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notesSlides/notesSlide1.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notesSlides/notesSlide2.xml" ContentType="application/vnd.openxmlformats-officedocument.presentationml.notesSlide+xml"/>
  <Override PartName="/ppt/tags/tag141.xml" ContentType="application/vnd.openxmlformats-officedocument.presentationml.tags+xml"/>
  <Override PartName="/ppt/notesSlides/notesSlide3.xml" ContentType="application/vnd.openxmlformats-officedocument.presentationml.notesSlide+xml"/>
  <Override PartName="/ppt/tags/tag142.xml" ContentType="application/vnd.openxmlformats-officedocument.presentationml.tags+xml"/>
  <Override PartName="/ppt/notesSlides/notesSlide4.xml" ContentType="application/vnd.openxmlformats-officedocument.presentationml.notesSlide+xml"/>
  <Override PartName="/ppt/tags/tag143.xml" ContentType="application/vnd.openxmlformats-officedocument.presentationml.tags+xml"/>
  <Override PartName="/ppt/notesSlides/notesSlide5.xml" ContentType="application/vnd.openxmlformats-officedocument.presentationml.notesSlide+xml"/>
  <Override PartName="/ppt/tags/tag14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tags/tag145.xml" ContentType="application/vnd.openxmlformats-officedocument.presentationml.tags+xml"/>
  <Override PartName="/ppt/notesSlides/notesSlide9.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46.xml" ContentType="application/vnd.openxmlformats-officedocument.presentationml.tags+xml"/>
  <Override PartName="/ppt/notesSlides/notesSlide12.xml" ContentType="application/vnd.openxmlformats-officedocument.presentationml.notesSlide+xml"/>
  <Override PartName="/ppt/tags/tag147.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8"/>
  </p:notesMasterIdLst>
  <p:handoutMasterIdLst>
    <p:handoutMasterId r:id="rId29"/>
  </p:handoutMasterIdLst>
  <p:sldIdLst>
    <p:sldId id="381" r:id="rId7"/>
    <p:sldId id="409" r:id="rId8"/>
    <p:sldId id="410" r:id="rId9"/>
    <p:sldId id="466" r:id="rId10"/>
    <p:sldId id="467" r:id="rId11"/>
    <p:sldId id="468" r:id="rId12"/>
    <p:sldId id="411" r:id="rId13"/>
    <p:sldId id="462" r:id="rId14"/>
    <p:sldId id="463" r:id="rId15"/>
    <p:sldId id="464" r:id="rId16"/>
    <p:sldId id="465" r:id="rId17"/>
    <p:sldId id="439" r:id="rId18"/>
    <p:sldId id="456" r:id="rId19"/>
    <p:sldId id="457" r:id="rId20"/>
    <p:sldId id="458" r:id="rId21"/>
    <p:sldId id="451" r:id="rId22"/>
    <p:sldId id="453" r:id="rId23"/>
    <p:sldId id="454" r:id="rId24"/>
    <p:sldId id="455" r:id="rId25"/>
    <p:sldId id="440" r:id="rId26"/>
    <p:sldId id="452" r:id="rId27"/>
  </p:sldIdLst>
  <p:sldSz cx="13404850" cy="7543800"/>
  <p:notesSz cx="6858000" cy="9926638"/>
  <p:custDataLst>
    <p:tags r:id="rId30"/>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9"/>
            <p14:sldId id="410"/>
            <p14:sldId id="466"/>
            <p14:sldId id="467"/>
            <p14:sldId id="468"/>
            <p14:sldId id="411"/>
            <p14:sldId id="462"/>
            <p14:sldId id="463"/>
            <p14:sldId id="464"/>
            <p14:sldId id="465"/>
            <p14:sldId id="439"/>
            <p14:sldId id="456"/>
            <p14:sldId id="457"/>
            <p14:sldId id="458"/>
            <p14:sldId id="451"/>
            <p14:sldId id="453"/>
            <p14:sldId id="454"/>
            <p14:sldId id="455"/>
            <p14:sldId id="440"/>
            <p14:sldId id="452"/>
          </p14:sldIdLst>
        </p14:section>
      </p14:sectionLst>
    </p:ext>
    <p:ext uri="{EFAFB233-063F-42B5-8137-9DF3F51BA10A}">
      <p15:sldGuideLst xmlns=""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 xmlns:p15="http://schemas.microsoft.com/office/powerpoint/2012/main">
        <p15:guide id="1" orient="horz" pos="2923">
          <p15:clr>
            <a:srgbClr val="A4A3A4"/>
          </p15:clr>
        </p15:guide>
        <p15:guide id="2" pos="2203">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232" y="-690"/>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CIO%20Investment%20Strategy\Jason%20Desktop\Presentations\CIO%20Forum.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CIO%20Investment%20Strategy\Jason%20Desktop\Presentations\PPP%20DXY%2002062020.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ubsprod.msad.ubs.net\UserData\ROSEBRA\Home\TEMP\Twin%20deficits.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941579410020133E-2"/>
          <c:y val="5.0925925925925923E-2"/>
          <c:w val="0.85728765735991641"/>
          <c:h val="0.77764540837994067"/>
        </c:manualLayout>
      </c:layout>
      <c:lineChart>
        <c:grouping val="standard"/>
        <c:varyColors val="0"/>
        <c:ser>
          <c:idx val="1"/>
          <c:order val="1"/>
          <c:tx>
            <c:strRef>
              <c:f>Sheet1!$G$2</c:f>
              <c:strCache>
                <c:ptCount val="1"/>
                <c:pt idx="0">
                  <c:v>EURUSD (lhs)</c:v>
                </c:pt>
              </c:strCache>
            </c:strRef>
          </c:tx>
          <c:spPr>
            <a:ln w="31750"/>
          </c:spPr>
          <c:marker>
            <c:symbol val="none"/>
          </c:marker>
          <c:cat>
            <c:numRef>
              <c:f>Sheet1!$E$3:$E$3243</c:f>
              <c:numCache>
                <c:formatCode>m/d/yyyy</c:formatCode>
                <c:ptCount val="3241"/>
                <c:pt idx="0">
                  <c:v>39448</c:v>
                </c:pt>
                <c:pt idx="1">
                  <c:v>39449</c:v>
                </c:pt>
                <c:pt idx="2">
                  <c:v>39450</c:v>
                </c:pt>
                <c:pt idx="3">
                  <c:v>39451</c:v>
                </c:pt>
                <c:pt idx="4">
                  <c:v>39454</c:v>
                </c:pt>
                <c:pt idx="5">
                  <c:v>39455</c:v>
                </c:pt>
                <c:pt idx="6">
                  <c:v>39456</c:v>
                </c:pt>
                <c:pt idx="7">
                  <c:v>39457</c:v>
                </c:pt>
                <c:pt idx="8">
                  <c:v>39458</c:v>
                </c:pt>
                <c:pt idx="9">
                  <c:v>39461</c:v>
                </c:pt>
                <c:pt idx="10">
                  <c:v>39462</c:v>
                </c:pt>
                <c:pt idx="11">
                  <c:v>39463</c:v>
                </c:pt>
                <c:pt idx="12">
                  <c:v>39464</c:v>
                </c:pt>
                <c:pt idx="13">
                  <c:v>39465</c:v>
                </c:pt>
                <c:pt idx="14">
                  <c:v>39468</c:v>
                </c:pt>
                <c:pt idx="15">
                  <c:v>39469</c:v>
                </c:pt>
                <c:pt idx="16">
                  <c:v>39470</c:v>
                </c:pt>
                <c:pt idx="17">
                  <c:v>39471</c:v>
                </c:pt>
                <c:pt idx="18">
                  <c:v>39472</c:v>
                </c:pt>
                <c:pt idx="19">
                  <c:v>39475</c:v>
                </c:pt>
                <c:pt idx="20">
                  <c:v>39476</c:v>
                </c:pt>
                <c:pt idx="21">
                  <c:v>39477</c:v>
                </c:pt>
                <c:pt idx="22">
                  <c:v>39478</c:v>
                </c:pt>
                <c:pt idx="23">
                  <c:v>39479</c:v>
                </c:pt>
                <c:pt idx="24">
                  <c:v>39482</c:v>
                </c:pt>
                <c:pt idx="25">
                  <c:v>39483</c:v>
                </c:pt>
                <c:pt idx="26">
                  <c:v>39484</c:v>
                </c:pt>
                <c:pt idx="27">
                  <c:v>39485</c:v>
                </c:pt>
                <c:pt idx="28">
                  <c:v>39486</c:v>
                </c:pt>
                <c:pt idx="29">
                  <c:v>39489</c:v>
                </c:pt>
                <c:pt idx="30">
                  <c:v>39490</c:v>
                </c:pt>
                <c:pt idx="31">
                  <c:v>39491</c:v>
                </c:pt>
                <c:pt idx="32">
                  <c:v>39492</c:v>
                </c:pt>
                <c:pt idx="33">
                  <c:v>39493</c:v>
                </c:pt>
                <c:pt idx="34">
                  <c:v>39496</c:v>
                </c:pt>
                <c:pt idx="35">
                  <c:v>39497</c:v>
                </c:pt>
                <c:pt idx="36">
                  <c:v>39498</c:v>
                </c:pt>
                <c:pt idx="37">
                  <c:v>39499</c:v>
                </c:pt>
                <c:pt idx="38">
                  <c:v>39500</c:v>
                </c:pt>
                <c:pt idx="39">
                  <c:v>39503</c:v>
                </c:pt>
                <c:pt idx="40">
                  <c:v>39504</c:v>
                </c:pt>
                <c:pt idx="41">
                  <c:v>39505</c:v>
                </c:pt>
                <c:pt idx="42">
                  <c:v>39506</c:v>
                </c:pt>
                <c:pt idx="43">
                  <c:v>39507</c:v>
                </c:pt>
                <c:pt idx="44">
                  <c:v>39510</c:v>
                </c:pt>
                <c:pt idx="45">
                  <c:v>39511</c:v>
                </c:pt>
                <c:pt idx="46">
                  <c:v>39512</c:v>
                </c:pt>
                <c:pt idx="47">
                  <c:v>39513</c:v>
                </c:pt>
                <c:pt idx="48">
                  <c:v>39514</c:v>
                </c:pt>
                <c:pt idx="49">
                  <c:v>39517</c:v>
                </c:pt>
                <c:pt idx="50">
                  <c:v>39518</c:v>
                </c:pt>
                <c:pt idx="51">
                  <c:v>39519</c:v>
                </c:pt>
                <c:pt idx="52">
                  <c:v>39520</c:v>
                </c:pt>
                <c:pt idx="53">
                  <c:v>39521</c:v>
                </c:pt>
                <c:pt idx="54">
                  <c:v>39524</c:v>
                </c:pt>
                <c:pt idx="55">
                  <c:v>39525</c:v>
                </c:pt>
                <c:pt idx="56">
                  <c:v>39526</c:v>
                </c:pt>
                <c:pt idx="57">
                  <c:v>39527</c:v>
                </c:pt>
                <c:pt idx="58">
                  <c:v>39528</c:v>
                </c:pt>
                <c:pt idx="59">
                  <c:v>39531</c:v>
                </c:pt>
                <c:pt idx="60">
                  <c:v>39532</c:v>
                </c:pt>
                <c:pt idx="61">
                  <c:v>39533</c:v>
                </c:pt>
                <c:pt idx="62">
                  <c:v>39534</c:v>
                </c:pt>
                <c:pt idx="63">
                  <c:v>39535</c:v>
                </c:pt>
                <c:pt idx="64">
                  <c:v>39538</c:v>
                </c:pt>
                <c:pt idx="65">
                  <c:v>39539</c:v>
                </c:pt>
                <c:pt idx="66">
                  <c:v>39540</c:v>
                </c:pt>
                <c:pt idx="67">
                  <c:v>39541</c:v>
                </c:pt>
                <c:pt idx="68">
                  <c:v>39542</c:v>
                </c:pt>
                <c:pt idx="69">
                  <c:v>39545</c:v>
                </c:pt>
                <c:pt idx="70">
                  <c:v>39546</c:v>
                </c:pt>
                <c:pt idx="71">
                  <c:v>39547</c:v>
                </c:pt>
                <c:pt idx="72">
                  <c:v>39548</c:v>
                </c:pt>
                <c:pt idx="73">
                  <c:v>39549</c:v>
                </c:pt>
                <c:pt idx="74">
                  <c:v>39552</c:v>
                </c:pt>
                <c:pt idx="75">
                  <c:v>39553</c:v>
                </c:pt>
                <c:pt idx="76">
                  <c:v>39554</c:v>
                </c:pt>
                <c:pt idx="77">
                  <c:v>39555</c:v>
                </c:pt>
                <c:pt idx="78">
                  <c:v>39556</c:v>
                </c:pt>
                <c:pt idx="79">
                  <c:v>39559</c:v>
                </c:pt>
                <c:pt idx="80">
                  <c:v>39560</c:v>
                </c:pt>
                <c:pt idx="81">
                  <c:v>39561</c:v>
                </c:pt>
                <c:pt idx="82">
                  <c:v>39562</c:v>
                </c:pt>
                <c:pt idx="83">
                  <c:v>39563</c:v>
                </c:pt>
                <c:pt idx="84">
                  <c:v>39566</c:v>
                </c:pt>
                <c:pt idx="85">
                  <c:v>39567</c:v>
                </c:pt>
                <c:pt idx="86">
                  <c:v>39568</c:v>
                </c:pt>
                <c:pt idx="87">
                  <c:v>39569</c:v>
                </c:pt>
                <c:pt idx="88">
                  <c:v>39570</c:v>
                </c:pt>
                <c:pt idx="89">
                  <c:v>39573</c:v>
                </c:pt>
                <c:pt idx="90">
                  <c:v>39574</c:v>
                </c:pt>
                <c:pt idx="91">
                  <c:v>39575</c:v>
                </c:pt>
                <c:pt idx="92">
                  <c:v>39576</c:v>
                </c:pt>
                <c:pt idx="93">
                  <c:v>39577</c:v>
                </c:pt>
                <c:pt idx="94">
                  <c:v>39580</c:v>
                </c:pt>
                <c:pt idx="95">
                  <c:v>39581</c:v>
                </c:pt>
                <c:pt idx="96">
                  <c:v>39582</c:v>
                </c:pt>
                <c:pt idx="97">
                  <c:v>39583</c:v>
                </c:pt>
                <c:pt idx="98">
                  <c:v>39584</c:v>
                </c:pt>
                <c:pt idx="99">
                  <c:v>39587</c:v>
                </c:pt>
                <c:pt idx="100">
                  <c:v>39588</c:v>
                </c:pt>
                <c:pt idx="101">
                  <c:v>39589</c:v>
                </c:pt>
                <c:pt idx="102">
                  <c:v>39590</c:v>
                </c:pt>
                <c:pt idx="103">
                  <c:v>39591</c:v>
                </c:pt>
                <c:pt idx="104">
                  <c:v>39594</c:v>
                </c:pt>
                <c:pt idx="105">
                  <c:v>39595</c:v>
                </c:pt>
                <c:pt idx="106">
                  <c:v>39596</c:v>
                </c:pt>
                <c:pt idx="107">
                  <c:v>39597</c:v>
                </c:pt>
                <c:pt idx="108">
                  <c:v>39598</c:v>
                </c:pt>
                <c:pt idx="109">
                  <c:v>39601</c:v>
                </c:pt>
                <c:pt idx="110">
                  <c:v>39602</c:v>
                </c:pt>
                <c:pt idx="111">
                  <c:v>39603</c:v>
                </c:pt>
                <c:pt idx="112">
                  <c:v>39604</c:v>
                </c:pt>
                <c:pt idx="113">
                  <c:v>39605</c:v>
                </c:pt>
                <c:pt idx="114">
                  <c:v>39608</c:v>
                </c:pt>
                <c:pt idx="115">
                  <c:v>39609</c:v>
                </c:pt>
                <c:pt idx="116">
                  <c:v>39610</c:v>
                </c:pt>
                <c:pt idx="117">
                  <c:v>39611</c:v>
                </c:pt>
                <c:pt idx="118">
                  <c:v>39612</c:v>
                </c:pt>
                <c:pt idx="119">
                  <c:v>39615</c:v>
                </c:pt>
                <c:pt idx="120">
                  <c:v>39616</c:v>
                </c:pt>
                <c:pt idx="121">
                  <c:v>39617</c:v>
                </c:pt>
                <c:pt idx="122">
                  <c:v>39618</c:v>
                </c:pt>
                <c:pt idx="123">
                  <c:v>39619</c:v>
                </c:pt>
                <c:pt idx="124">
                  <c:v>39622</c:v>
                </c:pt>
                <c:pt idx="125">
                  <c:v>39623</c:v>
                </c:pt>
                <c:pt idx="126">
                  <c:v>39624</c:v>
                </c:pt>
                <c:pt idx="127">
                  <c:v>39625</c:v>
                </c:pt>
                <c:pt idx="128">
                  <c:v>39626</c:v>
                </c:pt>
                <c:pt idx="129">
                  <c:v>39629</c:v>
                </c:pt>
                <c:pt idx="130">
                  <c:v>39630</c:v>
                </c:pt>
                <c:pt idx="131">
                  <c:v>39631</c:v>
                </c:pt>
                <c:pt idx="132">
                  <c:v>39632</c:v>
                </c:pt>
                <c:pt idx="133">
                  <c:v>39633</c:v>
                </c:pt>
                <c:pt idx="134">
                  <c:v>39636</c:v>
                </c:pt>
                <c:pt idx="135">
                  <c:v>39637</c:v>
                </c:pt>
                <c:pt idx="136">
                  <c:v>39638</c:v>
                </c:pt>
                <c:pt idx="137">
                  <c:v>39639</c:v>
                </c:pt>
                <c:pt idx="138">
                  <c:v>39640</c:v>
                </c:pt>
                <c:pt idx="139">
                  <c:v>39643</c:v>
                </c:pt>
                <c:pt idx="140">
                  <c:v>39644</c:v>
                </c:pt>
                <c:pt idx="141">
                  <c:v>39645</c:v>
                </c:pt>
                <c:pt idx="142">
                  <c:v>39646</c:v>
                </c:pt>
                <c:pt idx="143">
                  <c:v>39647</c:v>
                </c:pt>
                <c:pt idx="144">
                  <c:v>39650</c:v>
                </c:pt>
                <c:pt idx="145">
                  <c:v>39651</c:v>
                </c:pt>
                <c:pt idx="146">
                  <c:v>39652</c:v>
                </c:pt>
                <c:pt idx="147">
                  <c:v>39653</c:v>
                </c:pt>
                <c:pt idx="148">
                  <c:v>39654</c:v>
                </c:pt>
                <c:pt idx="149">
                  <c:v>39657</c:v>
                </c:pt>
                <c:pt idx="150">
                  <c:v>39658</c:v>
                </c:pt>
                <c:pt idx="151">
                  <c:v>39659</c:v>
                </c:pt>
                <c:pt idx="152">
                  <c:v>39660</c:v>
                </c:pt>
                <c:pt idx="153">
                  <c:v>39661</c:v>
                </c:pt>
                <c:pt idx="154">
                  <c:v>39664</c:v>
                </c:pt>
                <c:pt idx="155">
                  <c:v>39665</c:v>
                </c:pt>
                <c:pt idx="156">
                  <c:v>39666</c:v>
                </c:pt>
                <c:pt idx="157">
                  <c:v>39667</c:v>
                </c:pt>
                <c:pt idx="158">
                  <c:v>39668</c:v>
                </c:pt>
                <c:pt idx="159">
                  <c:v>39671</c:v>
                </c:pt>
                <c:pt idx="160">
                  <c:v>39672</c:v>
                </c:pt>
                <c:pt idx="161">
                  <c:v>39673</c:v>
                </c:pt>
                <c:pt idx="162">
                  <c:v>39674</c:v>
                </c:pt>
                <c:pt idx="163">
                  <c:v>39675</c:v>
                </c:pt>
                <c:pt idx="164">
                  <c:v>39678</c:v>
                </c:pt>
                <c:pt idx="165">
                  <c:v>39679</c:v>
                </c:pt>
                <c:pt idx="166">
                  <c:v>39680</c:v>
                </c:pt>
                <c:pt idx="167">
                  <c:v>39681</c:v>
                </c:pt>
                <c:pt idx="168">
                  <c:v>39682</c:v>
                </c:pt>
                <c:pt idx="169">
                  <c:v>39685</c:v>
                </c:pt>
                <c:pt idx="170">
                  <c:v>39686</c:v>
                </c:pt>
                <c:pt idx="171">
                  <c:v>39687</c:v>
                </c:pt>
                <c:pt idx="172">
                  <c:v>39688</c:v>
                </c:pt>
                <c:pt idx="173">
                  <c:v>39689</c:v>
                </c:pt>
                <c:pt idx="174">
                  <c:v>39692</c:v>
                </c:pt>
                <c:pt idx="175">
                  <c:v>39693</c:v>
                </c:pt>
                <c:pt idx="176">
                  <c:v>39694</c:v>
                </c:pt>
                <c:pt idx="177">
                  <c:v>39695</c:v>
                </c:pt>
                <c:pt idx="178">
                  <c:v>39696</c:v>
                </c:pt>
                <c:pt idx="179">
                  <c:v>39699</c:v>
                </c:pt>
                <c:pt idx="180">
                  <c:v>39700</c:v>
                </c:pt>
                <c:pt idx="181">
                  <c:v>39701</c:v>
                </c:pt>
                <c:pt idx="182">
                  <c:v>39702</c:v>
                </c:pt>
                <c:pt idx="183">
                  <c:v>39703</c:v>
                </c:pt>
                <c:pt idx="184">
                  <c:v>39706</c:v>
                </c:pt>
                <c:pt idx="185">
                  <c:v>39707</c:v>
                </c:pt>
                <c:pt idx="186">
                  <c:v>39708</c:v>
                </c:pt>
                <c:pt idx="187">
                  <c:v>39709</c:v>
                </c:pt>
                <c:pt idx="188">
                  <c:v>39710</c:v>
                </c:pt>
                <c:pt idx="189">
                  <c:v>39713</c:v>
                </c:pt>
                <c:pt idx="190">
                  <c:v>39714</c:v>
                </c:pt>
                <c:pt idx="191">
                  <c:v>39715</c:v>
                </c:pt>
                <c:pt idx="192">
                  <c:v>39716</c:v>
                </c:pt>
                <c:pt idx="193">
                  <c:v>39717</c:v>
                </c:pt>
                <c:pt idx="194">
                  <c:v>39720</c:v>
                </c:pt>
                <c:pt idx="195">
                  <c:v>39721</c:v>
                </c:pt>
                <c:pt idx="196">
                  <c:v>39722</c:v>
                </c:pt>
                <c:pt idx="197">
                  <c:v>39723</c:v>
                </c:pt>
                <c:pt idx="198">
                  <c:v>39724</c:v>
                </c:pt>
                <c:pt idx="199">
                  <c:v>39727</c:v>
                </c:pt>
                <c:pt idx="200">
                  <c:v>39728</c:v>
                </c:pt>
                <c:pt idx="201">
                  <c:v>39729</c:v>
                </c:pt>
                <c:pt idx="202">
                  <c:v>39730</c:v>
                </c:pt>
                <c:pt idx="203">
                  <c:v>39731</c:v>
                </c:pt>
                <c:pt idx="204">
                  <c:v>39734</c:v>
                </c:pt>
                <c:pt idx="205">
                  <c:v>39735</c:v>
                </c:pt>
                <c:pt idx="206">
                  <c:v>39736</c:v>
                </c:pt>
                <c:pt idx="207">
                  <c:v>39737</c:v>
                </c:pt>
                <c:pt idx="208">
                  <c:v>39738</c:v>
                </c:pt>
                <c:pt idx="209">
                  <c:v>39741</c:v>
                </c:pt>
                <c:pt idx="210">
                  <c:v>39742</c:v>
                </c:pt>
                <c:pt idx="211">
                  <c:v>39743</c:v>
                </c:pt>
                <c:pt idx="212">
                  <c:v>39744</c:v>
                </c:pt>
                <c:pt idx="213">
                  <c:v>39745</c:v>
                </c:pt>
                <c:pt idx="214">
                  <c:v>39748</c:v>
                </c:pt>
                <c:pt idx="215">
                  <c:v>39749</c:v>
                </c:pt>
                <c:pt idx="216">
                  <c:v>39750</c:v>
                </c:pt>
                <c:pt idx="217">
                  <c:v>39751</c:v>
                </c:pt>
                <c:pt idx="218">
                  <c:v>39752</c:v>
                </c:pt>
                <c:pt idx="219">
                  <c:v>39755</c:v>
                </c:pt>
                <c:pt idx="220">
                  <c:v>39756</c:v>
                </c:pt>
                <c:pt idx="221">
                  <c:v>39757</c:v>
                </c:pt>
                <c:pt idx="222">
                  <c:v>39758</c:v>
                </c:pt>
                <c:pt idx="223">
                  <c:v>39759</c:v>
                </c:pt>
                <c:pt idx="224">
                  <c:v>39762</c:v>
                </c:pt>
                <c:pt idx="225">
                  <c:v>39763</c:v>
                </c:pt>
                <c:pt idx="226">
                  <c:v>39764</c:v>
                </c:pt>
                <c:pt idx="227">
                  <c:v>39765</c:v>
                </c:pt>
                <c:pt idx="228">
                  <c:v>39766</c:v>
                </c:pt>
                <c:pt idx="229">
                  <c:v>39769</c:v>
                </c:pt>
                <c:pt idx="230">
                  <c:v>39770</c:v>
                </c:pt>
                <c:pt idx="231">
                  <c:v>39771</c:v>
                </c:pt>
                <c:pt idx="232">
                  <c:v>39772</c:v>
                </c:pt>
                <c:pt idx="233">
                  <c:v>39773</c:v>
                </c:pt>
                <c:pt idx="234">
                  <c:v>39776</c:v>
                </c:pt>
                <c:pt idx="235">
                  <c:v>39777</c:v>
                </c:pt>
                <c:pt idx="236">
                  <c:v>39778</c:v>
                </c:pt>
                <c:pt idx="237">
                  <c:v>39779</c:v>
                </c:pt>
                <c:pt idx="238">
                  <c:v>39780</c:v>
                </c:pt>
                <c:pt idx="239">
                  <c:v>39783</c:v>
                </c:pt>
                <c:pt idx="240">
                  <c:v>39784</c:v>
                </c:pt>
                <c:pt idx="241">
                  <c:v>39785</c:v>
                </c:pt>
                <c:pt idx="242">
                  <c:v>39786</c:v>
                </c:pt>
                <c:pt idx="243">
                  <c:v>39787</c:v>
                </c:pt>
                <c:pt idx="244">
                  <c:v>39790</c:v>
                </c:pt>
                <c:pt idx="245">
                  <c:v>39791</c:v>
                </c:pt>
                <c:pt idx="246">
                  <c:v>39792</c:v>
                </c:pt>
                <c:pt idx="247">
                  <c:v>39793</c:v>
                </c:pt>
                <c:pt idx="248">
                  <c:v>39794</c:v>
                </c:pt>
                <c:pt idx="249">
                  <c:v>39797</c:v>
                </c:pt>
                <c:pt idx="250">
                  <c:v>39798</c:v>
                </c:pt>
                <c:pt idx="251">
                  <c:v>39799</c:v>
                </c:pt>
                <c:pt idx="252">
                  <c:v>39800</c:v>
                </c:pt>
                <c:pt idx="253">
                  <c:v>39801</c:v>
                </c:pt>
                <c:pt idx="254">
                  <c:v>39804</c:v>
                </c:pt>
                <c:pt idx="255">
                  <c:v>39805</c:v>
                </c:pt>
                <c:pt idx="256">
                  <c:v>39806</c:v>
                </c:pt>
                <c:pt idx="257">
                  <c:v>39807</c:v>
                </c:pt>
                <c:pt idx="258">
                  <c:v>39808</c:v>
                </c:pt>
                <c:pt idx="259">
                  <c:v>39811</c:v>
                </c:pt>
                <c:pt idx="260">
                  <c:v>39812</c:v>
                </c:pt>
                <c:pt idx="261">
                  <c:v>39813</c:v>
                </c:pt>
                <c:pt idx="262">
                  <c:v>39814</c:v>
                </c:pt>
                <c:pt idx="263">
                  <c:v>39815</c:v>
                </c:pt>
                <c:pt idx="264">
                  <c:v>39818</c:v>
                </c:pt>
                <c:pt idx="265">
                  <c:v>39819</c:v>
                </c:pt>
                <c:pt idx="266">
                  <c:v>39820</c:v>
                </c:pt>
                <c:pt idx="267">
                  <c:v>39821</c:v>
                </c:pt>
                <c:pt idx="268">
                  <c:v>39822</c:v>
                </c:pt>
                <c:pt idx="269">
                  <c:v>39825</c:v>
                </c:pt>
                <c:pt idx="270">
                  <c:v>39826</c:v>
                </c:pt>
                <c:pt idx="271">
                  <c:v>39827</c:v>
                </c:pt>
                <c:pt idx="272">
                  <c:v>39828</c:v>
                </c:pt>
                <c:pt idx="273">
                  <c:v>39829</c:v>
                </c:pt>
                <c:pt idx="274">
                  <c:v>39832</c:v>
                </c:pt>
                <c:pt idx="275">
                  <c:v>39833</c:v>
                </c:pt>
                <c:pt idx="276">
                  <c:v>39834</c:v>
                </c:pt>
                <c:pt idx="277">
                  <c:v>39835</c:v>
                </c:pt>
                <c:pt idx="278">
                  <c:v>39836</c:v>
                </c:pt>
                <c:pt idx="279">
                  <c:v>39839</c:v>
                </c:pt>
                <c:pt idx="280">
                  <c:v>39840</c:v>
                </c:pt>
                <c:pt idx="281">
                  <c:v>39841</c:v>
                </c:pt>
                <c:pt idx="282">
                  <c:v>39842</c:v>
                </c:pt>
                <c:pt idx="283">
                  <c:v>39843</c:v>
                </c:pt>
                <c:pt idx="284">
                  <c:v>39846</c:v>
                </c:pt>
                <c:pt idx="285">
                  <c:v>39847</c:v>
                </c:pt>
                <c:pt idx="286">
                  <c:v>39848</c:v>
                </c:pt>
                <c:pt idx="287">
                  <c:v>39849</c:v>
                </c:pt>
                <c:pt idx="288">
                  <c:v>39850</c:v>
                </c:pt>
                <c:pt idx="289">
                  <c:v>39853</c:v>
                </c:pt>
                <c:pt idx="290">
                  <c:v>39854</c:v>
                </c:pt>
                <c:pt idx="291">
                  <c:v>39855</c:v>
                </c:pt>
                <c:pt idx="292">
                  <c:v>39856</c:v>
                </c:pt>
                <c:pt idx="293">
                  <c:v>39857</c:v>
                </c:pt>
                <c:pt idx="294">
                  <c:v>39860</c:v>
                </c:pt>
                <c:pt idx="295">
                  <c:v>39861</c:v>
                </c:pt>
                <c:pt idx="296">
                  <c:v>39862</c:v>
                </c:pt>
                <c:pt idx="297">
                  <c:v>39863</c:v>
                </c:pt>
                <c:pt idx="298">
                  <c:v>39864</c:v>
                </c:pt>
                <c:pt idx="299">
                  <c:v>39867</c:v>
                </c:pt>
                <c:pt idx="300">
                  <c:v>39868</c:v>
                </c:pt>
                <c:pt idx="301">
                  <c:v>39869</c:v>
                </c:pt>
                <c:pt idx="302">
                  <c:v>39870</c:v>
                </c:pt>
                <c:pt idx="303">
                  <c:v>39871</c:v>
                </c:pt>
                <c:pt idx="304">
                  <c:v>39874</c:v>
                </c:pt>
                <c:pt idx="305">
                  <c:v>39875</c:v>
                </c:pt>
                <c:pt idx="306">
                  <c:v>39876</c:v>
                </c:pt>
                <c:pt idx="307">
                  <c:v>39877</c:v>
                </c:pt>
                <c:pt idx="308">
                  <c:v>39878</c:v>
                </c:pt>
                <c:pt idx="309">
                  <c:v>39881</c:v>
                </c:pt>
                <c:pt idx="310">
                  <c:v>39882</c:v>
                </c:pt>
                <c:pt idx="311">
                  <c:v>39883</c:v>
                </c:pt>
                <c:pt idx="312">
                  <c:v>39884</c:v>
                </c:pt>
                <c:pt idx="313">
                  <c:v>39885</c:v>
                </c:pt>
                <c:pt idx="314">
                  <c:v>39888</c:v>
                </c:pt>
                <c:pt idx="315">
                  <c:v>39889</c:v>
                </c:pt>
                <c:pt idx="316">
                  <c:v>39890</c:v>
                </c:pt>
                <c:pt idx="317">
                  <c:v>39891</c:v>
                </c:pt>
                <c:pt idx="318">
                  <c:v>39892</c:v>
                </c:pt>
                <c:pt idx="319">
                  <c:v>39895</c:v>
                </c:pt>
                <c:pt idx="320">
                  <c:v>39896</c:v>
                </c:pt>
                <c:pt idx="321">
                  <c:v>39897</c:v>
                </c:pt>
                <c:pt idx="322">
                  <c:v>39898</c:v>
                </c:pt>
                <c:pt idx="323">
                  <c:v>39899</c:v>
                </c:pt>
                <c:pt idx="324">
                  <c:v>39902</c:v>
                </c:pt>
                <c:pt idx="325">
                  <c:v>39903</c:v>
                </c:pt>
                <c:pt idx="326">
                  <c:v>39904</c:v>
                </c:pt>
                <c:pt idx="327">
                  <c:v>39905</c:v>
                </c:pt>
                <c:pt idx="328">
                  <c:v>39906</c:v>
                </c:pt>
                <c:pt idx="329">
                  <c:v>39909</c:v>
                </c:pt>
                <c:pt idx="330">
                  <c:v>39910</c:v>
                </c:pt>
                <c:pt idx="331">
                  <c:v>39911</c:v>
                </c:pt>
                <c:pt idx="332">
                  <c:v>39912</c:v>
                </c:pt>
                <c:pt idx="333">
                  <c:v>39913</c:v>
                </c:pt>
                <c:pt idx="334">
                  <c:v>39916</c:v>
                </c:pt>
                <c:pt idx="335">
                  <c:v>39917</c:v>
                </c:pt>
                <c:pt idx="336">
                  <c:v>39918</c:v>
                </c:pt>
                <c:pt idx="337">
                  <c:v>39919</c:v>
                </c:pt>
                <c:pt idx="338">
                  <c:v>39920</c:v>
                </c:pt>
                <c:pt idx="339">
                  <c:v>39923</c:v>
                </c:pt>
                <c:pt idx="340">
                  <c:v>39924</c:v>
                </c:pt>
                <c:pt idx="341">
                  <c:v>39925</c:v>
                </c:pt>
                <c:pt idx="342">
                  <c:v>39926</c:v>
                </c:pt>
                <c:pt idx="343">
                  <c:v>39927</c:v>
                </c:pt>
                <c:pt idx="344">
                  <c:v>39930</c:v>
                </c:pt>
                <c:pt idx="345">
                  <c:v>39931</c:v>
                </c:pt>
                <c:pt idx="346">
                  <c:v>39932</c:v>
                </c:pt>
                <c:pt idx="347">
                  <c:v>39933</c:v>
                </c:pt>
                <c:pt idx="348">
                  <c:v>39934</c:v>
                </c:pt>
                <c:pt idx="349">
                  <c:v>39937</c:v>
                </c:pt>
                <c:pt idx="350">
                  <c:v>39938</c:v>
                </c:pt>
                <c:pt idx="351">
                  <c:v>39939</c:v>
                </c:pt>
                <c:pt idx="352">
                  <c:v>39940</c:v>
                </c:pt>
                <c:pt idx="353">
                  <c:v>39941</c:v>
                </c:pt>
                <c:pt idx="354">
                  <c:v>39944</c:v>
                </c:pt>
                <c:pt idx="355">
                  <c:v>39945</c:v>
                </c:pt>
                <c:pt idx="356">
                  <c:v>39946</c:v>
                </c:pt>
                <c:pt idx="357">
                  <c:v>39947</c:v>
                </c:pt>
                <c:pt idx="358">
                  <c:v>39948</c:v>
                </c:pt>
                <c:pt idx="359">
                  <c:v>39951</c:v>
                </c:pt>
                <c:pt idx="360">
                  <c:v>39952</c:v>
                </c:pt>
                <c:pt idx="361">
                  <c:v>39953</c:v>
                </c:pt>
                <c:pt idx="362">
                  <c:v>39954</c:v>
                </c:pt>
                <c:pt idx="363">
                  <c:v>39955</c:v>
                </c:pt>
                <c:pt idx="364">
                  <c:v>39958</c:v>
                </c:pt>
                <c:pt idx="365">
                  <c:v>39959</c:v>
                </c:pt>
                <c:pt idx="366">
                  <c:v>39960</c:v>
                </c:pt>
                <c:pt idx="367">
                  <c:v>39961</c:v>
                </c:pt>
                <c:pt idx="368">
                  <c:v>39962</c:v>
                </c:pt>
                <c:pt idx="369">
                  <c:v>39965</c:v>
                </c:pt>
                <c:pt idx="370">
                  <c:v>39966</c:v>
                </c:pt>
                <c:pt idx="371">
                  <c:v>39967</c:v>
                </c:pt>
                <c:pt idx="372">
                  <c:v>39968</c:v>
                </c:pt>
                <c:pt idx="373">
                  <c:v>39969</c:v>
                </c:pt>
                <c:pt idx="374">
                  <c:v>39972</c:v>
                </c:pt>
                <c:pt idx="375">
                  <c:v>39973</c:v>
                </c:pt>
                <c:pt idx="376">
                  <c:v>39974</c:v>
                </c:pt>
                <c:pt idx="377">
                  <c:v>39975</c:v>
                </c:pt>
                <c:pt idx="378">
                  <c:v>39976</c:v>
                </c:pt>
                <c:pt idx="379">
                  <c:v>39979</c:v>
                </c:pt>
                <c:pt idx="380">
                  <c:v>39980</c:v>
                </c:pt>
                <c:pt idx="381">
                  <c:v>39981</c:v>
                </c:pt>
                <c:pt idx="382">
                  <c:v>39982</c:v>
                </c:pt>
                <c:pt idx="383">
                  <c:v>39983</c:v>
                </c:pt>
                <c:pt idx="384">
                  <c:v>39986</c:v>
                </c:pt>
                <c:pt idx="385">
                  <c:v>39987</c:v>
                </c:pt>
                <c:pt idx="386">
                  <c:v>39988</c:v>
                </c:pt>
                <c:pt idx="387">
                  <c:v>39989</c:v>
                </c:pt>
                <c:pt idx="388">
                  <c:v>39990</c:v>
                </c:pt>
                <c:pt idx="389">
                  <c:v>39993</c:v>
                </c:pt>
                <c:pt idx="390">
                  <c:v>39994</c:v>
                </c:pt>
                <c:pt idx="391">
                  <c:v>39995</c:v>
                </c:pt>
                <c:pt idx="392">
                  <c:v>39996</c:v>
                </c:pt>
                <c:pt idx="393">
                  <c:v>39997</c:v>
                </c:pt>
                <c:pt idx="394">
                  <c:v>40000</c:v>
                </c:pt>
                <c:pt idx="395">
                  <c:v>40001</c:v>
                </c:pt>
                <c:pt idx="396">
                  <c:v>40002</c:v>
                </c:pt>
                <c:pt idx="397">
                  <c:v>40003</c:v>
                </c:pt>
                <c:pt idx="398">
                  <c:v>40004</c:v>
                </c:pt>
                <c:pt idx="399">
                  <c:v>40007</c:v>
                </c:pt>
                <c:pt idx="400">
                  <c:v>40008</c:v>
                </c:pt>
                <c:pt idx="401">
                  <c:v>40009</c:v>
                </c:pt>
                <c:pt idx="402">
                  <c:v>40010</c:v>
                </c:pt>
                <c:pt idx="403">
                  <c:v>40011</c:v>
                </c:pt>
                <c:pt idx="404">
                  <c:v>40014</c:v>
                </c:pt>
                <c:pt idx="405">
                  <c:v>40015</c:v>
                </c:pt>
                <c:pt idx="406">
                  <c:v>40016</c:v>
                </c:pt>
                <c:pt idx="407">
                  <c:v>40017</c:v>
                </c:pt>
                <c:pt idx="408">
                  <c:v>40018</c:v>
                </c:pt>
                <c:pt idx="409">
                  <c:v>40021</c:v>
                </c:pt>
                <c:pt idx="410">
                  <c:v>40022</c:v>
                </c:pt>
                <c:pt idx="411">
                  <c:v>40023</c:v>
                </c:pt>
                <c:pt idx="412">
                  <c:v>40024</c:v>
                </c:pt>
                <c:pt idx="413">
                  <c:v>40025</c:v>
                </c:pt>
                <c:pt idx="414">
                  <c:v>40028</c:v>
                </c:pt>
                <c:pt idx="415">
                  <c:v>40029</c:v>
                </c:pt>
                <c:pt idx="416">
                  <c:v>40030</c:v>
                </c:pt>
                <c:pt idx="417">
                  <c:v>40031</c:v>
                </c:pt>
                <c:pt idx="418">
                  <c:v>40032</c:v>
                </c:pt>
                <c:pt idx="419">
                  <c:v>40035</c:v>
                </c:pt>
                <c:pt idx="420">
                  <c:v>40036</c:v>
                </c:pt>
                <c:pt idx="421">
                  <c:v>40037</c:v>
                </c:pt>
                <c:pt idx="422">
                  <c:v>40038</c:v>
                </c:pt>
                <c:pt idx="423">
                  <c:v>40039</c:v>
                </c:pt>
                <c:pt idx="424">
                  <c:v>40042</c:v>
                </c:pt>
                <c:pt idx="425">
                  <c:v>40043</c:v>
                </c:pt>
                <c:pt idx="426">
                  <c:v>40044</c:v>
                </c:pt>
                <c:pt idx="427">
                  <c:v>40045</c:v>
                </c:pt>
                <c:pt idx="428">
                  <c:v>40046</c:v>
                </c:pt>
                <c:pt idx="429">
                  <c:v>40049</c:v>
                </c:pt>
                <c:pt idx="430">
                  <c:v>40050</c:v>
                </c:pt>
                <c:pt idx="431">
                  <c:v>40051</c:v>
                </c:pt>
                <c:pt idx="432">
                  <c:v>40052</c:v>
                </c:pt>
                <c:pt idx="433">
                  <c:v>40053</c:v>
                </c:pt>
                <c:pt idx="434">
                  <c:v>40056</c:v>
                </c:pt>
                <c:pt idx="435">
                  <c:v>40057</c:v>
                </c:pt>
                <c:pt idx="436">
                  <c:v>40058</c:v>
                </c:pt>
                <c:pt idx="437">
                  <c:v>40059</c:v>
                </c:pt>
                <c:pt idx="438">
                  <c:v>40060</c:v>
                </c:pt>
                <c:pt idx="439">
                  <c:v>40063</c:v>
                </c:pt>
                <c:pt idx="440">
                  <c:v>40064</c:v>
                </c:pt>
                <c:pt idx="441">
                  <c:v>40065</c:v>
                </c:pt>
                <c:pt idx="442">
                  <c:v>40066</c:v>
                </c:pt>
                <c:pt idx="443">
                  <c:v>40067</c:v>
                </c:pt>
                <c:pt idx="444">
                  <c:v>40070</c:v>
                </c:pt>
                <c:pt idx="445">
                  <c:v>40071</c:v>
                </c:pt>
                <c:pt idx="446">
                  <c:v>40072</c:v>
                </c:pt>
                <c:pt idx="447">
                  <c:v>40073</c:v>
                </c:pt>
                <c:pt idx="448">
                  <c:v>40074</c:v>
                </c:pt>
                <c:pt idx="449">
                  <c:v>40077</c:v>
                </c:pt>
                <c:pt idx="450">
                  <c:v>40078</c:v>
                </c:pt>
                <c:pt idx="451">
                  <c:v>40079</c:v>
                </c:pt>
                <c:pt idx="452">
                  <c:v>40080</c:v>
                </c:pt>
                <c:pt idx="453">
                  <c:v>40081</c:v>
                </c:pt>
                <c:pt idx="454">
                  <c:v>40084</c:v>
                </c:pt>
                <c:pt idx="455">
                  <c:v>40085</c:v>
                </c:pt>
                <c:pt idx="456">
                  <c:v>40086</c:v>
                </c:pt>
                <c:pt idx="457">
                  <c:v>40087</c:v>
                </c:pt>
                <c:pt idx="458">
                  <c:v>40088</c:v>
                </c:pt>
                <c:pt idx="459">
                  <c:v>40091</c:v>
                </c:pt>
                <c:pt idx="460">
                  <c:v>40092</c:v>
                </c:pt>
                <c:pt idx="461">
                  <c:v>40093</c:v>
                </c:pt>
                <c:pt idx="462">
                  <c:v>40094</c:v>
                </c:pt>
                <c:pt idx="463">
                  <c:v>40095</c:v>
                </c:pt>
                <c:pt idx="464">
                  <c:v>40098</c:v>
                </c:pt>
                <c:pt idx="465">
                  <c:v>40099</c:v>
                </c:pt>
                <c:pt idx="466">
                  <c:v>40100</c:v>
                </c:pt>
                <c:pt idx="467">
                  <c:v>40101</c:v>
                </c:pt>
                <c:pt idx="468">
                  <c:v>40102</c:v>
                </c:pt>
                <c:pt idx="469">
                  <c:v>40105</c:v>
                </c:pt>
                <c:pt idx="470">
                  <c:v>40106</c:v>
                </c:pt>
                <c:pt idx="471">
                  <c:v>40107</c:v>
                </c:pt>
                <c:pt idx="472">
                  <c:v>40108</c:v>
                </c:pt>
                <c:pt idx="473">
                  <c:v>40109</c:v>
                </c:pt>
                <c:pt idx="474">
                  <c:v>40112</c:v>
                </c:pt>
                <c:pt idx="475">
                  <c:v>40113</c:v>
                </c:pt>
                <c:pt idx="476">
                  <c:v>40114</c:v>
                </c:pt>
                <c:pt idx="477">
                  <c:v>40115</c:v>
                </c:pt>
                <c:pt idx="478">
                  <c:v>40116</c:v>
                </c:pt>
                <c:pt idx="479">
                  <c:v>40119</c:v>
                </c:pt>
                <c:pt idx="480">
                  <c:v>40120</c:v>
                </c:pt>
                <c:pt idx="481">
                  <c:v>40121</c:v>
                </c:pt>
                <c:pt idx="482">
                  <c:v>40122</c:v>
                </c:pt>
                <c:pt idx="483">
                  <c:v>40123</c:v>
                </c:pt>
                <c:pt idx="484">
                  <c:v>40126</c:v>
                </c:pt>
                <c:pt idx="485">
                  <c:v>40127</c:v>
                </c:pt>
                <c:pt idx="486">
                  <c:v>40128</c:v>
                </c:pt>
                <c:pt idx="487">
                  <c:v>40129</c:v>
                </c:pt>
                <c:pt idx="488">
                  <c:v>40130</c:v>
                </c:pt>
                <c:pt idx="489">
                  <c:v>40133</c:v>
                </c:pt>
                <c:pt idx="490">
                  <c:v>40134</c:v>
                </c:pt>
                <c:pt idx="491">
                  <c:v>40135</c:v>
                </c:pt>
                <c:pt idx="492">
                  <c:v>40136</c:v>
                </c:pt>
                <c:pt idx="493">
                  <c:v>40137</c:v>
                </c:pt>
                <c:pt idx="494">
                  <c:v>40140</c:v>
                </c:pt>
                <c:pt idx="495">
                  <c:v>40141</c:v>
                </c:pt>
                <c:pt idx="496">
                  <c:v>40142</c:v>
                </c:pt>
                <c:pt idx="497">
                  <c:v>40143</c:v>
                </c:pt>
                <c:pt idx="498">
                  <c:v>40144</c:v>
                </c:pt>
                <c:pt idx="499">
                  <c:v>40147</c:v>
                </c:pt>
                <c:pt idx="500">
                  <c:v>40148</c:v>
                </c:pt>
                <c:pt idx="501">
                  <c:v>40149</c:v>
                </c:pt>
                <c:pt idx="502">
                  <c:v>40150</c:v>
                </c:pt>
                <c:pt idx="503">
                  <c:v>40151</c:v>
                </c:pt>
                <c:pt idx="504">
                  <c:v>40154</c:v>
                </c:pt>
                <c:pt idx="505">
                  <c:v>40155</c:v>
                </c:pt>
                <c:pt idx="506">
                  <c:v>40156</c:v>
                </c:pt>
                <c:pt idx="507">
                  <c:v>40157</c:v>
                </c:pt>
                <c:pt idx="508">
                  <c:v>40158</c:v>
                </c:pt>
                <c:pt idx="509">
                  <c:v>40161</c:v>
                </c:pt>
                <c:pt idx="510">
                  <c:v>40162</c:v>
                </c:pt>
                <c:pt idx="511">
                  <c:v>40163</c:v>
                </c:pt>
                <c:pt idx="512">
                  <c:v>40164</c:v>
                </c:pt>
                <c:pt idx="513">
                  <c:v>40165</c:v>
                </c:pt>
                <c:pt idx="514">
                  <c:v>40168</c:v>
                </c:pt>
                <c:pt idx="515">
                  <c:v>40169</c:v>
                </c:pt>
                <c:pt idx="516">
                  <c:v>40170</c:v>
                </c:pt>
                <c:pt idx="517">
                  <c:v>40171</c:v>
                </c:pt>
                <c:pt idx="518">
                  <c:v>40172</c:v>
                </c:pt>
                <c:pt idx="519">
                  <c:v>40175</c:v>
                </c:pt>
                <c:pt idx="520">
                  <c:v>40176</c:v>
                </c:pt>
                <c:pt idx="521">
                  <c:v>40177</c:v>
                </c:pt>
                <c:pt idx="522">
                  <c:v>40178</c:v>
                </c:pt>
                <c:pt idx="523">
                  <c:v>40179</c:v>
                </c:pt>
                <c:pt idx="524">
                  <c:v>40182</c:v>
                </c:pt>
                <c:pt idx="525">
                  <c:v>40183</c:v>
                </c:pt>
                <c:pt idx="526">
                  <c:v>40184</c:v>
                </c:pt>
                <c:pt idx="527">
                  <c:v>40185</c:v>
                </c:pt>
                <c:pt idx="528">
                  <c:v>40186</c:v>
                </c:pt>
                <c:pt idx="529">
                  <c:v>40189</c:v>
                </c:pt>
                <c:pt idx="530">
                  <c:v>40190</c:v>
                </c:pt>
                <c:pt idx="531">
                  <c:v>40191</c:v>
                </c:pt>
                <c:pt idx="532">
                  <c:v>40192</c:v>
                </c:pt>
                <c:pt idx="533">
                  <c:v>40193</c:v>
                </c:pt>
                <c:pt idx="534">
                  <c:v>40196</c:v>
                </c:pt>
                <c:pt idx="535">
                  <c:v>40197</c:v>
                </c:pt>
                <c:pt idx="536">
                  <c:v>40198</c:v>
                </c:pt>
                <c:pt idx="537">
                  <c:v>40199</c:v>
                </c:pt>
                <c:pt idx="538">
                  <c:v>40200</c:v>
                </c:pt>
                <c:pt idx="539">
                  <c:v>40203</c:v>
                </c:pt>
                <c:pt idx="540">
                  <c:v>40204</c:v>
                </c:pt>
                <c:pt idx="541">
                  <c:v>40205</c:v>
                </c:pt>
                <c:pt idx="542">
                  <c:v>40206</c:v>
                </c:pt>
                <c:pt idx="543">
                  <c:v>40207</c:v>
                </c:pt>
                <c:pt idx="544">
                  <c:v>40210</c:v>
                </c:pt>
                <c:pt idx="545">
                  <c:v>40211</c:v>
                </c:pt>
                <c:pt idx="546">
                  <c:v>40212</c:v>
                </c:pt>
                <c:pt idx="547">
                  <c:v>40213</c:v>
                </c:pt>
                <c:pt idx="548">
                  <c:v>40214</c:v>
                </c:pt>
                <c:pt idx="549">
                  <c:v>40217</c:v>
                </c:pt>
                <c:pt idx="550">
                  <c:v>40218</c:v>
                </c:pt>
                <c:pt idx="551">
                  <c:v>40219</c:v>
                </c:pt>
                <c:pt idx="552">
                  <c:v>40220</c:v>
                </c:pt>
                <c:pt idx="553">
                  <c:v>40221</c:v>
                </c:pt>
                <c:pt idx="554">
                  <c:v>40224</c:v>
                </c:pt>
                <c:pt idx="555">
                  <c:v>40225</c:v>
                </c:pt>
                <c:pt idx="556">
                  <c:v>40226</c:v>
                </c:pt>
                <c:pt idx="557">
                  <c:v>40227</c:v>
                </c:pt>
                <c:pt idx="558">
                  <c:v>40228</c:v>
                </c:pt>
                <c:pt idx="559">
                  <c:v>40231</c:v>
                </c:pt>
                <c:pt idx="560">
                  <c:v>40232</c:v>
                </c:pt>
                <c:pt idx="561">
                  <c:v>40233</c:v>
                </c:pt>
                <c:pt idx="562">
                  <c:v>40234</c:v>
                </c:pt>
                <c:pt idx="563">
                  <c:v>40235</c:v>
                </c:pt>
                <c:pt idx="564">
                  <c:v>40238</c:v>
                </c:pt>
                <c:pt idx="565">
                  <c:v>40239</c:v>
                </c:pt>
                <c:pt idx="566">
                  <c:v>40240</c:v>
                </c:pt>
                <c:pt idx="567">
                  <c:v>40241</c:v>
                </c:pt>
                <c:pt idx="568">
                  <c:v>40242</c:v>
                </c:pt>
                <c:pt idx="569">
                  <c:v>40245</c:v>
                </c:pt>
                <c:pt idx="570">
                  <c:v>40246</c:v>
                </c:pt>
                <c:pt idx="571">
                  <c:v>40247</c:v>
                </c:pt>
                <c:pt idx="572">
                  <c:v>40248</c:v>
                </c:pt>
                <c:pt idx="573">
                  <c:v>40249</c:v>
                </c:pt>
                <c:pt idx="574">
                  <c:v>40252</c:v>
                </c:pt>
                <c:pt idx="575">
                  <c:v>40253</c:v>
                </c:pt>
                <c:pt idx="576">
                  <c:v>40254</c:v>
                </c:pt>
                <c:pt idx="577">
                  <c:v>40255</c:v>
                </c:pt>
                <c:pt idx="578">
                  <c:v>40256</c:v>
                </c:pt>
                <c:pt idx="579">
                  <c:v>40259</c:v>
                </c:pt>
                <c:pt idx="580">
                  <c:v>40260</c:v>
                </c:pt>
                <c:pt idx="581">
                  <c:v>40261</c:v>
                </c:pt>
                <c:pt idx="582">
                  <c:v>40262</c:v>
                </c:pt>
                <c:pt idx="583">
                  <c:v>40263</c:v>
                </c:pt>
                <c:pt idx="584">
                  <c:v>40266</c:v>
                </c:pt>
                <c:pt idx="585">
                  <c:v>40267</c:v>
                </c:pt>
                <c:pt idx="586">
                  <c:v>40268</c:v>
                </c:pt>
                <c:pt idx="587">
                  <c:v>40269</c:v>
                </c:pt>
                <c:pt idx="588">
                  <c:v>40270</c:v>
                </c:pt>
                <c:pt idx="589">
                  <c:v>40273</c:v>
                </c:pt>
                <c:pt idx="590">
                  <c:v>40274</c:v>
                </c:pt>
                <c:pt idx="591">
                  <c:v>40275</c:v>
                </c:pt>
                <c:pt idx="592">
                  <c:v>40276</c:v>
                </c:pt>
                <c:pt idx="593">
                  <c:v>40277</c:v>
                </c:pt>
                <c:pt idx="594">
                  <c:v>40280</c:v>
                </c:pt>
                <c:pt idx="595">
                  <c:v>40281</c:v>
                </c:pt>
                <c:pt idx="596">
                  <c:v>40282</c:v>
                </c:pt>
                <c:pt idx="597">
                  <c:v>40283</c:v>
                </c:pt>
                <c:pt idx="598">
                  <c:v>40284</c:v>
                </c:pt>
                <c:pt idx="599">
                  <c:v>40287</c:v>
                </c:pt>
                <c:pt idx="600">
                  <c:v>40288</c:v>
                </c:pt>
                <c:pt idx="601">
                  <c:v>40289</c:v>
                </c:pt>
                <c:pt idx="602">
                  <c:v>40290</c:v>
                </c:pt>
                <c:pt idx="603">
                  <c:v>40291</c:v>
                </c:pt>
                <c:pt idx="604">
                  <c:v>40294</c:v>
                </c:pt>
                <c:pt idx="605">
                  <c:v>40295</c:v>
                </c:pt>
                <c:pt idx="606">
                  <c:v>40296</c:v>
                </c:pt>
                <c:pt idx="607">
                  <c:v>40297</c:v>
                </c:pt>
                <c:pt idx="608">
                  <c:v>40298</c:v>
                </c:pt>
                <c:pt idx="609">
                  <c:v>40301</c:v>
                </c:pt>
                <c:pt idx="610">
                  <c:v>40302</c:v>
                </c:pt>
                <c:pt idx="611">
                  <c:v>40303</c:v>
                </c:pt>
                <c:pt idx="612">
                  <c:v>40304</c:v>
                </c:pt>
                <c:pt idx="613">
                  <c:v>40305</c:v>
                </c:pt>
                <c:pt idx="614">
                  <c:v>40308</c:v>
                </c:pt>
                <c:pt idx="615">
                  <c:v>40309</c:v>
                </c:pt>
                <c:pt idx="616">
                  <c:v>40310</c:v>
                </c:pt>
                <c:pt idx="617">
                  <c:v>40311</c:v>
                </c:pt>
                <c:pt idx="618">
                  <c:v>40312</c:v>
                </c:pt>
                <c:pt idx="619">
                  <c:v>40315</c:v>
                </c:pt>
                <c:pt idx="620">
                  <c:v>40316</c:v>
                </c:pt>
                <c:pt idx="621">
                  <c:v>40317</c:v>
                </c:pt>
                <c:pt idx="622">
                  <c:v>40318</c:v>
                </c:pt>
                <c:pt idx="623">
                  <c:v>40319</c:v>
                </c:pt>
                <c:pt idx="624">
                  <c:v>40322</c:v>
                </c:pt>
                <c:pt idx="625">
                  <c:v>40323</c:v>
                </c:pt>
                <c:pt idx="626">
                  <c:v>40324</c:v>
                </c:pt>
                <c:pt idx="627">
                  <c:v>40325</c:v>
                </c:pt>
                <c:pt idx="628">
                  <c:v>40326</c:v>
                </c:pt>
                <c:pt idx="629">
                  <c:v>40329</c:v>
                </c:pt>
                <c:pt idx="630">
                  <c:v>40330</c:v>
                </c:pt>
                <c:pt idx="631">
                  <c:v>40331</c:v>
                </c:pt>
                <c:pt idx="632">
                  <c:v>40332</c:v>
                </c:pt>
                <c:pt idx="633">
                  <c:v>40333</c:v>
                </c:pt>
                <c:pt idx="634">
                  <c:v>40336</c:v>
                </c:pt>
                <c:pt idx="635">
                  <c:v>40337</c:v>
                </c:pt>
                <c:pt idx="636">
                  <c:v>40338</c:v>
                </c:pt>
                <c:pt idx="637">
                  <c:v>40339</c:v>
                </c:pt>
                <c:pt idx="638">
                  <c:v>40340</c:v>
                </c:pt>
                <c:pt idx="639">
                  <c:v>40343</c:v>
                </c:pt>
                <c:pt idx="640">
                  <c:v>40344</c:v>
                </c:pt>
                <c:pt idx="641">
                  <c:v>40345</c:v>
                </c:pt>
                <c:pt idx="642">
                  <c:v>40346</c:v>
                </c:pt>
                <c:pt idx="643">
                  <c:v>40347</c:v>
                </c:pt>
                <c:pt idx="644">
                  <c:v>40350</c:v>
                </c:pt>
                <c:pt idx="645">
                  <c:v>40351</c:v>
                </c:pt>
                <c:pt idx="646">
                  <c:v>40352</c:v>
                </c:pt>
                <c:pt idx="647">
                  <c:v>40353</c:v>
                </c:pt>
                <c:pt idx="648">
                  <c:v>40354</c:v>
                </c:pt>
                <c:pt idx="649">
                  <c:v>40357</c:v>
                </c:pt>
                <c:pt idx="650">
                  <c:v>40358</c:v>
                </c:pt>
                <c:pt idx="651">
                  <c:v>40359</c:v>
                </c:pt>
                <c:pt idx="652">
                  <c:v>40360</c:v>
                </c:pt>
                <c:pt idx="653">
                  <c:v>40361</c:v>
                </c:pt>
                <c:pt idx="654">
                  <c:v>40364</c:v>
                </c:pt>
                <c:pt idx="655">
                  <c:v>40365</c:v>
                </c:pt>
                <c:pt idx="656">
                  <c:v>40366</c:v>
                </c:pt>
                <c:pt idx="657">
                  <c:v>40367</c:v>
                </c:pt>
                <c:pt idx="658">
                  <c:v>40368</c:v>
                </c:pt>
                <c:pt idx="659">
                  <c:v>40371</c:v>
                </c:pt>
                <c:pt idx="660">
                  <c:v>40372</c:v>
                </c:pt>
                <c:pt idx="661">
                  <c:v>40373</c:v>
                </c:pt>
                <c:pt idx="662">
                  <c:v>40374</c:v>
                </c:pt>
                <c:pt idx="663">
                  <c:v>40375</c:v>
                </c:pt>
                <c:pt idx="664">
                  <c:v>40378</c:v>
                </c:pt>
                <c:pt idx="665">
                  <c:v>40379</c:v>
                </c:pt>
                <c:pt idx="666">
                  <c:v>40380</c:v>
                </c:pt>
                <c:pt idx="667">
                  <c:v>40381</c:v>
                </c:pt>
                <c:pt idx="668">
                  <c:v>40382</c:v>
                </c:pt>
                <c:pt idx="669">
                  <c:v>40385</c:v>
                </c:pt>
                <c:pt idx="670">
                  <c:v>40386</c:v>
                </c:pt>
                <c:pt idx="671">
                  <c:v>40387</c:v>
                </c:pt>
                <c:pt idx="672">
                  <c:v>40388</c:v>
                </c:pt>
                <c:pt idx="673">
                  <c:v>40389</c:v>
                </c:pt>
                <c:pt idx="674">
                  <c:v>40392</c:v>
                </c:pt>
                <c:pt idx="675">
                  <c:v>40393</c:v>
                </c:pt>
                <c:pt idx="676">
                  <c:v>40394</c:v>
                </c:pt>
                <c:pt idx="677">
                  <c:v>40395</c:v>
                </c:pt>
                <c:pt idx="678">
                  <c:v>40396</c:v>
                </c:pt>
                <c:pt idx="679">
                  <c:v>40399</c:v>
                </c:pt>
                <c:pt idx="680">
                  <c:v>40400</c:v>
                </c:pt>
                <c:pt idx="681">
                  <c:v>40401</c:v>
                </c:pt>
                <c:pt idx="682">
                  <c:v>40402</c:v>
                </c:pt>
                <c:pt idx="683">
                  <c:v>40403</c:v>
                </c:pt>
                <c:pt idx="684">
                  <c:v>40406</c:v>
                </c:pt>
                <c:pt idx="685">
                  <c:v>40407</c:v>
                </c:pt>
                <c:pt idx="686">
                  <c:v>40408</c:v>
                </c:pt>
                <c:pt idx="687">
                  <c:v>40409</c:v>
                </c:pt>
                <c:pt idx="688">
                  <c:v>40410</c:v>
                </c:pt>
                <c:pt idx="689">
                  <c:v>40413</c:v>
                </c:pt>
                <c:pt idx="690">
                  <c:v>40414</c:v>
                </c:pt>
                <c:pt idx="691">
                  <c:v>40415</c:v>
                </c:pt>
                <c:pt idx="692">
                  <c:v>40416</c:v>
                </c:pt>
                <c:pt idx="693">
                  <c:v>40417</c:v>
                </c:pt>
                <c:pt idx="694">
                  <c:v>40420</c:v>
                </c:pt>
                <c:pt idx="695">
                  <c:v>40421</c:v>
                </c:pt>
                <c:pt idx="696">
                  <c:v>40422</c:v>
                </c:pt>
                <c:pt idx="697">
                  <c:v>40423</c:v>
                </c:pt>
                <c:pt idx="698">
                  <c:v>40424</c:v>
                </c:pt>
                <c:pt idx="699">
                  <c:v>40427</c:v>
                </c:pt>
                <c:pt idx="700">
                  <c:v>40428</c:v>
                </c:pt>
                <c:pt idx="701">
                  <c:v>40429</c:v>
                </c:pt>
                <c:pt idx="702">
                  <c:v>40430</c:v>
                </c:pt>
                <c:pt idx="703">
                  <c:v>40431</c:v>
                </c:pt>
                <c:pt idx="704">
                  <c:v>40434</c:v>
                </c:pt>
                <c:pt idx="705">
                  <c:v>40435</c:v>
                </c:pt>
                <c:pt idx="706">
                  <c:v>40436</c:v>
                </c:pt>
                <c:pt idx="707">
                  <c:v>40437</c:v>
                </c:pt>
                <c:pt idx="708">
                  <c:v>40438</c:v>
                </c:pt>
                <c:pt idx="709">
                  <c:v>40441</c:v>
                </c:pt>
                <c:pt idx="710">
                  <c:v>40442</c:v>
                </c:pt>
                <c:pt idx="711">
                  <c:v>40443</c:v>
                </c:pt>
                <c:pt idx="712">
                  <c:v>40444</c:v>
                </c:pt>
                <c:pt idx="713">
                  <c:v>40445</c:v>
                </c:pt>
                <c:pt idx="714">
                  <c:v>40448</c:v>
                </c:pt>
                <c:pt idx="715">
                  <c:v>40449</c:v>
                </c:pt>
                <c:pt idx="716">
                  <c:v>40450</c:v>
                </c:pt>
                <c:pt idx="717">
                  <c:v>40451</c:v>
                </c:pt>
                <c:pt idx="718">
                  <c:v>40452</c:v>
                </c:pt>
                <c:pt idx="719">
                  <c:v>40455</c:v>
                </c:pt>
                <c:pt idx="720">
                  <c:v>40456</c:v>
                </c:pt>
                <c:pt idx="721">
                  <c:v>40457</c:v>
                </c:pt>
                <c:pt idx="722">
                  <c:v>40458</c:v>
                </c:pt>
                <c:pt idx="723">
                  <c:v>40459</c:v>
                </c:pt>
                <c:pt idx="724">
                  <c:v>40462</c:v>
                </c:pt>
                <c:pt idx="725">
                  <c:v>40463</c:v>
                </c:pt>
                <c:pt idx="726">
                  <c:v>40464</c:v>
                </c:pt>
                <c:pt idx="727">
                  <c:v>40465</c:v>
                </c:pt>
                <c:pt idx="728">
                  <c:v>40466</c:v>
                </c:pt>
                <c:pt idx="729">
                  <c:v>40469</c:v>
                </c:pt>
                <c:pt idx="730">
                  <c:v>40470</c:v>
                </c:pt>
                <c:pt idx="731">
                  <c:v>40471</c:v>
                </c:pt>
                <c:pt idx="732">
                  <c:v>40472</c:v>
                </c:pt>
                <c:pt idx="733">
                  <c:v>40473</c:v>
                </c:pt>
                <c:pt idx="734">
                  <c:v>40476</c:v>
                </c:pt>
                <c:pt idx="735">
                  <c:v>40477</c:v>
                </c:pt>
                <c:pt idx="736">
                  <c:v>40478</c:v>
                </c:pt>
                <c:pt idx="737">
                  <c:v>40479</c:v>
                </c:pt>
                <c:pt idx="738">
                  <c:v>40480</c:v>
                </c:pt>
                <c:pt idx="739">
                  <c:v>40483</c:v>
                </c:pt>
                <c:pt idx="740">
                  <c:v>40484</c:v>
                </c:pt>
                <c:pt idx="741">
                  <c:v>40485</c:v>
                </c:pt>
                <c:pt idx="742">
                  <c:v>40486</c:v>
                </c:pt>
                <c:pt idx="743">
                  <c:v>40487</c:v>
                </c:pt>
                <c:pt idx="744">
                  <c:v>40490</c:v>
                </c:pt>
                <c:pt idx="745">
                  <c:v>40491</c:v>
                </c:pt>
                <c:pt idx="746">
                  <c:v>40492</c:v>
                </c:pt>
                <c:pt idx="747">
                  <c:v>40493</c:v>
                </c:pt>
                <c:pt idx="748">
                  <c:v>40494</c:v>
                </c:pt>
                <c:pt idx="749">
                  <c:v>40497</c:v>
                </c:pt>
                <c:pt idx="750">
                  <c:v>40498</c:v>
                </c:pt>
                <c:pt idx="751">
                  <c:v>40499</c:v>
                </c:pt>
                <c:pt idx="752">
                  <c:v>40500</c:v>
                </c:pt>
                <c:pt idx="753">
                  <c:v>40501</c:v>
                </c:pt>
                <c:pt idx="754">
                  <c:v>40504</c:v>
                </c:pt>
                <c:pt idx="755">
                  <c:v>40505</c:v>
                </c:pt>
                <c:pt idx="756">
                  <c:v>40506</c:v>
                </c:pt>
                <c:pt idx="757">
                  <c:v>40507</c:v>
                </c:pt>
                <c:pt idx="758">
                  <c:v>40508</c:v>
                </c:pt>
                <c:pt idx="759">
                  <c:v>40511</c:v>
                </c:pt>
                <c:pt idx="760">
                  <c:v>40512</c:v>
                </c:pt>
                <c:pt idx="761">
                  <c:v>40513</c:v>
                </c:pt>
                <c:pt idx="762">
                  <c:v>40514</c:v>
                </c:pt>
                <c:pt idx="763">
                  <c:v>40515</c:v>
                </c:pt>
                <c:pt idx="764">
                  <c:v>40518</c:v>
                </c:pt>
                <c:pt idx="765">
                  <c:v>40519</c:v>
                </c:pt>
                <c:pt idx="766">
                  <c:v>40520</c:v>
                </c:pt>
                <c:pt idx="767">
                  <c:v>40521</c:v>
                </c:pt>
                <c:pt idx="768">
                  <c:v>40522</c:v>
                </c:pt>
                <c:pt idx="769">
                  <c:v>40525</c:v>
                </c:pt>
                <c:pt idx="770">
                  <c:v>40526</c:v>
                </c:pt>
                <c:pt idx="771">
                  <c:v>40527</c:v>
                </c:pt>
                <c:pt idx="772">
                  <c:v>40528</c:v>
                </c:pt>
                <c:pt idx="773">
                  <c:v>40529</c:v>
                </c:pt>
                <c:pt idx="774">
                  <c:v>40532</c:v>
                </c:pt>
                <c:pt idx="775">
                  <c:v>40533</c:v>
                </c:pt>
                <c:pt idx="776">
                  <c:v>40534</c:v>
                </c:pt>
                <c:pt idx="777">
                  <c:v>40535</c:v>
                </c:pt>
                <c:pt idx="778">
                  <c:v>40536</c:v>
                </c:pt>
                <c:pt idx="779">
                  <c:v>40539</c:v>
                </c:pt>
                <c:pt idx="780">
                  <c:v>40540</c:v>
                </c:pt>
                <c:pt idx="781">
                  <c:v>40541</c:v>
                </c:pt>
                <c:pt idx="782">
                  <c:v>40542</c:v>
                </c:pt>
                <c:pt idx="783">
                  <c:v>40543</c:v>
                </c:pt>
                <c:pt idx="784">
                  <c:v>40546</c:v>
                </c:pt>
                <c:pt idx="785">
                  <c:v>40547</c:v>
                </c:pt>
                <c:pt idx="786">
                  <c:v>40548</c:v>
                </c:pt>
                <c:pt idx="787">
                  <c:v>40549</c:v>
                </c:pt>
                <c:pt idx="788">
                  <c:v>40550</c:v>
                </c:pt>
                <c:pt idx="789">
                  <c:v>40553</c:v>
                </c:pt>
                <c:pt idx="790">
                  <c:v>40554</c:v>
                </c:pt>
                <c:pt idx="791">
                  <c:v>40555</c:v>
                </c:pt>
                <c:pt idx="792">
                  <c:v>40556</c:v>
                </c:pt>
                <c:pt idx="793">
                  <c:v>40557</c:v>
                </c:pt>
                <c:pt idx="794">
                  <c:v>40560</c:v>
                </c:pt>
                <c:pt idx="795">
                  <c:v>40561</c:v>
                </c:pt>
                <c:pt idx="796">
                  <c:v>40562</c:v>
                </c:pt>
                <c:pt idx="797">
                  <c:v>40563</c:v>
                </c:pt>
                <c:pt idx="798">
                  <c:v>40564</c:v>
                </c:pt>
                <c:pt idx="799">
                  <c:v>40567</c:v>
                </c:pt>
                <c:pt idx="800">
                  <c:v>40568</c:v>
                </c:pt>
                <c:pt idx="801">
                  <c:v>40569</c:v>
                </c:pt>
                <c:pt idx="802">
                  <c:v>40570</c:v>
                </c:pt>
                <c:pt idx="803">
                  <c:v>40571</c:v>
                </c:pt>
                <c:pt idx="804">
                  <c:v>40574</c:v>
                </c:pt>
                <c:pt idx="805">
                  <c:v>40575</c:v>
                </c:pt>
                <c:pt idx="806">
                  <c:v>40576</c:v>
                </c:pt>
                <c:pt idx="807">
                  <c:v>40577</c:v>
                </c:pt>
                <c:pt idx="808">
                  <c:v>40578</c:v>
                </c:pt>
                <c:pt idx="809">
                  <c:v>40581</c:v>
                </c:pt>
                <c:pt idx="810">
                  <c:v>40582</c:v>
                </c:pt>
                <c:pt idx="811">
                  <c:v>40583</c:v>
                </c:pt>
                <c:pt idx="812">
                  <c:v>40584</c:v>
                </c:pt>
                <c:pt idx="813">
                  <c:v>40585</c:v>
                </c:pt>
                <c:pt idx="814">
                  <c:v>40588</c:v>
                </c:pt>
                <c:pt idx="815">
                  <c:v>40589</c:v>
                </c:pt>
                <c:pt idx="816">
                  <c:v>40590</c:v>
                </c:pt>
                <c:pt idx="817">
                  <c:v>40591</c:v>
                </c:pt>
                <c:pt idx="818">
                  <c:v>40592</c:v>
                </c:pt>
                <c:pt idx="819">
                  <c:v>40595</c:v>
                </c:pt>
                <c:pt idx="820">
                  <c:v>40596</c:v>
                </c:pt>
                <c:pt idx="821">
                  <c:v>40597</c:v>
                </c:pt>
                <c:pt idx="822">
                  <c:v>40598</c:v>
                </c:pt>
                <c:pt idx="823">
                  <c:v>40599</c:v>
                </c:pt>
                <c:pt idx="824">
                  <c:v>40602</c:v>
                </c:pt>
                <c:pt idx="825">
                  <c:v>40603</c:v>
                </c:pt>
                <c:pt idx="826">
                  <c:v>40604</c:v>
                </c:pt>
                <c:pt idx="827">
                  <c:v>40605</c:v>
                </c:pt>
                <c:pt idx="828">
                  <c:v>40606</c:v>
                </c:pt>
                <c:pt idx="829">
                  <c:v>40609</c:v>
                </c:pt>
                <c:pt idx="830">
                  <c:v>40610</c:v>
                </c:pt>
                <c:pt idx="831">
                  <c:v>40611</c:v>
                </c:pt>
                <c:pt idx="832">
                  <c:v>40612</c:v>
                </c:pt>
                <c:pt idx="833">
                  <c:v>40613</c:v>
                </c:pt>
                <c:pt idx="834">
                  <c:v>40616</c:v>
                </c:pt>
                <c:pt idx="835">
                  <c:v>40617</c:v>
                </c:pt>
                <c:pt idx="836">
                  <c:v>40618</c:v>
                </c:pt>
                <c:pt idx="837">
                  <c:v>40619</c:v>
                </c:pt>
                <c:pt idx="838">
                  <c:v>40620</c:v>
                </c:pt>
                <c:pt idx="839">
                  <c:v>40623</c:v>
                </c:pt>
                <c:pt idx="840">
                  <c:v>40624</c:v>
                </c:pt>
                <c:pt idx="841">
                  <c:v>40625</c:v>
                </c:pt>
                <c:pt idx="842">
                  <c:v>40626</c:v>
                </c:pt>
                <c:pt idx="843">
                  <c:v>40627</c:v>
                </c:pt>
                <c:pt idx="844">
                  <c:v>40630</c:v>
                </c:pt>
                <c:pt idx="845">
                  <c:v>40631</c:v>
                </c:pt>
                <c:pt idx="846">
                  <c:v>40632</c:v>
                </c:pt>
                <c:pt idx="847">
                  <c:v>40633</c:v>
                </c:pt>
                <c:pt idx="848">
                  <c:v>40634</c:v>
                </c:pt>
                <c:pt idx="849">
                  <c:v>40637</c:v>
                </c:pt>
                <c:pt idx="850">
                  <c:v>40638</c:v>
                </c:pt>
                <c:pt idx="851">
                  <c:v>40639</c:v>
                </c:pt>
                <c:pt idx="852">
                  <c:v>40640</c:v>
                </c:pt>
                <c:pt idx="853">
                  <c:v>40641</c:v>
                </c:pt>
                <c:pt idx="854">
                  <c:v>40644</c:v>
                </c:pt>
                <c:pt idx="855">
                  <c:v>40645</c:v>
                </c:pt>
                <c:pt idx="856">
                  <c:v>40646</c:v>
                </c:pt>
                <c:pt idx="857">
                  <c:v>40647</c:v>
                </c:pt>
                <c:pt idx="858">
                  <c:v>40648</c:v>
                </c:pt>
                <c:pt idx="859">
                  <c:v>40651</c:v>
                </c:pt>
                <c:pt idx="860">
                  <c:v>40652</c:v>
                </c:pt>
                <c:pt idx="861">
                  <c:v>40653</c:v>
                </c:pt>
                <c:pt idx="862">
                  <c:v>40654</c:v>
                </c:pt>
                <c:pt idx="863">
                  <c:v>40655</c:v>
                </c:pt>
                <c:pt idx="864">
                  <c:v>40658</c:v>
                </c:pt>
                <c:pt idx="865">
                  <c:v>40659</c:v>
                </c:pt>
                <c:pt idx="866">
                  <c:v>40660</c:v>
                </c:pt>
                <c:pt idx="867">
                  <c:v>40661</c:v>
                </c:pt>
                <c:pt idx="868">
                  <c:v>40662</c:v>
                </c:pt>
                <c:pt idx="869">
                  <c:v>40665</c:v>
                </c:pt>
                <c:pt idx="870">
                  <c:v>40666</c:v>
                </c:pt>
                <c:pt idx="871">
                  <c:v>40667</c:v>
                </c:pt>
                <c:pt idx="872">
                  <c:v>40668</c:v>
                </c:pt>
                <c:pt idx="873">
                  <c:v>40669</c:v>
                </c:pt>
                <c:pt idx="874">
                  <c:v>40672</c:v>
                </c:pt>
                <c:pt idx="875">
                  <c:v>40673</c:v>
                </c:pt>
                <c:pt idx="876">
                  <c:v>40674</c:v>
                </c:pt>
                <c:pt idx="877">
                  <c:v>40675</c:v>
                </c:pt>
                <c:pt idx="878">
                  <c:v>40676</c:v>
                </c:pt>
                <c:pt idx="879">
                  <c:v>40679</c:v>
                </c:pt>
                <c:pt idx="880">
                  <c:v>40680</c:v>
                </c:pt>
                <c:pt idx="881">
                  <c:v>40681</c:v>
                </c:pt>
                <c:pt idx="882">
                  <c:v>40682</c:v>
                </c:pt>
                <c:pt idx="883">
                  <c:v>40683</c:v>
                </c:pt>
                <c:pt idx="884">
                  <c:v>40686</c:v>
                </c:pt>
                <c:pt idx="885">
                  <c:v>40687</c:v>
                </c:pt>
                <c:pt idx="886">
                  <c:v>40688</c:v>
                </c:pt>
                <c:pt idx="887">
                  <c:v>40689</c:v>
                </c:pt>
                <c:pt idx="888">
                  <c:v>40690</c:v>
                </c:pt>
                <c:pt idx="889">
                  <c:v>40693</c:v>
                </c:pt>
                <c:pt idx="890">
                  <c:v>40694</c:v>
                </c:pt>
                <c:pt idx="891">
                  <c:v>40695</c:v>
                </c:pt>
                <c:pt idx="892">
                  <c:v>40696</c:v>
                </c:pt>
                <c:pt idx="893">
                  <c:v>40697</c:v>
                </c:pt>
                <c:pt idx="894">
                  <c:v>40700</c:v>
                </c:pt>
                <c:pt idx="895">
                  <c:v>40701</c:v>
                </c:pt>
                <c:pt idx="896">
                  <c:v>40702</c:v>
                </c:pt>
                <c:pt idx="897">
                  <c:v>40703</c:v>
                </c:pt>
                <c:pt idx="898">
                  <c:v>40704</c:v>
                </c:pt>
                <c:pt idx="899">
                  <c:v>40707</c:v>
                </c:pt>
                <c:pt idx="900">
                  <c:v>40708</c:v>
                </c:pt>
                <c:pt idx="901">
                  <c:v>40709</c:v>
                </c:pt>
                <c:pt idx="902">
                  <c:v>40710</c:v>
                </c:pt>
                <c:pt idx="903">
                  <c:v>40711</c:v>
                </c:pt>
                <c:pt idx="904">
                  <c:v>40714</c:v>
                </c:pt>
                <c:pt idx="905">
                  <c:v>40715</c:v>
                </c:pt>
                <c:pt idx="906">
                  <c:v>40716</c:v>
                </c:pt>
                <c:pt idx="907">
                  <c:v>40717</c:v>
                </c:pt>
                <c:pt idx="908">
                  <c:v>40718</c:v>
                </c:pt>
                <c:pt idx="909">
                  <c:v>40721</c:v>
                </c:pt>
                <c:pt idx="910">
                  <c:v>40722</c:v>
                </c:pt>
                <c:pt idx="911">
                  <c:v>40723</c:v>
                </c:pt>
                <c:pt idx="912">
                  <c:v>40724</c:v>
                </c:pt>
                <c:pt idx="913">
                  <c:v>40725</c:v>
                </c:pt>
                <c:pt idx="914">
                  <c:v>40728</c:v>
                </c:pt>
                <c:pt idx="915">
                  <c:v>40729</c:v>
                </c:pt>
                <c:pt idx="916">
                  <c:v>40730</c:v>
                </c:pt>
                <c:pt idx="917">
                  <c:v>40731</c:v>
                </c:pt>
                <c:pt idx="918">
                  <c:v>40732</c:v>
                </c:pt>
                <c:pt idx="919">
                  <c:v>40735</c:v>
                </c:pt>
                <c:pt idx="920">
                  <c:v>40736</c:v>
                </c:pt>
                <c:pt idx="921">
                  <c:v>40737</c:v>
                </c:pt>
                <c:pt idx="922">
                  <c:v>40738</c:v>
                </c:pt>
                <c:pt idx="923">
                  <c:v>40739</c:v>
                </c:pt>
                <c:pt idx="924">
                  <c:v>40742</c:v>
                </c:pt>
                <c:pt idx="925">
                  <c:v>40743</c:v>
                </c:pt>
                <c:pt idx="926">
                  <c:v>40744</c:v>
                </c:pt>
                <c:pt idx="927">
                  <c:v>40745</c:v>
                </c:pt>
                <c:pt idx="928">
                  <c:v>40746</c:v>
                </c:pt>
                <c:pt idx="929">
                  <c:v>40749</c:v>
                </c:pt>
                <c:pt idx="930">
                  <c:v>40750</c:v>
                </c:pt>
                <c:pt idx="931">
                  <c:v>40751</c:v>
                </c:pt>
                <c:pt idx="932">
                  <c:v>40752</c:v>
                </c:pt>
                <c:pt idx="933">
                  <c:v>40753</c:v>
                </c:pt>
                <c:pt idx="934">
                  <c:v>40756</c:v>
                </c:pt>
                <c:pt idx="935">
                  <c:v>40757</c:v>
                </c:pt>
                <c:pt idx="936">
                  <c:v>40758</c:v>
                </c:pt>
                <c:pt idx="937">
                  <c:v>40759</c:v>
                </c:pt>
                <c:pt idx="938">
                  <c:v>40760</c:v>
                </c:pt>
                <c:pt idx="939">
                  <c:v>40763</c:v>
                </c:pt>
                <c:pt idx="940">
                  <c:v>40764</c:v>
                </c:pt>
                <c:pt idx="941">
                  <c:v>40765</c:v>
                </c:pt>
                <c:pt idx="942">
                  <c:v>40766</c:v>
                </c:pt>
                <c:pt idx="943">
                  <c:v>40767</c:v>
                </c:pt>
                <c:pt idx="944">
                  <c:v>40770</c:v>
                </c:pt>
                <c:pt idx="945">
                  <c:v>40771</c:v>
                </c:pt>
                <c:pt idx="946">
                  <c:v>40772</c:v>
                </c:pt>
                <c:pt idx="947">
                  <c:v>40773</c:v>
                </c:pt>
                <c:pt idx="948">
                  <c:v>40774</c:v>
                </c:pt>
                <c:pt idx="949">
                  <c:v>40777</c:v>
                </c:pt>
                <c:pt idx="950">
                  <c:v>40778</c:v>
                </c:pt>
                <c:pt idx="951">
                  <c:v>40779</c:v>
                </c:pt>
                <c:pt idx="952">
                  <c:v>40780</c:v>
                </c:pt>
                <c:pt idx="953">
                  <c:v>40781</c:v>
                </c:pt>
                <c:pt idx="954">
                  <c:v>40784</c:v>
                </c:pt>
                <c:pt idx="955">
                  <c:v>40785</c:v>
                </c:pt>
                <c:pt idx="956">
                  <c:v>40786</c:v>
                </c:pt>
                <c:pt idx="957">
                  <c:v>40787</c:v>
                </c:pt>
                <c:pt idx="958">
                  <c:v>40788</c:v>
                </c:pt>
                <c:pt idx="959">
                  <c:v>40791</c:v>
                </c:pt>
                <c:pt idx="960">
                  <c:v>40792</c:v>
                </c:pt>
                <c:pt idx="961">
                  <c:v>40793</c:v>
                </c:pt>
                <c:pt idx="962">
                  <c:v>40794</c:v>
                </c:pt>
                <c:pt idx="963">
                  <c:v>40795</c:v>
                </c:pt>
                <c:pt idx="964">
                  <c:v>40798</c:v>
                </c:pt>
                <c:pt idx="965">
                  <c:v>40799</c:v>
                </c:pt>
                <c:pt idx="966">
                  <c:v>40800</c:v>
                </c:pt>
                <c:pt idx="967">
                  <c:v>40801</c:v>
                </c:pt>
                <c:pt idx="968">
                  <c:v>40802</c:v>
                </c:pt>
                <c:pt idx="969">
                  <c:v>40805</c:v>
                </c:pt>
                <c:pt idx="970">
                  <c:v>40806</c:v>
                </c:pt>
                <c:pt idx="971">
                  <c:v>40807</c:v>
                </c:pt>
                <c:pt idx="972">
                  <c:v>40808</c:v>
                </c:pt>
                <c:pt idx="973">
                  <c:v>40809</c:v>
                </c:pt>
                <c:pt idx="974">
                  <c:v>40812</c:v>
                </c:pt>
                <c:pt idx="975">
                  <c:v>40813</c:v>
                </c:pt>
                <c:pt idx="976">
                  <c:v>40814</c:v>
                </c:pt>
                <c:pt idx="977">
                  <c:v>40815</c:v>
                </c:pt>
                <c:pt idx="978">
                  <c:v>40816</c:v>
                </c:pt>
                <c:pt idx="979">
                  <c:v>40819</c:v>
                </c:pt>
                <c:pt idx="980">
                  <c:v>40820</c:v>
                </c:pt>
                <c:pt idx="981">
                  <c:v>40821</c:v>
                </c:pt>
                <c:pt idx="982">
                  <c:v>40822</c:v>
                </c:pt>
                <c:pt idx="983">
                  <c:v>40823</c:v>
                </c:pt>
                <c:pt idx="984">
                  <c:v>40826</c:v>
                </c:pt>
                <c:pt idx="985">
                  <c:v>40827</c:v>
                </c:pt>
                <c:pt idx="986">
                  <c:v>40828</c:v>
                </c:pt>
                <c:pt idx="987">
                  <c:v>40829</c:v>
                </c:pt>
                <c:pt idx="988">
                  <c:v>40830</c:v>
                </c:pt>
                <c:pt idx="989">
                  <c:v>40833</c:v>
                </c:pt>
                <c:pt idx="990">
                  <c:v>40834</c:v>
                </c:pt>
                <c:pt idx="991">
                  <c:v>40835</c:v>
                </c:pt>
                <c:pt idx="992">
                  <c:v>40836</c:v>
                </c:pt>
                <c:pt idx="993">
                  <c:v>40837</c:v>
                </c:pt>
                <c:pt idx="994">
                  <c:v>40840</c:v>
                </c:pt>
                <c:pt idx="995">
                  <c:v>40841</c:v>
                </c:pt>
                <c:pt idx="996">
                  <c:v>40842</c:v>
                </c:pt>
                <c:pt idx="997">
                  <c:v>40843</c:v>
                </c:pt>
                <c:pt idx="998">
                  <c:v>40844</c:v>
                </c:pt>
                <c:pt idx="999">
                  <c:v>40847</c:v>
                </c:pt>
                <c:pt idx="1000">
                  <c:v>40848</c:v>
                </c:pt>
                <c:pt idx="1001">
                  <c:v>40849</c:v>
                </c:pt>
                <c:pt idx="1002">
                  <c:v>40850</c:v>
                </c:pt>
                <c:pt idx="1003">
                  <c:v>40851</c:v>
                </c:pt>
                <c:pt idx="1004">
                  <c:v>40854</c:v>
                </c:pt>
                <c:pt idx="1005">
                  <c:v>40855</c:v>
                </c:pt>
                <c:pt idx="1006">
                  <c:v>40856</c:v>
                </c:pt>
                <c:pt idx="1007">
                  <c:v>40857</c:v>
                </c:pt>
                <c:pt idx="1008">
                  <c:v>40858</c:v>
                </c:pt>
                <c:pt idx="1009">
                  <c:v>40861</c:v>
                </c:pt>
                <c:pt idx="1010">
                  <c:v>40862</c:v>
                </c:pt>
                <c:pt idx="1011">
                  <c:v>40863</c:v>
                </c:pt>
                <c:pt idx="1012">
                  <c:v>40864</c:v>
                </c:pt>
                <c:pt idx="1013">
                  <c:v>40865</c:v>
                </c:pt>
                <c:pt idx="1014">
                  <c:v>40868</c:v>
                </c:pt>
                <c:pt idx="1015">
                  <c:v>40869</c:v>
                </c:pt>
                <c:pt idx="1016">
                  <c:v>40870</c:v>
                </c:pt>
                <c:pt idx="1017">
                  <c:v>40871</c:v>
                </c:pt>
                <c:pt idx="1018">
                  <c:v>40872</c:v>
                </c:pt>
                <c:pt idx="1019">
                  <c:v>40875</c:v>
                </c:pt>
                <c:pt idx="1020">
                  <c:v>40876</c:v>
                </c:pt>
                <c:pt idx="1021">
                  <c:v>40877</c:v>
                </c:pt>
                <c:pt idx="1022">
                  <c:v>40878</c:v>
                </c:pt>
                <c:pt idx="1023">
                  <c:v>40879</c:v>
                </c:pt>
                <c:pt idx="1024">
                  <c:v>40882</c:v>
                </c:pt>
                <c:pt idx="1025">
                  <c:v>40883</c:v>
                </c:pt>
                <c:pt idx="1026">
                  <c:v>40884</c:v>
                </c:pt>
                <c:pt idx="1027">
                  <c:v>40885</c:v>
                </c:pt>
                <c:pt idx="1028">
                  <c:v>40886</c:v>
                </c:pt>
                <c:pt idx="1029">
                  <c:v>40889</c:v>
                </c:pt>
                <c:pt idx="1030">
                  <c:v>40890</c:v>
                </c:pt>
                <c:pt idx="1031">
                  <c:v>40891</c:v>
                </c:pt>
                <c:pt idx="1032">
                  <c:v>40892</c:v>
                </c:pt>
                <c:pt idx="1033">
                  <c:v>40893</c:v>
                </c:pt>
                <c:pt idx="1034">
                  <c:v>40896</c:v>
                </c:pt>
                <c:pt idx="1035">
                  <c:v>40897</c:v>
                </c:pt>
                <c:pt idx="1036">
                  <c:v>40898</c:v>
                </c:pt>
                <c:pt idx="1037">
                  <c:v>40899</c:v>
                </c:pt>
                <c:pt idx="1038">
                  <c:v>40900</c:v>
                </c:pt>
                <c:pt idx="1039">
                  <c:v>40903</c:v>
                </c:pt>
                <c:pt idx="1040">
                  <c:v>40904</c:v>
                </c:pt>
                <c:pt idx="1041">
                  <c:v>40905</c:v>
                </c:pt>
                <c:pt idx="1042">
                  <c:v>40906</c:v>
                </c:pt>
                <c:pt idx="1043">
                  <c:v>40907</c:v>
                </c:pt>
                <c:pt idx="1044">
                  <c:v>40910</c:v>
                </c:pt>
                <c:pt idx="1045">
                  <c:v>40911</c:v>
                </c:pt>
                <c:pt idx="1046">
                  <c:v>40912</c:v>
                </c:pt>
                <c:pt idx="1047">
                  <c:v>40913</c:v>
                </c:pt>
                <c:pt idx="1048">
                  <c:v>40914</c:v>
                </c:pt>
                <c:pt idx="1049">
                  <c:v>40917</c:v>
                </c:pt>
                <c:pt idx="1050">
                  <c:v>40918</c:v>
                </c:pt>
                <c:pt idx="1051">
                  <c:v>40919</c:v>
                </c:pt>
                <c:pt idx="1052">
                  <c:v>40920</c:v>
                </c:pt>
                <c:pt idx="1053">
                  <c:v>40921</c:v>
                </c:pt>
                <c:pt idx="1054">
                  <c:v>40924</c:v>
                </c:pt>
                <c:pt idx="1055">
                  <c:v>40925</c:v>
                </c:pt>
                <c:pt idx="1056">
                  <c:v>40926</c:v>
                </c:pt>
                <c:pt idx="1057">
                  <c:v>40927</c:v>
                </c:pt>
                <c:pt idx="1058">
                  <c:v>40928</c:v>
                </c:pt>
                <c:pt idx="1059">
                  <c:v>40931</c:v>
                </c:pt>
                <c:pt idx="1060">
                  <c:v>40932</c:v>
                </c:pt>
                <c:pt idx="1061">
                  <c:v>40933</c:v>
                </c:pt>
                <c:pt idx="1062">
                  <c:v>40934</c:v>
                </c:pt>
                <c:pt idx="1063">
                  <c:v>40935</c:v>
                </c:pt>
                <c:pt idx="1064">
                  <c:v>40938</c:v>
                </c:pt>
                <c:pt idx="1065">
                  <c:v>40939</c:v>
                </c:pt>
                <c:pt idx="1066">
                  <c:v>40940</c:v>
                </c:pt>
                <c:pt idx="1067">
                  <c:v>40941</c:v>
                </c:pt>
                <c:pt idx="1068">
                  <c:v>40942</c:v>
                </c:pt>
                <c:pt idx="1069">
                  <c:v>40945</c:v>
                </c:pt>
                <c:pt idx="1070">
                  <c:v>40946</c:v>
                </c:pt>
                <c:pt idx="1071">
                  <c:v>40947</c:v>
                </c:pt>
                <c:pt idx="1072">
                  <c:v>40948</c:v>
                </c:pt>
                <c:pt idx="1073">
                  <c:v>40949</c:v>
                </c:pt>
                <c:pt idx="1074">
                  <c:v>40952</c:v>
                </c:pt>
                <c:pt idx="1075">
                  <c:v>40953</c:v>
                </c:pt>
                <c:pt idx="1076">
                  <c:v>40954</c:v>
                </c:pt>
                <c:pt idx="1077">
                  <c:v>40955</c:v>
                </c:pt>
                <c:pt idx="1078">
                  <c:v>40956</c:v>
                </c:pt>
                <c:pt idx="1079">
                  <c:v>40959</c:v>
                </c:pt>
                <c:pt idx="1080">
                  <c:v>40960</c:v>
                </c:pt>
                <c:pt idx="1081">
                  <c:v>40961</c:v>
                </c:pt>
                <c:pt idx="1082">
                  <c:v>40962</c:v>
                </c:pt>
                <c:pt idx="1083">
                  <c:v>40963</c:v>
                </c:pt>
                <c:pt idx="1084">
                  <c:v>40966</c:v>
                </c:pt>
                <c:pt idx="1085">
                  <c:v>40967</c:v>
                </c:pt>
                <c:pt idx="1086">
                  <c:v>40968</c:v>
                </c:pt>
                <c:pt idx="1087">
                  <c:v>40969</c:v>
                </c:pt>
                <c:pt idx="1088">
                  <c:v>40970</c:v>
                </c:pt>
                <c:pt idx="1089">
                  <c:v>40973</c:v>
                </c:pt>
                <c:pt idx="1090">
                  <c:v>40974</c:v>
                </c:pt>
                <c:pt idx="1091">
                  <c:v>40975</c:v>
                </c:pt>
                <c:pt idx="1092">
                  <c:v>40976</c:v>
                </c:pt>
                <c:pt idx="1093">
                  <c:v>40977</c:v>
                </c:pt>
                <c:pt idx="1094">
                  <c:v>40980</c:v>
                </c:pt>
                <c:pt idx="1095">
                  <c:v>40981</c:v>
                </c:pt>
                <c:pt idx="1096">
                  <c:v>40982</c:v>
                </c:pt>
                <c:pt idx="1097">
                  <c:v>40983</c:v>
                </c:pt>
                <c:pt idx="1098">
                  <c:v>40984</c:v>
                </c:pt>
                <c:pt idx="1099">
                  <c:v>40987</c:v>
                </c:pt>
                <c:pt idx="1100">
                  <c:v>40988</c:v>
                </c:pt>
                <c:pt idx="1101">
                  <c:v>40989</c:v>
                </c:pt>
                <c:pt idx="1102">
                  <c:v>40990</c:v>
                </c:pt>
                <c:pt idx="1103">
                  <c:v>40991</c:v>
                </c:pt>
                <c:pt idx="1104">
                  <c:v>40994</c:v>
                </c:pt>
                <c:pt idx="1105">
                  <c:v>40995</c:v>
                </c:pt>
                <c:pt idx="1106">
                  <c:v>40996</c:v>
                </c:pt>
                <c:pt idx="1107">
                  <c:v>40997</c:v>
                </c:pt>
                <c:pt idx="1108">
                  <c:v>40998</c:v>
                </c:pt>
                <c:pt idx="1109">
                  <c:v>41001</c:v>
                </c:pt>
                <c:pt idx="1110">
                  <c:v>41002</c:v>
                </c:pt>
                <c:pt idx="1111">
                  <c:v>41003</c:v>
                </c:pt>
                <c:pt idx="1112">
                  <c:v>41004</c:v>
                </c:pt>
                <c:pt idx="1113">
                  <c:v>41005</c:v>
                </c:pt>
                <c:pt idx="1114">
                  <c:v>41008</c:v>
                </c:pt>
                <c:pt idx="1115">
                  <c:v>41009</c:v>
                </c:pt>
                <c:pt idx="1116">
                  <c:v>41010</c:v>
                </c:pt>
                <c:pt idx="1117">
                  <c:v>41011</c:v>
                </c:pt>
                <c:pt idx="1118">
                  <c:v>41012</c:v>
                </c:pt>
                <c:pt idx="1119">
                  <c:v>41015</c:v>
                </c:pt>
                <c:pt idx="1120">
                  <c:v>41016</c:v>
                </c:pt>
                <c:pt idx="1121">
                  <c:v>41017</c:v>
                </c:pt>
                <c:pt idx="1122">
                  <c:v>41018</c:v>
                </c:pt>
                <c:pt idx="1123">
                  <c:v>41019</c:v>
                </c:pt>
                <c:pt idx="1124">
                  <c:v>41022</c:v>
                </c:pt>
                <c:pt idx="1125">
                  <c:v>41023</c:v>
                </c:pt>
                <c:pt idx="1126">
                  <c:v>41024</c:v>
                </c:pt>
                <c:pt idx="1127">
                  <c:v>41025</c:v>
                </c:pt>
                <c:pt idx="1128">
                  <c:v>41026</c:v>
                </c:pt>
                <c:pt idx="1129">
                  <c:v>41029</c:v>
                </c:pt>
                <c:pt idx="1130">
                  <c:v>41030</c:v>
                </c:pt>
                <c:pt idx="1131">
                  <c:v>41031</c:v>
                </c:pt>
                <c:pt idx="1132">
                  <c:v>41032</c:v>
                </c:pt>
                <c:pt idx="1133">
                  <c:v>41033</c:v>
                </c:pt>
                <c:pt idx="1134">
                  <c:v>41036</c:v>
                </c:pt>
                <c:pt idx="1135">
                  <c:v>41037</c:v>
                </c:pt>
                <c:pt idx="1136">
                  <c:v>41038</c:v>
                </c:pt>
                <c:pt idx="1137">
                  <c:v>41039</c:v>
                </c:pt>
                <c:pt idx="1138">
                  <c:v>41040</c:v>
                </c:pt>
                <c:pt idx="1139">
                  <c:v>41043</c:v>
                </c:pt>
                <c:pt idx="1140">
                  <c:v>41044</c:v>
                </c:pt>
                <c:pt idx="1141">
                  <c:v>41045</c:v>
                </c:pt>
                <c:pt idx="1142">
                  <c:v>41046</c:v>
                </c:pt>
                <c:pt idx="1143">
                  <c:v>41047</c:v>
                </c:pt>
                <c:pt idx="1144">
                  <c:v>41050</c:v>
                </c:pt>
                <c:pt idx="1145">
                  <c:v>41051</c:v>
                </c:pt>
                <c:pt idx="1146">
                  <c:v>41052</c:v>
                </c:pt>
                <c:pt idx="1147">
                  <c:v>41053</c:v>
                </c:pt>
                <c:pt idx="1148">
                  <c:v>41054</c:v>
                </c:pt>
                <c:pt idx="1149">
                  <c:v>41057</c:v>
                </c:pt>
                <c:pt idx="1150">
                  <c:v>41058</c:v>
                </c:pt>
                <c:pt idx="1151">
                  <c:v>41059</c:v>
                </c:pt>
                <c:pt idx="1152">
                  <c:v>41060</c:v>
                </c:pt>
                <c:pt idx="1153">
                  <c:v>41061</c:v>
                </c:pt>
                <c:pt idx="1154">
                  <c:v>41064</c:v>
                </c:pt>
                <c:pt idx="1155">
                  <c:v>41065</c:v>
                </c:pt>
                <c:pt idx="1156">
                  <c:v>41066</c:v>
                </c:pt>
                <c:pt idx="1157">
                  <c:v>41067</c:v>
                </c:pt>
                <c:pt idx="1158">
                  <c:v>41068</c:v>
                </c:pt>
                <c:pt idx="1159">
                  <c:v>41071</c:v>
                </c:pt>
                <c:pt idx="1160">
                  <c:v>41072</c:v>
                </c:pt>
                <c:pt idx="1161">
                  <c:v>41073</c:v>
                </c:pt>
                <c:pt idx="1162">
                  <c:v>41074</c:v>
                </c:pt>
                <c:pt idx="1163">
                  <c:v>41075</c:v>
                </c:pt>
                <c:pt idx="1164">
                  <c:v>41078</c:v>
                </c:pt>
                <c:pt idx="1165">
                  <c:v>41079</c:v>
                </c:pt>
                <c:pt idx="1166">
                  <c:v>41080</c:v>
                </c:pt>
                <c:pt idx="1167">
                  <c:v>41081</c:v>
                </c:pt>
                <c:pt idx="1168">
                  <c:v>41082</c:v>
                </c:pt>
                <c:pt idx="1169">
                  <c:v>41085</c:v>
                </c:pt>
                <c:pt idx="1170">
                  <c:v>41086</c:v>
                </c:pt>
                <c:pt idx="1171">
                  <c:v>41087</c:v>
                </c:pt>
                <c:pt idx="1172">
                  <c:v>41088</c:v>
                </c:pt>
                <c:pt idx="1173">
                  <c:v>41089</c:v>
                </c:pt>
                <c:pt idx="1174">
                  <c:v>41092</c:v>
                </c:pt>
                <c:pt idx="1175">
                  <c:v>41093</c:v>
                </c:pt>
                <c:pt idx="1176">
                  <c:v>41094</c:v>
                </c:pt>
                <c:pt idx="1177">
                  <c:v>41095</c:v>
                </c:pt>
                <c:pt idx="1178">
                  <c:v>41096</c:v>
                </c:pt>
                <c:pt idx="1179">
                  <c:v>41099</c:v>
                </c:pt>
                <c:pt idx="1180">
                  <c:v>41100</c:v>
                </c:pt>
                <c:pt idx="1181">
                  <c:v>41101</c:v>
                </c:pt>
                <c:pt idx="1182">
                  <c:v>41102</c:v>
                </c:pt>
                <c:pt idx="1183">
                  <c:v>41103</c:v>
                </c:pt>
                <c:pt idx="1184">
                  <c:v>41106</c:v>
                </c:pt>
                <c:pt idx="1185">
                  <c:v>41107</c:v>
                </c:pt>
                <c:pt idx="1186">
                  <c:v>41108</c:v>
                </c:pt>
                <c:pt idx="1187">
                  <c:v>41109</c:v>
                </c:pt>
                <c:pt idx="1188">
                  <c:v>41110</c:v>
                </c:pt>
                <c:pt idx="1189">
                  <c:v>41113</c:v>
                </c:pt>
                <c:pt idx="1190">
                  <c:v>41114</c:v>
                </c:pt>
                <c:pt idx="1191">
                  <c:v>41115</c:v>
                </c:pt>
                <c:pt idx="1192">
                  <c:v>41116</c:v>
                </c:pt>
                <c:pt idx="1193">
                  <c:v>41117</c:v>
                </c:pt>
                <c:pt idx="1194">
                  <c:v>41120</c:v>
                </c:pt>
                <c:pt idx="1195">
                  <c:v>41121</c:v>
                </c:pt>
                <c:pt idx="1196">
                  <c:v>41122</c:v>
                </c:pt>
                <c:pt idx="1197">
                  <c:v>41123</c:v>
                </c:pt>
                <c:pt idx="1198">
                  <c:v>41124</c:v>
                </c:pt>
                <c:pt idx="1199">
                  <c:v>41127</c:v>
                </c:pt>
                <c:pt idx="1200">
                  <c:v>41128</c:v>
                </c:pt>
                <c:pt idx="1201">
                  <c:v>41129</c:v>
                </c:pt>
                <c:pt idx="1202">
                  <c:v>41130</c:v>
                </c:pt>
                <c:pt idx="1203">
                  <c:v>41131</c:v>
                </c:pt>
                <c:pt idx="1204">
                  <c:v>41134</c:v>
                </c:pt>
                <c:pt idx="1205">
                  <c:v>41135</c:v>
                </c:pt>
                <c:pt idx="1206">
                  <c:v>41136</c:v>
                </c:pt>
                <c:pt idx="1207">
                  <c:v>41137</c:v>
                </c:pt>
                <c:pt idx="1208">
                  <c:v>41138</c:v>
                </c:pt>
                <c:pt idx="1209">
                  <c:v>41141</c:v>
                </c:pt>
                <c:pt idx="1210">
                  <c:v>41142</c:v>
                </c:pt>
                <c:pt idx="1211">
                  <c:v>41143</c:v>
                </c:pt>
                <c:pt idx="1212">
                  <c:v>41144</c:v>
                </c:pt>
                <c:pt idx="1213">
                  <c:v>41145</c:v>
                </c:pt>
                <c:pt idx="1214">
                  <c:v>41148</c:v>
                </c:pt>
                <c:pt idx="1215">
                  <c:v>41149</c:v>
                </c:pt>
                <c:pt idx="1216">
                  <c:v>41150</c:v>
                </c:pt>
                <c:pt idx="1217">
                  <c:v>41151</c:v>
                </c:pt>
                <c:pt idx="1218">
                  <c:v>41152</c:v>
                </c:pt>
                <c:pt idx="1219">
                  <c:v>41155</c:v>
                </c:pt>
                <c:pt idx="1220">
                  <c:v>41156</c:v>
                </c:pt>
                <c:pt idx="1221">
                  <c:v>41157</c:v>
                </c:pt>
                <c:pt idx="1222">
                  <c:v>41158</c:v>
                </c:pt>
                <c:pt idx="1223">
                  <c:v>41159</c:v>
                </c:pt>
                <c:pt idx="1224">
                  <c:v>41162</c:v>
                </c:pt>
                <c:pt idx="1225">
                  <c:v>41163</c:v>
                </c:pt>
                <c:pt idx="1226">
                  <c:v>41164</c:v>
                </c:pt>
                <c:pt idx="1227">
                  <c:v>41165</c:v>
                </c:pt>
                <c:pt idx="1228">
                  <c:v>41166</c:v>
                </c:pt>
                <c:pt idx="1229">
                  <c:v>41169</c:v>
                </c:pt>
                <c:pt idx="1230">
                  <c:v>41170</c:v>
                </c:pt>
                <c:pt idx="1231">
                  <c:v>41171</c:v>
                </c:pt>
                <c:pt idx="1232">
                  <c:v>41172</c:v>
                </c:pt>
                <c:pt idx="1233">
                  <c:v>41173</c:v>
                </c:pt>
                <c:pt idx="1234">
                  <c:v>41176</c:v>
                </c:pt>
                <c:pt idx="1235">
                  <c:v>41177</c:v>
                </c:pt>
                <c:pt idx="1236">
                  <c:v>41178</c:v>
                </c:pt>
                <c:pt idx="1237">
                  <c:v>41179</c:v>
                </c:pt>
                <c:pt idx="1238">
                  <c:v>41180</c:v>
                </c:pt>
                <c:pt idx="1239">
                  <c:v>41183</c:v>
                </c:pt>
                <c:pt idx="1240">
                  <c:v>41184</c:v>
                </c:pt>
                <c:pt idx="1241">
                  <c:v>41185</c:v>
                </c:pt>
                <c:pt idx="1242">
                  <c:v>41186</c:v>
                </c:pt>
                <c:pt idx="1243">
                  <c:v>41187</c:v>
                </c:pt>
                <c:pt idx="1244">
                  <c:v>41190</c:v>
                </c:pt>
                <c:pt idx="1245">
                  <c:v>41191</c:v>
                </c:pt>
                <c:pt idx="1246">
                  <c:v>41192</c:v>
                </c:pt>
                <c:pt idx="1247">
                  <c:v>41193</c:v>
                </c:pt>
                <c:pt idx="1248">
                  <c:v>41194</c:v>
                </c:pt>
                <c:pt idx="1249">
                  <c:v>41197</c:v>
                </c:pt>
                <c:pt idx="1250">
                  <c:v>41198</c:v>
                </c:pt>
                <c:pt idx="1251">
                  <c:v>41199</c:v>
                </c:pt>
                <c:pt idx="1252">
                  <c:v>41200</c:v>
                </c:pt>
                <c:pt idx="1253">
                  <c:v>41201</c:v>
                </c:pt>
                <c:pt idx="1254">
                  <c:v>41204</c:v>
                </c:pt>
                <c:pt idx="1255">
                  <c:v>41205</c:v>
                </c:pt>
                <c:pt idx="1256">
                  <c:v>41206</c:v>
                </c:pt>
                <c:pt idx="1257">
                  <c:v>41207</c:v>
                </c:pt>
                <c:pt idx="1258">
                  <c:v>41208</c:v>
                </c:pt>
                <c:pt idx="1259">
                  <c:v>41211</c:v>
                </c:pt>
                <c:pt idx="1260">
                  <c:v>41212</c:v>
                </c:pt>
                <c:pt idx="1261">
                  <c:v>41213</c:v>
                </c:pt>
                <c:pt idx="1262">
                  <c:v>41214</c:v>
                </c:pt>
                <c:pt idx="1263">
                  <c:v>41215</c:v>
                </c:pt>
                <c:pt idx="1264">
                  <c:v>41218</c:v>
                </c:pt>
                <c:pt idx="1265">
                  <c:v>41219</c:v>
                </c:pt>
                <c:pt idx="1266">
                  <c:v>41220</c:v>
                </c:pt>
                <c:pt idx="1267">
                  <c:v>41221</c:v>
                </c:pt>
                <c:pt idx="1268">
                  <c:v>41222</c:v>
                </c:pt>
                <c:pt idx="1269">
                  <c:v>41225</c:v>
                </c:pt>
                <c:pt idx="1270">
                  <c:v>41226</c:v>
                </c:pt>
                <c:pt idx="1271">
                  <c:v>41227</c:v>
                </c:pt>
                <c:pt idx="1272">
                  <c:v>41228</c:v>
                </c:pt>
                <c:pt idx="1273">
                  <c:v>41229</c:v>
                </c:pt>
                <c:pt idx="1274">
                  <c:v>41232</c:v>
                </c:pt>
                <c:pt idx="1275">
                  <c:v>41233</c:v>
                </c:pt>
                <c:pt idx="1276">
                  <c:v>41234</c:v>
                </c:pt>
                <c:pt idx="1277">
                  <c:v>41235</c:v>
                </c:pt>
                <c:pt idx="1278">
                  <c:v>41236</c:v>
                </c:pt>
                <c:pt idx="1279">
                  <c:v>41239</c:v>
                </c:pt>
                <c:pt idx="1280">
                  <c:v>41240</c:v>
                </c:pt>
                <c:pt idx="1281">
                  <c:v>41241</c:v>
                </c:pt>
                <c:pt idx="1282">
                  <c:v>41242</c:v>
                </c:pt>
                <c:pt idx="1283">
                  <c:v>41243</c:v>
                </c:pt>
                <c:pt idx="1284">
                  <c:v>41246</c:v>
                </c:pt>
                <c:pt idx="1285">
                  <c:v>41247</c:v>
                </c:pt>
                <c:pt idx="1286">
                  <c:v>41248</c:v>
                </c:pt>
                <c:pt idx="1287">
                  <c:v>41249</c:v>
                </c:pt>
                <c:pt idx="1288">
                  <c:v>41250</c:v>
                </c:pt>
                <c:pt idx="1289">
                  <c:v>41253</c:v>
                </c:pt>
                <c:pt idx="1290">
                  <c:v>41254</c:v>
                </c:pt>
                <c:pt idx="1291">
                  <c:v>41255</c:v>
                </c:pt>
                <c:pt idx="1292">
                  <c:v>41256</c:v>
                </c:pt>
                <c:pt idx="1293">
                  <c:v>41257</c:v>
                </c:pt>
                <c:pt idx="1294">
                  <c:v>41260</c:v>
                </c:pt>
                <c:pt idx="1295">
                  <c:v>41261</c:v>
                </c:pt>
                <c:pt idx="1296">
                  <c:v>41262</c:v>
                </c:pt>
                <c:pt idx="1297">
                  <c:v>41263</c:v>
                </c:pt>
                <c:pt idx="1298">
                  <c:v>41264</c:v>
                </c:pt>
                <c:pt idx="1299">
                  <c:v>41267</c:v>
                </c:pt>
                <c:pt idx="1300">
                  <c:v>41268</c:v>
                </c:pt>
                <c:pt idx="1301">
                  <c:v>41269</c:v>
                </c:pt>
                <c:pt idx="1302">
                  <c:v>41270</c:v>
                </c:pt>
                <c:pt idx="1303">
                  <c:v>41271</c:v>
                </c:pt>
                <c:pt idx="1304">
                  <c:v>41274</c:v>
                </c:pt>
                <c:pt idx="1305">
                  <c:v>41275</c:v>
                </c:pt>
                <c:pt idx="1306">
                  <c:v>41276</c:v>
                </c:pt>
                <c:pt idx="1307">
                  <c:v>41277</c:v>
                </c:pt>
                <c:pt idx="1308">
                  <c:v>41278</c:v>
                </c:pt>
                <c:pt idx="1309">
                  <c:v>41281</c:v>
                </c:pt>
                <c:pt idx="1310">
                  <c:v>41282</c:v>
                </c:pt>
                <c:pt idx="1311">
                  <c:v>41283</c:v>
                </c:pt>
                <c:pt idx="1312">
                  <c:v>41284</c:v>
                </c:pt>
                <c:pt idx="1313">
                  <c:v>41285</c:v>
                </c:pt>
                <c:pt idx="1314">
                  <c:v>41288</c:v>
                </c:pt>
                <c:pt idx="1315">
                  <c:v>41289</c:v>
                </c:pt>
                <c:pt idx="1316">
                  <c:v>41290</c:v>
                </c:pt>
                <c:pt idx="1317">
                  <c:v>41291</c:v>
                </c:pt>
                <c:pt idx="1318">
                  <c:v>41292</c:v>
                </c:pt>
                <c:pt idx="1319">
                  <c:v>41295</c:v>
                </c:pt>
                <c:pt idx="1320">
                  <c:v>41296</c:v>
                </c:pt>
                <c:pt idx="1321">
                  <c:v>41297</c:v>
                </c:pt>
                <c:pt idx="1322">
                  <c:v>41298</c:v>
                </c:pt>
                <c:pt idx="1323">
                  <c:v>41299</c:v>
                </c:pt>
                <c:pt idx="1324">
                  <c:v>41302</c:v>
                </c:pt>
                <c:pt idx="1325">
                  <c:v>41303</c:v>
                </c:pt>
                <c:pt idx="1326">
                  <c:v>41304</c:v>
                </c:pt>
                <c:pt idx="1327">
                  <c:v>41305</c:v>
                </c:pt>
                <c:pt idx="1328">
                  <c:v>41306</c:v>
                </c:pt>
                <c:pt idx="1329">
                  <c:v>41309</c:v>
                </c:pt>
                <c:pt idx="1330">
                  <c:v>41310</c:v>
                </c:pt>
                <c:pt idx="1331">
                  <c:v>41311</c:v>
                </c:pt>
                <c:pt idx="1332">
                  <c:v>41312</c:v>
                </c:pt>
                <c:pt idx="1333">
                  <c:v>41313</c:v>
                </c:pt>
                <c:pt idx="1334">
                  <c:v>41316</c:v>
                </c:pt>
                <c:pt idx="1335">
                  <c:v>41317</c:v>
                </c:pt>
                <c:pt idx="1336">
                  <c:v>41318</c:v>
                </c:pt>
                <c:pt idx="1337">
                  <c:v>41319</c:v>
                </c:pt>
                <c:pt idx="1338">
                  <c:v>41320</c:v>
                </c:pt>
                <c:pt idx="1339">
                  <c:v>41323</c:v>
                </c:pt>
                <c:pt idx="1340">
                  <c:v>41324</c:v>
                </c:pt>
                <c:pt idx="1341">
                  <c:v>41325</c:v>
                </c:pt>
                <c:pt idx="1342">
                  <c:v>41326</c:v>
                </c:pt>
                <c:pt idx="1343">
                  <c:v>41327</c:v>
                </c:pt>
                <c:pt idx="1344">
                  <c:v>41330</c:v>
                </c:pt>
                <c:pt idx="1345">
                  <c:v>41331</c:v>
                </c:pt>
                <c:pt idx="1346">
                  <c:v>41332</c:v>
                </c:pt>
                <c:pt idx="1347">
                  <c:v>41333</c:v>
                </c:pt>
                <c:pt idx="1348">
                  <c:v>41334</c:v>
                </c:pt>
                <c:pt idx="1349">
                  <c:v>41337</c:v>
                </c:pt>
                <c:pt idx="1350">
                  <c:v>41338</c:v>
                </c:pt>
                <c:pt idx="1351">
                  <c:v>41339</c:v>
                </c:pt>
                <c:pt idx="1352">
                  <c:v>41340</c:v>
                </c:pt>
                <c:pt idx="1353">
                  <c:v>41341</c:v>
                </c:pt>
                <c:pt idx="1354">
                  <c:v>41344</c:v>
                </c:pt>
                <c:pt idx="1355">
                  <c:v>41345</c:v>
                </c:pt>
                <c:pt idx="1356">
                  <c:v>41346</c:v>
                </c:pt>
                <c:pt idx="1357">
                  <c:v>41347</c:v>
                </c:pt>
                <c:pt idx="1358">
                  <c:v>41348</c:v>
                </c:pt>
                <c:pt idx="1359">
                  <c:v>41351</c:v>
                </c:pt>
                <c:pt idx="1360">
                  <c:v>41352</c:v>
                </c:pt>
                <c:pt idx="1361">
                  <c:v>41353</c:v>
                </c:pt>
                <c:pt idx="1362">
                  <c:v>41354</c:v>
                </c:pt>
                <c:pt idx="1363">
                  <c:v>41355</c:v>
                </c:pt>
                <c:pt idx="1364">
                  <c:v>41358</c:v>
                </c:pt>
                <c:pt idx="1365">
                  <c:v>41359</c:v>
                </c:pt>
                <c:pt idx="1366">
                  <c:v>41360</c:v>
                </c:pt>
                <c:pt idx="1367">
                  <c:v>41361</c:v>
                </c:pt>
                <c:pt idx="1368">
                  <c:v>41362</c:v>
                </c:pt>
                <c:pt idx="1369">
                  <c:v>41365</c:v>
                </c:pt>
                <c:pt idx="1370">
                  <c:v>41366</c:v>
                </c:pt>
                <c:pt idx="1371">
                  <c:v>41367</c:v>
                </c:pt>
                <c:pt idx="1372">
                  <c:v>41368</c:v>
                </c:pt>
                <c:pt idx="1373">
                  <c:v>41369</c:v>
                </c:pt>
                <c:pt idx="1374">
                  <c:v>41372</c:v>
                </c:pt>
                <c:pt idx="1375">
                  <c:v>41373</c:v>
                </c:pt>
                <c:pt idx="1376">
                  <c:v>41374</c:v>
                </c:pt>
                <c:pt idx="1377">
                  <c:v>41375</c:v>
                </c:pt>
                <c:pt idx="1378">
                  <c:v>41376</c:v>
                </c:pt>
                <c:pt idx="1379">
                  <c:v>41379</c:v>
                </c:pt>
                <c:pt idx="1380">
                  <c:v>41380</c:v>
                </c:pt>
                <c:pt idx="1381">
                  <c:v>41381</c:v>
                </c:pt>
                <c:pt idx="1382">
                  <c:v>41382</c:v>
                </c:pt>
                <c:pt idx="1383">
                  <c:v>41383</c:v>
                </c:pt>
                <c:pt idx="1384">
                  <c:v>41386</c:v>
                </c:pt>
                <c:pt idx="1385">
                  <c:v>41387</c:v>
                </c:pt>
                <c:pt idx="1386">
                  <c:v>41388</c:v>
                </c:pt>
                <c:pt idx="1387">
                  <c:v>41389</c:v>
                </c:pt>
                <c:pt idx="1388">
                  <c:v>41390</c:v>
                </c:pt>
                <c:pt idx="1389">
                  <c:v>41393</c:v>
                </c:pt>
                <c:pt idx="1390">
                  <c:v>41394</c:v>
                </c:pt>
                <c:pt idx="1391">
                  <c:v>41395</c:v>
                </c:pt>
                <c:pt idx="1392">
                  <c:v>41396</c:v>
                </c:pt>
                <c:pt idx="1393">
                  <c:v>41397</c:v>
                </c:pt>
                <c:pt idx="1394">
                  <c:v>41400</c:v>
                </c:pt>
                <c:pt idx="1395">
                  <c:v>41401</c:v>
                </c:pt>
                <c:pt idx="1396">
                  <c:v>41402</c:v>
                </c:pt>
                <c:pt idx="1397">
                  <c:v>41403</c:v>
                </c:pt>
                <c:pt idx="1398">
                  <c:v>41404</c:v>
                </c:pt>
                <c:pt idx="1399">
                  <c:v>41407</c:v>
                </c:pt>
                <c:pt idx="1400">
                  <c:v>41408</c:v>
                </c:pt>
                <c:pt idx="1401">
                  <c:v>41409</c:v>
                </c:pt>
                <c:pt idx="1402">
                  <c:v>41410</c:v>
                </c:pt>
                <c:pt idx="1403">
                  <c:v>41411</c:v>
                </c:pt>
                <c:pt idx="1404">
                  <c:v>41414</c:v>
                </c:pt>
                <c:pt idx="1405">
                  <c:v>41415</c:v>
                </c:pt>
                <c:pt idx="1406">
                  <c:v>41416</c:v>
                </c:pt>
                <c:pt idx="1407">
                  <c:v>41417</c:v>
                </c:pt>
                <c:pt idx="1408">
                  <c:v>41418</c:v>
                </c:pt>
                <c:pt idx="1409">
                  <c:v>41421</c:v>
                </c:pt>
                <c:pt idx="1410">
                  <c:v>41422</c:v>
                </c:pt>
                <c:pt idx="1411">
                  <c:v>41423</c:v>
                </c:pt>
                <c:pt idx="1412">
                  <c:v>41424</c:v>
                </c:pt>
                <c:pt idx="1413">
                  <c:v>41425</c:v>
                </c:pt>
                <c:pt idx="1414">
                  <c:v>41428</c:v>
                </c:pt>
                <c:pt idx="1415">
                  <c:v>41429</c:v>
                </c:pt>
                <c:pt idx="1416">
                  <c:v>41430</c:v>
                </c:pt>
                <c:pt idx="1417">
                  <c:v>41431</c:v>
                </c:pt>
                <c:pt idx="1418">
                  <c:v>41432</c:v>
                </c:pt>
                <c:pt idx="1419">
                  <c:v>41435</c:v>
                </c:pt>
                <c:pt idx="1420">
                  <c:v>41436</c:v>
                </c:pt>
                <c:pt idx="1421">
                  <c:v>41437</c:v>
                </c:pt>
                <c:pt idx="1422">
                  <c:v>41438</c:v>
                </c:pt>
                <c:pt idx="1423">
                  <c:v>41439</c:v>
                </c:pt>
                <c:pt idx="1424">
                  <c:v>41442</c:v>
                </c:pt>
                <c:pt idx="1425">
                  <c:v>41443</c:v>
                </c:pt>
                <c:pt idx="1426">
                  <c:v>41444</c:v>
                </c:pt>
                <c:pt idx="1427">
                  <c:v>41445</c:v>
                </c:pt>
                <c:pt idx="1428">
                  <c:v>41446</c:v>
                </c:pt>
                <c:pt idx="1429">
                  <c:v>41449</c:v>
                </c:pt>
                <c:pt idx="1430">
                  <c:v>41450</c:v>
                </c:pt>
                <c:pt idx="1431">
                  <c:v>41451</c:v>
                </c:pt>
                <c:pt idx="1432">
                  <c:v>41452</c:v>
                </c:pt>
                <c:pt idx="1433">
                  <c:v>41453</c:v>
                </c:pt>
                <c:pt idx="1434">
                  <c:v>41456</c:v>
                </c:pt>
                <c:pt idx="1435">
                  <c:v>41457</c:v>
                </c:pt>
                <c:pt idx="1436">
                  <c:v>41458</c:v>
                </c:pt>
                <c:pt idx="1437">
                  <c:v>41459</c:v>
                </c:pt>
                <c:pt idx="1438">
                  <c:v>41460</c:v>
                </c:pt>
                <c:pt idx="1439">
                  <c:v>41463</c:v>
                </c:pt>
                <c:pt idx="1440">
                  <c:v>41464</c:v>
                </c:pt>
                <c:pt idx="1441">
                  <c:v>41465</c:v>
                </c:pt>
                <c:pt idx="1442">
                  <c:v>41466</c:v>
                </c:pt>
                <c:pt idx="1443">
                  <c:v>41467</c:v>
                </c:pt>
                <c:pt idx="1444">
                  <c:v>41470</c:v>
                </c:pt>
                <c:pt idx="1445">
                  <c:v>41471</c:v>
                </c:pt>
                <c:pt idx="1446">
                  <c:v>41472</c:v>
                </c:pt>
                <c:pt idx="1447">
                  <c:v>41473</c:v>
                </c:pt>
                <c:pt idx="1448">
                  <c:v>41474</c:v>
                </c:pt>
                <c:pt idx="1449">
                  <c:v>41477</c:v>
                </c:pt>
                <c:pt idx="1450">
                  <c:v>41478</c:v>
                </c:pt>
                <c:pt idx="1451">
                  <c:v>41479</c:v>
                </c:pt>
                <c:pt idx="1452">
                  <c:v>41480</c:v>
                </c:pt>
                <c:pt idx="1453">
                  <c:v>41481</c:v>
                </c:pt>
                <c:pt idx="1454">
                  <c:v>41484</c:v>
                </c:pt>
                <c:pt idx="1455">
                  <c:v>41485</c:v>
                </c:pt>
                <c:pt idx="1456">
                  <c:v>41486</c:v>
                </c:pt>
                <c:pt idx="1457">
                  <c:v>41487</c:v>
                </c:pt>
                <c:pt idx="1458">
                  <c:v>41488</c:v>
                </c:pt>
                <c:pt idx="1459">
                  <c:v>41491</c:v>
                </c:pt>
                <c:pt idx="1460">
                  <c:v>41492</c:v>
                </c:pt>
                <c:pt idx="1461">
                  <c:v>41493</c:v>
                </c:pt>
                <c:pt idx="1462">
                  <c:v>41494</c:v>
                </c:pt>
                <c:pt idx="1463">
                  <c:v>41495</c:v>
                </c:pt>
                <c:pt idx="1464">
                  <c:v>41498</c:v>
                </c:pt>
                <c:pt idx="1465">
                  <c:v>41499</c:v>
                </c:pt>
                <c:pt idx="1466">
                  <c:v>41500</c:v>
                </c:pt>
                <c:pt idx="1467">
                  <c:v>41501</c:v>
                </c:pt>
                <c:pt idx="1468">
                  <c:v>41502</c:v>
                </c:pt>
                <c:pt idx="1469">
                  <c:v>41505</c:v>
                </c:pt>
                <c:pt idx="1470">
                  <c:v>41506</c:v>
                </c:pt>
                <c:pt idx="1471">
                  <c:v>41507</c:v>
                </c:pt>
                <c:pt idx="1472">
                  <c:v>41508</c:v>
                </c:pt>
                <c:pt idx="1473">
                  <c:v>41509</c:v>
                </c:pt>
                <c:pt idx="1474">
                  <c:v>41512</c:v>
                </c:pt>
                <c:pt idx="1475">
                  <c:v>41513</c:v>
                </c:pt>
                <c:pt idx="1476">
                  <c:v>41514</c:v>
                </c:pt>
                <c:pt idx="1477">
                  <c:v>41515</c:v>
                </c:pt>
                <c:pt idx="1478">
                  <c:v>41516</c:v>
                </c:pt>
                <c:pt idx="1479">
                  <c:v>41519</c:v>
                </c:pt>
                <c:pt idx="1480">
                  <c:v>41520</c:v>
                </c:pt>
                <c:pt idx="1481">
                  <c:v>41521</c:v>
                </c:pt>
                <c:pt idx="1482">
                  <c:v>41522</c:v>
                </c:pt>
                <c:pt idx="1483">
                  <c:v>41523</c:v>
                </c:pt>
                <c:pt idx="1484">
                  <c:v>41526</c:v>
                </c:pt>
                <c:pt idx="1485">
                  <c:v>41527</c:v>
                </c:pt>
                <c:pt idx="1486">
                  <c:v>41528</c:v>
                </c:pt>
                <c:pt idx="1487">
                  <c:v>41529</c:v>
                </c:pt>
                <c:pt idx="1488">
                  <c:v>41530</c:v>
                </c:pt>
                <c:pt idx="1489">
                  <c:v>41533</c:v>
                </c:pt>
                <c:pt idx="1490">
                  <c:v>41534</c:v>
                </c:pt>
                <c:pt idx="1491">
                  <c:v>41535</c:v>
                </c:pt>
                <c:pt idx="1492">
                  <c:v>41536</c:v>
                </c:pt>
                <c:pt idx="1493">
                  <c:v>41537</c:v>
                </c:pt>
                <c:pt idx="1494">
                  <c:v>41540</c:v>
                </c:pt>
                <c:pt idx="1495">
                  <c:v>41541</c:v>
                </c:pt>
                <c:pt idx="1496">
                  <c:v>41542</c:v>
                </c:pt>
                <c:pt idx="1497">
                  <c:v>41543</c:v>
                </c:pt>
                <c:pt idx="1498">
                  <c:v>41544</c:v>
                </c:pt>
                <c:pt idx="1499">
                  <c:v>41547</c:v>
                </c:pt>
                <c:pt idx="1500">
                  <c:v>41548</c:v>
                </c:pt>
                <c:pt idx="1501">
                  <c:v>41549</c:v>
                </c:pt>
                <c:pt idx="1502">
                  <c:v>41550</c:v>
                </c:pt>
                <c:pt idx="1503">
                  <c:v>41551</c:v>
                </c:pt>
                <c:pt idx="1504">
                  <c:v>41554</c:v>
                </c:pt>
                <c:pt idx="1505">
                  <c:v>41555</c:v>
                </c:pt>
                <c:pt idx="1506">
                  <c:v>41556</c:v>
                </c:pt>
                <c:pt idx="1507">
                  <c:v>41557</c:v>
                </c:pt>
                <c:pt idx="1508">
                  <c:v>41558</c:v>
                </c:pt>
                <c:pt idx="1509">
                  <c:v>41561</c:v>
                </c:pt>
                <c:pt idx="1510">
                  <c:v>41562</c:v>
                </c:pt>
                <c:pt idx="1511">
                  <c:v>41563</c:v>
                </c:pt>
                <c:pt idx="1512">
                  <c:v>41564</c:v>
                </c:pt>
                <c:pt idx="1513">
                  <c:v>41565</c:v>
                </c:pt>
                <c:pt idx="1514">
                  <c:v>41568</c:v>
                </c:pt>
                <c:pt idx="1515">
                  <c:v>41569</c:v>
                </c:pt>
                <c:pt idx="1516">
                  <c:v>41570</c:v>
                </c:pt>
                <c:pt idx="1517">
                  <c:v>41571</c:v>
                </c:pt>
                <c:pt idx="1518">
                  <c:v>41572</c:v>
                </c:pt>
                <c:pt idx="1519">
                  <c:v>41575</c:v>
                </c:pt>
                <c:pt idx="1520">
                  <c:v>41576</c:v>
                </c:pt>
                <c:pt idx="1521">
                  <c:v>41577</c:v>
                </c:pt>
                <c:pt idx="1522">
                  <c:v>41578</c:v>
                </c:pt>
                <c:pt idx="1523">
                  <c:v>41579</c:v>
                </c:pt>
                <c:pt idx="1524">
                  <c:v>41582</c:v>
                </c:pt>
                <c:pt idx="1525">
                  <c:v>41583</c:v>
                </c:pt>
                <c:pt idx="1526">
                  <c:v>41584</c:v>
                </c:pt>
                <c:pt idx="1527">
                  <c:v>41585</c:v>
                </c:pt>
                <c:pt idx="1528">
                  <c:v>41586</c:v>
                </c:pt>
                <c:pt idx="1529">
                  <c:v>41589</c:v>
                </c:pt>
                <c:pt idx="1530">
                  <c:v>41590</c:v>
                </c:pt>
                <c:pt idx="1531">
                  <c:v>41591</c:v>
                </c:pt>
                <c:pt idx="1532">
                  <c:v>41592</c:v>
                </c:pt>
                <c:pt idx="1533">
                  <c:v>41593</c:v>
                </c:pt>
                <c:pt idx="1534">
                  <c:v>41596</c:v>
                </c:pt>
                <c:pt idx="1535">
                  <c:v>41597</c:v>
                </c:pt>
                <c:pt idx="1536">
                  <c:v>41598</c:v>
                </c:pt>
                <c:pt idx="1537">
                  <c:v>41599</c:v>
                </c:pt>
                <c:pt idx="1538">
                  <c:v>41600</c:v>
                </c:pt>
                <c:pt idx="1539">
                  <c:v>41603</c:v>
                </c:pt>
                <c:pt idx="1540">
                  <c:v>41604</c:v>
                </c:pt>
                <c:pt idx="1541">
                  <c:v>41605</c:v>
                </c:pt>
                <c:pt idx="1542">
                  <c:v>41606</c:v>
                </c:pt>
                <c:pt idx="1543">
                  <c:v>41607</c:v>
                </c:pt>
                <c:pt idx="1544">
                  <c:v>41610</c:v>
                </c:pt>
                <c:pt idx="1545">
                  <c:v>41611</c:v>
                </c:pt>
                <c:pt idx="1546">
                  <c:v>41612</c:v>
                </c:pt>
                <c:pt idx="1547">
                  <c:v>41613</c:v>
                </c:pt>
                <c:pt idx="1548">
                  <c:v>41614</c:v>
                </c:pt>
                <c:pt idx="1549">
                  <c:v>41617</c:v>
                </c:pt>
                <c:pt idx="1550">
                  <c:v>41618</c:v>
                </c:pt>
                <c:pt idx="1551">
                  <c:v>41619</c:v>
                </c:pt>
                <c:pt idx="1552">
                  <c:v>41620</c:v>
                </c:pt>
                <c:pt idx="1553">
                  <c:v>41621</c:v>
                </c:pt>
                <c:pt idx="1554">
                  <c:v>41624</c:v>
                </c:pt>
                <c:pt idx="1555">
                  <c:v>41625</c:v>
                </c:pt>
                <c:pt idx="1556">
                  <c:v>41626</c:v>
                </c:pt>
                <c:pt idx="1557">
                  <c:v>41627</c:v>
                </c:pt>
                <c:pt idx="1558">
                  <c:v>41628</c:v>
                </c:pt>
                <c:pt idx="1559">
                  <c:v>41631</c:v>
                </c:pt>
                <c:pt idx="1560">
                  <c:v>41632</c:v>
                </c:pt>
                <c:pt idx="1561">
                  <c:v>41633</c:v>
                </c:pt>
                <c:pt idx="1562">
                  <c:v>41634</c:v>
                </c:pt>
                <c:pt idx="1563">
                  <c:v>41635</c:v>
                </c:pt>
                <c:pt idx="1564">
                  <c:v>41638</c:v>
                </c:pt>
                <c:pt idx="1565">
                  <c:v>41639</c:v>
                </c:pt>
                <c:pt idx="1566">
                  <c:v>41640</c:v>
                </c:pt>
                <c:pt idx="1567">
                  <c:v>41641</c:v>
                </c:pt>
                <c:pt idx="1568">
                  <c:v>41642</c:v>
                </c:pt>
                <c:pt idx="1569">
                  <c:v>41645</c:v>
                </c:pt>
                <c:pt idx="1570">
                  <c:v>41646</c:v>
                </c:pt>
                <c:pt idx="1571">
                  <c:v>41647</c:v>
                </c:pt>
                <c:pt idx="1572">
                  <c:v>41648</c:v>
                </c:pt>
                <c:pt idx="1573">
                  <c:v>41649</c:v>
                </c:pt>
                <c:pt idx="1574">
                  <c:v>41652</c:v>
                </c:pt>
                <c:pt idx="1575">
                  <c:v>41653</c:v>
                </c:pt>
                <c:pt idx="1576">
                  <c:v>41654</c:v>
                </c:pt>
                <c:pt idx="1577">
                  <c:v>41655</c:v>
                </c:pt>
                <c:pt idx="1578">
                  <c:v>41656</c:v>
                </c:pt>
                <c:pt idx="1579">
                  <c:v>41659</c:v>
                </c:pt>
                <c:pt idx="1580">
                  <c:v>41660</c:v>
                </c:pt>
                <c:pt idx="1581">
                  <c:v>41661</c:v>
                </c:pt>
                <c:pt idx="1582">
                  <c:v>41662</c:v>
                </c:pt>
                <c:pt idx="1583">
                  <c:v>41663</c:v>
                </c:pt>
                <c:pt idx="1584">
                  <c:v>41666</c:v>
                </c:pt>
                <c:pt idx="1585">
                  <c:v>41667</c:v>
                </c:pt>
                <c:pt idx="1586">
                  <c:v>41668</c:v>
                </c:pt>
                <c:pt idx="1587">
                  <c:v>41669</c:v>
                </c:pt>
                <c:pt idx="1588">
                  <c:v>41670</c:v>
                </c:pt>
                <c:pt idx="1589">
                  <c:v>41673</c:v>
                </c:pt>
                <c:pt idx="1590">
                  <c:v>41674</c:v>
                </c:pt>
                <c:pt idx="1591">
                  <c:v>41675</c:v>
                </c:pt>
                <c:pt idx="1592">
                  <c:v>41676</c:v>
                </c:pt>
                <c:pt idx="1593">
                  <c:v>41677</c:v>
                </c:pt>
                <c:pt idx="1594">
                  <c:v>41680</c:v>
                </c:pt>
                <c:pt idx="1595">
                  <c:v>41681</c:v>
                </c:pt>
                <c:pt idx="1596">
                  <c:v>41682</c:v>
                </c:pt>
                <c:pt idx="1597">
                  <c:v>41683</c:v>
                </c:pt>
                <c:pt idx="1598">
                  <c:v>41684</c:v>
                </c:pt>
                <c:pt idx="1599">
                  <c:v>41687</c:v>
                </c:pt>
                <c:pt idx="1600">
                  <c:v>41688</c:v>
                </c:pt>
                <c:pt idx="1601">
                  <c:v>41689</c:v>
                </c:pt>
                <c:pt idx="1602">
                  <c:v>41690</c:v>
                </c:pt>
                <c:pt idx="1603">
                  <c:v>41691</c:v>
                </c:pt>
                <c:pt idx="1604">
                  <c:v>41694</c:v>
                </c:pt>
                <c:pt idx="1605">
                  <c:v>41695</c:v>
                </c:pt>
                <c:pt idx="1606">
                  <c:v>41696</c:v>
                </c:pt>
                <c:pt idx="1607">
                  <c:v>41697</c:v>
                </c:pt>
                <c:pt idx="1608">
                  <c:v>41698</c:v>
                </c:pt>
                <c:pt idx="1609">
                  <c:v>41701</c:v>
                </c:pt>
                <c:pt idx="1610">
                  <c:v>41702</c:v>
                </c:pt>
                <c:pt idx="1611">
                  <c:v>41703</c:v>
                </c:pt>
                <c:pt idx="1612">
                  <c:v>41704</c:v>
                </c:pt>
                <c:pt idx="1613">
                  <c:v>41705</c:v>
                </c:pt>
                <c:pt idx="1614">
                  <c:v>41708</c:v>
                </c:pt>
                <c:pt idx="1615">
                  <c:v>41709</c:v>
                </c:pt>
                <c:pt idx="1616">
                  <c:v>41710</c:v>
                </c:pt>
                <c:pt idx="1617">
                  <c:v>41711</c:v>
                </c:pt>
                <c:pt idx="1618">
                  <c:v>41712</c:v>
                </c:pt>
                <c:pt idx="1619">
                  <c:v>41715</c:v>
                </c:pt>
                <c:pt idx="1620">
                  <c:v>41716</c:v>
                </c:pt>
                <c:pt idx="1621">
                  <c:v>41717</c:v>
                </c:pt>
                <c:pt idx="1622">
                  <c:v>41718</c:v>
                </c:pt>
                <c:pt idx="1623">
                  <c:v>41719</c:v>
                </c:pt>
                <c:pt idx="1624">
                  <c:v>41722</c:v>
                </c:pt>
                <c:pt idx="1625">
                  <c:v>41723</c:v>
                </c:pt>
                <c:pt idx="1626">
                  <c:v>41724</c:v>
                </c:pt>
                <c:pt idx="1627">
                  <c:v>41725</c:v>
                </c:pt>
                <c:pt idx="1628">
                  <c:v>41726</c:v>
                </c:pt>
                <c:pt idx="1629">
                  <c:v>41729</c:v>
                </c:pt>
                <c:pt idx="1630">
                  <c:v>41730</c:v>
                </c:pt>
                <c:pt idx="1631">
                  <c:v>41731</c:v>
                </c:pt>
                <c:pt idx="1632">
                  <c:v>41732</c:v>
                </c:pt>
                <c:pt idx="1633">
                  <c:v>41733</c:v>
                </c:pt>
                <c:pt idx="1634">
                  <c:v>41736</c:v>
                </c:pt>
                <c:pt idx="1635">
                  <c:v>41737</c:v>
                </c:pt>
                <c:pt idx="1636">
                  <c:v>41738</c:v>
                </c:pt>
                <c:pt idx="1637">
                  <c:v>41739</c:v>
                </c:pt>
                <c:pt idx="1638">
                  <c:v>41740</c:v>
                </c:pt>
                <c:pt idx="1639">
                  <c:v>41743</c:v>
                </c:pt>
                <c:pt idx="1640">
                  <c:v>41744</c:v>
                </c:pt>
                <c:pt idx="1641">
                  <c:v>41745</c:v>
                </c:pt>
                <c:pt idx="1642">
                  <c:v>41746</c:v>
                </c:pt>
                <c:pt idx="1643">
                  <c:v>41747</c:v>
                </c:pt>
                <c:pt idx="1644">
                  <c:v>41750</c:v>
                </c:pt>
                <c:pt idx="1645">
                  <c:v>41751</c:v>
                </c:pt>
                <c:pt idx="1646">
                  <c:v>41752</c:v>
                </c:pt>
                <c:pt idx="1647">
                  <c:v>41753</c:v>
                </c:pt>
                <c:pt idx="1648">
                  <c:v>41754</c:v>
                </c:pt>
                <c:pt idx="1649">
                  <c:v>41757</c:v>
                </c:pt>
                <c:pt idx="1650">
                  <c:v>41758</c:v>
                </c:pt>
                <c:pt idx="1651">
                  <c:v>41759</c:v>
                </c:pt>
                <c:pt idx="1652">
                  <c:v>41760</c:v>
                </c:pt>
                <c:pt idx="1653">
                  <c:v>41761</c:v>
                </c:pt>
                <c:pt idx="1654">
                  <c:v>41764</c:v>
                </c:pt>
                <c:pt idx="1655">
                  <c:v>41765</c:v>
                </c:pt>
                <c:pt idx="1656">
                  <c:v>41766</c:v>
                </c:pt>
                <c:pt idx="1657">
                  <c:v>41767</c:v>
                </c:pt>
                <c:pt idx="1658">
                  <c:v>41768</c:v>
                </c:pt>
                <c:pt idx="1659">
                  <c:v>41771</c:v>
                </c:pt>
                <c:pt idx="1660">
                  <c:v>41772</c:v>
                </c:pt>
                <c:pt idx="1661">
                  <c:v>41773</c:v>
                </c:pt>
                <c:pt idx="1662">
                  <c:v>41774</c:v>
                </c:pt>
                <c:pt idx="1663">
                  <c:v>41775</c:v>
                </c:pt>
                <c:pt idx="1664">
                  <c:v>41778</c:v>
                </c:pt>
                <c:pt idx="1665">
                  <c:v>41779</c:v>
                </c:pt>
                <c:pt idx="1666">
                  <c:v>41780</c:v>
                </c:pt>
                <c:pt idx="1667">
                  <c:v>41781</c:v>
                </c:pt>
                <c:pt idx="1668">
                  <c:v>41782</c:v>
                </c:pt>
                <c:pt idx="1669">
                  <c:v>41785</c:v>
                </c:pt>
                <c:pt idx="1670">
                  <c:v>41786</c:v>
                </c:pt>
                <c:pt idx="1671">
                  <c:v>41787</c:v>
                </c:pt>
                <c:pt idx="1672">
                  <c:v>41788</c:v>
                </c:pt>
                <c:pt idx="1673">
                  <c:v>41789</c:v>
                </c:pt>
                <c:pt idx="1674">
                  <c:v>41792</c:v>
                </c:pt>
                <c:pt idx="1675">
                  <c:v>41793</c:v>
                </c:pt>
                <c:pt idx="1676">
                  <c:v>41794</c:v>
                </c:pt>
                <c:pt idx="1677">
                  <c:v>41795</c:v>
                </c:pt>
                <c:pt idx="1678">
                  <c:v>41796</c:v>
                </c:pt>
                <c:pt idx="1679">
                  <c:v>41799</c:v>
                </c:pt>
                <c:pt idx="1680">
                  <c:v>41800</c:v>
                </c:pt>
                <c:pt idx="1681">
                  <c:v>41801</c:v>
                </c:pt>
                <c:pt idx="1682">
                  <c:v>41802</c:v>
                </c:pt>
                <c:pt idx="1683">
                  <c:v>41803</c:v>
                </c:pt>
                <c:pt idx="1684">
                  <c:v>41806</c:v>
                </c:pt>
                <c:pt idx="1685">
                  <c:v>41807</c:v>
                </c:pt>
                <c:pt idx="1686">
                  <c:v>41808</c:v>
                </c:pt>
                <c:pt idx="1687">
                  <c:v>41809</c:v>
                </c:pt>
                <c:pt idx="1688">
                  <c:v>41810</c:v>
                </c:pt>
                <c:pt idx="1689">
                  <c:v>41813</c:v>
                </c:pt>
                <c:pt idx="1690">
                  <c:v>41814</c:v>
                </c:pt>
                <c:pt idx="1691">
                  <c:v>41815</c:v>
                </c:pt>
                <c:pt idx="1692">
                  <c:v>41816</c:v>
                </c:pt>
                <c:pt idx="1693">
                  <c:v>41817</c:v>
                </c:pt>
                <c:pt idx="1694">
                  <c:v>41820</c:v>
                </c:pt>
                <c:pt idx="1695">
                  <c:v>41821</c:v>
                </c:pt>
                <c:pt idx="1696">
                  <c:v>41822</c:v>
                </c:pt>
                <c:pt idx="1697">
                  <c:v>41823</c:v>
                </c:pt>
                <c:pt idx="1698">
                  <c:v>41824</c:v>
                </c:pt>
                <c:pt idx="1699">
                  <c:v>41827</c:v>
                </c:pt>
                <c:pt idx="1700">
                  <c:v>41828</c:v>
                </c:pt>
                <c:pt idx="1701">
                  <c:v>41829</c:v>
                </c:pt>
                <c:pt idx="1702">
                  <c:v>41830</c:v>
                </c:pt>
                <c:pt idx="1703">
                  <c:v>41831</c:v>
                </c:pt>
                <c:pt idx="1704">
                  <c:v>41834</c:v>
                </c:pt>
                <c:pt idx="1705">
                  <c:v>41835</c:v>
                </c:pt>
                <c:pt idx="1706">
                  <c:v>41836</c:v>
                </c:pt>
                <c:pt idx="1707">
                  <c:v>41837</c:v>
                </c:pt>
                <c:pt idx="1708">
                  <c:v>41838</c:v>
                </c:pt>
                <c:pt idx="1709">
                  <c:v>41841</c:v>
                </c:pt>
                <c:pt idx="1710">
                  <c:v>41842</c:v>
                </c:pt>
                <c:pt idx="1711">
                  <c:v>41843</c:v>
                </c:pt>
                <c:pt idx="1712">
                  <c:v>41844</c:v>
                </c:pt>
                <c:pt idx="1713">
                  <c:v>41845</c:v>
                </c:pt>
                <c:pt idx="1714">
                  <c:v>41848</c:v>
                </c:pt>
                <c:pt idx="1715">
                  <c:v>41849</c:v>
                </c:pt>
                <c:pt idx="1716">
                  <c:v>41850</c:v>
                </c:pt>
                <c:pt idx="1717">
                  <c:v>41851</c:v>
                </c:pt>
                <c:pt idx="1718">
                  <c:v>41852</c:v>
                </c:pt>
                <c:pt idx="1719">
                  <c:v>41855</c:v>
                </c:pt>
                <c:pt idx="1720">
                  <c:v>41856</c:v>
                </c:pt>
                <c:pt idx="1721">
                  <c:v>41857</c:v>
                </c:pt>
                <c:pt idx="1722">
                  <c:v>41858</c:v>
                </c:pt>
                <c:pt idx="1723">
                  <c:v>41859</c:v>
                </c:pt>
                <c:pt idx="1724">
                  <c:v>41862</c:v>
                </c:pt>
                <c:pt idx="1725">
                  <c:v>41863</c:v>
                </c:pt>
                <c:pt idx="1726">
                  <c:v>41864</c:v>
                </c:pt>
                <c:pt idx="1727">
                  <c:v>41865</c:v>
                </c:pt>
                <c:pt idx="1728">
                  <c:v>41866</c:v>
                </c:pt>
                <c:pt idx="1729">
                  <c:v>41869</c:v>
                </c:pt>
                <c:pt idx="1730">
                  <c:v>41870</c:v>
                </c:pt>
                <c:pt idx="1731">
                  <c:v>41871</c:v>
                </c:pt>
                <c:pt idx="1732">
                  <c:v>41872</c:v>
                </c:pt>
                <c:pt idx="1733">
                  <c:v>41873</c:v>
                </c:pt>
                <c:pt idx="1734">
                  <c:v>41876</c:v>
                </c:pt>
                <c:pt idx="1735">
                  <c:v>41877</c:v>
                </c:pt>
                <c:pt idx="1736">
                  <c:v>41878</c:v>
                </c:pt>
                <c:pt idx="1737">
                  <c:v>41879</c:v>
                </c:pt>
                <c:pt idx="1738">
                  <c:v>41880</c:v>
                </c:pt>
                <c:pt idx="1739">
                  <c:v>41883</c:v>
                </c:pt>
                <c:pt idx="1740">
                  <c:v>41884</c:v>
                </c:pt>
                <c:pt idx="1741">
                  <c:v>41885</c:v>
                </c:pt>
                <c:pt idx="1742">
                  <c:v>41886</c:v>
                </c:pt>
                <c:pt idx="1743">
                  <c:v>41887</c:v>
                </c:pt>
                <c:pt idx="1744">
                  <c:v>41890</c:v>
                </c:pt>
                <c:pt idx="1745">
                  <c:v>41891</c:v>
                </c:pt>
                <c:pt idx="1746">
                  <c:v>41892</c:v>
                </c:pt>
                <c:pt idx="1747">
                  <c:v>41893</c:v>
                </c:pt>
                <c:pt idx="1748">
                  <c:v>41894</c:v>
                </c:pt>
                <c:pt idx="1749">
                  <c:v>41897</c:v>
                </c:pt>
                <c:pt idx="1750">
                  <c:v>41898</c:v>
                </c:pt>
                <c:pt idx="1751">
                  <c:v>41899</c:v>
                </c:pt>
                <c:pt idx="1752">
                  <c:v>41900</c:v>
                </c:pt>
                <c:pt idx="1753">
                  <c:v>41901</c:v>
                </c:pt>
                <c:pt idx="1754">
                  <c:v>41904</c:v>
                </c:pt>
                <c:pt idx="1755">
                  <c:v>41905</c:v>
                </c:pt>
                <c:pt idx="1756">
                  <c:v>41906</c:v>
                </c:pt>
                <c:pt idx="1757">
                  <c:v>41907</c:v>
                </c:pt>
                <c:pt idx="1758">
                  <c:v>41908</c:v>
                </c:pt>
                <c:pt idx="1759">
                  <c:v>41911</c:v>
                </c:pt>
                <c:pt idx="1760">
                  <c:v>41912</c:v>
                </c:pt>
                <c:pt idx="1761">
                  <c:v>41913</c:v>
                </c:pt>
                <c:pt idx="1762">
                  <c:v>41914</c:v>
                </c:pt>
                <c:pt idx="1763">
                  <c:v>41915</c:v>
                </c:pt>
                <c:pt idx="1764">
                  <c:v>41918</c:v>
                </c:pt>
                <c:pt idx="1765">
                  <c:v>41919</c:v>
                </c:pt>
                <c:pt idx="1766">
                  <c:v>41920</c:v>
                </c:pt>
                <c:pt idx="1767">
                  <c:v>41921</c:v>
                </c:pt>
                <c:pt idx="1768">
                  <c:v>41922</c:v>
                </c:pt>
                <c:pt idx="1769">
                  <c:v>41925</c:v>
                </c:pt>
                <c:pt idx="1770">
                  <c:v>41926</c:v>
                </c:pt>
                <c:pt idx="1771">
                  <c:v>41927</c:v>
                </c:pt>
                <c:pt idx="1772">
                  <c:v>41928</c:v>
                </c:pt>
                <c:pt idx="1773">
                  <c:v>41929</c:v>
                </c:pt>
                <c:pt idx="1774">
                  <c:v>41932</c:v>
                </c:pt>
                <c:pt idx="1775">
                  <c:v>41933</c:v>
                </c:pt>
                <c:pt idx="1776">
                  <c:v>41934</c:v>
                </c:pt>
                <c:pt idx="1777">
                  <c:v>41935</c:v>
                </c:pt>
                <c:pt idx="1778">
                  <c:v>41936</c:v>
                </c:pt>
                <c:pt idx="1779">
                  <c:v>41939</c:v>
                </c:pt>
                <c:pt idx="1780">
                  <c:v>41940</c:v>
                </c:pt>
                <c:pt idx="1781">
                  <c:v>41941</c:v>
                </c:pt>
                <c:pt idx="1782">
                  <c:v>41942</c:v>
                </c:pt>
                <c:pt idx="1783">
                  <c:v>41943</c:v>
                </c:pt>
                <c:pt idx="1784">
                  <c:v>41946</c:v>
                </c:pt>
                <c:pt idx="1785">
                  <c:v>41947</c:v>
                </c:pt>
                <c:pt idx="1786">
                  <c:v>41948</c:v>
                </c:pt>
                <c:pt idx="1787">
                  <c:v>41949</c:v>
                </c:pt>
                <c:pt idx="1788">
                  <c:v>41950</c:v>
                </c:pt>
                <c:pt idx="1789">
                  <c:v>41953</c:v>
                </c:pt>
                <c:pt idx="1790">
                  <c:v>41954</c:v>
                </c:pt>
                <c:pt idx="1791">
                  <c:v>41955</c:v>
                </c:pt>
                <c:pt idx="1792">
                  <c:v>41956</c:v>
                </c:pt>
                <c:pt idx="1793">
                  <c:v>41957</c:v>
                </c:pt>
                <c:pt idx="1794">
                  <c:v>41960</c:v>
                </c:pt>
                <c:pt idx="1795">
                  <c:v>41961</c:v>
                </c:pt>
                <c:pt idx="1796">
                  <c:v>41962</c:v>
                </c:pt>
                <c:pt idx="1797">
                  <c:v>41963</c:v>
                </c:pt>
                <c:pt idx="1798">
                  <c:v>41964</c:v>
                </c:pt>
                <c:pt idx="1799">
                  <c:v>41967</c:v>
                </c:pt>
                <c:pt idx="1800">
                  <c:v>41968</c:v>
                </c:pt>
                <c:pt idx="1801">
                  <c:v>41969</c:v>
                </c:pt>
                <c:pt idx="1802">
                  <c:v>41970</c:v>
                </c:pt>
                <c:pt idx="1803">
                  <c:v>41971</c:v>
                </c:pt>
                <c:pt idx="1804">
                  <c:v>41974</c:v>
                </c:pt>
                <c:pt idx="1805">
                  <c:v>41975</c:v>
                </c:pt>
                <c:pt idx="1806">
                  <c:v>41976</c:v>
                </c:pt>
                <c:pt idx="1807">
                  <c:v>41977</c:v>
                </c:pt>
                <c:pt idx="1808">
                  <c:v>41978</c:v>
                </c:pt>
                <c:pt idx="1809">
                  <c:v>41981</c:v>
                </c:pt>
                <c:pt idx="1810">
                  <c:v>41982</c:v>
                </c:pt>
                <c:pt idx="1811">
                  <c:v>41983</c:v>
                </c:pt>
                <c:pt idx="1812">
                  <c:v>41984</c:v>
                </c:pt>
                <c:pt idx="1813">
                  <c:v>41985</c:v>
                </c:pt>
                <c:pt idx="1814">
                  <c:v>41988</c:v>
                </c:pt>
                <c:pt idx="1815">
                  <c:v>41989</c:v>
                </c:pt>
                <c:pt idx="1816">
                  <c:v>41990</c:v>
                </c:pt>
                <c:pt idx="1817">
                  <c:v>41991</c:v>
                </c:pt>
                <c:pt idx="1818">
                  <c:v>41992</c:v>
                </c:pt>
                <c:pt idx="1819">
                  <c:v>41995</c:v>
                </c:pt>
                <c:pt idx="1820">
                  <c:v>41996</c:v>
                </c:pt>
                <c:pt idx="1821">
                  <c:v>41997</c:v>
                </c:pt>
                <c:pt idx="1822">
                  <c:v>41998</c:v>
                </c:pt>
                <c:pt idx="1823">
                  <c:v>41999</c:v>
                </c:pt>
                <c:pt idx="1824">
                  <c:v>42002</c:v>
                </c:pt>
                <c:pt idx="1825">
                  <c:v>42003</c:v>
                </c:pt>
                <c:pt idx="1826">
                  <c:v>42004</c:v>
                </c:pt>
                <c:pt idx="1827">
                  <c:v>42005</c:v>
                </c:pt>
                <c:pt idx="1828">
                  <c:v>42006</c:v>
                </c:pt>
                <c:pt idx="1829">
                  <c:v>42009</c:v>
                </c:pt>
                <c:pt idx="1830">
                  <c:v>42010</c:v>
                </c:pt>
                <c:pt idx="1831">
                  <c:v>42011</c:v>
                </c:pt>
                <c:pt idx="1832">
                  <c:v>42012</c:v>
                </c:pt>
                <c:pt idx="1833">
                  <c:v>42013</c:v>
                </c:pt>
                <c:pt idx="1834">
                  <c:v>42016</c:v>
                </c:pt>
                <c:pt idx="1835">
                  <c:v>42017</c:v>
                </c:pt>
                <c:pt idx="1836">
                  <c:v>42018</c:v>
                </c:pt>
                <c:pt idx="1837">
                  <c:v>42019</c:v>
                </c:pt>
                <c:pt idx="1838">
                  <c:v>42020</c:v>
                </c:pt>
                <c:pt idx="1839">
                  <c:v>42023</c:v>
                </c:pt>
                <c:pt idx="1840">
                  <c:v>42024</c:v>
                </c:pt>
                <c:pt idx="1841">
                  <c:v>42025</c:v>
                </c:pt>
                <c:pt idx="1842">
                  <c:v>42026</c:v>
                </c:pt>
                <c:pt idx="1843">
                  <c:v>42027</c:v>
                </c:pt>
                <c:pt idx="1844">
                  <c:v>42030</c:v>
                </c:pt>
                <c:pt idx="1845">
                  <c:v>42031</c:v>
                </c:pt>
                <c:pt idx="1846">
                  <c:v>42032</c:v>
                </c:pt>
                <c:pt idx="1847">
                  <c:v>42033</c:v>
                </c:pt>
                <c:pt idx="1848">
                  <c:v>42034</c:v>
                </c:pt>
                <c:pt idx="1849">
                  <c:v>42037</c:v>
                </c:pt>
                <c:pt idx="1850">
                  <c:v>42038</c:v>
                </c:pt>
                <c:pt idx="1851">
                  <c:v>42039</c:v>
                </c:pt>
                <c:pt idx="1852">
                  <c:v>42040</c:v>
                </c:pt>
                <c:pt idx="1853">
                  <c:v>42041</c:v>
                </c:pt>
                <c:pt idx="1854">
                  <c:v>42044</c:v>
                </c:pt>
                <c:pt idx="1855">
                  <c:v>42045</c:v>
                </c:pt>
                <c:pt idx="1856">
                  <c:v>42046</c:v>
                </c:pt>
                <c:pt idx="1857">
                  <c:v>42047</c:v>
                </c:pt>
                <c:pt idx="1858">
                  <c:v>42048</c:v>
                </c:pt>
                <c:pt idx="1859">
                  <c:v>42051</c:v>
                </c:pt>
                <c:pt idx="1860">
                  <c:v>42052</c:v>
                </c:pt>
                <c:pt idx="1861">
                  <c:v>42053</c:v>
                </c:pt>
                <c:pt idx="1862">
                  <c:v>42054</c:v>
                </c:pt>
                <c:pt idx="1863">
                  <c:v>42055</c:v>
                </c:pt>
                <c:pt idx="1864">
                  <c:v>42058</c:v>
                </c:pt>
                <c:pt idx="1865">
                  <c:v>42059</c:v>
                </c:pt>
                <c:pt idx="1866">
                  <c:v>42060</c:v>
                </c:pt>
                <c:pt idx="1867">
                  <c:v>42061</c:v>
                </c:pt>
                <c:pt idx="1868">
                  <c:v>42062</c:v>
                </c:pt>
                <c:pt idx="1869">
                  <c:v>42065</c:v>
                </c:pt>
                <c:pt idx="1870">
                  <c:v>42066</c:v>
                </c:pt>
                <c:pt idx="1871">
                  <c:v>42067</c:v>
                </c:pt>
                <c:pt idx="1872">
                  <c:v>42068</c:v>
                </c:pt>
                <c:pt idx="1873">
                  <c:v>42069</c:v>
                </c:pt>
                <c:pt idx="1874">
                  <c:v>42072</c:v>
                </c:pt>
                <c:pt idx="1875">
                  <c:v>42073</c:v>
                </c:pt>
                <c:pt idx="1876">
                  <c:v>42074</c:v>
                </c:pt>
                <c:pt idx="1877">
                  <c:v>42075</c:v>
                </c:pt>
                <c:pt idx="1878">
                  <c:v>42076</c:v>
                </c:pt>
                <c:pt idx="1879">
                  <c:v>42079</c:v>
                </c:pt>
                <c:pt idx="1880">
                  <c:v>42080</c:v>
                </c:pt>
                <c:pt idx="1881">
                  <c:v>42081</c:v>
                </c:pt>
                <c:pt idx="1882">
                  <c:v>42082</c:v>
                </c:pt>
                <c:pt idx="1883">
                  <c:v>42083</c:v>
                </c:pt>
                <c:pt idx="1884">
                  <c:v>42086</c:v>
                </c:pt>
                <c:pt idx="1885">
                  <c:v>42087</c:v>
                </c:pt>
                <c:pt idx="1886">
                  <c:v>42088</c:v>
                </c:pt>
                <c:pt idx="1887">
                  <c:v>42089</c:v>
                </c:pt>
                <c:pt idx="1888">
                  <c:v>42090</c:v>
                </c:pt>
                <c:pt idx="1889">
                  <c:v>42093</c:v>
                </c:pt>
                <c:pt idx="1890">
                  <c:v>42094</c:v>
                </c:pt>
                <c:pt idx="1891">
                  <c:v>42095</c:v>
                </c:pt>
                <c:pt idx="1892">
                  <c:v>42096</c:v>
                </c:pt>
                <c:pt idx="1893">
                  <c:v>42097</c:v>
                </c:pt>
                <c:pt idx="1894">
                  <c:v>42100</c:v>
                </c:pt>
                <c:pt idx="1895">
                  <c:v>42101</c:v>
                </c:pt>
                <c:pt idx="1896">
                  <c:v>42102</c:v>
                </c:pt>
                <c:pt idx="1897">
                  <c:v>42103</c:v>
                </c:pt>
                <c:pt idx="1898">
                  <c:v>42104</c:v>
                </c:pt>
                <c:pt idx="1899">
                  <c:v>42107</c:v>
                </c:pt>
                <c:pt idx="1900">
                  <c:v>42108</c:v>
                </c:pt>
                <c:pt idx="1901">
                  <c:v>42109</c:v>
                </c:pt>
                <c:pt idx="1902">
                  <c:v>42110</c:v>
                </c:pt>
                <c:pt idx="1903">
                  <c:v>42111</c:v>
                </c:pt>
                <c:pt idx="1904">
                  <c:v>42114</c:v>
                </c:pt>
                <c:pt idx="1905">
                  <c:v>42115</c:v>
                </c:pt>
                <c:pt idx="1906">
                  <c:v>42116</c:v>
                </c:pt>
                <c:pt idx="1907">
                  <c:v>42117</c:v>
                </c:pt>
                <c:pt idx="1908">
                  <c:v>42118</c:v>
                </c:pt>
                <c:pt idx="1909">
                  <c:v>42121</c:v>
                </c:pt>
                <c:pt idx="1910">
                  <c:v>42122</c:v>
                </c:pt>
                <c:pt idx="1911">
                  <c:v>42123</c:v>
                </c:pt>
                <c:pt idx="1912">
                  <c:v>42124</c:v>
                </c:pt>
                <c:pt idx="1913">
                  <c:v>42125</c:v>
                </c:pt>
                <c:pt idx="1914">
                  <c:v>42128</c:v>
                </c:pt>
                <c:pt idx="1915">
                  <c:v>42129</c:v>
                </c:pt>
                <c:pt idx="1916">
                  <c:v>42130</c:v>
                </c:pt>
                <c:pt idx="1917">
                  <c:v>42131</c:v>
                </c:pt>
                <c:pt idx="1918">
                  <c:v>42132</c:v>
                </c:pt>
                <c:pt idx="1919">
                  <c:v>42135</c:v>
                </c:pt>
                <c:pt idx="1920">
                  <c:v>42136</c:v>
                </c:pt>
                <c:pt idx="1921">
                  <c:v>42137</c:v>
                </c:pt>
                <c:pt idx="1922">
                  <c:v>42138</c:v>
                </c:pt>
                <c:pt idx="1923">
                  <c:v>42139</c:v>
                </c:pt>
                <c:pt idx="1924">
                  <c:v>42142</c:v>
                </c:pt>
                <c:pt idx="1925">
                  <c:v>42143</c:v>
                </c:pt>
                <c:pt idx="1926">
                  <c:v>42144</c:v>
                </c:pt>
                <c:pt idx="1927">
                  <c:v>42145</c:v>
                </c:pt>
                <c:pt idx="1928">
                  <c:v>42146</c:v>
                </c:pt>
                <c:pt idx="1929">
                  <c:v>42149</c:v>
                </c:pt>
                <c:pt idx="1930">
                  <c:v>42150</c:v>
                </c:pt>
                <c:pt idx="1931">
                  <c:v>42151</c:v>
                </c:pt>
                <c:pt idx="1932">
                  <c:v>42152</c:v>
                </c:pt>
                <c:pt idx="1933">
                  <c:v>42153</c:v>
                </c:pt>
                <c:pt idx="1934">
                  <c:v>42156</c:v>
                </c:pt>
                <c:pt idx="1935">
                  <c:v>42157</c:v>
                </c:pt>
                <c:pt idx="1936">
                  <c:v>42158</c:v>
                </c:pt>
                <c:pt idx="1937">
                  <c:v>42159</c:v>
                </c:pt>
                <c:pt idx="1938">
                  <c:v>42160</c:v>
                </c:pt>
                <c:pt idx="1939">
                  <c:v>42163</c:v>
                </c:pt>
                <c:pt idx="1940">
                  <c:v>42164</c:v>
                </c:pt>
                <c:pt idx="1941">
                  <c:v>42165</c:v>
                </c:pt>
                <c:pt idx="1942">
                  <c:v>42166</c:v>
                </c:pt>
                <c:pt idx="1943">
                  <c:v>42167</c:v>
                </c:pt>
                <c:pt idx="1944">
                  <c:v>42170</c:v>
                </c:pt>
                <c:pt idx="1945">
                  <c:v>42171</c:v>
                </c:pt>
                <c:pt idx="1946">
                  <c:v>42172</c:v>
                </c:pt>
                <c:pt idx="1947">
                  <c:v>42173</c:v>
                </c:pt>
                <c:pt idx="1948">
                  <c:v>42174</c:v>
                </c:pt>
                <c:pt idx="1949">
                  <c:v>42177</c:v>
                </c:pt>
                <c:pt idx="1950">
                  <c:v>42178</c:v>
                </c:pt>
                <c:pt idx="1951">
                  <c:v>42179</c:v>
                </c:pt>
                <c:pt idx="1952">
                  <c:v>42180</c:v>
                </c:pt>
                <c:pt idx="1953">
                  <c:v>42181</c:v>
                </c:pt>
                <c:pt idx="1954">
                  <c:v>42184</c:v>
                </c:pt>
                <c:pt idx="1955">
                  <c:v>42185</c:v>
                </c:pt>
                <c:pt idx="1956">
                  <c:v>42186</c:v>
                </c:pt>
                <c:pt idx="1957">
                  <c:v>42187</c:v>
                </c:pt>
                <c:pt idx="1958">
                  <c:v>42188</c:v>
                </c:pt>
                <c:pt idx="1959">
                  <c:v>42191</c:v>
                </c:pt>
                <c:pt idx="1960">
                  <c:v>42192</c:v>
                </c:pt>
                <c:pt idx="1961">
                  <c:v>42193</c:v>
                </c:pt>
                <c:pt idx="1962">
                  <c:v>42194</c:v>
                </c:pt>
                <c:pt idx="1963">
                  <c:v>42195</c:v>
                </c:pt>
                <c:pt idx="1964">
                  <c:v>42198</c:v>
                </c:pt>
                <c:pt idx="1965">
                  <c:v>42199</c:v>
                </c:pt>
                <c:pt idx="1966">
                  <c:v>42200</c:v>
                </c:pt>
                <c:pt idx="1967">
                  <c:v>42201</c:v>
                </c:pt>
                <c:pt idx="1968">
                  <c:v>42202</c:v>
                </c:pt>
                <c:pt idx="1969">
                  <c:v>42205</c:v>
                </c:pt>
                <c:pt idx="1970">
                  <c:v>42206</c:v>
                </c:pt>
                <c:pt idx="1971">
                  <c:v>42207</c:v>
                </c:pt>
                <c:pt idx="1972">
                  <c:v>42208</c:v>
                </c:pt>
                <c:pt idx="1973">
                  <c:v>42209</c:v>
                </c:pt>
                <c:pt idx="1974">
                  <c:v>42212</c:v>
                </c:pt>
                <c:pt idx="1975">
                  <c:v>42213</c:v>
                </c:pt>
                <c:pt idx="1976">
                  <c:v>42214</c:v>
                </c:pt>
                <c:pt idx="1977">
                  <c:v>42215</c:v>
                </c:pt>
                <c:pt idx="1978">
                  <c:v>42216</c:v>
                </c:pt>
                <c:pt idx="1979">
                  <c:v>42219</c:v>
                </c:pt>
                <c:pt idx="1980">
                  <c:v>42220</c:v>
                </c:pt>
                <c:pt idx="1981">
                  <c:v>42221</c:v>
                </c:pt>
                <c:pt idx="1982">
                  <c:v>42222</c:v>
                </c:pt>
                <c:pt idx="1983">
                  <c:v>42223</c:v>
                </c:pt>
                <c:pt idx="1984">
                  <c:v>42226</c:v>
                </c:pt>
                <c:pt idx="1985">
                  <c:v>42227</c:v>
                </c:pt>
                <c:pt idx="1986">
                  <c:v>42228</c:v>
                </c:pt>
                <c:pt idx="1987">
                  <c:v>42229</c:v>
                </c:pt>
                <c:pt idx="1988">
                  <c:v>42230</c:v>
                </c:pt>
                <c:pt idx="1989">
                  <c:v>42233</c:v>
                </c:pt>
                <c:pt idx="1990">
                  <c:v>42234</c:v>
                </c:pt>
                <c:pt idx="1991">
                  <c:v>42235</c:v>
                </c:pt>
                <c:pt idx="1992">
                  <c:v>42236</c:v>
                </c:pt>
                <c:pt idx="1993">
                  <c:v>42237</c:v>
                </c:pt>
                <c:pt idx="1994">
                  <c:v>42240</c:v>
                </c:pt>
                <c:pt idx="1995">
                  <c:v>42241</c:v>
                </c:pt>
                <c:pt idx="1996">
                  <c:v>42242</c:v>
                </c:pt>
                <c:pt idx="1997">
                  <c:v>42243</c:v>
                </c:pt>
                <c:pt idx="1998">
                  <c:v>42244</c:v>
                </c:pt>
                <c:pt idx="1999">
                  <c:v>42247</c:v>
                </c:pt>
                <c:pt idx="2000">
                  <c:v>42248</c:v>
                </c:pt>
                <c:pt idx="2001">
                  <c:v>42249</c:v>
                </c:pt>
                <c:pt idx="2002">
                  <c:v>42250</c:v>
                </c:pt>
                <c:pt idx="2003">
                  <c:v>42251</c:v>
                </c:pt>
                <c:pt idx="2004">
                  <c:v>42254</c:v>
                </c:pt>
                <c:pt idx="2005">
                  <c:v>42255</c:v>
                </c:pt>
                <c:pt idx="2006">
                  <c:v>42256</c:v>
                </c:pt>
                <c:pt idx="2007">
                  <c:v>42257</c:v>
                </c:pt>
                <c:pt idx="2008">
                  <c:v>42258</c:v>
                </c:pt>
                <c:pt idx="2009">
                  <c:v>42261</c:v>
                </c:pt>
                <c:pt idx="2010">
                  <c:v>42262</c:v>
                </c:pt>
                <c:pt idx="2011">
                  <c:v>42263</c:v>
                </c:pt>
                <c:pt idx="2012">
                  <c:v>42264</c:v>
                </c:pt>
                <c:pt idx="2013">
                  <c:v>42265</c:v>
                </c:pt>
                <c:pt idx="2014">
                  <c:v>42268</c:v>
                </c:pt>
                <c:pt idx="2015">
                  <c:v>42269</c:v>
                </c:pt>
                <c:pt idx="2016">
                  <c:v>42270</c:v>
                </c:pt>
                <c:pt idx="2017">
                  <c:v>42271</c:v>
                </c:pt>
                <c:pt idx="2018">
                  <c:v>42272</c:v>
                </c:pt>
                <c:pt idx="2019">
                  <c:v>42275</c:v>
                </c:pt>
                <c:pt idx="2020">
                  <c:v>42276</c:v>
                </c:pt>
                <c:pt idx="2021">
                  <c:v>42277</c:v>
                </c:pt>
                <c:pt idx="2022">
                  <c:v>42278</c:v>
                </c:pt>
                <c:pt idx="2023">
                  <c:v>42279</c:v>
                </c:pt>
                <c:pt idx="2024">
                  <c:v>42282</c:v>
                </c:pt>
                <c:pt idx="2025">
                  <c:v>42283</c:v>
                </c:pt>
                <c:pt idx="2026">
                  <c:v>42284</c:v>
                </c:pt>
                <c:pt idx="2027">
                  <c:v>42285</c:v>
                </c:pt>
                <c:pt idx="2028">
                  <c:v>42286</c:v>
                </c:pt>
                <c:pt idx="2029">
                  <c:v>42289</c:v>
                </c:pt>
                <c:pt idx="2030">
                  <c:v>42290</c:v>
                </c:pt>
                <c:pt idx="2031">
                  <c:v>42291</c:v>
                </c:pt>
                <c:pt idx="2032">
                  <c:v>42292</c:v>
                </c:pt>
                <c:pt idx="2033">
                  <c:v>42293</c:v>
                </c:pt>
                <c:pt idx="2034">
                  <c:v>42296</c:v>
                </c:pt>
                <c:pt idx="2035">
                  <c:v>42297</c:v>
                </c:pt>
                <c:pt idx="2036">
                  <c:v>42298</c:v>
                </c:pt>
                <c:pt idx="2037">
                  <c:v>42299</c:v>
                </c:pt>
                <c:pt idx="2038">
                  <c:v>42300</c:v>
                </c:pt>
                <c:pt idx="2039">
                  <c:v>42303</c:v>
                </c:pt>
                <c:pt idx="2040">
                  <c:v>42304</c:v>
                </c:pt>
                <c:pt idx="2041">
                  <c:v>42305</c:v>
                </c:pt>
                <c:pt idx="2042">
                  <c:v>42306</c:v>
                </c:pt>
                <c:pt idx="2043">
                  <c:v>42307</c:v>
                </c:pt>
                <c:pt idx="2044">
                  <c:v>42310</c:v>
                </c:pt>
                <c:pt idx="2045">
                  <c:v>42311</c:v>
                </c:pt>
                <c:pt idx="2046">
                  <c:v>42312</c:v>
                </c:pt>
                <c:pt idx="2047">
                  <c:v>42313</c:v>
                </c:pt>
                <c:pt idx="2048">
                  <c:v>42314</c:v>
                </c:pt>
                <c:pt idx="2049">
                  <c:v>42317</c:v>
                </c:pt>
                <c:pt idx="2050">
                  <c:v>42318</c:v>
                </c:pt>
                <c:pt idx="2051">
                  <c:v>42319</c:v>
                </c:pt>
                <c:pt idx="2052">
                  <c:v>42320</c:v>
                </c:pt>
                <c:pt idx="2053">
                  <c:v>42321</c:v>
                </c:pt>
                <c:pt idx="2054">
                  <c:v>42324</c:v>
                </c:pt>
                <c:pt idx="2055">
                  <c:v>42325</c:v>
                </c:pt>
                <c:pt idx="2056">
                  <c:v>42326</c:v>
                </c:pt>
                <c:pt idx="2057">
                  <c:v>42327</c:v>
                </c:pt>
                <c:pt idx="2058">
                  <c:v>42328</c:v>
                </c:pt>
                <c:pt idx="2059">
                  <c:v>42331</c:v>
                </c:pt>
                <c:pt idx="2060">
                  <c:v>42332</c:v>
                </c:pt>
                <c:pt idx="2061">
                  <c:v>42333</c:v>
                </c:pt>
                <c:pt idx="2062">
                  <c:v>42334</c:v>
                </c:pt>
                <c:pt idx="2063">
                  <c:v>42335</c:v>
                </c:pt>
                <c:pt idx="2064">
                  <c:v>42338</c:v>
                </c:pt>
                <c:pt idx="2065">
                  <c:v>42339</c:v>
                </c:pt>
                <c:pt idx="2066">
                  <c:v>42340</c:v>
                </c:pt>
                <c:pt idx="2067">
                  <c:v>42341</c:v>
                </c:pt>
                <c:pt idx="2068">
                  <c:v>42342</c:v>
                </c:pt>
                <c:pt idx="2069">
                  <c:v>42345</c:v>
                </c:pt>
                <c:pt idx="2070">
                  <c:v>42346</c:v>
                </c:pt>
                <c:pt idx="2071">
                  <c:v>42347</c:v>
                </c:pt>
                <c:pt idx="2072">
                  <c:v>42348</c:v>
                </c:pt>
                <c:pt idx="2073">
                  <c:v>42349</c:v>
                </c:pt>
                <c:pt idx="2074">
                  <c:v>42352</c:v>
                </c:pt>
                <c:pt idx="2075">
                  <c:v>42353</c:v>
                </c:pt>
                <c:pt idx="2076">
                  <c:v>42354</c:v>
                </c:pt>
                <c:pt idx="2077">
                  <c:v>42355</c:v>
                </c:pt>
                <c:pt idx="2078">
                  <c:v>42356</c:v>
                </c:pt>
                <c:pt idx="2079">
                  <c:v>42359</c:v>
                </c:pt>
                <c:pt idx="2080">
                  <c:v>42360</c:v>
                </c:pt>
                <c:pt idx="2081">
                  <c:v>42361</c:v>
                </c:pt>
                <c:pt idx="2082">
                  <c:v>42362</c:v>
                </c:pt>
                <c:pt idx="2083">
                  <c:v>42363</c:v>
                </c:pt>
                <c:pt idx="2084">
                  <c:v>42366</c:v>
                </c:pt>
                <c:pt idx="2085">
                  <c:v>42367</c:v>
                </c:pt>
                <c:pt idx="2086">
                  <c:v>42368</c:v>
                </c:pt>
                <c:pt idx="2087">
                  <c:v>42369</c:v>
                </c:pt>
                <c:pt idx="2088">
                  <c:v>42370</c:v>
                </c:pt>
                <c:pt idx="2089">
                  <c:v>42373</c:v>
                </c:pt>
                <c:pt idx="2090">
                  <c:v>42374</c:v>
                </c:pt>
                <c:pt idx="2091">
                  <c:v>42375</c:v>
                </c:pt>
                <c:pt idx="2092">
                  <c:v>42376</c:v>
                </c:pt>
                <c:pt idx="2093">
                  <c:v>42377</c:v>
                </c:pt>
                <c:pt idx="2094">
                  <c:v>42380</c:v>
                </c:pt>
                <c:pt idx="2095">
                  <c:v>42381</c:v>
                </c:pt>
                <c:pt idx="2096">
                  <c:v>42382</c:v>
                </c:pt>
                <c:pt idx="2097">
                  <c:v>42383</c:v>
                </c:pt>
                <c:pt idx="2098">
                  <c:v>42384</c:v>
                </c:pt>
                <c:pt idx="2099">
                  <c:v>42387</c:v>
                </c:pt>
                <c:pt idx="2100">
                  <c:v>42388</c:v>
                </c:pt>
                <c:pt idx="2101">
                  <c:v>42389</c:v>
                </c:pt>
                <c:pt idx="2102">
                  <c:v>42390</c:v>
                </c:pt>
                <c:pt idx="2103">
                  <c:v>42391</c:v>
                </c:pt>
                <c:pt idx="2104">
                  <c:v>42394</c:v>
                </c:pt>
                <c:pt idx="2105">
                  <c:v>42395</c:v>
                </c:pt>
                <c:pt idx="2106">
                  <c:v>42396</c:v>
                </c:pt>
                <c:pt idx="2107">
                  <c:v>42397</c:v>
                </c:pt>
                <c:pt idx="2108">
                  <c:v>42398</c:v>
                </c:pt>
                <c:pt idx="2109">
                  <c:v>42401</c:v>
                </c:pt>
                <c:pt idx="2110">
                  <c:v>42402</c:v>
                </c:pt>
                <c:pt idx="2111">
                  <c:v>42403</c:v>
                </c:pt>
                <c:pt idx="2112">
                  <c:v>42404</c:v>
                </c:pt>
                <c:pt idx="2113">
                  <c:v>42405</c:v>
                </c:pt>
                <c:pt idx="2114">
                  <c:v>42408</c:v>
                </c:pt>
                <c:pt idx="2115">
                  <c:v>42409</c:v>
                </c:pt>
                <c:pt idx="2116">
                  <c:v>42410</c:v>
                </c:pt>
                <c:pt idx="2117">
                  <c:v>42411</c:v>
                </c:pt>
                <c:pt idx="2118">
                  <c:v>42412</c:v>
                </c:pt>
                <c:pt idx="2119">
                  <c:v>42415</c:v>
                </c:pt>
                <c:pt idx="2120">
                  <c:v>42416</c:v>
                </c:pt>
                <c:pt idx="2121">
                  <c:v>42417</c:v>
                </c:pt>
                <c:pt idx="2122">
                  <c:v>42418</c:v>
                </c:pt>
                <c:pt idx="2123">
                  <c:v>42419</c:v>
                </c:pt>
                <c:pt idx="2124">
                  <c:v>42422</c:v>
                </c:pt>
                <c:pt idx="2125">
                  <c:v>42423</c:v>
                </c:pt>
                <c:pt idx="2126">
                  <c:v>42424</c:v>
                </c:pt>
                <c:pt idx="2127">
                  <c:v>42425</c:v>
                </c:pt>
                <c:pt idx="2128">
                  <c:v>42426</c:v>
                </c:pt>
                <c:pt idx="2129">
                  <c:v>42429</c:v>
                </c:pt>
                <c:pt idx="2130">
                  <c:v>42430</c:v>
                </c:pt>
                <c:pt idx="2131">
                  <c:v>42431</c:v>
                </c:pt>
                <c:pt idx="2132">
                  <c:v>42432</c:v>
                </c:pt>
                <c:pt idx="2133">
                  <c:v>42433</c:v>
                </c:pt>
                <c:pt idx="2134">
                  <c:v>42436</c:v>
                </c:pt>
                <c:pt idx="2135">
                  <c:v>42437</c:v>
                </c:pt>
                <c:pt idx="2136">
                  <c:v>42438</c:v>
                </c:pt>
                <c:pt idx="2137">
                  <c:v>42439</c:v>
                </c:pt>
                <c:pt idx="2138">
                  <c:v>42440</c:v>
                </c:pt>
                <c:pt idx="2139">
                  <c:v>42443</c:v>
                </c:pt>
                <c:pt idx="2140">
                  <c:v>42444</c:v>
                </c:pt>
                <c:pt idx="2141">
                  <c:v>42445</c:v>
                </c:pt>
                <c:pt idx="2142">
                  <c:v>42446</c:v>
                </c:pt>
                <c:pt idx="2143">
                  <c:v>42447</c:v>
                </c:pt>
                <c:pt idx="2144">
                  <c:v>42450</c:v>
                </c:pt>
                <c:pt idx="2145">
                  <c:v>42451</c:v>
                </c:pt>
                <c:pt idx="2146">
                  <c:v>42452</c:v>
                </c:pt>
                <c:pt idx="2147">
                  <c:v>42453</c:v>
                </c:pt>
                <c:pt idx="2148">
                  <c:v>42454</c:v>
                </c:pt>
                <c:pt idx="2149">
                  <c:v>42457</c:v>
                </c:pt>
                <c:pt idx="2150">
                  <c:v>42458</c:v>
                </c:pt>
                <c:pt idx="2151">
                  <c:v>42459</c:v>
                </c:pt>
                <c:pt idx="2152">
                  <c:v>42460</c:v>
                </c:pt>
                <c:pt idx="2153">
                  <c:v>42461</c:v>
                </c:pt>
                <c:pt idx="2154">
                  <c:v>42464</c:v>
                </c:pt>
                <c:pt idx="2155">
                  <c:v>42465</c:v>
                </c:pt>
                <c:pt idx="2156">
                  <c:v>42466</c:v>
                </c:pt>
                <c:pt idx="2157">
                  <c:v>42467</c:v>
                </c:pt>
                <c:pt idx="2158">
                  <c:v>42468</c:v>
                </c:pt>
                <c:pt idx="2159">
                  <c:v>42471</c:v>
                </c:pt>
                <c:pt idx="2160">
                  <c:v>42472</c:v>
                </c:pt>
                <c:pt idx="2161">
                  <c:v>42473</c:v>
                </c:pt>
                <c:pt idx="2162">
                  <c:v>42474</c:v>
                </c:pt>
                <c:pt idx="2163">
                  <c:v>42475</c:v>
                </c:pt>
                <c:pt idx="2164">
                  <c:v>42478</c:v>
                </c:pt>
                <c:pt idx="2165">
                  <c:v>42479</c:v>
                </c:pt>
                <c:pt idx="2166">
                  <c:v>42480</c:v>
                </c:pt>
                <c:pt idx="2167">
                  <c:v>42481</c:v>
                </c:pt>
                <c:pt idx="2168">
                  <c:v>42482</c:v>
                </c:pt>
                <c:pt idx="2169">
                  <c:v>42485</c:v>
                </c:pt>
                <c:pt idx="2170">
                  <c:v>42486</c:v>
                </c:pt>
                <c:pt idx="2171">
                  <c:v>42487</c:v>
                </c:pt>
                <c:pt idx="2172">
                  <c:v>42488</c:v>
                </c:pt>
                <c:pt idx="2173">
                  <c:v>42489</c:v>
                </c:pt>
                <c:pt idx="2174">
                  <c:v>42492</c:v>
                </c:pt>
                <c:pt idx="2175">
                  <c:v>42493</c:v>
                </c:pt>
                <c:pt idx="2176">
                  <c:v>42494</c:v>
                </c:pt>
                <c:pt idx="2177">
                  <c:v>42495</c:v>
                </c:pt>
                <c:pt idx="2178">
                  <c:v>42496</c:v>
                </c:pt>
                <c:pt idx="2179">
                  <c:v>42499</c:v>
                </c:pt>
                <c:pt idx="2180">
                  <c:v>42500</c:v>
                </c:pt>
                <c:pt idx="2181">
                  <c:v>42501</c:v>
                </c:pt>
                <c:pt idx="2182">
                  <c:v>42502</c:v>
                </c:pt>
                <c:pt idx="2183">
                  <c:v>42503</c:v>
                </c:pt>
                <c:pt idx="2184">
                  <c:v>42506</c:v>
                </c:pt>
                <c:pt idx="2185">
                  <c:v>42507</c:v>
                </c:pt>
                <c:pt idx="2186">
                  <c:v>42508</c:v>
                </c:pt>
                <c:pt idx="2187">
                  <c:v>42509</c:v>
                </c:pt>
                <c:pt idx="2188">
                  <c:v>42510</c:v>
                </c:pt>
                <c:pt idx="2189">
                  <c:v>42513</c:v>
                </c:pt>
                <c:pt idx="2190">
                  <c:v>42514</c:v>
                </c:pt>
                <c:pt idx="2191">
                  <c:v>42515</c:v>
                </c:pt>
                <c:pt idx="2192">
                  <c:v>42516</c:v>
                </c:pt>
                <c:pt idx="2193">
                  <c:v>42517</c:v>
                </c:pt>
                <c:pt idx="2194">
                  <c:v>42520</c:v>
                </c:pt>
                <c:pt idx="2195">
                  <c:v>42521</c:v>
                </c:pt>
                <c:pt idx="2196">
                  <c:v>42522</c:v>
                </c:pt>
                <c:pt idx="2197">
                  <c:v>42523</c:v>
                </c:pt>
                <c:pt idx="2198">
                  <c:v>42524</c:v>
                </c:pt>
                <c:pt idx="2199">
                  <c:v>42527</c:v>
                </c:pt>
                <c:pt idx="2200">
                  <c:v>42528</c:v>
                </c:pt>
                <c:pt idx="2201">
                  <c:v>42529</c:v>
                </c:pt>
                <c:pt idx="2202">
                  <c:v>42530</c:v>
                </c:pt>
                <c:pt idx="2203">
                  <c:v>42531</c:v>
                </c:pt>
                <c:pt idx="2204">
                  <c:v>42534</c:v>
                </c:pt>
                <c:pt idx="2205">
                  <c:v>42535</c:v>
                </c:pt>
                <c:pt idx="2206">
                  <c:v>42536</c:v>
                </c:pt>
                <c:pt idx="2207">
                  <c:v>42537</c:v>
                </c:pt>
                <c:pt idx="2208">
                  <c:v>42538</c:v>
                </c:pt>
                <c:pt idx="2209">
                  <c:v>42541</c:v>
                </c:pt>
                <c:pt idx="2210">
                  <c:v>42542</c:v>
                </c:pt>
                <c:pt idx="2211">
                  <c:v>42543</c:v>
                </c:pt>
                <c:pt idx="2212">
                  <c:v>42544</c:v>
                </c:pt>
                <c:pt idx="2213">
                  <c:v>42545</c:v>
                </c:pt>
                <c:pt idx="2214">
                  <c:v>42548</c:v>
                </c:pt>
                <c:pt idx="2215">
                  <c:v>42549</c:v>
                </c:pt>
                <c:pt idx="2216">
                  <c:v>42550</c:v>
                </c:pt>
                <c:pt idx="2217">
                  <c:v>42551</c:v>
                </c:pt>
                <c:pt idx="2218">
                  <c:v>42552</c:v>
                </c:pt>
                <c:pt idx="2219">
                  <c:v>42555</c:v>
                </c:pt>
                <c:pt idx="2220">
                  <c:v>42556</c:v>
                </c:pt>
                <c:pt idx="2221">
                  <c:v>42557</c:v>
                </c:pt>
                <c:pt idx="2222">
                  <c:v>42558</c:v>
                </c:pt>
                <c:pt idx="2223">
                  <c:v>42559</c:v>
                </c:pt>
                <c:pt idx="2224">
                  <c:v>42562</c:v>
                </c:pt>
                <c:pt idx="2225">
                  <c:v>42563</c:v>
                </c:pt>
                <c:pt idx="2226">
                  <c:v>42564</c:v>
                </c:pt>
                <c:pt idx="2227">
                  <c:v>42565</c:v>
                </c:pt>
                <c:pt idx="2228">
                  <c:v>42566</c:v>
                </c:pt>
                <c:pt idx="2229">
                  <c:v>42569</c:v>
                </c:pt>
                <c:pt idx="2230">
                  <c:v>42570</c:v>
                </c:pt>
                <c:pt idx="2231">
                  <c:v>42571</c:v>
                </c:pt>
                <c:pt idx="2232">
                  <c:v>42572</c:v>
                </c:pt>
                <c:pt idx="2233">
                  <c:v>42573</c:v>
                </c:pt>
                <c:pt idx="2234">
                  <c:v>42576</c:v>
                </c:pt>
                <c:pt idx="2235">
                  <c:v>42577</c:v>
                </c:pt>
                <c:pt idx="2236">
                  <c:v>42578</c:v>
                </c:pt>
                <c:pt idx="2237">
                  <c:v>42579</c:v>
                </c:pt>
                <c:pt idx="2238">
                  <c:v>42580</c:v>
                </c:pt>
                <c:pt idx="2239">
                  <c:v>42583</c:v>
                </c:pt>
                <c:pt idx="2240">
                  <c:v>42584</c:v>
                </c:pt>
                <c:pt idx="2241">
                  <c:v>42585</c:v>
                </c:pt>
                <c:pt idx="2242">
                  <c:v>42586</c:v>
                </c:pt>
                <c:pt idx="2243">
                  <c:v>42587</c:v>
                </c:pt>
                <c:pt idx="2244">
                  <c:v>42590</c:v>
                </c:pt>
                <c:pt idx="2245">
                  <c:v>42591</c:v>
                </c:pt>
                <c:pt idx="2246">
                  <c:v>42592</c:v>
                </c:pt>
                <c:pt idx="2247">
                  <c:v>42593</c:v>
                </c:pt>
                <c:pt idx="2248">
                  <c:v>42594</c:v>
                </c:pt>
                <c:pt idx="2249">
                  <c:v>42597</c:v>
                </c:pt>
                <c:pt idx="2250">
                  <c:v>42598</c:v>
                </c:pt>
                <c:pt idx="2251">
                  <c:v>42599</c:v>
                </c:pt>
                <c:pt idx="2252">
                  <c:v>42600</c:v>
                </c:pt>
                <c:pt idx="2253">
                  <c:v>42601</c:v>
                </c:pt>
                <c:pt idx="2254">
                  <c:v>42604</c:v>
                </c:pt>
                <c:pt idx="2255">
                  <c:v>42605</c:v>
                </c:pt>
                <c:pt idx="2256">
                  <c:v>42606</c:v>
                </c:pt>
                <c:pt idx="2257">
                  <c:v>42607</c:v>
                </c:pt>
                <c:pt idx="2258">
                  <c:v>42608</c:v>
                </c:pt>
                <c:pt idx="2259">
                  <c:v>42611</c:v>
                </c:pt>
                <c:pt idx="2260">
                  <c:v>42612</c:v>
                </c:pt>
                <c:pt idx="2261">
                  <c:v>42613</c:v>
                </c:pt>
                <c:pt idx="2262">
                  <c:v>42614</c:v>
                </c:pt>
                <c:pt idx="2263">
                  <c:v>42615</c:v>
                </c:pt>
                <c:pt idx="2264">
                  <c:v>42618</c:v>
                </c:pt>
                <c:pt idx="2265">
                  <c:v>42619</c:v>
                </c:pt>
                <c:pt idx="2266">
                  <c:v>42620</c:v>
                </c:pt>
                <c:pt idx="2267">
                  <c:v>42621</c:v>
                </c:pt>
                <c:pt idx="2268">
                  <c:v>42622</c:v>
                </c:pt>
                <c:pt idx="2269">
                  <c:v>42625</c:v>
                </c:pt>
                <c:pt idx="2270">
                  <c:v>42626</c:v>
                </c:pt>
                <c:pt idx="2271">
                  <c:v>42627</c:v>
                </c:pt>
                <c:pt idx="2272">
                  <c:v>42628</c:v>
                </c:pt>
                <c:pt idx="2273">
                  <c:v>42629</c:v>
                </c:pt>
                <c:pt idx="2274">
                  <c:v>42632</c:v>
                </c:pt>
                <c:pt idx="2275">
                  <c:v>42633</c:v>
                </c:pt>
                <c:pt idx="2276">
                  <c:v>42634</c:v>
                </c:pt>
                <c:pt idx="2277">
                  <c:v>42635</c:v>
                </c:pt>
                <c:pt idx="2278">
                  <c:v>42636</c:v>
                </c:pt>
                <c:pt idx="2279">
                  <c:v>42639</c:v>
                </c:pt>
                <c:pt idx="2280">
                  <c:v>42640</c:v>
                </c:pt>
                <c:pt idx="2281">
                  <c:v>42641</c:v>
                </c:pt>
                <c:pt idx="2282">
                  <c:v>42642</c:v>
                </c:pt>
                <c:pt idx="2283">
                  <c:v>42643</c:v>
                </c:pt>
                <c:pt idx="2284">
                  <c:v>42646</c:v>
                </c:pt>
                <c:pt idx="2285">
                  <c:v>42647</c:v>
                </c:pt>
                <c:pt idx="2286">
                  <c:v>42648</c:v>
                </c:pt>
                <c:pt idx="2287">
                  <c:v>42649</c:v>
                </c:pt>
                <c:pt idx="2288">
                  <c:v>42650</c:v>
                </c:pt>
                <c:pt idx="2289">
                  <c:v>42653</c:v>
                </c:pt>
                <c:pt idx="2290">
                  <c:v>42654</c:v>
                </c:pt>
                <c:pt idx="2291">
                  <c:v>42655</c:v>
                </c:pt>
                <c:pt idx="2292">
                  <c:v>42656</c:v>
                </c:pt>
                <c:pt idx="2293">
                  <c:v>42657</c:v>
                </c:pt>
                <c:pt idx="2294">
                  <c:v>42660</c:v>
                </c:pt>
                <c:pt idx="2295">
                  <c:v>42661</c:v>
                </c:pt>
                <c:pt idx="2296">
                  <c:v>42662</c:v>
                </c:pt>
                <c:pt idx="2297">
                  <c:v>42663</c:v>
                </c:pt>
                <c:pt idx="2298">
                  <c:v>42664</c:v>
                </c:pt>
                <c:pt idx="2299">
                  <c:v>42667</c:v>
                </c:pt>
                <c:pt idx="2300">
                  <c:v>42668</c:v>
                </c:pt>
                <c:pt idx="2301">
                  <c:v>42669</c:v>
                </c:pt>
                <c:pt idx="2302">
                  <c:v>42670</c:v>
                </c:pt>
                <c:pt idx="2303">
                  <c:v>42671</c:v>
                </c:pt>
                <c:pt idx="2304">
                  <c:v>42674</c:v>
                </c:pt>
                <c:pt idx="2305">
                  <c:v>42675</c:v>
                </c:pt>
                <c:pt idx="2306">
                  <c:v>42676</c:v>
                </c:pt>
                <c:pt idx="2307">
                  <c:v>42677</c:v>
                </c:pt>
                <c:pt idx="2308">
                  <c:v>42678</c:v>
                </c:pt>
                <c:pt idx="2309">
                  <c:v>42681</c:v>
                </c:pt>
                <c:pt idx="2310">
                  <c:v>42682</c:v>
                </c:pt>
                <c:pt idx="2311">
                  <c:v>42683</c:v>
                </c:pt>
                <c:pt idx="2312">
                  <c:v>42684</c:v>
                </c:pt>
                <c:pt idx="2313">
                  <c:v>42685</c:v>
                </c:pt>
                <c:pt idx="2314">
                  <c:v>42688</c:v>
                </c:pt>
                <c:pt idx="2315">
                  <c:v>42689</c:v>
                </c:pt>
                <c:pt idx="2316">
                  <c:v>42690</c:v>
                </c:pt>
                <c:pt idx="2317">
                  <c:v>42691</c:v>
                </c:pt>
                <c:pt idx="2318">
                  <c:v>42692</c:v>
                </c:pt>
                <c:pt idx="2319">
                  <c:v>42695</c:v>
                </c:pt>
                <c:pt idx="2320">
                  <c:v>42696</c:v>
                </c:pt>
                <c:pt idx="2321">
                  <c:v>42697</c:v>
                </c:pt>
                <c:pt idx="2322">
                  <c:v>42698</c:v>
                </c:pt>
                <c:pt idx="2323">
                  <c:v>42699</c:v>
                </c:pt>
                <c:pt idx="2324">
                  <c:v>42702</c:v>
                </c:pt>
                <c:pt idx="2325">
                  <c:v>42703</c:v>
                </c:pt>
                <c:pt idx="2326">
                  <c:v>42704</c:v>
                </c:pt>
                <c:pt idx="2327">
                  <c:v>42705</c:v>
                </c:pt>
                <c:pt idx="2328">
                  <c:v>42706</c:v>
                </c:pt>
                <c:pt idx="2329">
                  <c:v>42709</c:v>
                </c:pt>
                <c:pt idx="2330">
                  <c:v>42710</c:v>
                </c:pt>
                <c:pt idx="2331">
                  <c:v>42711</c:v>
                </c:pt>
                <c:pt idx="2332">
                  <c:v>42712</c:v>
                </c:pt>
                <c:pt idx="2333">
                  <c:v>42713</c:v>
                </c:pt>
                <c:pt idx="2334">
                  <c:v>42716</c:v>
                </c:pt>
                <c:pt idx="2335">
                  <c:v>42717</c:v>
                </c:pt>
                <c:pt idx="2336">
                  <c:v>42718</c:v>
                </c:pt>
                <c:pt idx="2337">
                  <c:v>42719</c:v>
                </c:pt>
                <c:pt idx="2338">
                  <c:v>42720</c:v>
                </c:pt>
                <c:pt idx="2339">
                  <c:v>42723</c:v>
                </c:pt>
                <c:pt idx="2340">
                  <c:v>42724</c:v>
                </c:pt>
                <c:pt idx="2341">
                  <c:v>42725</c:v>
                </c:pt>
                <c:pt idx="2342">
                  <c:v>42726</c:v>
                </c:pt>
                <c:pt idx="2343">
                  <c:v>42727</c:v>
                </c:pt>
                <c:pt idx="2344">
                  <c:v>42730</c:v>
                </c:pt>
                <c:pt idx="2345">
                  <c:v>42731</c:v>
                </c:pt>
                <c:pt idx="2346">
                  <c:v>42732</c:v>
                </c:pt>
                <c:pt idx="2347">
                  <c:v>42733</c:v>
                </c:pt>
                <c:pt idx="2348">
                  <c:v>42734</c:v>
                </c:pt>
                <c:pt idx="2349">
                  <c:v>42737</c:v>
                </c:pt>
                <c:pt idx="2350">
                  <c:v>42738</c:v>
                </c:pt>
                <c:pt idx="2351">
                  <c:v>42739</c:v>
                </c:pt>
                <c:pt idx="2352">
                  <c:v>42740</c:v>
                </c:pt>
                <c:pt idx="2353">
                  <c:v>42741</c:v>
                </c:pt>
                <c:pt idx="2354">
                  <c:v>42744</c:v>
                </c:pt>
                <c:pt idx="2355">
                  <c:v>42745</c:v>
                </c:pt>
                <c:pt idx="2356">
                  <c:v>42746</c:v>
                </c:pt>
                <c:pt idx="2357">
                  <c:v>42747</c:v>
                </c:pt>
                <c:pt idx="2358">
                  <c:v>42748</c:v>
                </c:pt>
                <c:pt idx="2359">
                  <c:v>42751</c:v>
                </c:pt>
                <c:pt idx="2360">
                  <c:v>42752</c:v>
                </c:pt>
                <c:pt idx="2361">
                  <c:v>42753</c:v>
                </c:pt>
                <c:pt idx="2362">
                  <c:v>42754</c:v>
                </c:pt>
                <c:pt idx="2363">
                  <c:v>42755</c:v>
                </c:pt>
                <c:pt idx="2364">
                  <c:v>42758</c:v>
                </c:pt>
                <c:pt idx="2365">
                  <c:v>42759</c:v>
                </c:pt>
                <c:pt idx="2366">
                  <c:v>42760</c:v>
                </c:pt>
                <c:pt idx="2367">
                  <c:v>42761</c:v>
                </c:pt>
                <c:pt idx="2368">
                  <c:v>42762</c:v>
                </c:pt>
                <c:pt idx="2369">
                  <c:v>42765</c:v>
                </c:pt>
                <c:pt idx="2370">
                  <c:v>42766</c:v>
                </c:pt>
                <c:pt idx="2371">
                  <c:v>42767</c:v>
                </c:pt>
                <c:pt idx="2372">
                  <c:v>42768</c:v>
                </c:pt>
                <c:pt idx="2373">
                  <c:v>42769</c:v>
                </c:pt>
                <c:pt idx="2374">
                  <c:v>42772</c:v>
                </c:pt>
                <c:pt idx="2375">
                  <c:v>42773</c:v>
                </c:pt>
                <c:pt idx="2376">
                  <c:v>42774</c:v>
                </c:pt>
                <c:pt idx="2377">
                  <c:v>42775</c:v>
                </c:pt>
                <c:pt idx="2378">
                  <c:v>42776</c:v>
                </c:pt>
                <c:pt idx="2379">
                  <c:v>42779</c:v>
                </c:pt>
                <c:pt idx="2380">
                  <c:v>42780</c:v>
                </c:pt>
                <c:pt idx="2381">
                  <c:v>42781</c:v>
                </c:pt>
                <c:pt idx="2382">
                  <c:v>42782</c:v>
                </c:pt>
                <c:pt idx="2383">
                  <c:v>42783</c:v>
                </c:pt>
                <c:pt idx="2384">
                  <c:v>42786</c:v>
                </c:pt>
                <c:pt idx="2385">
                  <c:v>42787</c:v>
                </c:pt>
                <c:pt idx="2386">
                  <c:v>42788</c:v>
                </c:pt>
                <c:pt idx="2387">
                  <c:v>42789</c:v>
                </c:pt>
                <c:pt idx="2388">
                  <c:v>42790</c:v>
                </c:pt>
                <c:pt idx="2389">
                  <c:v>42793</c:v>
                </c:pt>
                <c:pt idx="2390">
                  <c:v>42794</c:v>
                </c:pt>
                <c:pt idx="2391">
                  <c:v>42795</c:v>
                </c:pt>
                <c:pt idx="2392">
                  <c:v>42796</c:v>
                </c:pt>
                <c:pt idx="2393">
                  <c:v>42797</c:v>
                </c:pt>
                <c:pt idx="2394">
                  <c:v>42800</c:v>
                </c:pt>
                <c:pt idx="2395">
                  <c:v>42801</c:v>
                </c:pt>
                <c:pt idx="2396">
                  <c:v>42802</c:v>
                </c:pt>
                <c:pt idx="2397">
                  <c:v>42803</c:v>
                </c:pt>
                <c:pt idx="2398">
                  <c:v>42804</c:v>
                </c:pt>
                <c:pt idx="2399">
                  <c:v>42807</c:v>
                </c:pt>
                <c:pt idx="2400">
                  <c:v>42808</c:v>
                </c:pt>
                <c:pt idx="2401">
                  <c:v>42809</c:v>
                </c:pt>
                <c:pt idx="2402">
                  <c:v>42810</c:v>
                </c:pt>
                <c:pt idx="2403">
                  <c:v>42811</c:v>
                </c:pt>
                <c:pt idx="2404">
                  <c:v>42814</c:v>
                </c:pt>
                <c:pt idx="2405">
                  <c:v>42815</c:v>
                </c:pt>
                <c:pt idx="2406">
                  <c:v>42816</c:v>
                </c:pt>
                <c:pt idx="2407">
                  <c:v>42817</c:v>
                </c:pt>
                <c:pt idx="2408">
                  <c:v>42818</c:v>
                </c:pt>
                <c:pt idx="2409">
                  <c:v>42821</c:v>
                </c:pt>
                <c:pt idx="2410">
                  <c:v>42822</c:v>
                </c:pt>
                <c:pt idx="2411">
                  <c:v>42823</c:v>
                </c:pt>
                <c:pt idx="2412">
                  <c:v>42824</c:v>
                </c:pt>
                <c:pt idx="2413">
                  <c:v>42825</c:v>
                </c:pt>
                <c:pt idx="2414">
                  <c:v>42828</c:v>
                </c:pt>
                <c:pt idx="2415">
                  <c:v>42829</c:v>
                </c:pt>
                <c:pt idx="2416">
                  <c:v>42830</c:v>
                </c:pt>
                <c:pt idx="2417">
                  <c:v>42831</c:v>
                </c:pt>
                <c:pt idx="2418">
                  <c:v>42832</c:v>
                </c:pt>
                <c:pt idx="2419">
                  <c:v>42835</c:v>
                </c:pt>
                <c:pt idx="2420">
                  <c:v>42836</c:v>
                </c:pt>
                <c:pt idx="2421">
                  <c:v>42837</c:v>
                </c:pt>
                <c:pt idx="2422">
                  <c:v>42838</c:v>
                </c:pt>
                <c:pt idx="2423">
                  <c:v>42839</c:v>
                </c:pt>
                <c:pt idx="2424">
                  <c:v>42842</c:v>
                </c:pt>
                <c:pt idx="2425">
                  <c:v>42843</c:v>
                </c:pt>
                <c:pt idx="2426">
                  <c:v>42844</c:v>
                </c:pt>
                <c:pt idx="2427">
                  <c:v>42845</c:v>
                </c:pt>
                <c:pt idx="2428">
                  <c:v>42846</c:v>
                </c:pt>
                <c:pt idx="2429">
                  <c:v>42849</c:v>
                </c:pt>
                <c:pt idx="2430">
                  <c:v>42850</c:v>
                </c:pt>
                <c:pt idx="2431">
                  <c:v>42851</c:v>
                </c:pt>
                <c:pt idx="2432">
                  <c:v>42852</c:v>
                </c:pt>
                <c:pt idx="2433">
                  <c:v>42853</c:v>
                </c:pt>
                <c:pt idx="2434">
                  <c:v>42856</c:v>
                </c:pt>
                <c:pt idx="2435">
                  <c:v>42857</c:v>
                </c:pt>
                <c:pt idx="2436">
                  <c:v>42858</c:v>
                </c:pt>
                <c:pt idx="2437">
                  <c:v>42859</c:v>
                </c:pt>
                <c:pt idx="2438">
                  <c:v>42860</c:v>
                </c:pt>
                <c:pt idx="2439">
                  <c:v>42863</c:v>
                </c:pt>
                <c:pt idx="2440">
                  <c:v>42864</c:v>
                </c:pt>
                <c:pt idx="2441">
                  <c:v>42865</c:v>
                </c:pt>
                <c:pt idx="2442">
                  <c:v>42866</c:v>
                </c:pt>
                <c:pt idx="2443">
                  <c:v>42867</c:v>
                </c:pt>
                <c:pt idx="2444">
                  <c:v>42870</c:v>
                </c:pt>
                <c:pt idx="2445">
                  <c:v>42871</c:v>
                </c:pt>
                <c:pt idx="2446">
                  <c:v>42872</c:v>
                </c:pt>
                <c:pt idx="2447">
                  <c:v>42873</c:v>
                </c:pt>
                <c:pt idx="2448">
                  <c:v>42874</c:v>
                </c:pt>
                <c:pt idx="2449">
                  <c:v>42877</c:v>
                </c:pt>
                <c:pt idx="2450">
                  <c:v>42878</c:v>
                </c:pt>
                <c:pt idx="2451">
                  <c:v>42879</c:v>
                </c:pt>
                <c:pt idx="2452">
                  <c:v>42880</c:v>
                </c:pt>
                <c:pt idx="2453">
                  <c:v>42881</c:v>
                </c:pt>
                <c:pt idx="2454">
                  <c:v>42884</c:v>
                </c:pt>
                <c:pt idx="2455">
                  <c:v>42885</c:v>
                </c:pt>
                <c:pt idx="2456">
                  <c:v>42886</c:v>
                </c:pt>
                <c:pt idx="2457">
                  <c:v>42887</c:v>
                </c:pt>
                <c:pt idx="2458">
                  <c:v>42888</c:v>
                </c:pt>
                <c:pt idx="2459">
                  <c:v>42891</c:v>
                </c:pt>
                <c:pt idx="2460">
                  <c:v>42892</c:v>
                </c:pt>
                <c:pt idx="2461">
                  <c:v>42893</c:v>
                </c:pt>
                <c:pt idx="2462">
                  <c:v>42894</c:v>
                </c:pt>
                <c:pt idx="2463">
                  <c:v>42895</c:v>
                </c:pt>
                <c:pt idx="2464">
                  <c:v>42898</c:v>
                </c:pt>
                <c:pt idx="2465">
                  <c:v>42899</c:v>
                </c:pt>
                <c:pt idx="2466">
                  <c:v>42900</c:v>
                </c:pt>
                <c:pt idx="2467">
                  <c:v>42901</c:v>
                </c:pt>
                <c:pt idx="2468">
                  <c:v>42902</c:v>
                </c:pt>
                <c:pt idx="2469">
                  <c:v>42905</c:v>
                </c:pt>
                <c:pt idx="2470">
                  <c:v>42906</c:v>
                </c:pt>
                <c:pt idx="2471">
                  <c:v>42907</c:v>
                </c:pt>
                <c:pt idx="2472">
                  <c:v>42908</c:v>
                </c:pt>
                <c:pt idx="2473">
                  <c:v>42909</c:v>
                </c:pt>
                <c:pt idx="2474">
                  <c:v>42912</c:v>
                </c:pt>
                <c:pt idx="2475">
                  <c:v>42913</c:v>
                </c:pt>
                <c:pt idx="2476">
                  <c:v>42914</c:v>
                </c:pt>
                <c:pt idx="2477">
                  <c:v>42915</c:v>
                </c:pt>
                <c:pt idx="2478">
                  <c:v>42916</c:v>
                </c:pt>
                <c:pt idx="2479">
                  <c:v>42919</c:v>
                </c:pt>
                <c:pt idx="2480">
                  <c:v>42920</c:v>
                </c:pt>
                <c:pt idx="2481">
                  <c:v>42921</c:v>
                </c:pt>
                <c:pt idx="2482">
                  <c:v>42922</c:v>
                </c:pt>
                <c:pt idx="2483">
                  <c:v>42923</c:v>
                </c:pt>
                <c:pt idx="2484">
                  <c:v>42926</c:v>
                </c:pt>
                <c:pt idx="2485">
                  <c:v>42927</c:v>
                </c:pt>
                <c:pt idx="2486">
                  <c:v>42928</c:v>
                </c:pt>
                <c:pt idx="2487">
                  <c:v>42929</c:v>
                </c:pt>
                <c:pt idx="2488">
                  <c:v>42930</c:v>
                </c:pt>
                <c:pt idx="2489">
                  <c:v>42933</c:v>
                </c:pt>
                <c:pt idx="2490">
                  <c:v>42934</c:v>
                </c:pt>
                <c:pt idx="2491">
                  <c:v>42935</c:v>
                </c:pt>
                <c:pt idx="2492">
                  <c:v>42936</c:v>
                </c:pt>
                <c:pt idx="2493">
                  <c:v>42937</c:v>
                </c:pt>
                <c:pt idx="2494">
                  <c:v>42940</c:v>
                </c:pt>
                <c:pt idx="2495">
                  <c:v>42941</c:v>
                </c:pt>
                <c:pt idx="2496">
                  <c:v>42942</c:v>
                </c:pt>
                <c:pt idx="2497">
                  <c:v>42943</c:v>
                </c:pt>
                <c:pt idx="2498">
                  <c:v>42944</c:v>
                </c:pt>
                <c:pt idx="2499">
                  <c:v>42947</c:v>
                </c:pt>
                <c:pt idx="2500">
                  <c:v>42948</c:v>
                </c:pt>
                <c:pt idx="2501">
                  <c:v>42949</c:v>
                </c:pt>
                <c:pt idx="2502">
                  <c:v>42950</c:v>
                </c:pt>
                <c:pt idx="2503">
                  <c:v>42951</c:v>
                </c:pt>
                <c:pt idx="2504">
                  <c:v>42954</c:v>
                </c:pt>
                <c:pt idx="2505">
                  <c:v>42955</c:v>
                </c:pt>
                <c:pt idx="2506">
                  <c:v>42956</c:v>
                </c:pt>
                <c:pt idx="2507">
                  <c:v>42957</c:v>
                </c:pt>
                <c:pt idx="2508">
                  <c:v>42958</c:v>
                </c:pt>
                <c:pt idx="2509">
                  <c:v>42961</c:v>
                </c:pt>
                <c:pt idx="2510">
                  <c:v>42962</c:v>
                </c:pt>
                <c:pt idx="2511">
                  <c:v>42963</c:v>
                </c:pt>
                <c:pt idx="2512">
                  <c:v>42964</c:v>
                </c:pt>
                <c:pt idx="2513">
                  <c:v>42965</c:v>
                </c:pt>
                <c:pt idx="2514">
                  <c:v>42968</c:v>
                </c:pt>
                <c:pt idx="2515">
                  <c:v>42969</c:v>
                </c:pt>
                <c:pt idx="2516">
                  <c:v>42970</c:v>
                </c:pt>
                <c:pt idx="2517">
                  <c:v>42971</c:v>
                </c:pt>
                <c:pt idx="2518">
                  <c:v>42972</c:v>
                </c:pt>
                <c:pt idx="2519">
                  <c:v>42975</c:v>
                </c:pt>
                <c:pt idx="2520">
                  <c:v>42976</c:v>
                </c:pt>
                <c:pt idx="2521">
                  <c:v>42977</c:v>
                </c:pt>
                <c:pt idx="2522">
                  <c:v>42978</c:v>
                </c:pt>
                <c:pt idx="2523">
                  <c:v>42979</c:v>
                </c:pt>
                <c:pt idx="2524">
                  <c:v>42982</c:v>
                </c:pt>
                <c:pt idx="2525">
                  <c:v>42983</c:v>
                </c:pt>
                <c:pt idx="2526">
                  <c:v>42984</c:v>
                </c:pt>
                <c:pt idx="2527">
                  <c:v>42985</c:v>
                </c:pt>
                <c:pt idx="2528">
                  <c:v>42986</c:v>
                </c:pt>
                <c:pt idx="2529">
                  <c:v>42989</c:v>
                </c:pt>
                <c:pt idx="2530">
                  <c:v>42990</c:v>
                </c:pt>
                <c:pt idx="2531">
                  <c:v>42991</c:v>
                </c:pt>
                <c:pt idx="2532">
                  <c:v>42992</c:v>
                </c:pt>
                <c:pt idx="2533">
                  <c:v>42993</c:v>
                </c:pt>
                <c:pt idx="2534">
                  <c:v>42996</c:v>
                </c:pt>
                <c:pt idx="2535">
                  <c:v>42997</c:v>
                </c:pt>
                <c:pt idx="2536">
                  <c:v>42998</c:v>
                </c:pt>
                <c:pt idx="2537">
                  <c:v>42999</c:v>
                </c:pt>
                <c:pt idx="2538">
                  <c:v>43000</c:v>
                </c:pt>
                <c:pt idx="2539">
                  <c:v>43003</c:v>
                </c:pt>
                <c:pt idx="2540">
                  <c:v>43004</c:v>
                </c:pt>
                <c:pt idx="2541">
                  <c:v>43005</c:v>
                </c:pt>
                <c:pt idx="2542">
                  <c:v>43006</c:v>
                </c:pt>
                <c:pt idx="2543">
                  <c:v>43007</c:v>
                </c:pt>
                <c:pt idx="2544">
                  <c:v>43010</c:v>
                </c:pt>
                <c:pt idx="2545">
                  <c:v>43011</c:v>
                </c:pt>
                <c:pt idx="2546">
                  <c:v>43012</c:v>
                </c:pt>
                <c:pt idx="2547">
                  <c:v>43013</c:v>
                </c:pt>
                <c:pt idx="2548">
                  <c:v>43014</c:v>
                </c:pt>
                <c:pt idx="2549">
                  <c:v>43017</c:v>
                </c:pt>
                <c:pt idx="2550">
                  <c:v>43018</c:v>
                </c:pt>
                <c:pt idx="2551">
                  <c:v>43019</c:v>
                </c:pt>
                <c:pt idx="2552">
                  <c:v>43020</c:v>
                </c:pt>
                <c:pt idx="2553">
                  <c:v>43021</c:v>
                </c:pt>
                <c:pt idx="2554">
                  <c:v>43024</c:v>
                </c:pt>
                <c:pt idx="2555">
                  <c:v>43025</c:v>
                </c:pt>
                <c:pt idx="2556">
                  <c:v>43026</c:v>
                </c:pt>
                <c:pt idx="2557">
                  <c:v>43027</c:v>
                </c:pt>
                <c:pt idx="2558">
                  <c:v>43028</c:v>
                </c:pt>
                <c:pt idx="2559">
                  <c:v>43031</c:v>
                </c:pt>
                <c:pt idx="2560">
                  <c:v>43032</c:v>
                </c:pt>
                <c:pt idx="2561">
                  <c:v>43033</c:v>
                </c:pt>
                <c:pt idx="2562">
                  <c:v>43034</c:v>
                </c:pt>
                <c:pt idx="2563">
                  <c:v>43035</c:v>
                </c:pt>
                <c:pt idx="2564">
                  <c:v>43038</c:v>
                </c:pt>
                <c:pt idx="2565">
                  <c:v>43039</c:v>
                </c:pt>
                <c:pt idx="2566">
                  <c:v>43040</c:v>
                </c:pt>
                <c:pt idx="2567">
                  <c:v>43041</c:v>
                </c:pt>
                <c:pt idx="2568">
                  <c:v>43042</c:v>
                </c:pt>
                <c:pt idx="2569">
                  <c:v>43045</c:v>
                </c:pt>
                <c:pt idx="2570">
                  <c:v>43046</c:v>
                </c:pt>
                <c:pt idx="2571">
                  <c:v>43047</c:v>
                </c:pt>
                <c:pt idx="2572">
                  <c:v>43048</c:v>
                </c:pt>
                <c:pt idx="2573">
                  <c:v>43049</c:v>
                </c:pt>
                <c:pt idx="2574">
                  <c:v>43052</c:v>
                </c:pt>
                <c:pt idx="2575">
                  <c:v>43053</c:v>
                </c:pt>
                <c:pt idx="2576">
                  <c:v>43054</c:v>
                </c:pt>
                <c:pt idx="2577">
                  <c:v>43055</c:v>
                </c:pt>
                <c:pt idx="2578">
                  <c:v>43056</c:v>
                </c:pt>
                <c:pt idx="2579">
                  <c:v>43059</c:v>
                </c:pt>
                <c:pt idx="2580">
                  <c:v>43060</c:v>
                </c:pt>
                <c:pt idx="2581">
                  <c:v>43061</c:v>
                </c:pt>
                <c:pt idx="2582">
                  <c:v>43062</c:v>
                </c:pt>
                <c:pt idx="2583">
                  <c:v>43063</c:v>
                </c:pt>
                <c:pt idx="2584">
                  <c:v>43066</c:v>
                </c:pt>
                <c:pt idx="2585">
                  <c:v>43067</c:v>
                </c:pt>
                <c:pt idx="2586">
                  <c:v>43068</c:v>
                </c:pt>
                <c:pt idx="2587">
                  <c:v>43069</c:v>
                </c:pt>
                <c:pt idx="2588">
                  <c:v>43070</c:v>
                </c:pt>
                <c:pt idx="2589">
                  <c:v>43073</c:v>
                </c:pt>
                <c:pt idx="2590">
                  <c:v>43074</c:v>
                </c:pt>
                <c:pt idx="2591">
                  <c:v>43075</c:v>
                </c:pt>
                <c:pt idx="2592">
                  <c:v>43076</c:v>
                </c:pt>
                <c:pt idx="2593">
                  <c:v>43077</c:v>
                </c:pt>
                <c:pt idx="2594">
                  <c:v>43080</c:v>
                </c:pt>
                <c:pt idx="2595">
                  <c:v>43081</c:v>
                </c:pt>
                <c:pt idx="2596">
                  <c:v>43082</c:v>
                </c:pt>
                <c:pt idx="2597">
                  <c:v>43083</c:v>
                </c:pt>
                <c:pt idx="2598">
                  <c:v>43084</c:v>
                </c:pt>
                <c:pt idx="2599">
                  <c:v>43087</c:v>
                </c:pt>
                <c:pt idx="2600">
                  <c:v>43088</c:v>
                </c:pt>
                <c:pt idx="2601">
                  <c:v>43089</c:v>
                </c:pt>
                <c:pt idx="2602">
                  <c:v>43090</c:v>
                </c:pt>
                <c:pt idx="2603">
                  <c:v>43091</c:v>
                </c:pt>
                <c:pt idx="2604">
                  <c:v>43094</c:v>
                </c:pt>
                <c:pt idx="2605">
                  <c:v>43095</c:v>
                </c:pt>
                <c:pt idx="2606">
                  <c:v>43096</c:v>
                </c:pt>
                <c:pt idx="2607">
                  <c:v>43097</c:v>
                </c:pt>
                <c:pt idx="2608">
                  <c:v>43098</c:v>
                </c:pt>
                <c:pt idx="2609">
                  <c:v>43101</c:v>
                </c:pt>
                <c:pt idx="2610">
                  <c:v>43102</c:v>
                </c:pt>
                <c:pt idx="2611">
                  <c:v>43103</c:v>
                </c:pt>
                <c:pt idx="2612">
                  <c:v>43104</c:v>
                </c:pt>
                <c:pt idx="2613">
                  <c:v>43105</c:v>
                </c:pt>
                <c:pt idx="2614">
                  <c:v>43108</c:v>
                </c:pt>
                <c:pt idx="2615">
                  <c:v>43109</c:v>
                </c:pt>
                <c:pt idx="2616">
                  <c:v>43110</c:v>
                </c:pt>
                <c:pt idx="2617">
                  <c:v>43111</c:v>
                </c:pt>
                <c:pt idx="2618">
                  <c:v>43112</c:v>
                </c:pt>
                <c:pt idx="2619">
                  <c:v>43115</c:v>
                </c:pt>
                <c:pt idx="2620">
                  <c:v>43116</c:v>
                </c:pt>
                <c:pt idx="2621">
                  <c:v>43117</c:v>
                </c:pt>
                <c:pt idx="2622">
                  <c:v>43118</c:v>
                </c:pt>
                <c:pt idx="2623">
                  <c:v>43119</c:v>
                </c:pt>
                <c:pt idx="2624">
                  <c:v>43122</c:v>
                </c:pt>
                <c:pt idx="2625">
                  <c:v>43123</c:v>
                </c:pt>
                <c:pt idx="2626">
                  <c:v>43124</c:v>
                </c:pt>
                <c:pt idx="2627">
                  <c:v>43125</c:v>
                </c:pt>
                <c:pt idx="2628">
                  <c:v>43126</c:v>
                </c:pt>
                <c:pt idx="2629">
                  <c:v>43129</c:v>
                </c:pt>
                <c:pt idx="2630">
                  <c:v>43130</c:v>
                </c:pt>
                <c:pt idx="2631">
                  <c:v>43131</c:v>
                </c:pt>
                <c:pt idx="2632">
                  <c:v>43132</c:v>
                </c:pt>
                <c:pt idx="2633">
                  <c:v>43133</c:v>
                </c:pt>
                <c:pt idx="2634">
                  <c:v>43136</c:v>
                </c:pt>
                <c:pt idx="2635">
                  <c:v>43137</c:v>
                </c:pt>
                <c:pt idx="2636">
                  <c:v>43138</c:v>
                </c:pt>
                <c:pt idx="2637">
                  <c:v>43139</c:v>
                </c:pt>
                <c:pt idx="2638">
                  <c:v>43140</c:v>
                </c:pt>
                <c:pt idx="2639">
                  <c:v>43143</c:v>
                </c:pt>
                <c:pt idx="2640">
                  <c:v>43144</c:v>
                </c:pt>
                <c:pt idx="2641">
                  <c:v>43145</c:v>
                </c:pt>
                <c:pt idx="2642">
                  <c:v>43146</c:v>
                </c:pt>
                <c:pt idx="2643">
                  <c:v>43147</c:v>
                </c:pt>
                <c:pt idx="2644">
                  <c:v>43150</c:v>
                </c:pt>
                <c:pt idx="2645">
                  <c:v>43151</c:v>
                </c:pt>
                <c:pt idx="2646">
                  <c:v>43152</c:v>
                </c:pt>
                <c:pt idx="2647">
                  <c:v>43153</c:v>
                </c:pt>
                <c:pt idx="2648">
                  <c:v>43154</c:v>
                </c:pt>
                <c:pt idx="2649">
                  <c:v>43157</c:v>
                </c:pt>
                <c:pt idx="2650">
                  <c:v>43158</c:v>
                </c:pt>
                <c:pt idx="2651">
                  <c:v>43159</c:v>
                </c:pt>
                <c:pt idx="2652">
                  <c:v>43160</c:v>
                </c:pt>
                <c:pt idx="2653">
                  <c:v>43161</c:v>
                </c:pt>
                <c:pt idx="2654">
                  <c:v>43164</c:v>
                </c:pt>
                <c:pt idx="2655">
                  <c:v>43165</c:v>
                </c:pt>
                <c:pt idx="2656">
                  <c:v>43166</c:v>
                </c:pt>
                <c:pt idx="2657">
                  <c:v>43167</c:v>
                </c:pt>
                <c:pt idx="2658">
                  <c:v>43168</c:v>
                </c:pt>
                <c:pt idx="2659">
                  <c:v>43171</c:v>
                </c:pt>
                <c:pt idx="2660">
                  <c:v>43172</c:v>
                </c:pt>
                <c:pt idx="2661">
                  <c:v>43173</c:v>
                </c:pt>
                <c:pt idx="2662">
                  <c:v>43174</c:v>
                </c:pt>
                <c:pt idx="2663">
                  <c:v>43175</c:v>
                </c:pt>
                <c:pt idx="2664">
                  <c:v>43178</c:v>
                </c:pt>
                <c:pt idx="2665">
                  <c:v>43179</c:v>
                </c:pt>
                <c:pt idx="2666">
                  <c:v>43180</c:v>
                </c:pt>
                <c:pt idx="2667">
                  <c:v>43181</c:v>
                </c:pt>
                <c:pt idx="2668">
                  <c:v>43182</c:v>
                </c:pt>
                <c:pt idx="2669">
                  <c:v>43185</c:v>
                </c:pt>
                <c:pt idx="2670">
                  <c:v>43186</c:v>
                </c:pt>
                <c:pt idx="2671">
                  <c:v>43187</c:v>
                </c:pt>
                <c:pt idx="2672">
                  <c:v>43188</c:v>
                </c:pt>
                <c:pt idx="2673">
                  <c:v>43189</c:v>
                </c:pt>
                <c:pt idx="2674">
                  <c:v>43192</c:v>
                </c:pt>
                <c:pt idx="2675">
                  <c:v>43193</c:v>
                </c:pt>
                <c:pt idx="2676">
                  <c:v>43194</c:v>
                </c:pt>
                <c:pt idx="2677">
                  <c:v>43195</c:v>
                </c:pt>
                <c:pt idx="2678">
                  <c:v>43196</c:v>
                </c:pt>
                <c:pt idx="2679">
                  <c:v>43199</c:v>
                </c:pt>
                <c:pt idx="2680">
                  <c:v>43200</c:v>
                </c:pt>
                <c:pt idx="2681">
                  <c:v>43201</c:v>
                </c:pt>
                <c:pt idx="2682">
                  <c:v>43202</c:v>
                </c:pt>
                <c:pt idx="2683">
                  <c:v>43203</c:v>
                </c:pt>
                <c:pt idx="2684">
                  <c:v>43206</c:v>
                </c:pt>
                <c:pt idx="2685">
                  <c:v>43207</c:v>
                </c:pt>
                <c:pt idx="2686">
                  <c:v>43208</c:v>
                </c:pt>
                <c:pt idx="2687">
                  <c:v>43209</c:v>
                </c:pt>
                <c:pt idx="2688">
                  <c:v>43210</c:v>
                </c:pt>
                <c:pt idx="2689">
                  <c:v>43213</c:v>
                </c:pt>
                <c:pt idx="2690">
                  <c:v>43214</c:v>
                </c:pt>
                <c:pt idx="2691">
                  <c:v>43215</c:v>
                </c:pt>
                <c:pt idx="2692">
                  <c:v>43216</c:v>
                </c:pt>
                <c:pt idx="2693">
                  <c:v>43217</c:v>
                </c:pt>
                <c:pt idx="2694">
                  <c:v>43220</c:v>
                </c:pt>
                <c:pt idx="2695">
                  <c:v>43221</c:v>
                </c:pt>
                <c:pt idx="2696">
                  <c:v>43222</c:v>
                </c:pt>
                <c:pt idx="2697">
                  <c:v>43223</c:v>
                </c:pt>
                <c:pt idx="2698">
                  <c:v>43224</c:v>
                </c:pt>
                <c:pt idx="2699">
                  <c:v>43227</c:v>
                </c:pt>
                <c:pt idx="2700">
                  <c:v>43228</c:v>
                </c:pt>
                <c:pt idx="2701">
                  <c:v>43229</c:v>
                </c:pt>
                <c:pt idx="2702">
                  <c:v>43230</c:v>
                </c:pt>
                <c:pt idx="2703">
                  <c:v>43231</c:v>
                </c:pt>
                <c:pt idx="2704">
                  <c:v>43234</c:v>
                </c:pt>
                <c:pt idx="2705">
                  <c:v>43235</c:v>
                </c:pt>
                <c:pt idx="2706">
                  <c:v>43236</c:v>
                </c:pt>
                <c:pt idx="2707">
                  <c:v>43237</c:v>
                </c:pt>
                <c:pt idx="2708">
                  <c:v>43238</c:v>
                </c:pt>
                <c:pt idx="2709">
                  <c:v>43241</c:v>
                </c:pt>
                <c:pt idx="2710">
                  <c:v>43242</c:v>
                </c:pt>
                <c:pt idx="2711">
                  <c:v>43243</c:v>
                </c:pt>
                <c:pt idx="2712">
                  <c:v>43244</c:v>
                </c:pt>
                <c:pt idx="2713">
                  <c:v>43245</c:v>
                </c:pt>
                <c:pt idx="2714">
                  <c:v>43248</c:v>
                </c:pt>
                <c:pt idx="2715">
                  <c:v>43249</c:v>
                </c:pt>
                <c:pt idx="2716">
                  <c:v>43250</c:v>
                </c:pt>
                <c:pt idx="2717">
                  <c:v>43251</c:v>
                </c:pt>
                <c:pt idx="2718">
                  <c:v>43252</c:v>
                </c:pt>
                <c:pt idx="2719">
                  <c:v>43255</c:v>
                </c:pt>
                <c:pt idx="2720">
                  <c:v>43256</c:v>
                </c:pt>
                <c:pt idx="2721">
                  <c:v>43257</c:v>
                </c:pt>
                <c:pt idx="2722">
                  <c:v>43258</c:v>
                </c:pt>
                <c:pt idx="2723">
                  <c:v>43259</c:v>
                </c:pt>
                <c:pt idx="2724">
                  <c:v>43262</c:v>
                </c:pt>
                <c:pt idx="2725">
                  <c:v>43263</c:v>
                </c:pt>
                <c:pt idx="2726">
                  <c:v>43264</c:v>
                </c:pt>
                <c:pt idx="2727">
                  <c:v>43265</c:v>
                </c:pt>
                <c:pt idx="2728">
                  <c:v>43266</c:v>
                </c:pt>
                <c:pt idx="2729">
                  <c:v>43269</c:v>
                </c:pt>
                <c:pt idx="2730">
                  <c:v>43270</c:v>
                </c:pt>
                <c:pt idx="2731">
                  <c:v>43271</c:v>
                </c:pt>
                <c:pt idx="2732">
                  <c:v>43272</c:v>
                </c:pt>
                <c:pt idx="2733">
                  <c:v>43273</c:v>
                </c:pt>
                <c:pt idx="2734">
                  <c:v>43276</c:v>
                </c:pt>
                <c:pt idx="2735">
                  <c:v>43277</c:v>
                </c:pt>
                <c:pt idx="2736">
                  <c:v>43278</c:v>
                </c:pt>
                <c:pt idx="2737">
                  <c:v>43279</c:v>
                </c:pt>
                <c:pt idx="2738">
                  <c:v>43280</c:v>
                </c:pt>
                <c:pt idx="2739">
                  <c:v>43283</c:v>
                </c:pt>
                <c:pt idx="2740">
                  <c:v>43284</c:v>
                </c:pt>
                <c:pt idx="2741">
                  <c:v>43285</c:v>
                </c:pt>
                <c:pt idx="2742">
                  <c:v>43286</c:v>
                </c:pt>
                <c:pt idx="2743">
                  <c:v>43287</c:v>
                </c:pt>
                <c:pt idx="2744">
                  <c:v>43290</c:v>
                </c:pt>
                <c:pt idx="2745">
                  <c:v>43291</c:v>
                </c:pt>
                <c:pt idx="2746">
                  <c:v>43292</c:v>
                </c:pt>
                <c:pt idx="2747">
                  <c:v>43293</c:v>
                </c:pt>
                <c:pt idx="2748">
                  <c:v>43294</c:v>
                </c:pt>
                <c:pt idx="2749">
                  <c:v>43297</c:v>
                </c:pt>
                <c:pt idx="2750">
                  <c:v>43298</c:v>
                </c:pt>
                <c:pt idx="2751">
                  <c:v>43299</c:v>
                </c:pt>
                <c:pt idx="2752">
                  <c:v>43300</c:v>
                </c:pt>
                <c:pt idx="2753">
                  <c:v>43301</c:v>
                </c:pt>
                <c:pt idx="2754">
                  <c:v>43304</c:v>
                </c:pt>
                <c:pt idx="2755">
                  <c:v>43305</c:v>
                </c:pt>
                <c:pt idx="2756">
                  <c:v>43306</c:v>
                </c:pt>
                <c:pt idx="2757">
                  <c:v>43307</c:v>
                </c:pt>
                <c:pt idx="2758">
                  <c:v>43308</c:v>
                </c:pt>
                <c:pt idx="2759">
                  <c:v>43311</c:v>
                </c:pt>
                <c:pt idx="2760">
                  <c:v>43312</c:v>
                </c:pt>
                <c:pt idx="2761">
                  <c:v>43313</c:v>
                </c:pt>
                <c:pt idx="2762">
                  <c:v>43314</c:v>
                </c:pt>
                <c:pt idx="2763">
                  <c:v>43315</c:v>
                </c:pt>
                <c:pt idx="2764">
                  <c:v>43318</c:v>
                </c:pt>
                <c:pt idx="2765">
                  <c:v>43319</c:v>
                </c:pt>
                <c:pt idx="2766">
                  <c:v>43320</c:v>
                </c:pt>
                <c:pt idx="2767">
                  <c:v>43321</c:v>
                </c:pt>
                <c:pt idx="2768">
                  <c:v>43322</c:v>
                </c:pt>
                <c:pt idx="2769">
                  <c:v>43325</c:v>
                </c:pt>
                <c:pt idx="2770">
                  <c:v>43326</c:v>
                </c:pt>
                <c:pt idx="2771">
                  <c:v>43327</c:v>
                </c:pt>
                <c:pt idx="2772">
                  <c:v>43328</c:v>
                </c:pt>
                <c:pt idx="2773">
                  <c:v>43329</c:v>
                </c:pt>
                <c:pt idx="2774">
                  <c:v>43332</c:v>
                </c:pt>
                <c:pt idx="2775">
                  <c:v>43333</c:v>
                </c:pt>
                <c:pt idx="2776">
                  <c:v>43334</c:v>
                </c:pt>
                <c:pt idx="2777">
                  <c:v>43335</c:v>
                </c:pt>
                <c:pt idx="2778">
                  <c:v>43336</c:v>
                </c:pt>
                <c:pt idx="2779">
                  <c:v>43339</c:v>
                </c:pt>
                <c:pt idx="2780">
                  <c:v>43340</c:v>
                </c:pt>
                <c:pt idx="2781">
                  <c:v>43341</c:v>
                </c:pt>
                <c:pt idx="2782">
                  <c:v>43342</c:v>
                </c:pt>
                <c:pt idx="2783">
                  <c:v>43343</c:v>
                </c:pt>
                <c:pt idx="2784">
                  <c:v>43346</c:v>
                </c:pt>
                <c:pt idx="2785">
                  <c:v>43347</c:v>
                </c:pt>
                <c:pt idx="2786">
                  <c:v>43348</c:v>
                </c:pt>
                <c:pt idx="2787">
                  <c:v>43349</c:v>
                </c:pt>
                <c:pt idx="2788">
                  <c:v>43350</c:v>
                </c:pt>
                <c:pt idx="2789">
                  <c:v>43353</c:v>
                </c:pt>
                <c:pt idx="2790">
                  <c:v>43354</c:v>
                </c:pt>
                <c:pt idx="2791">
                  <c:v>43355</c:v>
                </c:pt>
                <c:pt idx="2792">
                  <c:v>43356</c:v>
                </c:pt>
                <c:pt idx="2793">
                  <c:v>43357</c:v>
                </c:pt>
                <c:pt idx="2794">
                  <c:v>43360</c:v>
                </c:pt>
                <c:pt idx="2795">
                  <c:v>43361</c:v>
                </c:pt>
                <c:pt idx="2796">
                  <c:v>43362</c:v>
                </c:pt>
                <c:pt idx="2797">
                  <c:v>43363</c:v>
                </c:pt>
                <c:pt idx="2798">
                  <c:v>43364</c:v>
                </c:pt>
                <c:pt idx="2799">
                  <c:v>43367</c:v>
                </c:pt>
                <c:pt idx="2800">
                  <c:v>43368</c:v>
                </c:pt>
                <c:pt idx="2801">
                  <c:v>43369</c:v>
                </c:pt>
                <c:pt idx="2802">
                  <c:v>43370</c:v>
                </c:pt>
                <c:pt idx="2803">
                  <c:v>43371</c:v>
                </c:pt>
                <c:pt idx="2804">
                  <c:v>43374</c:v>
                </c:pt>
                <c:pt idx="2805">
                  <c:v>43375</c:v>
                </c:pt>
                <c:pt idx="2806">
                  <c:v>43376</c:v>
                </c:pt>
                <c:pt idx="2807">
                  <c:v>43377</c:v>
                </c:pt>
                <c:pt idx="2808">
                  <c:v>43378</c:v>
                </c:pt>
                <c:pt idx="2809">
                  <c:v>43381</c:v>
                </c:pt>
                <c:pt idx="2810">
                  <c:v>43382</c:v>
                </c:pt>
                <c:pt idx="2811">
                  <c:v>43383</c:v>
                </c:pt>
                <c:pt idx="2812">
                  <c:v>43384</c:v>
                </c:pt>
                <c:pt idx="2813">
                  <c:v>43385</c:v>
                </c:pt>
                <c:pt idx="2814">
                  <c:v>43388</c:v>
                </c:pt>
                <c:pt idx="2815">
                  <c:v>43389</c:v>
                </c:pt>
                <c:pt idx="2816">
                  <c:v>43390</c:v>
                </c:pt>
                <c:pt idx="2817">
                  <c:v>43391</c:v>
                </c:pt>
                <c:pt idx="2818">
                  <c:v>43392</c:v>
                </c:pt>
                <c:pt idx="2819">
                  <c:v>43395</c:v>
                </c:pt>
                <c:pt idx="2820">
                  <c:v>43396</c:v>
                </c:pt>
                <c:pt idx="2821">
                  <c:v>43397</c:v>
                </c:pt>
                <c:pt idx="2822">
                  <c:v>43398</c:v>
                </c:pt>
                <c:pt idx="2823">
                  <c:v>43399</c:v>
                </c:pt>
                <c:pt idx="2824">
                  <c:v>43402</c:v>
                </c:pt>
                <c:pt idx="2825">
                  <c:v>43403</c:v>
                </c:pt>
                <c:pt idx="2826">
                  <c:v>43404</c:v>
                </c:pt>
                <c:pt idx="2827">
                  <c:v>43405</c:v>
                </c:pt>
                <c:pt idx="2828">
                  <c:v>43406</c:v>
                </c:pt>
                <c:pt idx="2829">
                  <c:v>43409</c:v>
                </c:pt>
                <c:pt idx="2830">
                  <c:v>43410</c:v>
                </c:pt>
                <c:pt idx="2831">
                  <c:v>43411</c:v>
                </c:pt>
                <c:pt idx="2832">
                  <c:v>43412</c:v>
                </c:pt>
                <c:pt idx="2833">
                  <c:v>43413</c:v>
                </c:pt>
                <c:pt idx="2834">
                  <c:v>43416</c:v>
                </c:pt>
                <c:pt idx="2835">
                  <c:v>43417</c:v>
                </c:pt>
                <c:pt idx="2836">
                  <c:v>43418</c:v>
                </c:pt>
                <c:pt idx="2837">
                  <c:v>43419</c:v>
                </c:pt>
                <c:pt idx="2838">
                  <c:v>43420</c:v>
                </c:pt>
                <c:pt idx="2839">
                  <c:v>43423</c:v>
                </c:pt>
                <c:pt idx="2840">
                  <c:v>43424</c:v>
                </c:pt>
                <c:pt idx="2841">
                  <c:v>43425</c:v>
                </c:pt>
                <c:pt idx="2842">
                  <c:v>43426</c:v>
                </c:pt>
                <c:pt idx="2843">
                  <c:v>43427</c:v>
                </c:pt>
                <c:pt idx="2844">
                  <c:v>43430</c:v>
                </c:pt>
                <c:pt idx="2845">
                  <c:v>43431</c:v>
                </c:pt>
                <c:pt idx="2846">
                  <c:v>43432</c:v>
                </c:pt>
                <c:pt idx="2847">
                  <c:v>43433</c:v>
                </c:pt>
                <c:pt idx="2848">
                  <c:v>43434</c:v>
                </c:pt>
                <c:pt idx="2849">
                  <c:v>43437</c:v>
                </c:pt>
                <c:pt idx="2850">
                  <c:v>43438</c:v>
                </c:pt>
                <c:pt idx="2851">
                  <c:v>43439</c:v>
                </c:pt>
                <c:pt idx="2852">
                  <c:v>43440</c:v>
                </c:pt>
                <c:pt idx="2853">
                  <c:v>43441</c:v>
                </c:pt>
                <c:pt idx="2854">
                  <c:v>43444</c:v>
                </c:pt>
                <c:pt idx="2855">
                  <c:v>43445</c:v>
                </c:pt>
                <c:pt idx="2856">
                  <c:v>43446</c:v>
                </c:pt>
                <c:pt idx="2857">
                  <c:v>43447</c:v>
                </c:pt>
                <c:pt idx="2858">
                  <c:v>43448</c:v>
                </c:pt>
                <c:pt idx="2859">
                  <c:v>43451</c:v>
                </c:pt>
                <c:pt idx="2860">
                  <c:v>43452</c:v>
                </c:pt>
                <c:pt idx="2861">
                  <c:v>43453</c:v>
                </c:pt>
                <c:pt idx="2862">
                  <c:v>43454</c:v>
                </c:pt>
                <c:pt idx="2863">
                  <c:v>43455</c:v>
                </c:pt>
                <c:pt idx="2864">
                  <c:v>43458</c:v>
                </c:pt>
                <c:pt idx="2865">
                  <c:v>43459</c:v>
                </c:pt>
                <c:pt idx="2866">
                  <c:v>43460</c:v>
                </c:pt>
                <c:pt idx="2867">
                  <c:v>43461</c:v>
                </c:pt>
                <c:pt idx="2868">
                  <c:v>43462</c:v>
                </c:pt>
                <c:pt idx="2869">
                  <c:v>43465</c:v>
                </c:pt>
                <c:pt idx="2870">
                  <c:v>43466</c:v>
                </c:pt>
                <c:pt idx="2871">
                  <c:v>43467</c:v>
                </c:pt>
                <c:pt idx="2872">
                  <c:v>43468</c:v>
                </c:pt>
                <c:pt idx="2873">
                  <c:v>43469</c:v>
                </c:pt>
                <c:pt idx="2874">
                  <c:v>43472</c:v>
                </c:pt>
                <c:pt idx="2875">
                  <c:v>43473</c:v>
                </c:pt>
                <c:pt idx="2876">
                  <c:v>43474</c:v>
                </c:pt>
                <c:pt idx="2877">
                  <c:v>43475</c:v>
                </c:pt>
                <c:pt idx="2878">
                  <c:v>43476</c:v>
                </c:pt>
                <c:pt idx="2879">
                  <c:v>43479</c:v>
                </c:pt>
                <c:pt idx="2880">
                  <c:v>43480</c:v>
                </c:pt>
                <c:pt idx="2881">
                  <c:v>43481</c:v>
                </c:pt>
                <c:pt idx="2882">
                  <c:v>43482</c:v>
                </c:pt>
                <c:pt idx="2883">
                  <c:v>43483</c:v>
                </c:pt>
                <c:pt idx="2884">
                  <c:v>43486</c:v>
                </c:pt>
                <c:pt idx="2885">
                  <c:v>43487</c:v>
                </c:pt>
                <c:pt idx="2886">
                  <c:v>43488</c:v>
                </c:pt>
                <c:pt idx="2887">
                  <c:v>43489</c:v>
                </c:pt>
                <c:pt idx="2888">
                  <c:v>43490</c:v>
                </c:pt>
                <c:pt idx="2889">
                  <c:v>43493</c:v>
                </c:pt>
                <c:pt idx="2890">
                  <c:v>43494</c:v>
                </c:pt>
                <c:pt idx="2891">
                  <c:v>43495</c:v>
                </c:pt>
                <c:pt idx="2892">
                  <c:v>43496</c:v>
                </c:pt>
                <c:pt idx="2893">
                  <c:v>43497</c:v>
                </c:pt>
                <c:pt idx="2894">
                  <c:v>43500</c:v>
                </c:pt>
                <c:pt idx="2895">
                  <c:v>43501</c:v>
                </c:pt>
                <c:pt idx="2896">
                  <c:v>43502</c:v>
                </c:pt>
                <c:pt idx="2897">
                  <c:v>43503</c:v>
                </c:pt>
                <c:pt idx="2898">
                  <c:v>43504</c:v>
                </c:pt>
                <c:pt idx="2899">
                  <c:v>43507</c:v>
                </c:pt>
                <c:pt idx="2900">
                  <c:v>43508</c:v>
                </c:pt>
                <c:pt idx="2901">
                  <c:v>43509</c:v>
                </c:pt>
                <c:pt idx="2902">
                  <c:v>43510</c:v>
                </c:pt>
                <c:pt idx="2903">
                  <c:v>43511</c:v>
                </c:pt>
                <c:pt idx="2904">
                  <c:v>43514</c:v>
                </c:pt>
                <c:pt idx="2905">
                  <c:v>43515</c:v>
                </c:pt>
                <c:pt idx="2906">
                  <c:v>43516</c:v>
                </c:pt>
                <c:pt idx="2907">
                  <c:v>43517</c:v>
                </c:pt>
                <c:pt idx="2908">
                  <c:v>43518</c:v>
                </c:pt>
                <c:pt idx="2909">
                  <c:v>43521</c:v>
                </c:pt>
                <c:pt idx="2910">
                  <c:v>43522</c:v>
                </c:pt>
                <c:pt idx="2911">
                  <c:v>43523</c:v>
                </c:pt>
                <c:pt idx="2912">
                  <c:v>43524</c:v>
                </c:pt>
                <c:pt idx="2913">
                  <c:v>43525</c:v>
                </c:pt>
                <c:pt idx="2914">
                  <c:v>43528</c:v>
                </c:pt>
                <c:pt idx="2915">
                  <c:v>43529</c:v>
                </c:pt>
                <c:pt idx="2916">
                  <c:v>43530</c:v>
                </c:pt>
                <c:pt idx="2917">
                  <c:v>43531</c:v>
                </c:pt>
                <c:pt idx="2918">
                  <c:v>43532</c:v>
                </c:pt>
                <c:pt idx="2919">
                  <c:v>43535</c:v>
                </c:pt>
                <c:pt idx="2920">
                  <c:v>43536</c:v>
                </c:pt>
                <c:pt idx="2921">
                  <c:v>43537</c:v>
                </c:pt>
                <c:pt idx="2922">
                  <c:v>43538</c:v>
                </c:pt>
                <c:pt idx="2923">
                  <c:v>43539</c:v>
                </c:pt>
                <c:pt idx="2924">
                  <c:v>43542</c:v>
                </c:pt>
                <c:pt idx="2925">
                  <c:v>43543</c:v>
                </c:pt>
                <c:pt idx="2926">
                  <c:v>43544</c:v>
                </c:pt>
                <c:pt idx="2927">
                  <c:v>43545</c:v>
                </c:pt>
                <c:pt idx="2928">
                  <c:v>43546</c:v>
                </c:pt>
                <c:pt idx="2929">
                  <c:v>43549</c:v>
                </c:pt>
                <c:pt idx="2930">
                  <c:v>43550</c:v>
                </c:pt>
                <c:pt idx="2931">
                  <c:v>43551</c:v>
                </c:pt>
                <c:pt idx="2932">
                  <c:v>43552</c:v>
                </c:pt>
                <c:pt idx="2933">
                  <c:v>43553</c:v>
                </c:pt>
                <c:pt idx="2934">
                  <c:v>43556</c:v>
                </c:pt>
                <c:pt idx="2935">
                  <c:v>43557</c:v>
                </c:pt>
                <c:pt idx="2936">
                  <c:v>43558</c:v>
                </c:pt>
                <c:pt idx="2937">
                  <c:v>43559</c:v>
                </c:pt>
                <c:pt idx="2938">
                  <c:v>43560</c:v>
                </c:pt>
                <c:pt idx="2939">
                  <c:v>43563</c:v>
                </c:pt>
                <c:pt idx="2940">
                  <c:v>43564</c:v>
                </c:pt>
                <c:pt idx="2941">
                  <c:v>43565</c:v>
                </c:pt>
                <c:pt idx="2942">
                  <c:v>43566</c:v>
                </c:pt>
                <c:pt idx="2943">
                  <c:v>43567</c:v>
                </c:pt>
                <c:pt idx="2944">
                  <c:v>43570</c:v>
                </c:pt>
                <c:pt idx="2945">
                  <c:v>43571</c:v>
                </c:pt>
                <c:pt idx="2946">
                  <c:v>43572</c:v>
                </c:pt>
                <c:pt idx="2947">
                  <c:v>43573</c:v>
                </c:pt>
                <c:pt idx="2948">
                  <c:v>43574</c:v>
                </c:pt>
                <c:pt idx="2949">
                  <c:v>43577</c:v>
                </c:pt>
                <c:pt idx="2950">
                  <c:v>43578</c:v>
                </c:pt>
                <c:pt idx="2951">
                  <c:v>43579</c:v>
                </c:pt>
                <c:pt idx="2952">
                  <c:v>43580</c:v>
                </c:pt>
                <c:pt idx="2953">
                  <c:v>43581</c:v>
                </c:pt>
                <c:pt idx="2954">
                  <c:v>43584</c:v>
                </c:pt>
                <c:pt idx="2955">
                  <c:v>43585</c:v>
                </c:pt>
                <c:pt idx="2956">
                  <c:v>43586</c:v>
                </c:pt>
                <c:pt idx="2957">
                  <c:v>43587</c:v>
                </c:pt>
                <c:pt idx="2958">
                  <c:v>43588</c:v>
                </c:pt>
                <c:pt idx="2959">
                  <c:v>43591</c:v>
                </c:pt>
                <c:pt idx="2960">
                  <c:v>43592</c:v>
                </c:pt>
                <c:pt idx="2961">
                  <c:v>43593</c:v>
                </c:pt>
                <c:pt idx="2962">
                  <c:v>43594</c:v>
                </c:pt>
                <c:pt idx="2963">
                  <c:v>43595</c:v>
                </c:pt>
                <c:pt idx="2964">
                  <c:v>43598</c:v>
                </c:pt>
                <c:pt idx="2965">
                  <c:v>43599</c:v>
                </c:pt>
                <c:pt idx="2966">
                  <c:v>43600</c:v>
                </c:pt>
                <c:pt idx="2967">
                  <c:v>43601</c:v>
                </c:pt>
                <c:pt idx="2968">
                  <c:v>43602</c:v>
                </c:pt>
                <c:pt idx="2969">
                  <c:v>43605</c:v>
                </c:pt>
                <c:pt idx="2970">
                  <c:v>43606</c:v>
                </c:pt>
                <c:pt idx="2971">
                  <c:v>43607</c:v>
                </c:pt>
                <c:pt idx="2972">
                  <c:v>43608</c:v>
                </c:pt>
                <c:pt idx="2973">
                  <c:v>43609</c:v>
                </c:pt>
                <c:pt idx="2974">
                  <c:v>43612</c:v>
                </c:pt>
                <c:pt idx="2975">
                  <c:v>43613</c:v>
                </c:pt>
                <c:pt idx="2976">
                  <c:v>43614</c:v>
                </c:pt>
                <c:pt idx="2977">
                  <c:v>43615</c:v>
                </c:pt>
                <c:pt idx="2978">
                  <c:v>43616</c:v>
                </c:pt>
                <c:pt idx="2979">
                  <c:v>43619</c:v>
                </c:pt>
                <c:pt idx="2980">
                  <c:v>43620</c:v>
                </c:pt>
                <c:pt idx="2981">
                  <c:v>43621</c:v>
                </c:pt>
                <c:pt idx="2982">
                  <c:v>43622</c:v>
                </c:pt>
                <c:pt idx="2983">
                  <c:v>43623</c:v>
                </c:pt>
                <c:pt idx="2984">
                  <c:v>43626</c:v>
                </c:pt>
                <c:pt idx="2985">
                  <c:v>43627</c:v>
                </c:pt>
                <c:pt idx="2986">
                  <c:v>43628</c:v>
                </c:pt>
                <c:pt idx="2987">
                  <c:v>43629</c:v>
                </c:pt>
                <c:pt idx="2988">
                  <c:v>43630</c:v>
                </c:pt>
                <c:pt idx="2989">
                  <c:v>43633</c:v>
                </c:pt>
                <c:pt idx="2990">
                  <c:v>43634</c:v>
                </c:pt>
                <c:pt idx="2991">
                  <c:v>43635</c:v>
                </c:pt>
                <c:pt idx="2992">
                  <c:v>43636</c:v>
                </c:pt>
                <c:pt idx="2993">
                  <c:v>43637</c:v>
                </c:pt>
                <c:pt idx="2994">
                  <c:v>43640</c:v>
                </c:pt>
                <c:pt idx="2995">
                  <c:v>43641</c:v>
                </c:pt>
                <c:pt idx="2996">
                  <c:v>43642</c:v>
                </c:pt>
                <c:pt idx="2997">
                  <c:v>43643</c:v>
                </c:pt>
                <c:pt idx="2998">
                  <c:v>43644</c:v>
                </c:pt>
                <c:pt idx="2999">
                  <c:v>43647</c:v>
                </c:pt>
                <c:pt idx="3000">
                  <c:v>43648</c:v>
                </c:pt>
                <c:pt idx="3001">
                  <c:v>43649</c:v>
                </c:pt>
                <c:pt idx="3002">
                  <c:v>43650</c:v>
                </c:pt>
                <c:pt idx="3003">
                  <c:v>43651</c:v>
                </c:pt>
                <c:pt idx="3004">
                  <c:v>43654</c:v>
                </c:pt>
                <c:pt idx="3005">
                  <c:v>43655</c:v>
                </c:pt>
                <c:pt idx="3006">
                  <c:v>43656</c:v>
                </c:pt>
                <c:pt idx="3007">
                  <c:v>43657</c:v>
                </c:pt>
                <c:pt idx="3008">
                  <c:v>43658</c:v>
                </c:pt>
                <c:pt idx="3009">
                  <c:v>43661</c:v>
                </c:pt>
                <c:pt idx="3010">
                  <c:v>43662</c:v>
                </c:pt>
                <c:pt idx="3011">
                  <c:v>43663</c:v>
                </c:pt>
                <c:pt idx="3012">
                  <c:v>43664</c:v>
                </c:pt>
                <c:pt idx="3013">
                  <c:v>43665</c:v>
                </c:pt>
                <c:pt idx="3014">
                  <c:v>43668</c:v>
                </c:pt>
                <c:pt idx="3015">
                  <c:v>43669</c:v>
                </c:pt>
                <c:pt idx="3016">
                  <c:v>43670</c:v>
                </c:pt>
                <c:pt idx="3017">
                  <c:v>43671</c:v>
                </c:pt>
                <c:pt idx="3018">
                  <c:v>43672</c:v>
                </c:pt>
                <c:pt idx="3019">
                  <c:v>43675</c:v>
                </c:pt>
                <c:pt idx="3020">
                  <c:v>43676</c:v>
                </c:pt>
                <c:pt idx="3021">
                  <c:v>43677</c:v>
                </c:pt>
                <c:pt idx="3022">
                  <c:v>43678</c:v>
                </c:pt>
                <c:pt idx="3023">
                  <c:v>43679</c:v>
                </c:pt>
                <c:pt idx="3024">
                  <c:v>43682</c:v>
                </c:pt>
                <c:pt idx="3025">
                  <c:v>43683</c:v>
                </c:pt>
                <c:pt idx="3026">
                  <c:v>43684</c:v>
                </c:pt>
                <c:pt idx="3027">
                  <c:v>43685</c:v>
                </c:pt>
                <c:pt idx="3028">
                  <c:v>43686</c:v>
                </c:pt>
                <c:pt idx="3029">
                  <c:v>43689</c:v>
                </c:pt>
                <c:pt idx="3030">
                  <c:v>43690</c:v>
                </c:pt>
                <c:pt idx="3031">
                  <c:v>43691</c:v>
                </c:pt>
                <c:pt idx="3032">
                  <c:v>43692</c:v>
                </c:pt>
                <c:pt idx="3033">
                  <c:v>43693</c:v>
                </c:pt>
                <c:pt idx="3034">
                  <c:v>43696</c:v>
                </c:pt>
                <c:pt idx="3035">
                  <c:v>43697</c:v>
                </c:pt>
                <c:pt idx="3036">
                  <c:v>43698</c:v>
                </c:pt>
                <c:pt idx="3037">
                  <c:v>43699</c:v>
                </c:pt>
                <c:pt idx="3038">
                  <c:v>43700</c:v>
                </c:pt>
                <c:pt idx="3039">
                  <c:v>43703</c:v>
                </c:pt>
                <c:pt idx="3040">
                  <c:v>43704</c:v>
                </c:pt>
                <c:pt idx="3041">
                  <c:v>43705</c:v>
                </c:pt>
                <c:pt idx="3042">
                  <c:v>43706</c:v>
                </c:pt>
                <c:pt idx="3043">
                  <c:v>43707</c:v>
                </c:pt>
                <c:pt idx="3044">
                  <c:v>43710</c:v>
                </c:pt>
                <c:pt idx="3045">
                  <c:v>43711</c:v>
                </c:pt>
                <c:pt idx="3046">
                  <c:v>43712</c:v>
                </c:pt>
                <c:pt idx="3047">
                  <c:v>43713</c:v>
                </c:pt>
                <c:pt idx="3048">
                  <c:v>43714</c:v>
                </c:pt>
                <c:pt idx="3049">
                  <c:v>43717</c:v>
                </c:pt>
                <c:pt idx="3050">
                  <c:v>43718</c:v>
                </c:pt>
                <c:pt idx="3051">
                  <c:v>43719</c:v>
                </c:pt>
                <c:pt idx="3052">
                  <c:v>43720</c:v>
                </c:pt>
                <c:pt idx="3053">
                  <c:v>43721</c:v>
                </c:pt>
                <c:pt idx="3054">
                  <c:v>43724</c:v>
                </c:pt>
                <c:pt idx="3055">
                  <c:v>43725</c:v>
                </c:pt>
                <c:pt idx="3056">
                  <c:v>43726</c:v>
                </c:pt>
                <c:pt idx="3057">
                  <c:v>43727</c:v>
                </c:pt>
                <c:pt idx="3058">
                  <c:v>43728</c:v>
                </c:pt>
                <c:pt idx="3059">
                  <c:v>43731</c:v>
                </c:pt>
                <c:pt idx="3060">
                  <c:v>43732</c:v>
                </c:pt>
                <c:pt idx="3061">
                  <c:v>43733</c:v>
                </c:pt>
                <c:pt idx="3062">
                  <c:v>43734</c:v>
                </c:pt>
                <c:pt idx="3063">
                  <c:v>43735</c:v>
                </c:pt>
                <c:pt idx="3064">
                  <c:v>43738</c:v>
                </c:pt>
                <c:pt idx="3065">
                  <c:v>43739</c:v>
                </c:pt>
                <c:pt idx="3066">
                  <c:v>43740</c:v>
                </c:pt>
                <c:pt idx="3067">
                  <c:v>43741</c:v>
                </c:pt>
                <c:pt idx="3068">
                  <c:v>43742</c:v>
                </c:pt>
                <c:pt idx="3069">
                  <c:v>43745</c:v>
                </c:pt>
                <c:pt idx="3070">
                  <c:v>43746</c:v>
                </c:pt>
                <c:pt idx="3071">
                  <c:v>43747</c:v>
                </c:pt>
                <c:pt idx="3072">
                  <c:v>43748</c:v>
                </c:pt>
                <c:pt idx="3073">
                  <c:v>43749</c:v>
                </c:pt>
                <c:pt idx="3074">
                  <c:v>43752</c:v>
                </c:pt>
                <c:pt idx="3075">
                  <c:v>43753</c:v>
                </c:pt>
                <c:pt idx="3076">
                  <c:v>43754</c:v>
                </c:pt>
                <c:pt idx="3077">
                  <c:v>43755</c:v>
                </c:pt>
                <c:pt idx="3078">
                  <c:v>43756</c:v>
                </c:pt>
                <c:pt idx="3079">
                  <c:v>43759</c:v>
                </c:pt>
                <c:pt idx="3080">
                  <c:v>43760</c:v>
                </c:pt>
                <c:pt idx="3081">
                  <c:v>43761</c:v>
                </c:pt>
                <c:pt idx="3082">
                  <c:v>43762</c:v>
                </c:pt>
                <c:pt idx="3083">
                  <c:v>43763</c:v>
                </c:pt>
                <c:pt idx="3084">
                  <c:v>43766</c:v>
                </c:pt>
                <c:pt idx="3085">
                  <c:v>43767</c:v>
                </c:pt>
                <c:pt idx="3086">
                  <c:v>43768</c:v>
                </c:pt>
                <c:pt idx="3087">
                  <c:v>43769</c:v>
                </c:pt>
                <c:pt idx="3088">
                  <c:v>43770</c:v>
                </c:pt>
                <c:pt idx="3089">
                  <c:v>43773</c:v>
                </c:pt>
                <c:pt idx="3090">
                  <c:v>43774</c:v>
                </c:pt>
                <c:pt idx="3091">
                  <c:v>43775</c:v>
                </c:pt>
                <c:pt idx="3092">
                  <c:v>43776</c:v>
                </c:pt>
                <c:pt idx="3093">
                  <c:v>43777</c:v>
                </c:pt>
                <c:pt idx="3094">
                  <c:v>43780</c:v>
                </c:pt>
                <c:pt idx="3095">
                  <c:v>43781</c:v>
                </c:pt>
                <c:pt idx="3096">
                  <c:v>43782</c:v>
                </c:pt>
                <c:pt idx="3097">
                  <c:v>43783</c:v>
                </c:pt>
                <c:pt idx="3098">
                  <c:v>43784</c:v>
                </c:pt>
                <c:pt idx="3099">
                  <c:v>43787</c:v>
                </c:pt>
                <c:pt idx="3100">
                  <c:v>43788</c:v>
                </c:pt>
                <c:pt idx="3101">
                  <c:v>43789</c:v>
                </c:pt>
                <c:pt idx="3102">
                  <c:v>43790</c:v>
                </c:pt>
                <c:pt idx="3103">
                  <c:v>43791</c:v>
                </c:pt>
                <c:pt idx="3104">
                  <c:v>43794</c:v>
                </c:pt>
                <c:pt idx="3105">
                  <c:v>43795</c:v>
                </c:pt>
                <c:pt idx="3106">
                  <c:v>43796</c:v>
                </c:pt>
                <c:pt idx="3107">
                  <c:v>43797</c:v>
                </c:pt>
                <c:pt idx="3108">
                  <c:v>43798</c:v>
                </c:pt>
                <c:pt idx="3109">
                  <c:v>43801</c:v>
                </c:pt>
                <c:pt idx="3110">
                  <c:v>43802</c:v>
                </c:pt>
                <c:pt idx="3111">
                  <c:v>43803</c:v>
                </c:pt>
                <c:pt idx="3112">
                  <c:v>43804</c:v>
                </c:pt>
                <c:pt idx="3113">
                  <c:v>43805</c:v>
                </c:pt>
                <c:pt idx="3114">
                  <c:v>43808</c:v>
                </c:pt>
                <c:pt idx="3115">
                  <c:v>43809</c:v>
                </c:pt>
                <c:pt idx="3116">
                  <c:v>43810</c:v>
                </c:pt>
                <c:pt idx="3117">
                  <c:v>43811</c:v>
                </c:pt>
                <c:pt idx="3118">
                  <c:v>43812</c:v>
                </c:pt>
                <c:pt idx="3119">
                  <c:v>43815</c:v>
                </c:pt>
                <c:pt idx="3120">
                  <c:v>43816</c:v>
                </c:pt>
                <c:pt idx="3121">
                  <c:v>43817</c:v>
                </c:pt>
                <c:pt idx="3122">
                  <c:v>43818</c:v>
                </c:pt>
                <c:pt idx="3123">
                  <c:v>43819</c:v>
                </c:pt>
                <c:pt idx="3124">
                  <c:v>43822</c:v>
                </c:pt>
                <c:pt idx="3125">
                  <c:v>43823</c:v>
                </c:pt>
                <c:pt idx="3126">
                  <c:v>43824</c:v>
                </c:pt>
                <c:pt idx="3127">
                  <c:v>43825</c:v>
                </c:pt>
                <c:pt idx="3128">
                  <c:v>43826</c:v>
                </c:pt>
                <c:pt idx="3129">
                  <c:v>43829</c:v>
                </c:pt>
                <c:pt idx="3130">
                  <c:v>43830</c:v>
                </c:pt>
                <c:pt idx="3131">
                  <c:v>43831</c:v>
                </c:pt>
                <c:pt idx="3132">
                  <c:v>43832</c:v>
                </c:pt>
                <c:pt idx="3133">
                  <c:v>43833</c:v>
                </c:pt>
                <c:pt idx="3134">
                  <c:v>43836</c:v>
                </c:pt>
                <c:pt idx="3135">
                  <c:v>43837</c:v>
                </c:pt>
                <c:pt idx="3136">
                  <c:v>43838</c:v>
                </c:pt>
                <c:pt idx="3137">
                  <c:v>43839</c:v>
                </c:pt>
                <c:pt idx="3138">
                  <c:v>43840</c:v>
                </c:pt>
                <c:pt idx="3139">
                  <c:v>43843</c:v>
                </c:pt>
                <c:pt idx="3140">
                  <c:v>43844</c:v>
                </c:pt>
                <c:pt idx="3141">
                  <c:v>43845</c:v>
                </c:pt>
                <c:pt idx="3142">
                  <c:v>43846</c:v>
                </c:pt>
                <c:pt idx="3143">
                  <c:v>43847</c:v>
                </c:pt>
                <c:pt idx="3144">
                  <c:v>43850</c:v>
                </c:pt>
                <c:pt idx="3145">
                  <c:v>43851</c:v>
                </c:pt>
                <c:pt idx="3146">
                  <c:v>43852</c:v>
                </c:pt>
                <c:pt idx="3147">
                  <c:v>43853</c:v>
                </c:pt>
                <c:pt idx="3148">
                  <c:v>43854</c:v>
                </c:pt>
                <c:pt idx="3149">
                  <c:v>43857</c:v>
                </c:pt>
                <c:pt idx="3150">
                  <c:v>43858</c:v>
                </c:pt>
                <c:pt idx="3151">
                  <c:v>43859</c:v>
                </c:pt>
                <c:pt idx="3152">
                  <c:v>43860</c:v>
                </c:pt>
                <c:pt idx="3153">
                  <c:v>43861</c:v>
                </c:pt>
                <c:pt idx="3154">
                  <c:v>43864</c:v>
                </c:pt>
                <c:pt idx="3155">
                  <c:v>43865</c:v>
                </c:pt>
                <c:pt idx="3156">
                  <c:v>43866</c:v>
                </c:pt>
                <c:pt idx="3157">
                  <c:v>43867</c:v>
                </c:pt>
                <c:pt idx="3158">
                  <c:v>43868</c:v>
                </c:pt>
                <c:pt idx="3159">
                  <c:v>43871</c:v>
                </c:pt>
                <c:pt idx="3160">
                  <c:v>43872</c:v>
                </c:pt>
                <c:pt idx="3161">
                  <c:v>43873</c:v>
                </c:pt>
                <c:pt idx="3162">
                  <c:v>43874</c:v>
                </c:pt>
                <c:pt idx="3163">
                  <c:v>43875</c:v>
                </c:pt>
                <c:pt idx="3164">
                  <c:v>43878</c:v>
                </c:pt>
                <c:pt idx="3165">
                  <c:v>43879</c:v>
                </c:pt>
                <c:pt idx="3166">
                  <c:v>43880</c:v>
                </c:pt>
                <c:pt idx="3167">
                  <c:v>43881</c:v>
                </c:pt>
                <c:pt idx="3168">
                  <c:v>43882</c:v>
                </c:pt>
                <c:pt idx="3169">
                  <c:v>43885</c:v>
                </c:pt>
                <c:pt idx="3170">
                  <c:v>43886</c:v>
                </c:pt>
                <c:pt idx="3171">
                  <c:v>43887</c:v>
                </c:pt>
                <c:pt idx="3172">
                  <c:v>43888</c:v>
                </c:pt>
                <c:pt idx="3173">
                  <c:v>43889</c:v>
                </c:pt>
                <c:pt idx="3174">
                  <c:v>43892</c:v>
                </c:pt>
                <c:pt idx="3175">
                  <c:v>43893</c:v>
                </c:pt>
                <c:pt idx="3176">
                  <c:v>43894</c:v>
                </c:pt>
                <c:pt idx="3177">
                  <c:v>43895</c:v>
                </c:pt>
                <c:pt idx="3178">
                  <c:v>43896</c:v>
                </c:pt>
                <c:pt idx="3179">
                  <c:v>43899</c:v>
                </c:pt>
                <c:pt idx="3180">
                  <c:v>43900</c:v>
                </c:pt>
                <c:pt idx="3181">
                  <c:v>43901</c:v>
                </c:pt>
                <c:pt idx="3182">
                  <c:v>43902</c:v>
                </c:pt>
                <c:pt idx="3183">
                  <c:v>43903</c:v>
                </c:pt>
                <c:pt idx="3184">
                  <c:v>43906</c:v>
                </c:pt>
                <c:pt idx="3185">
                  <c:v>43907</c:v>
                </c:pt>
                <c:pt idx="3186">
                  <c:v>43908</c:v>
                </c:pt>
                <c:pt idx="3187">
                  <c:v>43909</c:v>
                </c:pt>
                <c:pt idx="3188">
                  <c:v>43910</c:v>
                </c:pt>
                <c:pt idx="3189">
                  <c:v>43913</c:v>
                </c:pt>
                <c:pt idx="3190">
                  <c:v>43914</c:v>
                </c:pt>
                <c:pt idx="3191">
                  <c:v>43915</c:v>
                </c:pt>
                <c:pt idx="3192">
                  <c:v>43916</c:v>
                </c:pt>
                <c:pt idx="3193">
                  <c:v>43917</c:v>
                </c:pt>
                <c:pt idx="3194">
                  <c:v>43920</c:v>
                </c:pt>
                <c:pt idx="3195">
                  <c:v>43921</c:v>
                </c:pt>
                <c:pt idx="3196">
                  <c:v>43922</c:v>
                </c:pt>
                <c:pt idx="3197">
                  <c:v>43923</c:v>
                </c:pt>
                <c:pt idx="3198">
                  <c:v>43924</c:v>
                </c:pt>
                <c:pt idx="3199">
                  <c:v>43927</c:v>
                </c:pt>
                <c:pt idx="3200">
                  <c:v>43928</c:v>
                </c:pt>
                <c:pt idx="3201">
                  <c:v>43929</c:v>
                </c:pt>
                <c:pt idx="3202">
                  <c:v>43930</c:v>
                </c:pt>
                <c:pt idx="3203">
                  <c:v>43931</c:v>
                </c:pt>
                <c:pt idx="3204">
                  <c:v>43934</c:v>
                </c:pt>
                <c:pt idx="3205">
                  <c:v>43935</c:v>
                </c:pt>
                <c:pt idx="3206">
                  <c:v>43936</c:v>
                </c:pt>
                <c:pt idx="3207">
                  <c:v>43937</c:v>
                </c:pt>
                <c:pt idx="3208">
                  <c:v>43938</c:v>
                </c:pt>
                <c:pt idx="3209">
                  <c:v>43941</c:v>
                </c:pt>
                <c:pt idx="3210">
                  <c:v>43942</c:v>
                </c:pt>
                <c:pt idx="3211">
                  <c:v>43943</c:v>
                </c:pt>
                <c:pt idx="3212">
                  <c:v>43944</c:v>
                </c:pt>
                <c:pt idx="3213">
                  <c:v>43945</c:v>
                </c:pt>
                <c:pt idx="3214">
                  <c:v>43948</c:v>
                </c:pt>
                <c:pt idx="3215">
                  <c:v>43949</c:v>
                </c:pt>
                <c:pt idx="3216">
                  <c:v>43950</c:v>
                </c:pt>
                <c:pt idx="3217">
                  <c:v>43951</c:v>
                </c:pt>
                <c:pt idx="3218">
                  <c:v>43952</c:v>
                </c:pt>
                <c:pt idx="3219">
                  <c:v>43955</c:v>
                </c:pt>
                <c:pt idx="3220">
                  <c:v>43956</c:v>
                </c:pt>
                <c:pt idx="3221">
                  <c:v>43957</c:v>
                </c:pt>
                <c:pt idx="3222">
                  <c:v>43958</c:v>
                </c:pt>
                <c:pt idx="3223">
                  <c:v>43959</c:v>
                </c:pt>
                <c:pt idx="3224">
                  <c:v>43962</c:v>
                </c:pt>
                <c:pt idx="3225">
                  <c:v>43963</c:v>
                </c:pt>
                <c:pt idx="3226">
                  <c:v>43964</c:v>
                </c:pt>
                <c:pt idx="3227">
                  <c:v>43965</c:v>
                </c:pt>
                <c:pt idx="3228">
                  <c:v>43966</c:v>
                </c:pt>
                <c:pt idx="3229">
                  <c:v>43969</c:v>
                </c:pt>
                <c:pt idx="3230">
                  <c:v>43970</c:v>
                </c:pt>
                <c:pt idx="3231">
                  <c:v>43971</c:v>
                </c:pt>
                <c:pt idx="3232">
                  <c:v>43972</c:v>
                </c:pt>
                <c:pt idx="3233">
                  <c:v>43973</c:v>
                </c:pt>
                <c:pt idx="3234">
                  <c:v>43976</c:v>
                </c:pt>
                <c:pt idx="3235">
                  <c:v>43977</c:v>
                </c:pt>
                <c:pt idx="3236">
                  <c:v>43978</c:v>
                </c:pt>
                <c:pt idx="3237">
                  <c:v>43979</c:v>
                </c:pt>
                <c:pt idx="3238">
                  <c:v>43980</c:v>
                </c:pt>
                <c:pt idx="3239">
                  <c:v>43983</c:v>
                </c:pt>
                <c:pt idx="3240">
                  <c:v>43984</c:v>
                </c:pt>
              </c:numCache>
            </c:numRef>
          </c:cat>
          <c:val>
            <c:numRef>
              <c:f>Sheet1!$G$3:$G$3243</c:f>
              <c:numCache>
                <c:formatCode>General</c:formatCode>
                <c:ptCount val="3241"/>
                <c:pt idx="0">
                  <c:v>1.4592000000000001</c:v>
                </c:pt>
                <c:pt idx="1">
                  <c:v>1.4715</c:v>
                </c:pt>
                <c:pt idx="2">
                  <c:v>1.4750000000000001</c:v>
                </c:pt>
                <c:pt idx="3">
                  <c:v>1.4742999999999999</c:v>
                </c:pt>
                <c:pt idx="4">
                  <c:v>1.4696</c:v>
                </c:pt>
                <c:pt idx="5">
                  <c:v>1.4706999999999999</c:v>
                </c:pt>
                <c:pt idx="6">
                  <c:v>1.4659</c:v>
                </c:pt>
                <c:pt idx="7">
                  <c:v>1.4803999999999999</c:v>
                </c:pt>
                <c:pt idx="8">
                  <c:v>1.4776</c:v>
                </c:pt>
                <c:pt idx="9">
                  <c:v>1.4869000000000001</c:v>
                </c:pt>
                <c:pt idx="10">
                  <c:v>1.4803999999999999</c:v>
                </c:pt>
                <c:pt idx="11">
                  <c:v>1.4652000000000001</c:v>
                </c:pt>
                <c:pt idx="12">
                  <c:v>1.4641999999999999</c:v>
                </c:pt>
                <c:pt idx="13">
                  <c:v>1.4621</c:v>
                </c:pt>
                <c:pt idx="14">
                  <c:v>1.4454</c:v>
                </c:pt>
                <c:pt idx="15">
                  <c:v>1.4629000000000001</c:v>
                </c:pt>
                <c:pt idx="16">
                  <c:v>1.4629000000000001</c:v>
                </c:pt>
                <c:pt idx="17">
                  <c:v>1.4755</c:v>
                </c:pt>
                <c:pt idx="18">
                  <c:v>1.4681</c:v>
                </c:pt>
                <c:pt idx="19">
                  <c:v>1.4781</c:v>
                </c:pt>
                <c:pt idx="20">
                  <c:v>1.4776</c:v>
                </c:pt>
                <c:pt idx="21">
                  <c:v>1.4862</c:v>
                </c:pt>
                <c:pt idx="22">
                  <c:v>1.4861</c:v>
                </c:pt>
                <c:pt idx="23">
                  <c:v>1.4802</c:v>
                </c:pt>
                <c:pt idx="24">
                  <c:v>1.4830000000000001</c:v>
                </c:pt>
                <c:pt idx="25">
                  <c:v>1.4646999999999999</c:v>
                </c:pt>
                <c:pt idx="26">
                  <c:v>1.4632000000000001</c:v>
                </c:pt>
                <c:pt idx="27">
                  <c:v>1.4484999999999999</c:v>
                </c:pt>
                <c:pt idx="28">
                  <c:v>1.4503999999999999</c:v>
                </c:pt>
                <c:pt idx="29">
                  <c:v>1.4519</c:v>
                </c:pt>
                <c:pt idx="30">
                  <c:v>1.4583999999999999</c:v>
                </c:pt>
                <c:pt idx="31">
                  <c:v>1.4573</c:v>
                </c:pt>
                <c:pt idx="32">
                  <c:v>1.4642999999999999</c:v>
                </c:pt>
                <c:pt idx="33">
                  <c:v>1.4681999999999999</c:v>
                </c:pt>
                <c:pt idx="34">
                  <c:v>1.4658</c:v>
                </c:pt>
                <c:pt idx="35">
                  <c:v>1.4725999999999999</c:v>
                </c:pt>
                <c:pt idx="36">
                  <c:v>1.4715</c:v>
                </c:pt>
                <c:pt idx="37">
                  <c:v>1.4814000000000001</c:v>
                </c:pt>
                <c:pt idx="38">
                  <c:v>1.4826999999999999</c:v>
                </c:pt>
                <c:pt idx="39">
                  <c:v>1.4830000000000001</c:v>
                </c:pt>
                <c:pt idx="40">
                  <c:v>1.4974000000000001</c:v>
                </c:pt>
                <c:pt idx="41">
                  <c:v>1.512</c:v>
                </c:pt>
                <c:pt idx="42">
                  <c:v>1.5193000000000001</c:v>
                </c:pt>
                <c:pt idx="43">
                  <c:v>1.5179</c:v>
                </c:pt>
                <c:pt idx="44">
                  <c:v>1.5204</c:v>
                </c:pt>
                <c:pt idx="45">
                  <c:v>1.5217000000000001</c:v>
                </c:pt>
                <c:pt idx="46">
                  <c:v>1.5265</c:v>
                </c:pt>
                <c:pt idx="47">
                  <c:v>1.538</c:v>
                </c:pt>
                <c:pt idx="48">
                  <c:v>1.5355000000000001</c:v>
                </c:pt>
                <c:pt idx="49">
                  <c:v>1.5344</c:v>
                </c:pt>
                <c:pt idx="50">
                  <c:v>1.5338000000000001</c:v>
                </c:pt>
                <c:pt idx="51">
                  <c:v>1.5550999999999999</c:v>
                </c:pt>
                <c:pt idx="52">
                  <c:v>1.5634999999999999</c:v>
                </c:pt>
                <c:pt idx="53">
                  <c:v>1.5673999999999999</c:v>
                </c:pt>
                <c:pt idx="54">
                  <c:v>1.573</c:v>
                </c:pt>
                <c:pt idx="55">
                  <c:v>1.5625</c:v>
                </c:pt>
                <c:pt idx="56">
                  <c:v>1.5626</c:v>
                </c:pt>
                <c:pt idx="57">
                  <c:v>1.5427999999999999</c:v>
                </c:pt>
                <c:pt idx="58">
                  <c:v>1.5431999999999999</c:v>
                </c:pt>
                <c:pt idx="59">
                  <c:v>1.5423</c:v>
                </c:pt>
                <c:pt idx="60">
                  <c:v>1.5649999999999999</c:v>
                </c:pt>
                <c:pt idx="61">
                  <c:v>1.5845</c:v>
                </c:pt>
                <c:pt idx="62">
                  <c:v>1.5779000000000001</c:v>
                </c:pt>
                <c:pt idx="63">
                  <c:v>1.5795999999999999</c:v>
                </c:pt>
                <c:pt idx="64">
                  <c:v>1.5788</c:v>
                </c:pt>
                <c:pt idx="65">
                  <c:v>1.5613999999999999</c:v>
                </c:pt>
                <c:pt idx="66">
                  <c:v>1.5686</c:v>
                </c:pt>
                <c:pt idx="67">
                  <c:v>1.5684</c:v>
                </c:pt>
                <c:pt idx="68">
                  <c:v>1.5737000000000001</c:v>
                </c:pt>
                <c:pt idx="69">
                  <c:v>1.5710999999999999</c:v>
                </c:pt>
                <c:pt idx="70">
                  <c:v>1.5711999999999999</c:v>
                </c:pt>
                <c:pt idx="71">
                  <c:v>1.5831</c:v>
                </c:pt>
                <c:pt idx="72">
                  <c:v>1.5742</c:v>
                </c:pt>
                <c:pt idx="73">
                  <c:v>1.5808</c:v>
                </c:pt>
                <c:pt idx="74">
                  <c:v>1.5831999999999999</c:v>
                </c:pt>
                <c:pt idx="75">
                  <c:v>1.579</c:v>
                </c:pt>
                <c:pt idx="76">
                  <c:v>1.5948</c:v>
                </c:pt>
                <c:pt idx="77">
                  <c:v>1.5908</c:v>
                </c:pt>
                <c:pt idx="78">
                  <c:v>1.5818000000000001</c:v>
                </c:pt>
                <c:pt idx="79">
                  <c:v>1.5911999999999999</c:v>
                </c:pt>
                <c:pt idx="80">
                  <c:v>1.5991</c:v>
                </c:pt>
                <c:pt idx="81">
                  <c:v>1.5889</c:v>
                </c:pt>
                <c:pt idx="82">
                  <c:v>1.5682</c:v>
                </c:pt>
                <c:pt idx="83">
                  <c:v>1.5629999999999999</c:v>
                </c:pt>
                <c:pt idx="84">
                  <c:v>1.5657000000000001</c:v>
                </c:pt>
                <c:pt idx="85">
                  <c:v>1.5571999999999999</c:v>
                </c:pt>
                <c:pt idx="86">
                  <c:v>1.5622</c:v>
                </c:pt>
                <c:pt idx="87">
                  <c:v>1.5474000000000001</c:v>
                </c:pt>
                <c:pt idx="88">
                  <c:v>1.5424</c:v>
                </c:pt>
                <c:pt idx="89">
                  <c:v>1.5496000000000001</c:v>
                </c:pt>
                <c:pt idx="90">
                  <c:v>1.5532999999999999</c:v>
                </c:pt>
                <c:pt idx="91">
                  <c:v>1.5391999999999999</c:v>
                </c:pt>
                <c:pt idx="92">
                  <c:v>1.5392999999999999</c:v>
                </c:pt>
                <c:pt idx="93">
                  <c:v>1.5482</c:v>
                </c:pt>
                <c:pt idx="94">
                  <c:v>1.5552999999999999</c:v>
                </c:pt>
                <c:pt idx="95">
                  <c:v>1.5474000000000001</c:v>
                </c:pt>
                <c:pt idx="96">
                  <c:v>1.5474000000000001</c:v>
                </c:pt>
                <c:pt idx="97">
                  <c:v>1.5448</c:v>
                </c:pt>
                <c:pt idx="98">
                  <c:v>1.5577000000000001</c:v>
                </c:pt>
                <c:pt idx="99">
                  <c:v>1.5509999999999999</c:v>
                </c:pt>
                <c:pt idx="100">
                  <c:v>1.5646</c:v>
                </c:pt>
                <c:pt idx="101">
                  <c:v>1.5794999999999999</c:v>
                </c:pt>
                <c:pt idx="102">
                  <c:v>1.5732999999999999</c:v>
                </c:pt>
                <c:pt idx="103">
                  <c:v>1.5762</c:v>
                </c:pt>
                <c:pt idx="104">
                  <c:v>1.577</c:v>
                </c:pt>
                <c:pt idx="105">
                  <c:v>1.5690999999999999</c:v>
                </c:pt>
                <c:pt idx="106">
                  <c:v>1.5638000000000001</c:v>
                </c:pt>
                <c:pt idx="107">
                  <c:v>1.5519000000000001</c:v>
                </c:pt>
                <c:pt idx="108">
                  <c:v>1.5553999999999999</c:v>
                </c:pt>
                <c:pt idx="109">
                  <c:v>1.5537000000000001</c:v>
                </c:pt>
                <c:pt idx="110">
                  <c:v>1.5445</c:v>
                </c:pt>
                <c:pt idx="111">
                  <c:v>1.544</c:v>
                </c:pt>
                <c:pt idx="112">
                  <c:v>1.5592999999999999</c:v>
                </c:pt>
                <c:pt idx="113">
                  <c:v>1.5778000000000001</c:v>
                </c:pt>
                <c:pt idx="114">
                  <c:v>1.5646</c:v>
                </c:pt>
                <c:pt idx="115">
                  <c:v>1.5467</c:v>
                </c:pt>
                <c:pt idx="116">
                  <c:v>1.5551999999999999</c:v>
                </c:pt>
                <c:pt idx="117">
                  <c:v>1.5439000000000001</c:v>
                </c:pt>
                <c:pt idx="118">
                  <c:v>1.538</c:v>
                </c:pt>
                <c:pt idx="119">
                  <c:v>1.5477000000000001</c:v>
                </c:pt>
                <c:pt idx="120">
                  <c:v>1.5510999999999999</c:v>
                </c:pt>
                <c:pt idx="121">
                  <c:v>1.5535000000000001</c:v>
                </c:pt>
                <c:pt idx="122">
                  <c:v>1.5505</c:v>
                </c:pt>
                <c:pt idx="123">
                  <c:v>1.5607</c:v>
                </c:pt>
                <c:pt idx="124">
                  <c:v>1.5518000000000001</c:v>
                </c:pt>
                <c:pt idx="125">
                  <c:v>1.5568</c:v>
                </c:pt>
                <c:pt idx="126">
                  <c:v>1.5667</c:v>
                </c:pt>
                <c:pt idx="127">
                  <c:v>1.5757000000000001</c:v>
                </c:pt>
                <c:pt idx="128">
                  <c:v>1.5793999999999999</c:v>
                </c:pt>
                <c:pt idx="129">
                  <c:v>1.5754999999999999</c:v>
                </c:pt>
                <c:pt idx="130">
                  <c:v>1.5792999999999999</c:v>
                </c:pt>
                <c:pt idx="131">
                  <c:v>1.5882000000000001</c:v>
                </c:pt>
                <c:pt idx="132">
                  <c:v>1.5703</c:v>
                </c:pt>
                <c:pt idx="133">
                  <c:v>1.5706</c:v>
                </c:pt>
                <c:pt idx="134">
                  <c:v>1.5726</c:v>
                </c:pt>
                <c:pt idx="135">
                  <c:v>1.5669999999999999</c:v>
                </c:pt>
                <c:pt idx="136">
                  <c:v>1.5743</c:v>
                </c:pt>
                <c:pt idx="137">
                  <c:v>1.5788</c:v>
                </c:pt>
                <c:pt idx="138">
                  <c:v>1.5938000000000001</c:v>
                </c:pt>
                <c:pt idx="139">
                  <c:v>1.5908</c:v>
                </c:pt>
                <c:pt idx="140">
                  <c:v>1.5911</c:v>
                </c:pt>
                <c:pt idx="141">
                  <c:v>1.5827</c:v>
                </c:pt>
                <c:pt idx="142">
                  <c:v>1.5863</c:v>
                </c:pt>
                <c:pt idx="143">
                  <c:v>1.5847</c:v>
                </c:pt>
                <c:pt idx="144">
                  <c:v>1.5922000000000001</c:v>
                </c:pt>
                <c:pt idx="145">
                  <c:v>1.5784</c:v>
                </c:pt>
                <c:pt idx="146">
                  <c:v>1.5698000000000001</c:v>
                </c:pt>
                <c:pt idx="147">
                  <c:v>1.5677000000000001</c:v>
                </c:pt>
                <c:pt idx="148">
                  <c:v>1.5709</c:v>
                </c:pt>
                <c:pt idx="149">
                  <c:v>1.5741000000000001</c:v>
                </c:pt>
                <c:pt idx="150">
                  <c:v>1.5588</c:v>
                </c:pt>
                <c:pt idx="151">
                  <c:v>1.5576000000000001</c:v>
                </c:pt>
                <c:pt idx="152">
                  <c:v>1.5603</c:v>
                </c:pt>
                <c:pt idx="153">
                  <c:v>1.5564</c:v>
                </c:pt>
                <c:pt idx="154">
                  <c:v>1.5576000000000001</c:v>
                </c:pt>
                <c:pt idx="155">
                  <c:v>1.5454000000000001</c:v>
                </c:pt>
                <c:pt idx="156">
                  <c:v>1.5407999999999999</c:v>
                </c:pt>
                <c:pt idx="157">
                  <c:v>1.5325</c:v>
                </c:pt>
                <c:pt idx="158">
                  <c:v>1.5004999999999999</c:v>
                </c:pt>
                <c:pt idx="159">
                  <c:v>1.4908999999999999</c:v>
                </c:pt>
                <c:pt idx="160">
                  <c:v>1.4925999999999999</c:v>
                </c:pt>
                <c:pt idx="161">
                  <c:v>1.4919</c:v>
                </c:pt>
                <c:pt idx="162">
                  <c:v>1.4825999999999999</c:v>
                </c:pt>
                <c:pt idx="163">
                  <c:v>1.4686999999999999</c:v>
                </c:pt>
                <c:pt idx="164">
                  <c:v>1.4694</c:v>
                </c:pt>
                <c:pt idx="165">
                  <c:v>1.4776</c:v>
                </c:pt>
                <c:pt idx="166">
                  <c:v>1.4746999999999999</c:v>
                </c:pt>
                <c:pt idx="167">
                  <c:v>1.4899</c:v>
                </c:pt>
                <c:pt idx="168">
                  <c:v>1.4793000000000001</c:v>
                </c:pt>
                <c:pt idx="169">
                  <c:v>1.4754</c:v>
                </c:pt>
                <c:pt idx="170">
                  <c:v>1.4653</c:v>
                </c:pt>
                <c:pt idx="171">
                  <c:v>1.4726999999999999</c:v>
                </c:pt>
                <c:pt idx="172">
                  <c:v>1.4705999999999999</c:v>
                </c:pt>
                <c:pt idx="173">
                  <c:v>1.4673</c:v>
                </c:pt>
                <c:pt idx="174">
                  <c:v>1.4617</c:v>
                </c:pt>
                <c:pt idx="175">
                  <c:v>1.452</c:v>
                </c:pt>
                <c:pt idx="176">
                  <c:v>1.4498</c:v>
                </c:pt>
                <c:pt idx="177">
                  <c:v>1.4325000000000001</c:v>
                </c:pt>
                <c:pt idx="178">
                  <c:v>1.4267000000000001</c:v>
                </c:pt>
                <c:pt idx="179">
                  <c:v>1.4128000000000001</c:v>
                </c:pt>
                <c:pt idx="180">
                  <c:v>1.4133</c:v>
                </c:pt>
                <c:pt idx="181">
                  <c:v>1.3997999999999999</c:v>
                </c:pt>
                <c:pt idx="182">
                  <c:v>1.3997999999999999</c:v>
                </c:pt>
                <c:pt idx="183">
                  <c:v>1.4224000000000001</c:v>
                </c:pt>
                <c:pt idx="184">
                  <c:v>1.4242999999999999</c:v>
                </c:pt>
                <c:pt idx="185">
                  <c:v>1.4129</c:v>
                </c:pt>
                <c:pt idx="186">
                  <c:v>1.4326000000000001</c:v>
                </c:pt>
                <c:pt idx="187">
                  <c:v>1.4348000000000001</c:v>
                </c:pt>
                <c:pt idx="188">
                  <c:v>1.4466000000000001</c:v>
                </c:pt>
                <c:pt idx="189">
                  <c:v>1.4774</c:v>
                </c:pt>
                <c:pt idx="190">
                  <c:v>1.4648000000000001</c:v>
                </c:pt>
                <c:pt idx="191">
                  <c:v>1.4621</c:v>
                </c:pt>
                <c:pt idx="192">
                  <c:v>1.4609000000000001</c:v>
                </c:pt>
                <c:pt idx="193">
                  <c:v>1.4614</c:v>
                </c:pt>
                <c:pt idx="194">
                  <c:v>1.4435</c:v>
                </c:pt>
                <c:pt idx="195">
                  <c:v>1.4092</c:v>
                </c:pt>
                <c:pt idx="196">
                  <c:v>1.4009</c:v>
                </c:pt>
                <c:pt idx="197">
                  <c:v>1.3818999999999999</c:v>
                </c:pt>
                <c:pt idx="198">
                  <c:v>1.3772</c:v>
                </c:pt>
                <c:pt idx="199">
                  <c:v>1.3499000000000001</c:v>
                </c:pt>
                <c:pt idx="200">
                  <c:v>1.3588</c:v>
                </c:pt>
                <c:pt idx="201">
                  <c:v>1.3653999999999999</c:v>
                </c:pt>
                <c:pt idx="202">
                  <c:v>1.3604000000000001</c:v>
                </c:pt>
                <c:pt idx="203">
                  <c:v>1.3409</c:v>
                </c:pt>
                <c:pt idx="204">
                  <c:v>1.3581000000000001</c:v>
                </c:pt>
                <c:pt idx="205">
                  <c:v>1.3619000000000001</c:v>
                </c:pt>
                <c:pt idx="206">
                  <c:v>1.3499000000000001</c:v>
                </c:pt>
                <c:pt idx="207">
                  <c:v>1.3455999999999999</c:v>
                </c:pt>
                <c:pt idx="208">
                  <c:v>1.341</c:v>
                </c:pt>
                <c:pt idx="209">
                  <c:v>1.3344</c:v>
                </c:pt>
                <c:pt idx="210">
                  <c:v>1.3063</c:v>
                </c:pt>
                <c:pt idx="211">
                  <c:v>1.2855000000000001</c:v>
                </c:pt>
                <c:pt idx="212">
                  <c:v>1.2934000000000001</c:v>
                </c:pt>
                <c:pt idx="213">
                  <c:v>1.2623</c:v>
                </c:pt>
                <c:pt idx="214">
                  <c:v>1.2493000000000001</c:v>
                </c:pt>
                <c:pt idx="215">
                  <c:v>1.2683</c:v>
                </c:pt>
                <c:pt idx="216">
                  <c:v>1.2963</c:v>
                </c:pt>
                <c:pt idx="217">
                  <c:v>1.2915000000000001</c:v>
                </c:pt>
                <c:pt idx="218">
                  <c:v>1.2726</c:v>
                </c:pt>
                <c:pt idx="219">
                  <c:v>1.2643</c:v>
                </c:pt>
                <c:pt idx="220">
                  <c:v>1.2981</c:v>
                </c:pt>
                <c:pt idx="221">
                  <c:v>1.2954000000000001</c:v>
                </c:pt>
                <c:pt idx="222">
                  <c:v>1.2715000000000001</c:v>
                </c:pt>
                <c:pt idx="223">
                  <c:v>1.2718</c:v>
                </c:pt>
                <c:pt idx="224">
                  <c:v>1.2747999999999999</c:v>
                </c:pt>
                <c:pt idx="225">
                  <c:v>1.2522</c:v>
                </c:pt>
                <c:pt idx="226">
                  <c:v>1.2504999999999999</c:v>
                </c:pt>
                <c:pt idx="227">
                  <c:v>1.2768999999999999</c:v>
                </c:pt>
                <c:pt idx="228">
                  <c:v>1.2605</c:v>
                </c:pt>
                <c:pt idx="229">
                  <c:v>1.2649999999999999</c:v>
                </c:pt>
                <c:pt idx="230">
                  <c:v>1.2618</c:v>
                </c:pt>
                <c:pt idx="231">
                  <c:v>1.2488999999999999</c:v>
                </c:pt>
                <c:pt idx="232">
                  <c:v>1.2453000000000001</c:v>
                </c:pt>
                <c:pt idx="233">
                  <c:v>1.2586999999999999</c:v>
                </c:pt>
                <c:pt idx="234">
                  <c:v>1.2952999999999999</c:v>
                </c:pt>
                <c:pt idx="235">
                  <c:v>1.3065</c:v>
                </c:pt>
                <c:pt idx="236">
                  <c:v>1.288</c:v>
                </c:pt>
                <c:pt idx="237">
                  <c:v>1.2904</c:v>
                </c:pt>
                <c:pt idx="238">
                  <c:v>1.2690999999999999</c:v>
                </c:pt>
                <c:pt idx="239">
                  <c:v>1.2611000000000001</c:v>
                </c:pt>
                <c:pt idx="240">
                  <c:v>1.2714000000000001</c:v>
                </c:pt>
                <c:pt idx="241">
                  <c:v>1.2717000000000001</c:v>
                </c:pt>
                <c:pt idx="242">
                  <c:v>1.2777000000000001</c:v>
                </c:pt>
                <c:pt idx="243">
                  <c:v>1.2718</c:v>
                </c:pt>
                <c:pt idx="244">
                  <c:v>1.2963</c:v>
                </c:pt>
                <c:pt idx="245">
                  <c:v>1.2927</c:v>
                </c:pt>
                <c:pt idx="246">
                  <c:v>1.3023</c:v>
                </c:pt>
                <c:pt idx="247">
                  <c:v>1.3351999999999999</c:v>
                </c:pt>
                <c:pt idx="248">
                  <c:v>1.3369</c:v>
                </c:pt>
                <c:pt idx="249">
                  <c:v>1.3688</c:v>
                </c:pt>
                <c:pt idx="250">
                  <c:v>1.4001999999999999</c:v>
                </c:pt>
                <c:pt idx="251">
                  <c:v>1.4419999999999999</c:v>
                </c:pt>
                <c:pt idx="252">
                  <c:v>1.4239999999999999</c:v>
                </c:pt>
                <c:pt idx="253">
                  <c:v>1.3912</c:v>
                </c:pt>
                <c:pt idx="254">
                  <c:v>1.3944000000000001</c:v>
                </c:pt>
                <c:pt idx="255">
                  <c:v>1.3929</c:v>
                </c:pt>
                <c:pt idx="256">
                  <c:v>1.4013</c:v>
                </c:pt>
                <c:pt idx="257">
                  <c:v>1.4025000000000001</c:v>
                </c:pt>
                <c:pt idx="258">
                  <c:v>1.4028</c:v>
                </c:pt>
                <c:pt idx="259">
                  <c:v>1.3927</c:v>
                </c:pt>
                <c:pt idx="260">
                  <c:v>1.4056999999999999</c:v>
                </c:pt>
                <c:pt idx="261">
                  <c:v>1.3971</c:v>
                </c:pt>
                <c:pt idx="262">
                  <c:v>1.4045000000000001</c:v>
                </c:pt>
                <c:pt idx="263">
                  <c:v>1.3920999999999999</c:v>
                </c:pt>
                <c:pt idx="264">
                  <c:v>1.3634999999999999</c:v>
                </c:pt>
                <c:pt idx="265">
                  <c:v>1.3535999999999999</c:v>
                </c:pt>
                <c:pt idx="266">
                  <c:v>1.3644000000000001</c:v>
                </c:pt>
                <c:pt idx="267">
                  <c:v>1.3702000000000001</c:v>
                </c:pt>
                <c:pt idx="268">
                  <c:v>1.3475999999999999</c:v>
                </c:pt>
                <c:pt idx="269">
                  <c:v>1.3362000000000001</c:v>
                </c:pt>
                <c:pt idx="270">
                  <c:v>1.3182</c:v>
                </c:pt>
                <c:pt idx="271">
                  <c:v>1.3190999999999999</c:v>
                </c:pt>
                <c:pt idx="272">
                  <c:v>1.3115000000000001</c:v>
                </c:pt>
                <c:pt idx="273">
                  <c:v>1.3267</c:v>
                </c:pt>
                <c:pt idx="274">
                  <c:v>1.3069</c:v>
                </c:pt>
                <c:pt idx="275">
                  <c:v>1.2904</c:v>
                </c:pt>
                <c:pt idx="276">
                  <c:v>1.3023</c:v>
                </c:pt>
                <c:pt idx="277">
                  <c:v>1.3001</c:v>
                </c:pt>
                <c:pt idx="278">
                  <c:v>1.2975000000000001</c:v>
                </c:pt>
                <c:pt idx="279">
                  <c:v>1.3189</c:v>
                </c:pt>
                <c:pt idx="280">
                  <c:v>1.3160000000000001</c:v>
                </c:pt>
                <c:pt idx="281">
                  <c:v>1.3166</c:v>
                </c:pt>
                <c:pt idx="282">
                  <c:v>1.2954000000000001</c:v>
                </c:pt>
                <c:pt idx="283">
                  <c:v>1.2813000000000001</c:v>
                </c:pt>
                <c:pt idx="284">
                  <c:v>1.2843</c:v>
                </c:pt>
                <c:pt idx="285">
                  <c:v>1.304</c:v>
                </c:pt>
                <c:pt idx="286">
                  <c:v>1.2848999999999999</c:v>
                </c:pt>
                <c:pt idx="287">
                  <c:v>1.2790999999999999</c:v>
                </c:pt>
                <c:pt idx="288">
                  <c:v>1.294</c:v>
                </c:pt>
                <c:pt idx="289">
                  <c:v>1.3003</c:v>
                </c:pt>
                <c:pt idx="290">
                  <c:v>1.2912999999999999</c:v>
                </c:pt>
                <c:pt idx="291">
                  <c:v>1.2906</c:v>
                </c:pt>
                <c:pt idx="292">
                  <c:v>1.2861</c:v>
                </c:pt>
                <c:pt idx="293">
                  <c:v>1.2862</c:v>
                </c:pt>
                <c:pt idx="294">
                  <c:v>1.2801</c:v>
                </c:pt>
                <c:pt idx="295">
                  <c:v>1.2582</c:v>
                </c:pt>
                <c:pt idx="296">
                  <c:v>1.2529999999999999</c:v>
                </c:pt>
                <c:pt idx="297">
                  <c:v>1.2674000000000001</c:v>
                </c:pt>
                <c:pt idx="298">
                  <c:v>1.2826</c:v>
                </c:pt>
                <c:pt idx="299">
                  <c:v>1.2694000000000001</c:v>
                </c:pt>
                <c:pt idx="300">
                  <c:v>1.2846</c:v>
                </c:pt>
                <c:pt idx="301">
                  <c:v>1.2723</c:v>
                </c:pt>
                <c:pt idx="302">
                  <c:v>1.2744</c:v>
                </c:pt>
                <c:pt idx="303">
                  <c:v>1.2668999999999999</c:v>
                </c:pt>
                <c:pt idx="304">
                  <c:v>1.2578</c:v>
                </c:pt>
                <c:pt idx="305">
                  <c:v>1.2561</c:v>
                </c:pt>
                <c:pt idx="306">
                  <c:v>1.2661</c:v>
                </c:pt>
                <c:pt idx="307">
                  <c:v>1.254</c:v>
                </c:pt>
                <c:pt idx="308">
                  <c:v>1.2653000000000001</c:v>
                </c:pt>
                <c:pt idx="309">
                  <c:v>1.2611000000000001</c:v>
                </c:pt>
                <c:pt idx="310">
                  <c:v>1.2682</c:v>
                </c:pt>
                <c:pt idx="311">
                  <c:v>1.2837000000000001</c:v>
                </c:pt>
                <c:pt idx="312">
                  <c:v>1.2912999999999999</c:v>
                </c:pt>
                <c:pt idx="313">
                  <c:v>1.2927999999999999</c:v>
                </c:pt>
                <c:pt idx="314">
                  <c:v>1.2968</c:v>
                </c:pt>
                <c:pt idx="315">
                  <c:v>1.3017000000000001</c:v>
                </c:pt>
                <c:pt idx="316">
                  <c:v>1.3473999999999999</c:v>
                </c:pt>
                <c:pt idx="317">
                  <c:v>1.3665</c:v>
                </c:pt>
                <c:pt idx="318">
                  <c:v>1.3582000000000001</c:v>
                </c:pt>
                <c:pt idx="319">
                  <c:v>1.3633</c:v>
                </c:pt>
                <c:pt idx="320">
                  <c:v>1.3468</c:v>
                </c:pt>
                <c:pt idx="321">
                  <c:v>1.3583000000000001</c:v>
                </c:pt>
                <c:pt idx="322">
                  <c:v>1.3526</c:v>
                </c:pt>
                <c:pt idx="323">
                  <c:v>1.3287</c:v>
                </c:pt>
                <c:pt idx="324">
                  <c:v>1.3199000000000001</c:v>
                </c:pt>
                <c:pt idx="325">
                  <c:v>1.325</c:v>
                </c:pt>
                <c:pt idx="326">
                  <c:v>1.3249</c:v>
                </c:pt>
                <c:pt idx="327">
                  <c:v>1.3461000000000001</c:v>
                </c:pt>
                <c:pt idx="328">
                  <c:v>1.3486</c:v>
                </c:pt>
                <c:pt idx="329">
                  <c:v>1.3415999999999999</c:v>
                </c:pt>
                <c:pt idx="330">
                  <c:v>1.3271999999999999</c:v>
                </c:pt>
                <c:pt idx="331">
                  <c:v>1.3282</c:v>
                </c:pt>
                <c:pt idx="332">
                  <c:v>1.3169</c:v>
                </c:pt>
                <c:pt idx="333">
                  <c:v>1.3189</c:v>
                </c:pt>
                <c:pt idx="334">
                  <c:v>1.3368</c:v>
                </c:pt>
                <c:pt idx="335">
                  <c:v>1.3259000000000001</c:v>
                </c:pt>
                <c:pt idx="336">
                  <c:v>1.3227</c:v>
                </c:pt>
                <c:pt idx="337">
                  <c:v>1.3186</c:v>
                </c:pt>
                <c:pt idx="338">
                  <c:v>1.3044</c:v>
                </c:pt>
                <c:pt idx="339">
                  <c:v>1.2921</c:v>
                </c:pt>
                <c:pt idx="340">
                  <c:v>1.2948</c:v>
                </c:pt>
                <c:pt idx="341">
                  <c:v>1.3005</c:v>
                </c:pt>
                <c:pt idx="342">
                  <c:v>1.3144</c:v>
                </c:pt>
                <c:pt idx="343">
                  <c:v>1.3242</c:v>
                </c:pt>
                <c:pt idx="344">
                  <c:v>1.3036000000000001</c:v>
                </c:pt>
                <c:pt idx="345">
                  <c:v>1.3149</c:v>
                </c:pt>
                <c:pt idx="346">
                  <c:v>1.3270999999999999</c:v>
                </c:pt>
                <c:pt idx="347">
                  <c:v>1.323</c:v>
                </c:pt>
                <c:pt idx="348">
                  <c:v>1.3272999999999999</c:v>
                </c:pt>
                <c:pt idx="349">
                  <c:v>1.3406</c:v>
                </c:pt>
                <c:pt idx="350">
                  <c:v>1.333</c:v>
                </c:pt>
                <c:pt idx="351">
                  <c:v>1.3334999999999999</c:v>
                </c:pt>
                <c:pt idx="352">
                  <c:v>1.339</c:v>
                </c:pt>
                <c:pt idx="353">
                  <c:v>1.3633999999999999</c:v>
                </c:pt>
                <c:pt idx="354">
                  <c:v>1.3582000000000001</c:v>
                </c:pt>
                <c:pt idx="355">
                  <c:v>1.3648</c:v>
                </c:pt>
                <c:pt idx="356">
                  <c:v>1.36</c:v>
                </c:pt>
                <c:pt idx="357">
                  <c:v>1.3638999999999999</c:v>
                </c:pt>
                <c:pt idx="358">
                  <c:v>1.3494999999999999</c:v>
                </c:pt>
                <c:pt idx="359">
                  <c:v>1.3562000000000001</c:v>
                </c:pt>
                <c:pt idx="360">
                  <c:v>1.363</c:v>
                </c:pt>
                <c:pt idx="361">
                  <c:v>1.3779999999999999</c:v>
                </c:pt>
                <c:pt idx="362">
                  <c:v>1.389</c:v>
                </c:pt>
                <c:pt idx="363">
                  <c:v>1.3997999999999999</c:v>
                </c:pt>
                <c:pt idx="364">
                  <c:v>1.4016999999999999</c:v>
                </c:pt>
                <c:pt idx="365">
                  <c:v>1.3985000000000001</c:v>
                </c:pt>
                <c:pt idx="366">
                  <c:v>1.3825000000000001</c:v>
                </c:pt>
                <c:pt idx="367">
                  <c:v>1.3940999999999999</c:v>
                </c:pt>
                <c:pt idx="368">
                  <c:v>1.4157999999999999</c:v>
                </c:pt>
                <c:pt idx="369">
                  <c:v>1.4158999999999999</c:v>
                </c:pt>
                <c:pt idx="370">
                  <c:v>1.4302999999999999</c:v>
                </c:pt>
                <c:pt idx="371">
                  <c:v>1.4161999999999999</c:v>
                </c:pt>
                <c:pt idx="372">
                  <c:v>1.4182999999999999</c:v>
                </c:pt>
                <c:pt idx="373">
                  <c:v>1.3968</c:v>
                </c:pt>
                <c:pt idx="374">
                  <c:v>1.39</c:v>
                </c:pt>
                <c:pt idx="375">
                  <c:v>1.4065000000000001</c:v>
                </c:pt>
                <c:pt idx="376">
                  <c:v>1.3984000000000001</c:v>
                </c:pt>
                <c:pt idx="377">
                  <c:v>1.4108000000000001</c:v>
                </c:pt>
                <c:pt idx="378">
                  <c:v>1.4016</c:v>
                </c:pt>
                <c:pt idx="379">
                  <c:v>1.3803000000000001</c:v>
                </c:pt>
                <c:pt idx="380">
                  <c:v>1.3836999999999999</c:v>
                </c:pt>
                <c:pt idx="381">
                  <c:v>1.3942000000000001</c:v>
                </c:pt>
                <c:pt idx="382">
                  <c:v>1.39</c:v>
                </c:pt>
                <c:pt idx="383">
                  <c:v>1.3936999999999999</c:v>
                </c:pt>
                <c:pt idx="384">
                  <c:v>1.3865000000000001</c:v>
                </c:pt>
                <c:pt idx="385">
                  <c:v>1.4077</c:v>
                </c:pt>
                <c:pt idx="386">
                  <c:v>1.393</c:v>
                </c:pt>
                <c:pt idx="387">
                  <c:v>1.3988</c:v>
                </c:pt>
                <c:pt idx="388">
                  <c:v>1.4056</c:v>
                </c:pt>
                <c:pt idx="389">
                  <c:v>1.4083000000000001</c:v>
                </c:pt>
                <c:pt idx="390">
                  <c:v>1.4033</c:v>
                </c:pt>
                <c:pt idx="391">
                  <c:v>1.4141999999999999</c:v>
                </c:pt>
                <c:pt idx="392">
                  <c:v>1.4003000000000001</c:v>
                </c:pt>
                <c:pt idx="393">
                  <c:v>1.3979999999999999</c:v>
                </c:pt>
                <c:pt idx="394">
                  <c:v>1.3984000000000001</c:v>
                </c:pt>
                <c:pt idx="395">
                  <c:v>1.3924000000000001</c:v>
                </c:pt>
                <c:pt idx="396">
                  <c:v>1.3884000000000001</c:v>
                </c:pt>
                <c:pt idx="397">
                  <c:v>1.4019999999999999</c:v>
                </c:pt>
                <c:pt idx="398">
                  <c:v>1.3935999999999999</c:v>
                </c:pt>
                <c:pt idx="399">
                  <c:v>1.3977999999999999</c:v>
                </c:pt>
                <c:pt idx="400">
                  <c:v>1.3967000000000001</c:v>
                </c:pt>
                <c:pt idx="401">
                  <c:v>1.4107000000000001</c:v>
                </c:pt>
                <c:pt idx="402">
                  <c:v>1.4148000000000001</c:v>
                </c:pt>
                <c:pt idx="403">
                  <c:v>1.4101999999999999</c:v>
                </c:pt>
                <c:pt idx="404">
                  <c:v>1.4231</c:v>
                </c:pt>
                <c:pt idx="405">
                  <c:v>1.4226000000000001</c:v>
                </c:pt>
                <c:pt idx="406">
                  <c:v>1.4219999999999999</c:v>
                </c:pt>
                <c:pt idx="407">
                  <c:v>1.4142999999999999</c:v>
                </c:pt>
                <c:pt idx="408">
                  <c:v>1.4201999999999999</c:v>
                </c:pt>
                <c:pt idx="409">
                  <c:v>1.4232</c:v>
                </c:pt>
                <c:pt idx="410">
                  <c:v>1.4167000000000001</c:v>
                </c:pt>
                <c:pt idx="411">
                  <c:v>1.405</c:v>
                </c:pt>
                <c:pt idx="412">
                  <c:v>1.4075</c:v>
                </c:pt>
                <c:pt idx="413">
                  <c:v>1.4257</c:v>
                </c:pt>
                <c:pt idx="414">
                  <c:v>1.4412</c:v>
                </c:pt>
                <c:pt idx="415">
                  <c:v>1.4408000000000001</c:v>
                </c:pt>
                <c:pt idx="416">
                  <c:v>1.4403999999999999</c:v>
                </c:pt>
                <c:pt idx="417">
                  <c:v>1.4345000000000001</c:v>
                </c:pt>
                <c:pt idx="418">
                  <c:v>1.4182999999999999</c:v>
                </c:pt>
                <c:pt idx="419">
                  <c:v>1.4139999999999999</c:v>
                </c:pt>
                <c:pt idx="420">
                  <c:v>1.4149</c:v>
                </c:pt>
                <c:pt idx="421">
                  <c:v>1.4188000000000001</c:v>
                </c:pt>
                <c:pt idx="422">
                  <c:v>1.4292</c:v>
                </c:pt>
                <c:pt idx="423">
                  <c:v>1.4202999999999999</c:v>
                </c:pt>
                <c:pt idx="424">
                  <c:v>1.4081999999999999</c:v>
                </c:pt>
                <c:pt idx="425">
                  <c:v>1.4136</c:v>
                </c:pt>
                <c:pt idx="426">
                  <c:v>1.4224000000000001</c:v>
                </c:pt>
                <c:pt idx="427">
                  <c:v>1.4254</c:v>
                </c:pt>
                <c:pt idx="428">
                  <c:v>1.4326000000000001</c:v>
                </c:pt>
                <c:pt idx="429">
                  <c:v>1.4303999999999999</c:v>
                </c:pt>
                <c:pt idx="430">
                  <c:v>1.4297</c:v>
                </c:pt>
                <c:pt idx="431">
                  <c:v>1.4255</c:v>
                </c:pt>
                <c:pt idx="432">
                  <c:v>1.4340999999999999</c:v>
                </c:pt>
                <c:pt idx="433">
                  <c:v>1.4302999999999999</c:v>
                </c:pt>
                <c:pt idx="434">
                  <c:v>1.4334</c:v>
                </c:pt>
                <c:pt idx="435">
                  <c:v>1.4224000000000001</c:v>
                </c:pt>
                <c:pt idx="436">
                  <c:v>1.4263999999999999</c:v>
                </c:pt>
                <c:pt idx="437">
                  <c:v>1.4252</c:v>
                </c:pt>
                <c:pt idx="438">
                  <c:v>1.4297</c:v>
                </c:pt>
                <c:pt idx="439">
                  <c:v>1.4332</c:v>
                </c:pt>
                <c:pt idx="440">
                  <c:v>1.4478</c:v>
                </c:pt>
                <c:pt idx="441">
                  <c:v>1.4557</c:v>
                </c:pt>
                <c:pt idx="442">
                  <c:v>1.4581999999999999</c:v>
                </c:pt>
                <c:pt idx="443">
                  <c:v>1.4571000000000001</c:v>
                </c:pt>
                <c:pt idx="444">
                  <c:v>1.4618</c:v>
                </c:pt>
                <c:pt idx="445">
                  <c:v>1.4658</c:v>
                </c:pt>
                <c:pt idx="446">
                  <c:v>1.4709000000000001</c:v>
                </c:pt>
                <c:pt idx="447">
                  <c:v>1.4741</c:v>
                </c:pt>
                <c:pt idx="448">
                  <c:v>1.4712000000000001</c:v>
                </c:pt>
                <c:pt idx="449">
                  <c:v>1.468</c:v>
                </c:pt>
                <c:pt idx="450">
                  <c:v>1.4790000000000001</c:v>
                </c:pt>
                <c:pt idx="451">
                  <c:v>1.4735</c:v>
                </c:pt>
                <c:pt idx="452">
                  <c:v>1.4665999999999999</c:v>
                </c:pt>
                <c:pt idx="453">
                  <c:v>1.4689000000000001</c:v>
                </c:pt>
                <c:pt idx="454">
                  <c:v>1.4621999999999999</c:v>
                </c:pt>
                <c:pt idx="455">
                  <c:v>1.4587000000000001</c:v>
                </c:pt>
                <c:pt idx="456">
                  <c:v>1.464</c:v>
                </c:pt>
                <c:pt idx="457">
                  <c:v>1.4544999999999999</c:v>
                </c:pt>
                <c:pt idx="458">
                  <c:v>1.4576</c:v>
                </c:pt>
                <c:pt idx="459">
                  <c:v>1.4648000000000001</c:v>
                </c:pt>
                <c:pt idx="460">
                  <c:v>1.4722</c:v>
                </c:pt>
                <c:pt idx="461">
                  <c:v>1.4691000000000001</c:v>
                </c:pt>
                <c:pt idx="462">
                  <c:v>1.4794</c:v>
                </c:pt>
                <c:pt idx="463">
                  <c:v>1.4732000000000001</c:v>
                </c:pt>
                <c:pt idx="464">
                  <c:v>1.4773000000000001</c:v>
                </c:pt>
                <c:pt idx="465">
                  <c:v>1.4854000000000001</c:v>
                </c:pt>
                <c:pt idx="466">
                  <c:v>1.4924999999999999</c:v>
                </c:pt>
                <c:pt idx="467">
                  <c:v>1.4946999999999999</c:v>
                </c:pt>
                <c:pt idx="468">
                  <c:v>1.4904999999999999</c:v>
                </c:pt>
                <c:pt idx="469">
                  <c:v>1.4964999999999999</c:v>
                </c:pt>
                <c:pt idx="470">
                  <c:v>1.4944999999999999</c:v>
                </c:pt>
                <c:pt idx="471">
                  <c:v>1.5016</c:v>
                </c:pt>
                <c:pt idx="472">
                  <c:v>1.5033000000000001</c:v>
                </c:pt>
                <c:pt idx="473">
                  <c:v>1.5007999999999999</c:v>
                </c:pt>
                <c:pt idx="474">
                  <c:v>1.4876</c:v>
                </c:pt>
                <c:pt idx="475">
                  <c:v>1.4803999999999999</c:v>
                </c:pt>
                <c:pt idx="476">
                  <c:v>1.4705999999999999</c:v>
                </c:pt>
                <c:pt idx="477">
                  <c:v>1.4822</c:v>
                </c:pt>
                <c:pt idx="478">
                  <c:v>1.4719</c:v>
                </c:pt>
                <c:pt idx="479">
                  <c:v>1.4775</c:v>
                </c:pt>
                <c:pt idx="480">
                  <c:v>1.4723999999999999</c:v>
                </c:pt>
                <c:pt idx="481">
                  <c:v>1.4861</c:v>
                </c:pt>
                <c:pt idx="482">
                  <c:v>1.4871000000000001</c:v>
                </c:pt>
                <c:pt idx="483">
                  <c:v>1.4846999999999999</c:v>
                </c:pt>
                <c:pt idx="484">
                  <c:v>1.4999</c:v>
                </c:pt>
                <c:pt idx="485">
                  <c:v>1.4993000000000001</c:v>
                </c:pt>
                <c:pt idx="486">
                  <c:v>1.4986999999999999</c:v>
                </c:pt>
                <c:pt idx="487">
                  <c:v>1.4850000000000001</c:v>
                </c:pt>
                <c:pt idx="488">
                  <c:v>1.4903</c:v>
                </c:pt>
                <c:pt idx="489">
                  <c:v>1.4970000000000001</c:v>
                </c:pt>
                <c:pt idx="490">
                  <c:v>1.4876</c:v>
                </c:pt>
                <c:pt idx="491">
                  <c:v>1.4963</c:v>
                </c:pt>
                <c:pt idx="492">
                  <c:v>1.4924999999999999</c:v>
                </c:pt>
                <c:pt idx="493">
                  <c:v>1.4862</c:v>
                </c:pt>
                <c:pt idx="494">
                  <c:v>1.4961</c:v>
                </c:pt>
                <c:pt idx="495">
                  <c:v>1.4967999999999999</c:v>
                </c:pt>
                <c:pt idx="496">
                  <c:v>1.5134000000000001</c:v>
                </c:pt>
                <c:pt idx="497">
                  <c:v>1.5019</c:v>
                </c:pt>
                <c:pt idx="498">
                  <c:v>1.4987999999999999</c:v>
                </c:pt>
                <c:pt idx="499">
                  <c:v>1.5004999999999999</c:v>
                </c:pt>
                <c:pt idx="500">
                  <c:v>1.5081</c:v>
                </c:pt>
                <c:pt idx="501">
                  <c:v>1.5044</c:v>
                </c:pt>
                <c:pt idx="502">
                  <c:v>1.5053000000000001</c:v>
                </c:pt>
                <c:pt idx="503">
                  <c:v>1.4858</c:v>
                </c:pt>
                <c:pt idx="504">
                  <c:v>1.4826999999999999</c:v>
                </c:pt>
                <c:pt idx="505">
                  <c:v>1.4703999999999999</c:v>
                </c:pt>
                <c:pt idx="506">
                  <c:v>1.4725999999999999</c:v>
                </c:pt>
                <c:pt idx="507">
                  <c:v>1.4732000000000001</c:v>
                </c:pt>
                <c:pt idx="508">
                  <c:v>1.4615</c:v>
                </c:pt>
                <c:pt idx="509">
                  <c:v>1.4656</c:v>
                </c:pt>
                <c:pt idx="510">
                  <c:v>1.4538</c:v>
                </c:pt>
                <c:pt idx="511">
                  <c:v>1.4531000000000001</c:v>
                </c:pt>
                <c:pt idx="512">
                  <c:v>1.4338</c:v>
                </c:pt>
                <c:pt idx="513">
                  <c:v>1.4338</c:v>
                </c:pt>
                <c:pt idx="514">
                  <c:v>1.4276</c:v>
                </c:pt>
                <c:pt idx="515">
                  <c:v>1.4249000000000001</c:v>
                </c:pt>
                <c:pt idx="516">
                  <c:v>1.4337</c:v>
                </c:pt>
                <c:pt idx="517">
                  <c:v>1.4379999999999999</c:v>
                </c:pt>
                <c:pt idx="518">
                  <c:v>1.4411</c:v>
                </c:pt>
                <c:pt idx="519">
                  <c:v>1.4378</c:v>
                </c:pt>
                <c:pt idx="520">
                  <c:v>1.4354</c:v>
                </c:pt>
                <c:pt idx="521">
                  <c:v>1.4339</c:v>
                </c:pt>
                <c:pt idx="522">
                  <c:v>1.4320999999999999</c:v>
                </c:pt>
                <c:pt idx="523">
                  <c:v>1.4323999999999999</c:v>
                </c:pt>
                <c:pt idx="524">
                  <c:v>1.4413</c:v>
                </c:pt>
                <c:pt idx="525">
                  <c:v>1.4365000000000001</c:v>
                </c:pt>
                <c:pt idx="526">
                  <c:v>1.4408000000000001</c:v>
                </c:pt>
                <c:pt idx="527">
                  <c:v>1.4308000000000001</c:v>
                </c:pt>
                <c:pt idx="528">
                  <c:v>1.4409000000000001</c:v>
                </c:pt>
                <c:pt idx="529">
                  <c:v>1.4513</c:v>
                </c:pt>
                <c:pt idx="530">
                  <c:v>1.4486000000000001</c:v>
                </c:pt>
                <c:pt idx="531">
                  <c:v>1.4510000000000001</c:v>
                </c:pt>
                <c:pt idx="532">
                  <c:v>1.4499</c:v>
                </c:pt>
                <c:pt idx="533">
                  <c:v>1.4387000000000001</c:v>
                </c:pt>
                <c:pt idx="534">
                  <c:v>1.4383999999999999</c:v>
                </c:pt>
                <c:pt idx="535">
                  <c:v>1.4288000000000001</c:v>
                </c:pt>
                <c:pt idx="536">
                  <c:v>1.4106000000000001</c:v>
                </c:pt>
                <c:pt idx="537">
                  <c:v>1.4084000000000001</c:v>
                </c:pt>
                <c:pt idx="538">
                  <c:v>1.4138999999999999</c:v>
                </c:pt>
                <c:pt idx="539">
                  <c:v>1.4151</c:v>
                </c:pt>
                <c:pt idx="540">
                  <c:v>1.4072</c:v>
                </c:pt>
                <c:pt idx="541">
                  <c:v>1.4024000000000001</c:v>
                </c:pt>
                <c:pt idx="542">
                  <c:v>1.3971</c:v>
                </c:pt>
                <c:pt idx="543">
                  <c:v>1.3863000000000001</c:v>
                </c:pt>
                <c:pt idx="544">
                  <c:v>1.3931</c:v>
                </c:pt>
                <c:pt idx="545">
                  <c:v>1.3964000000000001</c:v>
                </c:pt>
                <c:pt idx="546">
                  <c:v>1.3893</c:v>
                </c:pt>
                <c:pt idx="547">
                  <c:v>1.3723000000000001</c:v>
                </c:pt>
                <c:pt idx="548">
                  <c:v>1.3677999999999999</c:v>
                </c:pt>
                <c:pt idx="549">
                  <c:v>1.3649</c:v>
                </c:pt>
                <c:pt idx="550">
                  <c:v>1.3796999999999999</c:v>
                </c:pt>
                <c:pt idx="551">
                  <c:v>1.3736999999999999</c:v>
                </c:pt>
                <c:pt idx="552">
                  <c:v>1.3693</c:v>
                </c:pt>
                <c:pt idx="553">
                  <c:v>1.3632</c:v>
                </c:pt>
                <c:pt idx="554">
                  <c:v>1.3597999999999999</c:v>
                </c:pt>
                <c:pt idx="555">
                  <c:v>1.377</c:v>
                </c:pt>
                <c:pt idx="556">
                  <c:v>1.3607</c:v>
                </c:pt>
                <c:pt idx="557">
                  <c:v>1.3527</c:v>
                </c:pt>
                <c:pt idx="558">
                  <c:v>1.3613</c:v>
                </c:pt>
                <c:pt idx="559">
                  <c:v>1.3595999999999999</c:v>
                </c:pt>
                <c:pt idx="560">
                  <c:v>1.3507</c:v>
                </c:pt>
                <c:pt idx="561">
                  <c:v>1.3537999999999999</c:v>
                </c:pt>
                <c:pt idx="562">
                  <c:v>1.3548</c:v>
                </c:pt>
                <c:pt idx="563">
                  <c:v>1.3631</c:v>
                </c:pt>
                <c:pt idx="564">
                  <c:v>1.3560000000000001</c:v>
                </c:pt>
                <c:pt idx="565">
                  <c:v>1.3614999999999999</c:v>
                </c:pt>
                <c:pt idx="566">
                  <c:v>1.3696999999999999</c:v>
                </c:pt>
                <c:pt idx="567">
                  <c:v>1.3581000000000001</c:v>
                </c:pt>
                <c:pt idx="568">
                  <c:v>1.3626</c:v>
                </c:pt>
                <c:pt idx="569">
                  <c:v>1.3633999999999999</c:v>
                </c:pt>
                <c:pt idx="570">
                  <c:v>1.3602000000000001</c:v>
                </c:pt>
                <c:pt idx="571">
                  <c:v>1.3656999999999999</c:v>
                </c:pt>
                <c:pt idx="572">
                  <c:v>1.3681000000000001</c:v>
                </c:pt>
                <c:pt idx="573">
                  <c:v>1.3769</c:v>
                </c:pt>
                <c:pt idx="574">
                  <c:v>1.3676999999999999</c:v>
                </c:pt>
                <c:pt idx="575">
                  <c:v>1.3766</c:v>
                </c:pt>
                <c:pt idx="576">
                  <c:v>1.3737999999999999</c:v>
                </c:pt>
                <c:pt idx="577">
                  <c:v>1.3608</c:v>
                </c:pt>
                <c:pt idx="578">
                  <c:v>1.353</c:v>
                </c:pt>
                <c:pt idx="579">
                  <c:v>1.3557999999999999</c:v>
                </c:pt>
                <c:pt idx="580">
                  <c:v>1.3499000000000001</c:v>
                </c:pt>
                <c:pt idx="581">
                  <c:v>1.3314999999999999</c:v>
                </c:pt>
                <c:pt idx="582">
                  <c:v>1.3272999999999999</c:v>
                </c:pt>
                <c:pt idx="583">
                  <c:v>1.341</c:v>
                </c:pt>
                <c:pt idx="584">
                  <c:v>1.3483000000000001</c:v>
                </c:pt>
                <c:pt idx="585">
                  <c:v>1.3413999999999999</c:v>
                </c:pt>
                <c:pt idx="586">
                  <c:v>1.351</c:v>
                </c:pt>
                <c:pt idx="587">
                  <c:v>1.3589</c:v>
                </c:pt>
                <c:pt idx="588">
                  <c:v>1.3504</c:v>
                </c:pt>
                <c:pt idx="589">
                  <c:v>1.3484</c:v>
                </c:pt>
                <c:pt idx="590">
                  <c:v>1.3399000000000001</c:v>
                </c:pt>
                <c:pt idx="591">
                  <c:v>1.3344</c:v>
                </c:pt>
                <c:pt idx="592">
                  <c:v>1.3361000000000001</c:v>
                </c:pt>
                <c:pt idx="593">
                  <c:v>1.35</c:v>
                </c:pt>
                <c:pt idx="594">
                  <c:v>1.3592</c:v>
                </c:pt>
                <c:pt idx="595">
                  <c:v>1.3613999999999999</c:v>
                </c:pt>
                <c:pt idx="596">
                  <c:v>1.3653</c:v>
                </c:pt>
                <c:pt idx="597">
                  <c:v>1.3573</c:v>
                </c:pt>
                <c:pt idx="598">
                  <c:v>1.3503000000000001</c:v>
                </c:pt>
                <c:pt idx="599">
                  <c:v>1.3489</c:v>
                </c:pt>
                <c:pt idx="600">
                  <c:v>1.3434999999999999</c:v>
                </c:pt>
                <c:pt idx="601">
                  <c:v>1.339</c:v>
                </c:pt>
                <c:pt idx="602">
                  <c:v>1.3294999999999999</c:v>
                </c:pt>
                <c:pt idx="603">
                  <c:v>1.3384</c:v>
                </c:pt>
                <c:pt idx="604">
                  <c:v>1.3383</c:v>
                </c:pt>
                <c:pt idx="605">
                  <c:v>1.3174999999999999</c:v>
                </c:pt>
                <c:pt idx="606">
                  <c:v>1.3221000000000001</c:v>
                </c:pt>
                <c:pt idx="607">
                  <c:v>1.3232999999999999</c:v>
                </c:pt>
                <c:pt idx="608">
                  <c:v>1.3293999999999999</c:v>
                </c:pt>
                <c:pt idx="609">
                  <c:v>1.3194999999999999</c:v>
                </c:pt>
                <c:pt idx="610">
                  <c:v>1.2987</c:v>
                </c:pt>
                <c:pt idx="611">
                  <c:v>1.2814000000000001</c:v>
                </c:pt>
                <c:pt idx="612">
                  <c:v>1.262</c:v>
                </c:pt>
                <c:pt idx="613">
                  <c:v>1.2755000000000001</c:v>
                </c:pt>
                <c:pt idx="614">
                  <c:v>1.2786999999999999</c:v>
                </c:pt>
                <c:pt idx="615">
                  <c:v>1.2662</c:v>
                </c:pt>
                <c:pt idx="616">
                  <c:v>1.2614000000000001</c:v>
                </c:pt>
                <c:pt idx="617">
                  <c:v>1.2535000000000001</c:v>
                </c:pt>
                <c:pt idx="618">
                  <c:v>1.2358</c:v>
                </c:pt>
                <c:pt idx="619">
                  <c:v>1.2395</c:v>
                </c:pt>
                <c:pt idx="620">
                  <c:v>1.2202</c:v>
                </c:pt>
                <c:pt idx="621">
                  <c:v>1.2415</c:v>
                </c:pt>
                <c:pt idx="622">
                  <c:v>1.2486999999999999</c:v>
                </c:pt>
                <c:pt idx="623">
                  <c:v>1.2569999999999999</c:v>
                </c:pt>
                <c:pt idx="624">
                  <c:v>1.2372000000000001</c:v>
                </c:pt>
                <c:pt idx="625">
                  <c:v>1.2344999999999999</c:v>
                </c:pt>
                <c:pt idx="626">
                  <c:v>1.2178</c:v>
                </c:pt>
                <c:pt idx="627">
                  <c:v>1.2362</c:v>
                </c:pt>
                <c:pt idx="628">
                  <c:v>1.2273000000000001</c:v>
                </c:pt>
                <c:pt idx="629">
                  <c:v>1.2305999999999999</c:v>
                </c:pt>
                <c:pt idx="630">
                  <c:v>1.2229000000000001</c:v>
                </c:pt>
                <c:pt idx="631">
                  <c:v>1.2249000000000001</c:v>
                </c:pt>
                <c:pt idx="632">
                  <c:v>1.2162999999999999</c:v>
                </c:pt>
                <c:pt idx="633">
                  <c:v>1.1967000000000001</c:v>
                </c:pt>
                <c:pt idx="634">
                  <c:v>1.1922999999999999</c:v>
                </c:pt>
                <c:pt idx="635">
                  <c:v>1.1973</c:v>
                </c:pt>
                <c:pt idx="636">
                  <c:v>1.1979</c:v>
                </c:pt>
                <c:pt idx="637">
                  <c:v>1.2123999999999999</c:v>
                </c:pt>
                <c:pt idx="638">
                  <c:v>1.2112000000000001</c:v>
                </c:pt>
                <c:pt idx="639">
                  <c:v>1.2221</c:v>
                </c:pt>
                <c:pt idx="640">
                  <c:v>1.2332000000000001</c:v>
                </c:pt>
                <c:pt idx="641">
                  <c:v>1.2311000000000001</c:v>
                </c:pt>
                <c:pt idx="642">
                  <c:v>1.2388999999999999</c:v>
                </c:pt>
                <c:pt idx="643">
                  <c:v>1.2387999999999999</c:v>
                </c:pt>
                <c:pt idx="644">
                  <c:v>1.2312000000000001</c:v>
                </c:pt>
                <c:pt idx="645">
                  <c:v>1.2271000000000001</c:v>
                </c:pt>
                <c:pt idx="646">
                  <c:v>1.2311000000000001</c:v>
                </c:pt>
                <c:pt idx="647">
                  <c:v>1.2333000000000001</c:v>
                </c:pt>
                <c:pt idx="648">
                  <c:v>1.2369000000000001</c:v>
                </c:pt>
                <c:pt idx="649">
                  <c:v>1.2277</c:v>
                </c:pt>
                <c:pt idx="650">
                  <c:v>1.2188000000000001</c:v>
                </c:pt>
                <c:pt idx="651">
                  <c:v>1.2238</c:v>
                </c:pt>
                <c:pt idx="652">
                  <c:v>1.2526999999999999</c:v>
                </c:pt>
                <c:pt idx="653">
                  <c:v>1.2565999999999999</c:v>
                </c:pt>
                <c:pt idx="654">
                  <c:v>1.2538</c:v>
                </c:pt>
                <c:pt idx="655">
                  <c:v>1.2625999999999999</c:v>
                </c:pt>
                <c:pt idx="656">
                  <c:v>1.2638</c:v>
                </c:pt>
                <c:pt idx="657">
                  <c:v>1.2698</c:v>
                </c:pt>
                <c:pt idx="658">
                  <c:v>1.2641</c:v>
                </c:pt>
                <c:pt idx="659">
                  <c:v>1.2596000000000001</c:v>
                </c:pt>
                <c:pt idx="660">
                  <c:v>1.2724</c:v>
                </c:pt>
                <c:pt idx="661">
                  <c:v>1.2743</c:v>
                </c:pt>
                <c:pt idx="662">
                  <c:v>1.2949999999999999</c:v>
                </c:pt>
                <c:pt idx="663">
                  <c:v>1.2929999999999999</c:v>
                </c:pt>
                <c:pt idx="664">
                  <c:v>1.2942</c:v>
                </c:pt>
                <c:pt idx="665">
                  <c:v>1.288</c:v>
                </c:pt>
                <c:pt idx="666">
                  <c:v>1.2754000000000001</c:v>
                </c:pt>
                <c:pt idx="667">
                  <c:v>1.2892999999999999</c:v>
                </c:pt>
                <c:pt idx="668">
                  <c:v>1.2908999999999999</c:v>
                </c:pt>
                <c:pt idx="669">
                  <c:v>1.2994000000000001</c:v>
                </c:pt>
                <c:pt idx="670">
                  <c:v>1.2996000000000001</c:v>
                </c:pt>
                <c:pt idx="671">
                  <c:v>1.2995000000000001</c:v>
                </c:pt>
                <c:pt idx="672">
                  <c:v>1.3079000000000001</c:v>
                </c:pt>
                <c:pt idx="673">
                  <c:v>1.3051999999999999</c:v>
                </c:pt>
                <c:pt idx="674">
                  <c:v>1.3179000000000001</c:v>
                </c:pt>
                <c:pt idx="675">
                  <c:v>1.3230999999999999</c:v>
                </c:pt>
                <c:pt idx="676">
                  <c:v>1.3161</c:v>
                </c:pt>
                <c:pt idx="677">
                  <c:v>1.3189</c:v>
                </c:pt>
                <c:pt idx="678">
                  <c:v>1.3280000000000001</c:v>
                </c:pt>
                <c:pt idx="679">
                  <c:v>1.3222</c:v>
                </c:pt>
                <c:pt idx="680">
                  <c:v>1.3177000000000001</c:v>
                </c:pt>
                <c:pt idx="681">
                  <c:v>1.2863</c:v>
                </c:pt>
                <c:pt idx="682">
                  <c:v>1.2828999999999999</c:v>
                </c:pt>
                <c:pt idx="683">
                  <c:v>1.2754000000000001</c:v>
                </c:pt>
                <c:pt idx="684">
                  <c:v>1.2827</c:v>
                </c:pt>
                <c:pt idx="685">
                  <c:v>1.2885</c:v>
                </c:pt>
                <c:pt idx="686">
                  <c:v>1.2853000000000001</c:v>
                </c:pt>
                <c:pt idx="687">
                  <c:v>1.2823</c:v>
                </c:pt>
                <c:pt idx="688">
                  <c:v>1.2712000000000001</c:v>
                </c:pt>
                <c:pt idx="689">
                  <c:v>1.2657</c:v>
                </c:pt>
                <c:pt idx="690">
                  <c:v>1.2626999999999999</c:v>
                </c:pt>
                <c:pt idx="691">
                  <c:v>1.2659</c:v>
                </c:pt>
                <c:pt idx="692">
                  <c:v>1.2716000000000001</c:v>
                </c:pt>
                <c:pt idx="693">
                  <c:v>1.2763</c:v>
                </c:pt>
                <c:pt idx="694">
                  <c:v>1.2663</c:v>
                </c:pt>
                <c:pt idx="695">
                  <c:v>1.268</c:v>
                </c:pt>
                <c:pt idx="696">
                  <c:v>1.2808999999999999</c:v>
                </c:pt>
                <c:pt idx="697">
                  <c:v>1.2826</c:v>
                </c:pt>
                <c:pt idx="698">
                  <c:v>1.2896000000000001</c:v>
                </c:pt>
                <c:pt idx="699">
                  <c:v>1.2876000000000001</c:v>
                </c:pt>
                <c:pt idx="700">
                  <c:v>1.2682</c:v>
                </c:pt>
                <c:pt idx="701">
                  <c:v>1.272</c:v>
                </c:pt>
                <c:pt idx="702">
                  <c:v>1.2696000000000001</c:v>
                </c:pt>
                <c:pt idx="703">
                  <c:v>1.2679</c:v>
                </c:pt>
                <c:pt idx="704">
                  <c:v>1.2883</c:v>
                </c:pt>
                <c:pt idx="705">
                  <c:v>1.2998000000000001</c:v>
                </c:pt>
                <c:pt idx="706">
                  <c:v>1.3010999999999999</c:v>
                </c:pt>
                <c:pt idx="707">
                  <c:v>1.3078000000000001</c:v>
                </c:pt>
                <c:pt idx="708">
                  <c:v>1.3049999999999999</c:v>
                </c:pt>
                <c:pt idx="709">
                  <c:v>1.3061</c:v>
                </c:pt>
                <c:pt idx="710">
                  <c:v>1.3264</c:v>
                </c:pt>
                <c:pt idx="711">
                  <c:v>1.3406</c:v>
                </c:pt>
                <c:pt idx="712">
                  <c:v>1.3313999999999999</c:v>
                </c:pt>
                <c:pt idx="713">
                  <c:v>1.3492</c:v>
                </c:pt>
                <c:pt idx="714">
                  <c:v>1.3454999999999999</c:v>
                </c:pt>
                <c:pt idx="715">
                  <c:v>1.3585</c:v>
                </c:pt>
                <c:pt idx="716">
                  <c:v>1.3627</c:v>
                </c:pt>
                <c:pt idx="717">
                  <c:v>1.3633999999999999</c:v>
                </c:pt>
                <c:pt idx="718">
                  <c:v>1.3791</c:v>
                </c:pt>
                <c:pt idx="719">
                  <c:v>1.3685</c:v>
                </c:pt>
                <c:pt idx="720">
                  <c:v>1.3838999999999999</c:v>
                </c:pt>
                <c:pt idx="721">
                  <c:v>1.393</c:v>
                </c:pt>
                <c:pt idx="722">
                  <c:v>1.3926000000000001</c:v>
                </c:pt>
                <c:pt idx="723">
                  <c:v>1.3938999999999999</c:v>
                </c:pt>
                <c:pt idx="724">
                  <c:v>1.3875999999999999</c:v>
                </c:pt>
                <c:pt idx="725">
                  <c:v>1.3925000000000001</c:v>
                </c:pt>
                <c:pt idx="726">
                  <c:v>1.3960999999999999</c:v>
                </c:pt>
                <c:pt idx="727">
                  <c:v>1.4084000000000001</c:v>
                </c:pt>
                <c:pt idx="728">
                  <c:v>1.3976999999999999</c:v>
                </c:pt>
                <c:pt idx="729">
                  <c:v>1.3934</c:v>
                </c:pt>
                <c:pt idx="730">
                  <c:v>1.3727</c:v>
                </c:pt>
                <c:pt idx="731">
                  <c:v>1.3964000000000001</c:v>
                </c:pt>
                <c:pt idx="732">
                  <c:v>1.3919999999999999</c:v>
                </c:pt>
                <c:pt idx="733">
                  <c:v>1.3954</c:v>
                </c:pt>
                <c:pt idx="734">
                  <c:v>1.3965000000000001</c:v>
                </c:pt>
                <c:pt idx="735">
                  <c:v>1.3858999999999999</c:v>
                </c:pt>
                <c:pt idx="736">
                  <c:v>1.3769</c:v>
                </c:pt>
                <c:pt idx="737">
                  <c:v>1.393</c:v>
                </c:pt>
                <c:pt idx="738">
                  <c:v>1.3947000000000001</c:v>
                </c:pt>
                <c:pt idx="739">
                  <c:v>1.3893</c:v>
                </c:pt>
                <c:pt idx="740">
                  <c:v>1.4034</c:v>
                </c:pt>
                <c:pt idx="741">
                  <c:v>1.4138999999999999</c:v>
                </c:pt>
                <c:pt idx="742">
                  <c:v>1.4207000000000001</c:v>
                </c:pt>
                <c:pt idx="743">
                  <c:v>1.4032</c:v>
                </c:pt>
                <c:pt idx="744">
                  <c:v>1.3919999999999999</c:v>
                </c:pt>
                <c:pt idx="745">
                  <c:v>1.3773</c:v>
                </c:pt>
                <c:pt idx="746">
                  <c:v>1.3783000000000001</c:v>
                </c:pt>
                <c:pt idx="747">
                  <c:v>1.3667</c:v>
                </c:pt>
                <c:pt idx="748">
                  <c:v>1.3691</c:v>
                </c:pt>
                <c:pt idx="749">
                  <c:v>1.3587</c:v>
                </c:pt>
                <c:pt idx="750">
                  <c:v>1.3489</c:v>
                </c:pt>
                <c:pt idx="751">
                  <c:v>1.3529</c:v>
                </c:pt>
                <c:pt idx="752">
                  <c:v>1.3643000000000001</c:v>
                </c:pt>
                <c:pt idx="753">
                  <c:v>1.3673</c:v>
                </c:pt>
                <c:pt idx="754">
                  <c:v>1.3627</c:v>
                </c:pt>
                <c:pt idx="755">
                  <c:v>1.3367</c:v>
                </c:pt>
                <c:pt idx="756">
                  <c:v>1.3334999999999999</c:v>
                </c:pt>
                <c:pt idx="757">
                  <c:v>1.3360000000000001</c:v>
                </c:pt>
                <c:pt idx="758">
                  <c:v>1.3242</c:v>
                </c:pt>
                <c:pt idx="759">
                  <c:v>1.3125</c:v>
                </c:pt>
                <c:pt idx="760">
                  <c:v>1.2983</c:v>
                </c:pt>
                <c:pt idx="761">
                  <c:v>1.3139000000000001</c:v>
                </c:pt>
                <c:pt idx="762">
                  <c:v>1.3209</c:v>
                </c:pt>
                <c:pt idx="763">
                  <c:v>1.3413999999999999</c:v>
                </c:pt>
                <c:pt idx="764">
                  <c:v>1.3308</c:v>
                </c:pt>
                <c:pt idx="765">
                  <c:v>1.3261000000000001</c:v>
                </c:pt>
                <c:pt idx="766">
                  <c:v>1.3262</c:v>
                </c:pt>
                <c:pt idx="767">
                  <c:v>1.3239000000000001</c:v>
                </c:pt>
                <c:pt idx="768">
                  <c:v>1.3226</c:v>
                </c:pt>
                <c:pt idx="769">
                  <c:v>1.3391</c:v>
                </c:pt>
                <c:pt idx="770">
                  <c:v>1.3378000000000001</c:v>
                </c:pt>
                <c:pt idx="771">
                  <c:v>1.3213999999999999</c:v>
                </c:pt>
                <c:pt idx="772">
                  <c:v>1.3244</c:v>
                </c:pt>
                <c:pt idx="773">
                  <c:v>1.3188</c:v>
                </c:pt>
                <c:pt idx="774">
                  <c:v>1.3130999999999999</c:v>
                </c:pt>
                <c:pt idx="775">
                  <c:v>1.31</c:v>
                </c:pt>
                <c:pt idx="776">
                  <c:v>1.31</c:v>
                </c:pt>
                <c:pt idx="777">
                  <c:v>1.3113999999999999</c:v>
                </c:pt>
                <c:pt idx="778">
                  <c:v>1.3122</c:v>
                </c:pt>
                <c:pt idx="779">
                  <c:v>1.3165</c:v>
                </c:pt>
                <c:pt idx="780">
                  <c:v>1.3115000000000001</c:v>
                </c:pt>
                <c:pt idx="781">
                  <c:v>1.3225</c:v>
                </c:pt>
                <c:pt idx="782">
                  <c:v>1.3290999999999999</c:v>
                </c:pt>
                <c:pt idx="783">
                  <c:v>1.3384</c:v>
                </c:pt>
                <c:pt idx="784">
                  <c:v>1.3361000000000001</c:v>
                </c:pt>
                <c:pt idx="785">
                  <c:v>1.3308</c:v>
                </c:pt>
                <c:pt idx="786">
                  <c:v>1.3149</c:v>
                </c:pt>
                <c:pt idx="787">
                  <c:v>1.3003</c:v>
                </c:pt>
                <c:pt idx="788">
                  <c:v>1.2907</c:v>
                </c:pt>
                <c:pt idx="789">
                  <c:v>1.2950999999999999</c:v>
                </c:pt>
                <c:pt idx="790">
                  <c:v>1.2974000000000001</c:v>
                </c:pt>
                <c:pt idx="791">
                  <c:v>1.3130999999999999</c:v>
                </c:pt>
                <c:pt idx="792">
                  <c:v>1.3364</c:v>
                </c:pt>
                <c:pt idx="793">
                  <c:v>1.3388</c:v>
                </c:pt>
                <c:pt idx="794">
                  <c:v>1.3293999999999999</c:v>
                </c:pt>
                <c:pt idx="795">
                  <c:v>1.3387</c:v>
                </c:pt>
                <c:pt idx="796">
                  <c:v>1.3472999999999999</c:v>
                </c:pt>
                <c:pt idx="797">
                  <c:v>1.3472999999999999</c:v>
                </c:pt>
                <c:pt idx="798">
                  <c:v>1.3621000000000001</c:v>
                </c:pt>
                <c:pt idx="799">
                  <c:v>1.3637999999999999</c:v>
                </c:pt>
                <c:pt idx="800">
                  <c:v>1.3681000000000001</c:v>
                </c:pt>
                <c:pt idx="801">
                  <c:v>1.3713</c:v>
                </c:pt>
                <c:pt idx="802">
                  <c:v>1.3734</c:v>
                </c:pt>
                <c:pt idx="803">
                  <c:v>1.3611</c:v>
                </c:pt>
                <c:pt idx="804">
                  <c:v>1.3694</c:v>
                </c:pt>
                <c:pt idx="805">
                  <c:v>1.3829</c:v>
                </c:pt>
                <c:pt idx="806">
                  <c:v>1.3811</c:v>
                </c:pt>
                <c:pt idx="807">
                  <c:v>1.3633999999999999</c:v>
                </c:pt>
                <c:pt idx="808">
                  <c:v>1.3581000000000001</c:v>
                </c:pt>
                <c:pt idx="809">
                  <c:v>1.3583000000000001</c:v>
                </c:pt>
                <c:pt idx="810">
                  <c:v>1.3625</c:v>
                </c:pt>
                <c:pt idx="811">
                  <c:v>1.3733</c:v>
                </c:pt>
                <c:pt idx="812">
                  <c:v>1.3603000000000001</c:v>
                </c:pt>
                <c:pt idx="813">
                  <c:v>1.3553999999999999</c:v>
                </c:pt>
                <c:pt idx="814">
                  <c:v>1.3489</c:v>
                </c:pt>
                <c:pt idx="815">
                  <c:v>1.3487</c:v>
                </c:pt>
                <c:pt idx="816">
                  <c:v>1.3569</c:v>
                </c:pt>
                <c:pt idx="817">
                  <c:v>1.3609</c:v>
                </c:pt>
                <c:pt idx="818">
                  <c:v>1.3693</c:v>
                </c:pt>
                <c:pt idx="819">
                  <c:v>1.3677999999999999</c:v>
                </c:pt>
                <c:pt idx="820">
                  <c:v>1.365</c:v>
                </c:pt>
                <c:pt idx="821">
                  <c:v>1.3749</c:v>
                </c:pt>
                <c:pt idx="822">
                  <c:v>1.38</c:v>
                </c:pt>
                <c:pt idx="823">
                  <c:v>1.3754</c:v>
                </c:pt>
                <c:pt idx="824">
                  <c:v>1.3806</c:v>
                </c:pt>
                <c:pt idx="825">
                  <c:v>1.3776999999999999</c:v>
                </c:pt>
                <c:pt idx="826">
                  <c:v>1.3866000000000001</c:v>
                </c:pt>
                <c:pt idx="827">
                  <c:v>1.3969</c:v>
                </c:pt>
                <c:pt idx="828">
                  <c:v>1.3987000000000001</c:v>
                </c:pt>
                <c:pt idx="829">
                  <c:v>1.3968</c:v>
                </c:pt>
                <c:pt idx="830">
                  <c:v>1.3905000000000001</c:v>
                </c:pt>
                <c:pt idx="831">
                  <c:v>1.3909</c:v>
                </c:pt>
                <c:pt idx="832">
                  <c:v>1.3797999999999999</c:v>
                </c:pt>
                <c:pt idx="833">
                  <c:v>1.3903000000000001</c:v>
                </c:pt>
                <c:pt idx="834">
                  <c:v>1.3992</c:v>
                </c:pt>
                <c:pt idx="835">
                  <c:v>1.3997999999999999</c:v>
                </c:pt>
                <c:pt idx="836">
                  <c:v>1.39</c:v>
                </c:pt>
                <c:pt idx="837">
                  <c:v>1.4020999999999999</c:v>
                </c:pt>
                <c:pt idx="838">
                  <c:v>1.4181999999999999</c:v>
                </c:pt>
                <c:pt idx="839">
                  <c:v>1.4226000000000001</c:v>
                </c:pt>
                <c:pt idx="840">
                  <c:v>1.4196</c:v>
                </c:pt>
                <c:pt idx="841">
                  <c:v>1.4088000000000001</c:v>
                </c:pt>
                <c:pt idx="842">
                  <c:v>1.4177</c:v>
                </c:pt>
                <c:pt idx="843">
                  <c:v>1.4088000000000001</c:v>
                </c:pt>
                <c:pt idx="844">
                  <c:v>1.4087000000000001</c:v>
                </c:pt>
                <c:pt idx="845">
                  <c:v>1.4113</c:v>
                </c:pt>
                <c:pt idx="846">
                  <c:v>1.4127000000000001</c:v>
                </c:pt>
                <c:pt idx="847">
                  <c:v>1.4157999999999999</c:v>
                </c:pt>
                <c:pt idx="848">
                  <c:v>1.4237</c:v>
                </c:pt>
                <c:pt idx="849">
                  <c:v>1.4220999999999999</c:v>
                </c:pt>
                <c:pt idx="850">
                  <c:v>1.4222999999999999</c:v>
                </c:pt>
                <c:pt idx="851">
                  <c:v>1.4331</c:v>
                </c:pt>
                <c:pt idx="852">
                  <c:v>1.4308000000000001</c:v>
                </c:pt>
                <c:pt idx="853">
                  <c:v>1.4482999999999999</c:v>
                </c:pt>
                <c:pt idx="854">
                  <c:v>1.4436</c:v>
                </c:pt>
                <c:pt idx="855">
                  <c:v>1.4477</c:v>
                </c:pt>
                <c:pt idx="856">
                  <c:v>1.4442999999999999</c:v>
                </c:pt>
                <c:pt idx="857">
                  <c:v>1.4488000000000001</c:v>
                </c:pt>
                <c:pt idx="858">
                  <c:v>1.4430000000000001</c:v>
                </c:pt>
                <c:pt idx="859">
                  <c:v>1.4235</c:v>
                </c:pt>
                <c:pt idx="860">
                  <c:v>1.4335</c:v>
                </c:pt>
                <c:pt idx="861">
                  <c:v>1.4522999999999999</c:v>
                </c:pt>
                <c:pt idx="862">
                  <c:v>1.4552</c:v>
                </c:pt>
                <c:pt idx="863">
                  <c:v>1.4560999999999999</c:v>
                </c:pt>
                <c:pt idx="864">
                  <c:v>1.4581999999999999</c:v>
                </c:pt>
                <c:pt idx="865">
                  <c:v>1.4643999999999999</c:v>
                </c:pt>
                <c:pt idx="866">
                  <c:v>1.4787999999999999</c:v>
                </c:pt>
                <c:pt idx="867">
                  <c:v>1.4822</c:v>
                </c:pt>
                <c:pt idx="868">
                  <c:v>1.4806999999999999</c:v>
                </c:pt>
                <c:pt idx="869">
                  <c:v>1.4830000000000001</c:v>
                </c:pt>
                <c:pt idx="870">
                  <c:v>1.4824999999999999</c:v>
                </c:pt>
                <c:pt idx="871">
                  <c:v>1.4826999999999999</c:v>
                </c:pt>
                <c:pt idx="872">
                  <c:v>1.4539</c:v>
                </c:pt>
                <c:pt idx="873">
                  <c:v>1.4316</c:v>
                </c:pt>
                <c:pt idx="874">
                  <c:v>1.4365000000000001</c:v>
                </c:pt>
                <c:pt idx="875">
                  <c:v>1.4409000000000001</c:v>
                </c:pt>
                <c:pt idx="876">
                  <c:v>1.4192</c:v>
                </c:pt>
                <c:pt idx="877">
                  <c:v>1.4246000000000001</c:v>
                </c:pt>
                <c:pt idx="878">
                  <c:v>1.4118999999999999</c:v>
                </c:pt>
                <c:pt idx="879">
                  <c:v>1.4156</c:v>
                </c:pt>
                <c:pt idx="880">
                  <c:v>1.4237</c:v>
                </c:pt>
                <c:pt idx="881">
                  <c:v>1.425</c:v>
                </c:pt>
                <c:pt idx="882">
                  <c:v>1.4309000000000001</c:v>
                </c:pt>
                <c:pt idx="883">
                  <c:v>1.4160999999999999</c:v>
                </c:pt>
                <c:pt idx="884">
                  <c:v>1.4048</c:v>
                </c:pt>
                <c:pt idx="885">
                  <c:v>1.41</c:v>
                </c:pt>
                <c:pt idx="886">
                  <c:v>1.4088000000000001</c:v>
                </c:pt>
                <c:pt idx="887">
                  <c:v>1.4145000000000001</c:v>
                </c:pt>
                <c:pt idx="888">
                  <c:v>1.4319</c:v>
                </c:pt>
                <c:pt idx="889">
                  <c:v>1.4281999999999999</c:v>
                </c:pt>
                <c:pt idx="890">
                  <c:v>1.4396</c:v>
                </c:pt>
                <c:pt idx="891">
                  <c:v>1.4328000000000001</c:v>
                </c:pt>
                <c:pt idx="892">
                  <c:v>1.4491000000000001</c:v>
                </c:pt>
                <c:pt idx="893">
                  <c:v>1.4635</c:v>
                </c:pt>
                <c:pt idx="894">
                  <c:v>1.4576</c:v>
                </c:pt>
                <c:pt idx="895">
                  <c:v>1.4691000000000001</c:v>
                </c:pt>
                <c:pt idx="896">
                  <c:v>1.4582999999999999</c:v>
                </c:pt>
                <c:pt idx="897">
                  <c:v>1.4510000000000001</c:v>
                </c:pt>
                <c:pt idx="898">
                  <c:v>1.4347000000000001</c:v>
                </c:pt>
                <c:pt idx="899">
                  <c:v>1.4413</c:v>
                </c:pt>
                <c:pt idx="900">
                  <c:v>1.444</c:v>
                </c:pt>
                <c:pt idx="901">
                  <c:v>1.4180999999999999</c:v>
                </c:pt>
                <c:pt idx="902">
                  <c:v>1.4204000000000001</c:v>
                </c:pt>
                <c:pt idx="903">
                  <c:v>1.4306000000000001</c:v>
                </c:pt>
                <c:pt idx="904">
                  <c:v>1.4303999999999999</c:v>
                </c:pt>
                <c:pt idx="905">
                  <c:v>1.4412</c:v>
                </c:pt>
                <c:pt idx="906">
                  <c:v>1.4357</c:v>
                </c:pt>
                <c:pt idx="907">
                  <c:v>1.4256</c:v>
                </c:pt>
                <c:pt idx="908">
                  <c:v>1.4188000000000001</c:v>
                </c:pt>
                <c:pt idx="909">
                  <c:v>1.4287000000000001</c:v>
                </c:pt>
                <c:pt idx="910">
                  <c:v>1.4371</c:v>
                </c:pt>
                <c:pt idx="911">
                  <c:v>1.4435</c:v>
                </c:pt>
                <c:pt idx="912">
                  <c:v>1.4501999999999999</c:v>
                </c:pt>
                <c:pt idx="913">
                  <c:v>1.4525999999999999</c:v>
                </c:pt>
                <c:pt idx="914">
                  <c:v>1.4539</c:v>
                </c:pt>
                <c:pt idx="915">
                  <c:v>1.4429000000000001</c:v>
                </c:pt>
                <c:pt idx="916">
                  <c:v>1.4319</c:v>
                </c:pt>
                <c:pt idx="917">
                  <c:v>1.4363999999999999</c:v>
                </c:pt>
                <c:pt idx="918">
                  <c:v>1.4265000000000001</c:v>
                </c:pt>
                <c:pt idx="919">
                  <c:v>1.4029</c:v>
                </c:pt>
                <c:pt idx="920">
                  <c:v>1.3976</c:v>
                </c:pt>
                <c:pt idx="921">
                  <c:v>1.4167000000000001</c:v>
                </c:pt>
                <c:pt idx="922">
                  <c:v>1.4142999999999999</c:v>
                </c:pt>
                <c:pt idx="923">
                  <c:v>1.4157</c:v>
                </c:pt>
                <c:pt idx="924">
                  <c:v>1.4112</c:v>
                </c:pt>
                <c:pt idx="925">
                  <c:v>1.4156</c:v>
                </c:pt>
                <c:pt idx="926">
                  <c:v>1.4215</c:v>
                </c:pt>
                <c:pt idx="927">
                  <c:v>1.4424999999999999</c:v>
                </c:pt>
                <c:pt idx="928">
                  <c:v>1.4359999999999999</c:v>
                </c:pt>
                <c:pt idx="929">
                  <c:v>1.4377</c:v>
                </c:pt>
                <c:pt idx="930">
                  <c:v>1.4511000000000001</c:v>
                </c:pt>
                <c:pt idx="931">
                  <c:v>1.4369000000000001</c:v>
                </c:pt>
                <c:pt idx="932">
                  <c:v>1.4334</c:v>
                </c:pt>
                <c:pt idx="933">
                  <c:v>1.4398</c:v>
                </c:pt>
                <c:pt idx="934">
                  <c:v>1.425</c:v>
                </c:pt>
                <c:pt idx="935">
                  <c:v>1.4202999999999999</c:v>
                </c:pt>
                <c:pt idx="936">
                  <c:v>1.4322999999999999</c:v>
                </c:pt>
                <c:pt idx="937">
                  <c:v>1.4092</c:v>
                </c:pt>
                <c:pt idx="938">
                  <c:v>1.4281999999999999</c:v>
                </c:pt>
                <c:pt idx="939">
                  <c:v>1.4178999999999999</c:v>
                </c:pt>
                <c:pt idx="940">
                  <c:v>1.4376</c:v>
                </c:pt>
                <c:pt idx="941">
                  <c:v>1.4177999999999999</c:v>
                </c:pt>
                <c:pt idx="942">
                  <c:v>1.4240999999999999</c:v>
                </c:pt>
                <c:pt idx="943">
                  <c:v>1.4248000000000001</c:v>
                </c:pt>
                <c:pt idx="944">
                  <c:v>1.4444999999999999</c:v>
                </c:pt>
                <c:pt idx="945">
                  <c:v>1.4407000000000001</c:v>
                </c:pt>
                <c:pt idx="946">
                  <c:v>1.4426000000000001</c:v>
                </c:pt>
                <c:pt idx="947">
                  <c:v>1.4333</c:v>
                </c:pt>
                <c:pt idx="948">
                  <c:v>1.4397</c:v>
                </c:pt>
                <c:pt idx="949">
                  <c:v>1.4358</c:v>
                </c:pt>
                <c:pt idx="950">
                  <c:v>1.4441999999999999</c:v>
                </c:pt>
                <c:pt idx="951">
                  <c:v>1.4414</c:v>
                </c:pt>
                <c:pt idx="952">
                  <c:v>1.4379</c:v>
                </c:pt>
                <c:pt idx="953">
                  <c:v>1.4499</c:v>
                </c:pt>
                <c:pt idx="954">
                  <c:v>1.4511000000000001</c:v>
                </c:pt>
                <c:pt idx="955">
                  <c:v>1.4440999999999999</c:v>
                </c:pt>
                <c:pt idx="956">
                  <c:v>1.4369000000000001</c:v>
                </c:pt>
                <c:pt idx="957">
                  <c:v>1.4258999999999999</c:v>
                </c:pt>
                <c:pt idx="958">
                  <c:v>1.4205000000000001</c:v>
                </c:pt>
                <c:pt idx="959">
                  <c:v>1.4097999999999999</c:v>
                </c:pt>
                <c:pt idx="960">
                  <c:v>1.3997999999999999</c:v>
                </c:pt>
                <c:pt idx="961">
                  <c:v>1.4097999999999999</c:v>
                </c:pt>
                <c:pt idx="962">
                  <c:v>1.3882000000000001</c:v>
                </c:pt>
                <c:pt idx="963">
                  <c:v>1.3655999999999999</c:v>
                </c:pt>
                <c:pt idx="964">
                  <c:v>1.3678999999999999</c:v>
                </c:pt>
                <c:pt idx="965">
                  <c:v>1.3677999999999999</c:v>
                </c:pt>
                <c:pt idx="966">
                  <c:v>1.3754999999999999</c:v>
                </c:pt>
                <c:pt idx="967">
                  <c:v>1.3876999999999999</c:v>
                </c:pt>
                <c:pt idx="968">
                  <c:v>1.3795999999999999</c:v>
                </c:pt>
                <c:pt idx="969">
                  <c:v>1.3686</c:v>
                </c:pt>
                <c:pt idx="970">
                  <c:v>1.3702000000000001</c:v>
                </c:pt>
                <c:pt idx="971">
                  <c:v>1.3573</c:v>
                </c:pt>
                <c:pt idx="972">
                  <c:v>1.3465</c:v>
                </c:pt>
                <c:pt idx="973">
                  <c:v>1.35</c:v>
                </c:pt>
                <c:pt idx="974">
                  <c:v>1.3532999999999999</c:v>
                </c:pt>
                <c:pt idx="975">
                  <c:v>1.3585</c:v>
                </c:pt>
                <c:pt idx="976">
                  <c:v>1.3543000000000001</c:v>
                </c:pt>
                <c:pt idx="977">
                  <c:v>1.3596999999999999</c:v>
                </c:pt>
                <c:pt idx="978">
                  <c:v>1.3387</c:v>
                </c:pt>
                <c:pt idx="979">
                  <c:v>1.3176000000000001</c:v>
                </c:pt>
                <c:pt idx="980">
                  <c:v>1.3349</c:v>
                </c:pt>
                <c:pt idx="981">
                  <c:v>1.3348</c:v>
                </c:pt>
                <c:pt idx="982">
                  <c:v>1.3436999999999999</c:v>
                </c:pt>
                <c:pt idx="983">
                  <c:v>1.3378000000000001</c:v>
                </c:pt>
                <c:pt idx="984">
                  <c:v>1.3642000000000001</c:v>
                </c:pt>
                <c:pt idx="985">
                  <c:v>1.3640000000000001</c:v>
                </c:pt>
                <c:pt idx="986">
                  <c:v>1.3791</c:v>
                </c:pt>
                <c:pt idx="987">
                  <c:v>1.3776999999999999</c:v>
                </c:pt>
                <c:pt idx="988">
                  <c:v>1.3882000000000001</c:v>
                </c:pt>
                <c:pt idx="989">
                  <c:v>1.3736999999999999</c:v>
                </c:pt>
                <c:pt idx="990">
                  <c:v>1.3752</c:v>
                </c:pt>
                <c:pt idx="991">
                  <c:v>1.3759999999999999</c:v>
                </c:pt>
                <c:pt idx="992">
                  <c:v>1.3779999999999999</c:v>
                </c:pt>
                <c:pt idx="993">
                  <c:v>1.3895999999999999</c:v>
                </c:pt>
                <c:pt idx="994">
                  <c:v>1.3929</c:v>
                </c:pt>
                <c:pt idx="995">
                  <c:v>1.3908</c:v>
                </c:pt>
                <c:pt idx="996">
                  <c:v>1.3906000000000001</c:v>
                </c:pt>
                <c:pt idx="997">
                  <c:v>1.4189000000000001</c:v>
                </c:pt>
                <c:pt idx="998">
                  <c:v>1.4147000000000001</c:v>
                </c:pt>
                <c:pt idx="999">
                  <c:v>1.3857999999999999</c:v>
                </c:pt>
                <c:pt idx="1000">
                  <c:v>1.3703000000000001</c:v>
                </c:pt>
                <c:pt idx="1001">
                  <c:v>1.3747</c:v>
                </c:pt>
                <c:pt idx="1002">
                  <c:v>1.3823000000000001</c:v>
                </c:pt>
                <c:pt idx="1003">
                  <c:v>1.3792</c:v>
                </c:pt>
                <c:pt idx="1004">
                  <c:v>1.3775999999999999</c:v>
                </c:pt>
                <c:pt idx="1005">
                  <c:v>1.3834</c:v>
                </c:pt>
                <c:pt idx="1006">
                  <c:v>1.3542000000000001</c:v>
                </c:pt>
                <c:pt idx="1007">
                  <c:v>1.3606</c:v>
                </c:pt>
                <c:pt idx="1008">
                  <c:v>1.375</c:v>
                </c:pt>
                <c:pt idx="1009">
                  <c:v>1.3633</c:v>
                </c:pt>
                <c:pt idx="1010">
                  <c:v>1.3539000000000001</c:v>
                </c:pt>
                <c:pt idx="1011">
                  <c:v>1.3463000000000001</c:v>
                </c:pt>
                <c:pt idx="1012">
                  <c:v>1.3458000000000001</c:v>
                </c:pt>
                <c:pt idx="1013">
                  <c:v>1.3525</c:v>
                </c:pt>
                <c:pt idx="1014">
                  <c:v>1.3489</c:v>
                </c:pt>
                <c:pt idx="1015">
                  <c:v>1.3505</c:v>
                </c:pt>
                <c:pt idx="1016">
                  <c:v>1.3342000000000001</c:v>
                </c:pt>
                <c:pt idx="1017">
                  <c:v>1.3347</c:v>
                </c:pt>
                <c:pt idx="1018">
                  <c:v>1.3239000000000001</c:v>
                </c:pt>
                <c:pt idx="1019">
                  <c:v>1.3320000000000001</c:v>
                </c:pt>
                <c:pt idx="1020">
                  <c:v>1.3317000000000001</c:v>
                </c:pt>
                <c:pt idx="1021">
                  <c:v>1.3446</c:v>
                </c:pt>
                <c:pt idx="1022">
                  <c:v>1.3461000000000001</c:v>
                </c:pt>
                <c:pt idx="1023">
                  <c:v>1.3391</c:v>
                </c:pt>
                <c:pt idx="1024">
                  <c:v>1.3401000000000001</c:v>
                </c:pt>
                <c:pt idx="1025">
                  <c:v>1.3402000000000001</c:v>
                </c:pt>
                <c:pt idx="1026">
                  <c:v>1.3411999999999999</c:v>
                </c:pt>
                <c:pt idx="1027">
                  <c:v>1.3341000000000001</c:v>
                </c:pt>
                <c:pt idx="1028">
                  <c:v>1.3386</c:v>
                </c:pt>
                <c:pt idx="1029">
                  <c:v>1.3187</c:v>
                </c:pt>
                <c:pt idx="1030">
                  <c:v>1.3037000000000001</c:v>
                </c:pt>
                <c:pt idx="1031">
                  <c:v>1.2983</c:v>
                </c:pt>
                <c:pt idx="1032">
                  <c:v>1.3016000000000001</c:v>
                </c:pt>
                <c:pt idx="1033">
                  <c:v>1.3046</c:v>
                </c:pt>
                <c:pt idx="1034">
                  <c:v>1.2998000000000001</c:v>
                </c:pt>
                <c:pt idx="1035">
                  <c:v>1.3082</c:v>
                </c:pt>
                <c:pt idx="1036">
                  <c:v>1.3047</c:v>
                </c:pt>
                <c:pt idx="1037">
                  <c:v>1.3049999999999999</c:v>
                </c:pt>
                <c:pt idx="1038">
                  <c:v>1.3044</c:v>
                </c:pt>
                <c:pt idx="1039">
                  <c:v>1.3061</c:v>
                </c:pt>
                <c:pt idx="1040">
                  <c:v>1.3070999999999999</c:v>
                </c:pt>
                <c:pt idx="1041">
                  <c:v>1.2941</c:v>
                </c:pt>
                <c:pt idx="1042">
                  <c:v>1.2961</c:v>
                </c:pt>
                <c:pt idx="1043">
                  <c:v>1.2961</c:v>
                </c:pt>
                <c:pt idx="1044">
                  <c:v>1.2934000000000001</c:v>
                </c:pt>
                <c:pt idx="1045">
                  <c:v>1.3049999999999999</c:v>
                </c:pt>
                <c:pt idx="1046">
                  <c:v>1.2943</c:v>
                </c:pt>
                <c:pt idx="1047">
                  <c:v>1.2788999999999999</c:v>
                </c:pt>
                <c:pt idx="1048">
                  <c:v>1.2717000000000001</c:v>
                </c:pt>
                <c:pt idx="1049">
                  <c:v>1.2765</c:v>
                </c:pt>
                <c:pt idx="1050">
                  <c:v>1.2778</c:v>
                </c:pt>
                <c:pt idx="1051">
                  <c:v>1.2706999999999999</c:v>
                </c:pt>
                <c:pt idx="1052">
                  <c:v>1.2814000000000001</c:v>
                </c:pt>
                <c:pt idx="1053">
                  <c:v>1.268</c:v>
                </c:pt>
                <c:pt idx="1054">
                  <c:v>1.2666999999999999</c:v>
                </c:pt>
                <c:pt idx="1055">
                  <c:v>1.2736000000000001</c:v>
                </c:pt>
                <c:pt idx="1056">
                  <c:v>1.2863</c:v>
                </c:pt>
                <c:pt idx="1057">
                  <c:v>1.2968</c:v>
                </c:pt>
                <c:pt idx="1058">
                  <c:v>1.2930999999999999</c:v>
                </c:pt>
                <c:pt idx="1059">
                  <c:v>1.3012999999999999</c:v>
                </c:pt>
                <c:pt idx="1060">
                  <c:v>1.3036000000000001</c:v>
                </c:pt>
                <c:pt idx="1061">
                  <c:v>1.3106</c:v>
                </c:pt>
                <c:pt idx="1062">
                  <c:v>1.3109</c:v>
                </c:pt>
                <c:pt idx="1063">
                  <c:v>1.3220000000000001</c:v>
                </c:pt>
                <c:pt idx="1064">
                  <c:v>1.3144</c:v>
                </c:pt>
                <c:pt idx="1065">
                  <c:v>1.3084</c:v>
                </c:pt>
                <c:pt idx="1066">
                  <c:v>1.3161</c:v>
                </c:pt>
                <c:pt idx="1067">
                  <c:v>1.3144</c:v>
                </c:pt>
                <c:pt idx="1068">
                  <c:v>1.3158000000000001</c:v>
                </c:pt>
                <c:pt idx="1069">
                  <c:v>1.3129999999999999</c:v>
                </c:pt>
                <c:pt idx="1070">
                  <c:v>1.3261000000000001</c:v>
                </c:pt>
                <c:pt idx="1071">
                  <c:v>1.3260000000000001</c:v>
                </c:pt>
                <c:pt idx="1072">
                  <c:v>1.3286</c:v>
                </c:pt>
                <c:pt idx="1073">
                  <c:v>1.3197000000000001</c:v>
                </c:pt>
                <c:pt idx="1074">
                  <c:v>1.3186</c:v>
                </c:pt>
                <c:pt idx="1075">
                  <c:v>1.3133999999999999</c:v>
                </c:pt>
                <c:pt idx="1076">
                  <c:v>1.3066</c:v>
                </c:pt>
                <c:pt idx="1077">
                  <c:v>1.3129999999999999</c:v>
                </c:pt>
                <c:pt idx="1078">
                  <c:v>1.3140000000000001</c:v>
                </c:pt>
                <c:pt idx="1079">
                  <c:v>1.3243</c:v>
                </c:pt>
                <c:pt idx="1080">
                  <c:v>1.3233999999999999</c:v>
                </c:pt>
                <c:pt idx="1081">
                  <c:v>1.3249</c:v>
                </c:pt>
                <c:pt idx="1082">
                  <c:v>1.3372999999999999</c:v>
                </c:pt>
                <c:pt idx="1083">
                  <c:v>1.3448</c:v>
                </c:pt>
                <c:pt idx="1084">
                  <c:v>1.3398000000000001</c:v>
                </c:pt>
                <c:pt idx="1085">
                  <c:v>1.3458000000000001</c:v>
                </c:pt>
                <c:pt idx="1086">
                  <c:v>1.3325</c:v>
                </c:pt>
                <c:pt idx="1087">
                  <c:v>1.3310999999999999</c:v>
                </c:pt>
                <c:pt idx="1088">
                  <c:v>1.3198000000000001</c:v>
                </c:pt>
                <c:pt idx="1089">
                  <c:v>1.3217000000000001</c:v>
                </c:pt>
                <c:pt idx="1090">
                  <c:v>1.3111999999999999</c:v>
                </c:pt>
                <c:pt idx="1091">
                  <c:v>1.3149</c:v>
                </c:pt>
                <c:pt idx="1092">
                  <c:v>1.3274999999999999</c:v>
                </c:pt>
                <c:pt idx="1093">
                  <c:v>1.3123</c:v>
                </c:pt>
                <c:pt idx="1094">
                  <c:v>1.3154999999999999</c:v>
                </c:pt>
                <c:pt idx="1095">
                  <c:v>1.3084</c:v>
                </c:pt>
                <c:pt idx="1096">
                  <c:v>1.3031999999999999</c:v>
                </c:pt>
                <c:pt idx="1097">
                  <c:v>1.3080000000000001</c:v>
                </c:pt>
                <c:pt idx="1098">
                  <c:v>1.3174999999999999</c:v>
                </c:pt>
                <c:pt idx="1099">
                  <c:v>1.3238000000000001</c:v>
                </c:pt>
                <c:pt idx="1100">
                  <c:v>1.3225</c:v>
                </c:pt>
                <c:pt idx="1101">
                  <c:v>1.3216000000000001</c:v>
                </c:pt>
                <c:pt idx="1102">
                  <c:v>1.3201000000000001</c:v>
                </c:pt>
                <c:pt idx="1103">
                  <c:v>1.327</c:v>
                </c:pt>
                <c:pt idx="1104">
                  <c:v>1.3359000000000001</c:v>
                </c:pt>
                <c:pt idx="1105">
                  <c:v>1.3312999999999999</c:v>
                </c:pt>
                <c:pt idx="1106">
                  <c:v>1.3317000000000001</c:v>
                </c:pt>
                <c:pt idx="1107">
                  <c:v>1.3302</c:v>
                </c:pt>
                <c:pt idx="1108">
                  <c:v>1.3343</c:v>
                </c:pt>
                <c:pt idx="1109">
                  <c:v>1.3321000000000001</c:v>
                </c:pt>
                <c:pt idx="1110">
                  <c:v>1.3232999999999999</c:v>
                </c:pt>
                <c:pt idx="1111">
                  <c:v>1.3142</c:v>
                </c:pt>
                <c:pt idx="1112">
                  <c:v>1.3066</c:v>
                </c:pt>
                <c:pt idx="1113">
                  <c:v>1.3096000000000001</c:v>
                </c:pt>
                <c:pt idx="1114">
                  <c:v>1.3106</c:v>
                </c:pt>
                <c:pt idx="1115">
                  <c:v>1.3082</c:v>
                </c:pt>
                <c:pt idx="1116">
                  <c:v>1.3109999999999999</c:v>
                </c:pt>
                <c:pt idx="1117">
                  <c:v>1.3188</c:v>
                </c:pt>
                <c:pt idx="1118">
                  <c:v>1.3078000000000001</c:v>
                </c:pt>
                <c:pt idx="1119">
                  <c:v>1.3142</c:v>
                </c:pt>
                <c:pt idx="1120">
                  <c:v>1.3127</c:v>
                </c:pt>
                <c:pt idx="1121">
                  <c:v>1.3123</c:v>
                </c:pt>
                <c:pt idx="1122">
                  <c:v>1.3138000000000001</c:v>
                </c:pt>
                <c:pt idx="1123">
                  <c:v>1.3219000000000001</c:v>
                </c:pt>
                <c:pt idx="1124">
                  <c:v>1.3156000000000001</c:v>
                </c:pt>
                <c:pt idx="1125">
                  <c:v>1.3197000000000001</c:v>
                </c:pt>
                <c:pt idx="1126">
                  <c:v>1.3217000000000001</c:v>
                </c:pt>
                <c:pt idx="1127">
                  <c:v>1.3219000000000001</c:v>
                </c:pt>
                <c:pt idx="1128">
                  <c:v>1.3254999999999999</c:v>
                </c:pt>
                <c:pt idx="1129">
                  <c:v>1.3239000000000001</c:v>
                </c:pt>
                <c:pt idx="1130">
                  <c:v>1.3237000000000001</c:v>
                </c:pt>
                <c:pt idx="1131">
                  <c:v>1.3158000000000001</c:v>
                </c:pt>
                <c:pt idx="1132">
                  <c:v>1.3151999999999999</c:v>
                </c:pt>
                <c:pt idx="1133">
                  <c:v>1.3084</c:v>
                </c:pt>
                <c:pt idx="1134">
                  <c:v>1.3050999999999999</c:v>
                </c:pt>
                <c:pt idx="1135">
                  <c:v>1.3005</c:v>
                </c:pt>
                <c:pt idx="1136">
                  <c:v>1.2928999999999999</c:v>
                </c:pt>
                <c:pt idx="1137">
                  <c:v>1.2936000000000001</c:v>
                </c:pt>
                <c:pt idx="1138">
                  <c:v>1.2917000000000001</c:v>
                </c:pt>
                <c:pt idx="1139">
                  <c:v>1.2823</c:v>
                </c:pt>
                <c:pt idx="1140">
                  <c:v>1.2728999999999999</c:v>
                </c:pt>
                <c:pt idx="1141">
                  <c:v>1.2716000000000001</c:v>
                </c:pt>
                <c:pt idx="1142">
                  <c:v>1.2698</c:v>
                </c:pt>
                <c:pt idx="1143">
                  <c:v>1.278</c:v>
                </c:pt>
                <c:pt idx="1144">
                  <c:v>1.2818000000000001</c:v>
                </c:pt>
                <c:pt idx="1145">
                  <c:v>1.2684</c:v>
                </c:pt>
                <c:pt idx="1146">
                  <c:v>1.2582</c:v>
                </c:pt>
                <c:pt idx="1147">
                  <c:v>1.2532000000000001</c:v>
                </c:pt>
                <c:pt idx="1148">
                  <c:v>1.2517</c:v>
                </c:pt>
                <c:pt idx="1149">
                  <c:v>1.2541</c:v>
                </c:pt>
                <c:pt idx="1150">
                  <c:v>1.2503</c:v>
                </c:pt>
                <c:pt idx="1151">
                  <c:v>1.2366999999999999</c:v>
                </c:pt>
                <c:pt idx="1152">
                  <c:v>1.2364999999999999</c:v>
                </c:pt>
                <c:pt idx="1153">
                  <c:v>1.2434000000000001</c:v>
                </c:pt>
                <c:pt idx="1154">
                  <c:v>1.2499</c:v>
                </c:pt>
                <c:pt idx="1155">
                  <c:v>1.2452000000000001</c:v>
                </c:pt>
                <c:pt idx="1156">
                  <c:v>1.2582</c:v>
                </c:pt>
                <c:pt idx="1157">
                  <c:v>1.2561</c:v>
                </c:pt>
                <c:pt idx="1158">
                  <c:v>1.2517</c:v>
                </c:pt>
                <c:pt idx="1159">
                  <c:v>1.2482</c:v>
                </c:pt>
                <c:pt idx="1160">
                  <c:v>1.2503</c:v>
                </c:pt>
                <c:pt idx="1161">
                  <c:v>1.2557</c:v>
                </c:pt>
                <c:pt idx="1162">
                  <c:v>1.2633000000000001</c:v>
                </c:pt>
                <c:pt idx="1163">
                  <c:v>1.2638</c:v>
                </c:pt>
                <c:pt idx="1164">
                  <c:v>1.2576000000000001</c:v>
                </c:pt>
                <c:pt idx="1165">
                  <c:v>1.2685</c:v>
                </c:pt>
                <c:pt idx="1166">
                  <c:v>1.2706999999999999</c:v>
                </c:pt>
                <c:pt idx="1167">
                  <c:v>1.254</c:v>
                </c:pt>
                <c:pt idx="1168">
                  <c:v>1.2569999999999999</c:v>
                </c:pt>
                <c:pt idx="1169">
                  <c:v>1.2504</c:v>
                </c:pt>
                <c:pt idx="1170">
                  <c:v>1.2491000000000001</c:v>
                </c:pt>
                <c:pt idx="1171">
                  <c:v>1.2467999999999999</c:v>
                </c:pt>
                <c:pt idx="1172">
                  <c:v>1.2444</c:v>
                </c:pt>
                <c:pt idx="1173">
                  <c:v>1.2666999999999999</c:v>
                </c:pt>
                <c:pt idx="1174">
                  <c:v>1.2576000000000001</c:v>
                </c:pt>
                <c:pt idx="1175">
                  <c:v>1.2607999999999999</c:v>
                </c:pt>
                <c:pt idx="1176">
                  <c:v>1.2526999999999999</c:v>
                </c:pt>
                <c:pt idx="1177">
                  <c:v>1.2392000000000001</c:v>
                </c:pt>
                <c:pt idx="1178">
                  <c:v>1.2291000000000001</c:v>
                </c:pt>
                <c:pt idx="1179">
                  <c:v>1.2313000000000001</c:v>
                </c:pt>
                <c:pt idx="1180">
                  <c:v>1.2250000000000001</c:v>
                </c:pt>
                <c:pt idx="1181">
                  <c:v>1.2239</c:v>
                </c:pt>
                <c:pt idx="1182">
                  <c:v>1.2202999999999999</c:v>
                </c:pt>
                <c:pt idx="1183">
                  <c:v>1.2249000000000001</c:v>
                </c:pt>
                <c:pt idx="1184">
                  <c:v>1.2273000000000001</c:v>
                </c:pt>
                <c:pt idx="1185">
                  <c:v>1.2294</c:v>
                </c:pt>
                <c:pt idx="1186">
                  <c:v>1.2283999999999999</c:v>
                </c:pt>
                <c:pt idx="1187">
                  <c:v>1.2281</c:v>
                </c:pt>
                <c:pt idx="1188">
                  <c:v>1.2157</c:v>
                </c:pt>
                <c:pt idx="1189">
                  <c:v>1.2117</c:v>
                </c:pt>
                <c:pt idx="1190">
                  <c:v>1.2060999999999999</c:v>
                </c:pt>
                <c:pt idx="1191">
                  <c:v>1.2158</c:v>
                </c:pt>
                <c:pt idx="1192">
                  <c:v>1.2282999999999999</c:v>
                </c:pt>
                <c:pt idx="1193">
                  <c:v>1.2322</c:v>
                </c:pt>
                <c:pt idx="1194">
                  <c:v>1.226</c:v>
                </c:pt>
                <c:pt idx="1195">
                  <c:v>1.2303999999999999</c:v>
                </c:pt>
                <c:pt idx="1196">
                  <c:v>1.2224999999999999</c:v>
                </c:pt>
                <c:pt idx="1197">
                  <c:v>1.218</c:v>
                </c:pt>
                <c:pt idx="1198">
                  <c:v>1.2386999999999999</c:v>
                </c:pt>
                <c:pt idx="1199">
                  <c:v>1.2401</c:v>
                </c:pt>
                <c:pt idx="1200">
                  <c:v>1.2399</c:v>
                </c:pt>
                <c:pt idx="1201">
                  <c:v>1.2364999999999999</c:v>
                </c:pt>
                <c:pt idx="1202">
                  <c:v>1.2305999999999999</c:v>
                </c:pt>
                <c:pt idx="1203">
                  <c:v>1.2289000000000001</c:v>
                </c:pt>
                <c:pt idx="1204">
                  <c:v>1.2332000000000001</c:v>
                </c:pt>
                <c:pt idx="1205">
                  <c:v>1.2322</c:v>
                </c:pt>
                <c:pt idx="1206">
                  <c:v>1.2290000000000001</c:v>
                </c:pt>
                <c:pt idx="1207">
                  <c:v>1.2356</c:v>
                </c:pt>
                <c:pt idx="1208">
                  <c:v>1.2334000000000001</c:v>
                </c:pt>
                <c:pt idx="1209">
                  <c:v>1.2345999999999999</c:v>
                </c:pt>
                <c:pt idx="1210">
                  <c:v>1.2473000000000001</c:v>
                </c:pt>
                <c:pt idx="1211">
                  <c:v>1.2528999999999999</c:v>
                </c:pt>
                <c:pt idx="1212">
                  <c:v>1.2564</c:v>
                </c:pt>
                <c:pt idx="1213">
                  <c:v>1.2512000000000001</c:v>
                </c:pt>
                <c:pt idx="1214">
                  <c:v>1.2499</c:v>
                </c:pt>
                <c:pt idx="1215">
                  <c:v>1.2565</c:v>
                </c:pt>
                <c:pt idx="1216">
                  <c:v>1.2529999999999999</c:v>
                </c:pt>
                <c:pt idx="1217">
                  <c:v>1.2505999999999999</c:v>
                </c:pt>
                <c:pt idx="1218">
                  <c:v>1.2579</c:v>
                </c:pt>
                <c:pt idx="1219">
                  <c:v>1.2593000000000001</c:v>
                </c:pt>
                <c:pt idx="1220">
                  <c:v>1.2565999999999999</c:v>
                </c:pt>
                <c:pt idx="1221">
                  <c:v>1.2601</c:v>
                </c:pt>
                <c:pt idx="1222">
                  <c:v>1.2630999999999999</c:v>
                </c:pt>
                <c:pt idx="1223">
                  <c:v>1.2816000000000001</c:v>
                </c:pt>
                <c:pt idx="1224">
                  <c:v>1.2758</c:v>
                </c:pt>
                <c:pt idx="1225">
                  <c:v>1.2855000000000001</c:v>
                </c:pt>
                <c:pt idx="1226">
                  <c:v>1.29</c:v>
                </c:pt>
                <c:pt idx="1227">
                  <c:v>1.2990999999999999</c:v>
                </c:pt>
                <c:pt idx="1228">
                  <c:v>1.3129999999999999</c:v>
                </c:pt>
                <c:pt idx="1229">
                  <c:v>1.3117000000000001</c:v>
                </c:pt>
                <c:pt idx="1230">
                  <c:v>1.3048</c:v>
                </c:pt>
                <c:pt idx="1231">
                  <c:v>1.3048999999999999</c:v>
                </c:pt>
                <c:pt idx="1232">
                  <c:v>1.2968</c:v>
                </c:pt>
                <c:pt idx="1233">
                  <c:v>1.298</c:v>
                </c:pt>
                <c:pt idx="1234">
                  <c:v>1.2930999999999999</c:v>
                </c:pt>
                <c:pt idx="1235">
                  <c:v>1.2899</c:v>
                </c:pt>
                <c:pt idx="1236">
                  <c:v>1.2873000000000001</c:v>
                </c:pt>
                <c:pt idx="1237">
                  <c:v>1.2912999999999999</c:v>
                </c:pt>
                <c:pt idx="1238">
                  <c:v>1.286</c:v>
                </c:pt>
                <c:pt idx="1239">
                  <c:v>1.2887999999999999</c:v>
                </c:pt>
                <c:pt idx="1240">
                  <c:v>1.292</c:v>
                </c:pt>
                <c:pt idx="1241">
                  <c:v>1.2905</c:v>
                </c:pt>
                <c:pt idx="1242">
                  <c:v>1.3018000000000001</c:v>
                </c:pt>
                <c:pt idx="1243">
                  <c:v>1.3045</c:v>
                </c:pt>
                <c:pt idx="1244">
                  <c:v>1.2968</c:v>
                </c:pt>
                <c:pt idx="1245">
                  <c:v>1.2885</c:v>
                </c:pt>
                <c:pt idx="1246">
                  <c:v>1.2875000000000001</c:v>
                </c:pt>
                <c:pt idx="1247">
                  <c:v>1.2927999999999999</c:v>
                </c:pt>
                <c:pt idx="1248">
                  <c:v>1.2950999999999999</c:v>
                </c:pt>
                <c:pt idx="1249">
                  <c:v>1.2948999999999999</c:v>
                </c:pt>
                <c:pt idx="1250">
                  <c:v>1.3053999999999999</c:v>
                </c:pt>
                <c:pt idx="1251">
                  <c:v>1.3119000000000001</c:v>
                </c:pt>
                <c:pt idx="1252">
                  <c:v>1.3067</c:v>
                </c:pt>
                <c:pt idx="1253">
                  <c:v>1.3024</c:v>
                </c:pt>
                <c:pt idx="1254">
                  <c:v>1.306</c:v>
                </c:pt>
                <c:pt idx="1255">
                  <c:v>1.2987</c:v>
                </c:pt>
                <c:pt idx="1256">
                  <c:v>1.2974000000000001</c:v>
                </c:pt>
                <c:pt idx="1257">
                  <c:v>1.2934000000000001</c:v>
                </c:pt>
                <c:pt idx="1258">
                  <c:v>1.2938000000000001</c:v>
                </c:pt>
                <c:pt idx="1259">
                  <c:v>1.2904</c:v>
                </c:pt>
                <c:pt idx="1260">
                  <c:v>1.2959000000000001</c:v>
                </c:pt>
                <c:pt idx="1261">
                  <c:v>1.296</c:v>
                </c:pt>
                <c:pt idx="1262">
                  <c:v>1.2943</c:v>
                </c:pt>
                <c:pt idx="1263">
                  <c:v>1.2835000000000001</c:v>
                </c:pt>
                <c:pt idx="1264">
                  <c:v>1.2796000000000001</c:v>
                </c:pt>
                <c:pt idx="1265">
                  <c:v>1.2814000000000001</c:v>
                </c:pt>
                <c:pt idx="1266">
                  <c:v>1.2770999999999999</c:v>
                </c:pt>
                <c:pt idx="1267">
                  <c:v>1.2746999999999999</c:v>
                </c:pt>
                <c:pt idx="1268">
                  <c:v>1.2714000000000001</c:v>
                </c:pt>
                <c:pt idx="1269">
                  <c:v>1.2709999999999999</c:v>
                </c:pt>
                <c:pt idx="1270">
                  <c:v>1.2704</c:v>
                </c:pt>
                <c:pt idx="1271">
                  <c:v>1.2736000000000001</c:v>
                </c:pt>
                <c:pt idx="1272">
                  <c:v>1.2781</c:v>
                </c:pt>
                <c:pt idx="1273">
                  <c:v>1.2743</c:v>
                </c:pt>
                <c:pt idx="1274">
                  <c:v>1.2814000000000001</c:v>
                </c:pt>
                <c:pt idx="1275">
                  <c:v>1.2817000000000001</c:v>
                </c:pt>
                <c:pt idx="1276">
                  <c:v>1.2828999999999999</c:v>
                </c:pt>
                <c:pt idx="1277">
                  <c:v>1.2884</c:v>
                </c:pt>
                <c:pt idx="1278">
                  <c:v>1.2976000000000001</c:v>
                </c:pt>
                <c:pt idx="1279">
                  <c:v>1.2971999999999999</c:v>
                </c:pt>
                <c:pt idx="1280">
                  <c:v>1.2943</c:v>
                </c:pt>
                <c:pt idx="1281">
                  <c:v>1.2952999999999999</c:v>
                </c:pt>
                <c:pt idx="1282">
                  <c:v>1.2979000000000001</c:v>
                </c:pt>
                <c:pt idx="1283">
                  <c:v>1.2986</c:v>
                </c:pt>
                <c:pt idx="1284">
                  <c:v>1.3053999999999999</c:v>
                </c:pt>
                <c:pt idx="1285">
                  <c:v>1.3093999999999999</c:v>
                </c:pt>
                <c:pt idx="1286">
                  <c:v>1.3068</c:v>
                </c:pt>
                <c:pt idx="1287">
                  <c:v>1.2969999999999999</c:v>
                </c:pt>
                <c:pt idx="1288">
                  <c:v>1.2927</c:v>
                </c:pt>
                <c:pt idx="1289">
                  <c:v>1.2941</c:v>
                </c:pt>
                <c:pt idx="1290">
                  <c:v>1.3005</c:v>
                </c:pt>
                <c:pt idx="1291">
                  <c:v>1.3073999999999999</c:v>
                </c:pt>
                <c:pt idx="1292">
                  <c:v>1.3077000000000001</c:v>
                </c:pt>
                <c:pt idx="1293">
                  <c:v>1.3163</c:v>
                </c:pt>
                <c:pt idx="1294">
                  <c:v>1.3164</c:v>
                </c:pt>
                <c:pt idx="1295">
                  <c:v>1.3229</c:v>
                </c:pt>
                <c:pt idx="1296">
                  <c:v>1.3227</c:v>
                </c:pt>
                <c:pt idx="1297">
                  <c:v>1.3244</c:v>
                </c:pt>
                <c:pt idx="1298">
                  <c:v>1.3188</c:v>
                </c:pt>
                <c:pt idx="1299">
                  <c:v>1.3185</c:v>
                </c:pt>
                <c:pt idx="1300">
                  <c:v>1.3183</c:v>
                </c:pt>
                <c:pt idx="1301">
                  <c:v>1.3224</c:v>
                </c:pt>
                <c:pt idx="1302">
                  <c:v>1.3236000000000001</c:v>
                </c:pt>
                <c:pt idx="1303">
                  <c:v>1.3216000000000001</c:v>
                </c:pt>
                <c:pt idx="1304">
                  <c:v>1.3192999999999999</c:v>
                </c:pt>
                <c:pt idx="1305">
                  <c:v>1.3204</c:v>
                </c:pt>
                <c:pt idx="1306">
                  <c:v>1.3186</c:v>
                </c:pt>
                <c:pt idx="1307">
                  <c:v>1.3048999999999999</c:v>
                </c:pt>
                <c:pt idx="1308">
                  <c:v>1.3069</c:v>
                </c:pt>
                <c:pt idx="1309">
                  <c:v>1.3117000000000001</c:v>
                </c:pt>
                <c:pt idx="1310">
                  <c:v>1.3081</c:v>
                </c:pt>
                <c:pt idx="1311">
                  <c:v>1.3064</c:v>
                </c:pt>
                <c:pt idx="1312">
                  <c:v>1.3271999999999999</c:v>
                </c:pt>
                <c:pt idx="1313">
                  <c:v>1.3343</c:v>
                </c:pt>
                <c:pt idx="1314">
                  <c:v>1.3382000000000001</c:v>
                </c:pt>
                <c:pt idx="1315">
                  <c:v>1.3306</c:v>
                </c:pt>
                <c:pt idx="1316">
                  <c:v>1.3289</c:v>
                </c:pt>
                <c:pt idx="1317">
                  <c:v>1.3375999999999999</c:v>
                </c:pt>
                <c:pt idx="1318">
                  <c:v>1.3321000000000001</c:v>
                </c:pt>
                <c:pt idx="1319">
                  <c:v>1.3312999999999999</c:v>
                </c:pt>
                <c:pt idx="1320">
                  <c:v>1.3322000000000001</c:v>
                </c:pt>
                <c:pt idx="1321">
                  <c:v>1.3318000000000001</c:v>
                </c:pt>
                <c:pt idx="1322">
                  <c:v>1.3376999999999999</c:v>
                </c:pt>
                <c:pt idx="1323">
                  <c:v>1.3464</c:v>
                </c:pt>
                <c:pt idx="1324">
                  <c:v>1.3455999999999999</c:v>
                </c:pt>
                <c:pt idx="1325">
                  <c:v>1.3492</c:v>
                </c:pt>
                <c:pt idx="1326">
                  <c:v>1.3567</c:v>
                </c:pt>
                <c:pt idx="1327">
                  <c:v>1.3579000000000001</c:v>
                </c:pt>
                <c:pt idx="1328">
                  <c:v>1.3640000000000001</c:v>
                </c:pt>
                <c:pt idx="1329">
                  <c:v>1.3513999999999999</c:v>
                </c:pt>
                <c:pt idx="1330">
                  <c:v>1.3583000000000001</c:v>
                </c:pt>
                <c:pt idx="1331">
                  <c:v>1.3523000000000001</c:v>
                </c:pt>
                <c:pt idx="1332">
                  <c:v>1.3398000000000001</c:v>
                </c:pt>
                <c:pt idx="1333">
                  <c:v>1.3365</c:v>
                </c:pt>
                <c:pt idx="1334">
                  <c:v>1.3406</c:v>
                </c:pt>
                <c:pt idx="1335">
                  <c:v>1.3453999999999999</c:v>
                </c:pt>
                <c:pt idx="1336">
                  <c:v>1.3452</c:v>
                </c:pt>
                <c:pt idx="1337">
                  <c:v>1.3363</c:v>
                </c:pt>
                <c:pt idx="1338">
                  <c:v>1.3360000000000001</c:v>
                </c:pt>
                <c:pt idx="1339">
                  <c:v>1.3351</c:v>
                </c:pt>
                <c:pt idx="1340">
                  <c:v>1.3388</c:v>
                </c:pt>
                <c:pt idx="1341">
                  <c:v>1.3283</c:v>
                </c:pt>
                <c:pt idx="1342">
                  <c:v>1.319</c:v>
                </c:pt>
                <c:pt idx="1343">
                  <c:v>1.3193999999999999</c:v>
                </c:pt>
                <c:pt idx="1344">
                  <c:v>1.3063</c:v>
                </c:pt>
                <c:pt idx="1345">
                  <c:v>1.3061</c:v>
                </c:pt>
                <c:pt idx="1346">
                  <c:v>1.3139000000000001</c:v>
                </c:pt>
                <c:pt idx="1347">
                  <c:v>1.3057000000000001</c:v>
                </c:pt>
                <c:pt idx="1348">
                  <c:v>1.3022</c:v>
                </c:pt>
                <c:pt idx="1349">
                  <c:v>1.3026</c:v>
                </c:pt>
                <c:pt idx="1350">
                  <c:v>1.3051999999999999</c:v>
                </c:pt>
                <c:pt idx="1351">
                  <c:v>1.2967</c:v>
                </c:pt>
                <c:pt idx="1352">
                  <c:v>1.3107</c:v>
                </c:pt>
                <c:pt idx="1353">
                  <c:v>1.3005</c:v>
                </c:pt>
                <c:pt idx="1354">
                  <c:v>1.3046</c:v>
                </c:pt>
                <c:pt idx="1355">
                  <c:v>1.3033999999999999</c:v>
                </c:pt>
                <c:pt idx="1356">
                  <c:v>1.2961</c:v>
                </c:pt>
                <c:pt idx="1357">
                  <c:v>1.3005</c:v>
                </c:pt>
                <c:pt idx="1358">
                  <c:v>1.3076000000000001</c:v>
                </c:pt>
                <c:pt idx="1359">
                  <c:v>1.2957000000000001</c:v>
                </c:pt>
                <c:pt idx="1360">
                  <c:v>1.2882</c:v>
                </c:pt>
                <c:pt idx="1361">
                  <c:v>1.2932999999999999</c:v>
                </c:pt>
                <c:pt idx="1362">
                  <c:v>1.2899</c:v>
                </c:pt>
                <c:pt idx="1363">
                  <c:v>1.2988999999999999</c:v>
                </c:pt>
                <c:pt idx="1364">
                  <c:v>1.2853000000000001</c:v>
                </c:pt>
                <c:pt idx="1365">
                  <c:v>1.2861</c:v>
                </c:pt>
                <c:pt idx="1366">
                  <c:v>1.278</c:v>
                </c:pt>
                <c:pt idx="1367">
                  <c:v>1.2816000000000001</c:v>
                </c:pt>
                <c:pt idx="1368">
                  <c:v>1.2819</c:v>
                </c:pt>
                <c:pt idx="1369">
                  <c:v>1.2848999999999999</c:v>
                </c:pt>
                <c:pt idx="1370">
                  <c:v>1.282</c:v>
                </c:pt>
                <c:pt idx="1371">
                  <c:v>1.2849999999999999</c:v>
                </c:pt>
                <c:pt idx="1372">
                  <c:v>1.2936000000000001</c:v>
                </c:pt>
                <c:pt idx="1373">
                  <c:v>1.2990999999999999</c:v>
                </c:pt>
                <c:pt idx="1374">
                  <c:v>1.3008999999999999</c:v>
                </c:pt>
                <c:pt idx="1375">
                  <c:v>1.3083</c:v>
                </c:pt>
                <c:pt idx="1376">
                  <c:v>1.3069999999999999</c:v>
                </c:pt>
                <c:pt idx="1377">
                  <c:v>1.3099000000000001</c:v>
                </c:pt>
                <c:pt idx="1378">
                  <c:v>1.3112999999999999</c:v>
                </c:pt>
                <c:pt idx="1379">
                  <c:v>1.3036000000000001</c:v>
                </c:pt>
                <c:pt idx="1380">
                  <c:v>1.3177000000000001</c:v>
                </c:pt>
                <c:pt idx="1381">
                  <c:v>1.3031999999999999</c:v>
                </c:pt>
                <c:pt idx="1382">
                  <c:v>1.3050999999999999</c:v>
                </c:pt>
                <c:pt idx="1383">
                  <c:v>1.3051999999999999</c:v>
                </c:pt>
                <c:pt idx="1384">
                  <c:v>1.3066</c:v>
                </c:pt>
                <c:pt idx="1385">
                  <c:v>1.2996000000000001</c:v>
                </c:pt>
                <c:pt idx="1386">
                  <c:v>1.3015000000000001</c:v>
                </c:pt>
                <c:pt idx="1387">
                  <c:v>1.3010999999999999</c:v>
                </c:pt>
                <c:pt idx="1388">
                  <c:v>1.3029999999999999</c:v>
                </c:pt>
                <c:pt idx="1389">
                  <c:v>1.3099000000000001</c:v>
                </c:pt>
                <c:pt idx="1390">
                  <c:v>1.3168</c:v>
                </c:pt>
                <c:pt idx="1391">
                  <c:v>1.3180000000000001</c:v>
                </c:pt>
                <c:pt idx="1392">
                  <c:v>1.3065</c:v>
                </c:pt>
                <c:pt idx="1393">
                  <c:v>1.3113999999999999</c:v>
                </c:pt>
                <c:pt idx="1394">
                  <c:v>1.3076000000000001</c:v>
                </c:pt>
                <c:pt idx="1395">
                  <c:v>1.3079000000000001</c:v>
                </c:pt>
                <c:pt idx="1396">
                  <c:v>1.3152999999999999</c:v>
                </c:pt>
                <c:pt idx="1397">
                  <c:v>1.3043</c:v>
                </c:pt>
                <c:pt idx="1398">
                  <c:v>1.2988999999999999</c:v>
                </c:pt>
                <c:pt idx="1399">
                  <c:v>1.2975000000000001</c:v>
                </c:pt>
                <c:pt idx="1400">
                  <c:v>1.292</c:v>
                </c:pt>
                <c:pt idx="1401">
                  <c:v>1.2887</c:v>
                </c:pt>
                <c:pt idx="1402">
                  <c:v>1.2882</c:v>
                </c:pt>
                <c:pt idx="1403">
                  <c:v>1.2839</c:v>
                </c:pt>
                <c:pt idx="1404">
                  <c:v>1.2882</c:v>
                </c:pt>
                <c:pt idx="1405">
                  <c:v>1.2906</c:v>
                </c:pt>
                <c:pt idx="1406">
                  <c:v>1.2858000000000001</c:v>
                </c:pt>
                <c:pt idx="1407">
                  <c:v>1.2934000000000001</c:v>
                </c:pt>
                <c:pt idx="1408">
                  <c:v>1.2931999999999999</c:v>
                </c:pt>
                <c:pt idx="1409">
                  <c:v>1.2930999999999999</c:v>
                </c:pt>
                <c:pt idx="1410">
                  <c:v>1.2856000000000001</c:v>
                </c:pt>
                <c:pt idx="1411">
                  <c:v>1.2941</c:v>
                </c:pt>
                <c:pt idx="1412">
                  <c:v>1.3049999999999999</c:v>
                </c:pt>
                <c:pt idx="1413">
                  <c:v>1.2999000000000001</c:v>
                </c:pt>
                <c:pt idx="1414">
                  <c:v>1.3076000000000001</c:v>
                </c:pt>
                <c:pt idx="1415">
                  <c:v>1.3081</c:v>
                </c:pt>
                <c:pt idx="1416">
                  <c:v>1.3092999999999999</c:v>
                </c:pt>
                <c:pt idx="1417">
                  <c:v>1.3246</c:v>
                </c:pt>
                <c:pt idx="1418">
                  <c:v>1.3218000000000001</c:v>
                </c:pt>
                <c:pt idx="1419">
                  <c:v>1.3257000000000001</c:v>
                </c:pt>
                <c:pt idx="1420">
                  <c:v>1.3312999999999999</c:v>
                </c:pt>
                <c:pt idx="1421">
                  <c:v>1.3337000000000001</c:v>
                </c:pt>
                <c:pt idx="1422">
                  <c:v>1.3374999999999999</c:v>
                </c:pt>
                <c:pt idx="1423">
                  <c:v>1.3347</c:v>
                </c:pt>
                <c:pt idx="1424">
                  <c:v>1.3367</c:v>
                </c:pt>
                <c:pt idx="1425">
                  <c:v>1.3391999999999999</c:v>
                </c:pt>
                <c:pt idx="1426">
                  <c:v>1.3294999999999999</c:v>
                </c:pt>
                <c:pt idx="1427">
                  <c:v>1.3220000000000001</c:v>
                </c:pt>
                <c:pt idx="1428">
                  <c:v>1.3122</c:v>
                </c:pt>
                <c:pt idx="1429">
                  <c:v>1.3120000000000001</c:v>
                </c:pt>
                <c:pt idx="1430">
                  <c:v>1.3077000000000001</c:v>
                </c:pt>
                <c:pt idx="1431">
                  <c:v>1.3011999999999999</c:v>
                </c:pt>
                <c:pt idx="1432">
                  <c:v>1.3038000000000001</c:v>
                </c:pt>
                <c:pt idx="1433">
                  <c:v>1.3009999999999999</c:v>
                </c:pt>
                <c:pt idx="1434">
                  <c:v>1.3064</c:v>
                </c:pt>
                <c:pt idx="1435">
                  <c:v>1.2979000000000001</c:v>
                </c:pt>
                <c:pt idx="1436">
                  <c:v>1.3008999999999999</c:v>
                </c:pt>
                <c:pt idx="1437">
                  <c:v>1.2914000000000001</c:v>
                </c:pt>
                <c:pt idx="1438">
                  <c:v>1.2828999999999999</c:v>
                </c:pt>
                <c:pt idx="1439">
                  <c:v>1.2869999999999999</c:v>
                </c:pt>
                <c:pt idx="1440">
                  <c:v>1.2781</c:v>
                </c:pt>
                <c:pt idx="1441">
                  <c:v>1.2978000000000001</c:v>
                </c:pt>
                <c:pt idx="1442">
                  <c:v>1.3097000000000001</c:v>
                </c:pt>
                <c:pt idx="1443">
                  <c:v>1.3067</c:v>
                </c:pt>
                <c:pt idx="1444">
                  <c:v>1.3062</c:v>
                </c:pt>
                <c:pt idx="1445">
                  <c:v>1.3162</c:v>
                </c:pt>
                <c:pt idx="1446">
                  <c:v>1.3125</c:v>
                </c:pt>
                <c:pt idx="1447">
                  <c:v>1.3109</c:v>
                </c:pt>
                <c:pt idx="1448">
                  <c:v>1.3143</c:v>
                </c:pt>
                <c:pt idx="1449">
                  <c:v>1.3186</c:v>
                </c:pt>
                <c:pt idx="1450">
                  <c:v>1.3223</c:v>
                </c:pt>
                <c:pt idx="1451">
                  <c:v>1.3201000000000001</c:v>
                </c:pt>
                <c:pt idx="1452">
                  <c:v>1.3277000000000001</c:v>
                </c:pt>
                <c:pt idx="1453">
                  <c:v>1.3279000000000001</c:v>
                </c:pt>
                <c:pt idx="1454">
                  <c:v>1.3262</c:v>
                </c:pt>
                <c:pt idx="1455">
                  <c:v>1.3263</c:v>
                </c:pt>
                <c:pt idx="1456">
                  <c:v>1.3302</c:v>
                </c:pt>
                <c:pt idx="1457">
                  <c:v>1.3207</c:v>
                </c:pt>
                <c:pt idx="1458">
                  <c:v>1.3275999999999999</c:v>
                </c:pt>
                <c:pt idx="1459">
                  <c:v>1.3258000000000001</c:v>
                </c:pt>
                <c:pt idx="1460">
                  <c:v>1.3305</c:v>
                </c:pt>
                <c:pt idx="1461">
                  <c:v>1.3335999999999999</c:v>
                </c:pt>
                <c:pt idx="1462">
                  <c:v>1.3381000000000001</c:v>
                </c:pt>
                <c:pt idx="1463">
                  <c:v>1.3342000000000001</c:v>
                </c:pt>
                <c:pt idx="1464">
                  <c:v>1.33</c:v>
                </c:pt>
                <c:pt idx="1465">
                  <c:v>1.3263</c:v>
                </c:pt>
                <c:pt idx="1466">
                  <c:v>1.3254999999999999</c:v>
                </c:pt>
                <c:pt idx="1467">
                  <c:v>1.3347</c:v>
                </c:pt>
                <c:pt idx="1468">
                  <c:v>1.3329</c:v>
                </c:pt>
                <c:pt idx="1469">
                  <c:v>1.3334999999999999</c:v>
                </c:pt>
                <c:pt idx="1470">
                  <c:v>1.3416999999999999</c:v>
                </c:pt>
                <c:pt idx="1471">
                  <c:v>1.3354999999999999</c:v>
                </c:pt>
                <c:pt idx="1472">
                  <c:v>1.3355999999999999</c:v>
                </c:pt>
                <c:pt idx="1473">
                  <c:v>1.3383</c:v>
                </c:pt>
                <c:pt idx="1474">
                  <c:v>1.3368</c:v>
                </c:pt>
                <c:pt idx="1475">
                  <c:v>1.3392999999999999</c:v>
                </c:pt>
                <c:pt idx="1476">
                  <c:v>1.3340000000000001</c:v>
                </c:pt>
                <c:pt idx="1477">
                  <c:v>1.3241000000000001</c:v>
                </c:pt>
                <c:pt idx="1478">
                  <c:v>1.3222</c:v>
                </c:pt>
                <c:pt idx="1479">
                  <c:v>1.3191999999999999</c:v>
                </c:pt>
                <c:pt idx="1480">
                  <c:v>1.3169999999999999</c:v>
                </c:pt>
                <c:pt idx="1481">
                  <c:v>1.3207</c:v>
                </c:pt>
                <c:pt idx="1482">
                  <c:v>1.3120000000000001</c:v>
                </c:pt>
                <c:pt idx="1483">
                  <c:v>1.3178000000000001</c:v>
                </c:pt>
                <c:pt idx="1484">
                  <c:v>1.3254999999999999</c:v>
                </c:pt>
                <c:pt idx="1485">
                  <c:v>1.3268</c:v>
                </c:pt>
                <c:pt idx="1486">
                  <c:v>1.3310999999999999</c:v>
                </c:pt>
                <c:pt idx="1487">
                  <c:v>1.3299000000000001</c:v>
                </c:pt>
                <c:pt idx="1488">
                  <c:v>1.3293999999999999</c:v>
                </c:pt>
                <c:pt idx="1489">
                  <c:v>1.3333999999999999</c:v>
                </c:pt>
                <c:pt idx="1490">
                  <c:v>1.3359000000000001</c:v>
                </c:pt>
                <c:pt idx="1491">
                  <c:v>1.3521000000000001</c:v>
                </c:pt>
                <c:pt idx="1492">
                  <c:v>1.353</c:v>
                </c:pt>
                <c:pt idx="1493">
                  <c:v>1.3524</c:v>
                </c:pt>
                <c:pt idx="1494">
                  <c:v>1.3492999999999999</c:v>
                </c:pt>
                <c:pt idx="1495">
                  <c:v>1.3473999999999999</c:v>
                </c:pt>
                <c:pt idx="1496">
                  <c:v>1.3526</c:v>
                </c:pt>
                <c:pt idx="1497">
                  <c:v>1.3489</c:v>
                </c:pt>
                <c:pt idx="1498">
                  <c:v>1.3522000000000001</c:v>
                </c:pt>
                <c:pt idx="1499">
                  <c:v>1.3527</c:v>
                </c:pt>
                <c:pt idx="1500">
                  <c:v>1.3526</c:v>
                </c:pt>
                <c:pt idx="1501">
                  <c:v>1.3579000000000001</c:v>
                </c:pt>
                <c:pt idx="1502">
                  <c:v>1.3619000000000001</c:v>
                </c:pt>
                <c:pt idx="1503">
                  <c:v>1.3557999999999999</c:v>
                </c:pt>
                <c:pt idx="1504">
                  <c:v>1.3581000000000001</c:v>
                </c:pt>
                <c:pt idx="1505">
                  <c:v>1.3573</c:v>
                </c:pt>
                <c:pt idx="1506">
                  <c:v>1.3524</c:v>
                </c:pt>
                <c:pt idx="1507">
                  <c:v>1.3520000000000001</c:v>
                </c:pt>
                <c:pt idx="1508">
                  <c:v>1.3544</c:v>
                </c:pt>
                <c:pt idx="1509">
                  <c:v>1.3561000000000001</c:v>
                </c:pt>
                <c:pt idx="1510">
                  <c:v>1.3524</c:v>
                </c:pt>
                <c:pt idx="1511">
                  <c:v>1.3533999999999999</c:v>
                </c:pt>
                <c:pt idx="1512">
                  <c:v>1.3674999999999999</c:v>
                </c:pt>
                <c:pt idx="1513">
                  <c:v>1.3687</c:v>
                </c:pt>
                <c:pt idx="1514">
                  <c:v>1.3681000000000001</c:v>
                </c:pt>
                <c:pt idx="1515">
                  <c:v>1.3781000000000001</c:v>
                </c:pt>
                <c:pt idx="1516">
                  <c:v>1.3775999999999999</c:v>
                </c:pt>
                <c:pt idx="1517">
                  <c:v>1.3801000000000001</c:v>
                </c:pt>
                <c:pt idx="1518">
                  <c:v>1.3802000000000001</c:v>
                </c:pt>
                <c:pt idx="1519">
                  <c:v>1.3785000000000001</c:v>
                </c:pt>
                <c:pt idx="1520">
                  <c:v>1.3745000000000001</c:v>
                </c:pt>
                <c:pt idx="1521">
                  <c:v>1.3735999999999999</c:v>
                </c:pt>
                <c:pt idx="1522">
                  <c:v>1.3584000000000001</c:v>
                </c:pt>
                <c:pt idx="1523">
                  <c:v>1.3487</c:v>
                </c:pt>
                <c:pt idx="1524">
                  <c:v>1.3513999999999999</c:v>
                </c:pt>
                <c:pt idx="1525">
                  <c:v>1.3473999999999999</c:v>
                </c:pt>
                <c:pt idx="1526">
                  <c:v>1.3512999999999999</c:v>
                </c:pt>
                <c:pt idx="1527">
                  <c:v>1.3419000000000001</c:v>
                </c:pt>
                <c:pt idx="1528">
                  <c:v>1.3367</c:v>
                </c:pt>
                <c:pt idx="1529">
                  <c:v>1.3407</c:v>
                </c:pt>
                <c:pt idx="1530">
                  <c:v>1.3435999999999999</c:v>
                </c:pt>
                <c:pt idx="1531">
                  <c:v>1.3487</c:v>
                </c:pt>
                <c:pt idx="1532">
                  <c:v>1.3461000000000001</c:v>
                </c:pt>
                <c:pt idx="1533">
                  <c:v>1.3495999999999999</c:v>
                </c:pt>
                <c:pt idx="1534">
                  <c:v>1.3506</c:v>
                </c:pt>
                <c:pt idx="1535">
                  <c:v>1.3537999999999999</c:v>
                </c:pt>
                <c:pt idx="1536">
                  <c:v>1.3439000000000001</c:v>
                </c:pt>
                <c:pt idx="1537">
                  <c:v>1.3482000000000001</c:v>
                </c:pt>
                <c:pt idx="1538">
                  <c:v>1.3557999999999999</c:v>
                </c:pt>
                <c:pt idx="1539">
                  <c:v>1.3516999999999999</c:v>
                </c:pt>
                <c:pt idx="1540">
                  <c:v>1.3572</c:v>
                </c:pt>
                <c:pt idx="1541">
                  <c:v>1.3579000000000001</c:v>
                </c:pt>
                <c:pt idx="1542">
                  <c:v>1.3606</c:v>
                </c:pt>
                <c:pt idx="1543">
                  <c:v>1.3591</c:v>
                </c:pt>
                <c:pt idx="1544">
                  <c:v>1.3542000000000001</c:v>
                </c:pt>
                <c:pt idx="1545">
                  <c:v>1.3588</c:v>
                </c:pt>
                <c:pt idx="1546">
                  <c:v>1.3593</c:v>
                </c:pt>
                <c:pt idx="1547">
                  <c:v>1.3667</c:v>
                </c:pt>
                <c:pt idx="1548">
                  <c:v>1.3706</c:v>
                </c:pt>
                <c:pt idx="1549">
                  <c:v>1.3738999999999999</c:v>
                </c:pt>
                <c:pt idx="1550">
                  <c:v>1.3761000000000001</c:v>
                </c:pt>
                <c:pt idx="1551">
                  <c:v>1.3786</c:v>
                </c:pt>
                <c:pt idx="1552">
                  <c:v>1.3753</c:v>
                </c:pt>
                <c:pt idx="1553">
                  <c:v>1.3742000000000001</c:v>
                </c:pt>
                <c:pt idx="1554">
                  <c:v>1.3761000000000001</c:v>
                </c:pt>
                <c:pt idx="1555">
                  <c:v>1.3768</c:v>
                </c:pt>
                <c:pt idx="1556">
                  <c:v>1.3685</c:v>
                </c:pt>
                <c:pt idx="1557">
                  <c:v>1.3661000000000001</c:v>
                </c:pt>
                <c:pt idx="1558">
                  <c:v>1.3673</c:v>
                </c:pt>
                <c:pt idx="1559">
                  <c:v>1.3695999999999999</c:v>
                </c:pt>
                <c:pt idx="1560">
                  <c:v>1.3680000000000001</c:v>
                </c:pt>
                <c:pt idx="1561">
                  <c:v>1.3681000000000001</c:v>
                </c:pt>
                <c:pt idx="1562">
                  <c:v>1.3691</c:v>
                </c:pt>
                <c:pt idx="1563">
                  <c:v>1.3749</c:v>
                </c:pt>
                <c:pt idx="1564">
                  <c:v>1.3801000000000001</c:v>
                </c:pt>
                <c:pt idx="1565">
                  <c:v>1.3743000000000001</c:v>
                </c:pt>
                <c:pt idx="1566">
                  <c:v>1.3763000000000001</c:v>
                </c:pt>
                <c:pt idx="1567">
                  <c:v>1.3672</c:v>
                </c:pt>
                <c:pt idx="1568">
                  <c:v>1.3589</c:v>
                </c:pt>
                <c:pt idx="1569">
                  <c:v>1.3629</c:v>
                </c:pt>
                <c:pt idx="1570">
                  <c:v>1.3615999999999999</c:v>
                </c:pt>
                <c:pt idx="1571">
                  <c:v>1.3575999999999999</c:v>
                </c:pt>
                <c:pt idx="1572">
                  <c:v>1.3608</c:v>
                </c:pt>
                <c:pt idx="1573">
                  <c:v>1.367</c:v>
                </c:pt>
                <c:pt idx="1574">
                  <c:v>1.3671</c:v>
                </c:pt>
                <c:pt idx="1575">
                  <c:v>1.3678999999999999</c:v>
                </c:pt>
                <c:pt idx="1576">
                  <c:v>1.3605</c:v>
                </c:pt>
                <c:pt idx="1577">
                  <c:v>1.3620000000000001</c:v>
                </c:pt>
                <c:pt idx="1578">
                  <c:v>1.3541000000000001</c:v>
                </c:pt>
                <c:pt idx="1579">
                  <c:v>1.3552</c:v>
                </c:pt>
                <c:pt idx="1580">
                  <c:v>1.3561000000000001</c:v>
                </c:pt>
                <c:pt idx="1581">
                  <c:v>1.3547</c:v>
                </c:pt>
                <c:pt idx="1582">
                  <c:v>1.3695999999999999</c:v>
                </c:pt>
                <c:pt idx="1583">
                  <c:v>1.3677999999999999</c:v>
                </c:pt>
                <c:pt idx="1584">
                  <c:v>1.3673</c:v>
                </c:pt>
                <c:pt idx="1585">
                  <c:v>1.3671</c:v>
                </c:pt>
                <c:pt idx="1586">
                  <c:v>1.3663000000000001</c:v>
                </c:pt>
                <c:pt idx="1587">
                  <c:v>1.3554999999999999</c:v>
                </c:pt>
                <c:pt idx="1588">
                  <c:v>1.3486</c:v>
                </c:pt>
                <c:pt idx="1589">
                  <c:v>1.3525</c:v>
                </c:pt>
                <c:pt idx="1590">
                  <c:v>1.3519000000000001</c:v>
                </c:pt>
                <c:pt idx="1591">
                  <c:v>1.3532999999999999</c:v>
                </c:pt>
                <c:pt idx="1592">
                  <c:v>1.359</c:v>
                </c:pt>
                <c:pt idx="1593">
                  <c:v>1.3634999999999999</c:v>
                </c:pt>
                <c:pt idx="1594">
                  <c:v>1.3646</c:v>
                </c:pt>
                <c:pt idx="1595">
                  <c:v>1.3637999999999999</c:v>
                </c:pt>
                <c:pt idx="1596">
                  <c:v>1.3593</c:v>
                </c:pt>
                <c:pt idx="1597">
                  <c:v>1.3681000000000001</c:v>
                </c:pt>
                <c:pt idx="1598">
                  <c:v>1.3693</c:v>
                </c:pt>
                <c:pt idx="1599">
                  <c:v>1.3707</c:v>
                </c:pt>
                <c:pt idx="1600">
                  <c:v>1.3758999999999999</c:v>
                </c:pt>
                <c:pt idx="1601">
                  <c:v>1.3733</c:v>
                </c:pt>
                <c:pt idx="1602">
                  <c:v>1.3718999999999999</c:v>
                </c:pt>
                <c:pt idx="1603">
                  <c:v>1.3746</c:v>
                </c:pt>
                <c:pt idx="1604">
                  <c:v>1.3734999999999999</c:v>
                </c:pt>
                <c:pt idx="1605">
                  <c:v>1.3745000000000001</c:v>
                </c:pt>
                <c:pt idx="1606">
                  <c:v>1.3687</c:v>
                </c:pt>
                <c:pt idx="1607">
                  <c:v>1.371</c:v>
                </c:pt>
                <c:pt idx="1608">
                  <c:v>1.3802000000000001</c:v>
                </c:pt>
                <c:pt idx="1609">
                  <c:v>1.3734999999999999</c:v>
                </c:pt>
                <c:pt idx="1610">
                  <c:v>1.3743000000000001</c:v>
                </c:pt>
                <c:pt idx="1611">
                  <c:v>1.3733</c:v>
                </c:pt>
                <c:pt idx="1612">
                  <c:v>1.3861000000000001</c:v>
                </c:pt>
                <c:pt idx="1613">
                  <c:v>1.3875</c:v>
                </c:pt>
                <c:pt idx="1614">
                  <c:v>1.3876999999999999</c:v>
                </c:pt>
                <c:pt idx="1615">
                  <c:v>1.3859999999999999</c:v>
                </c:pt>
                <c:pt idx="1616">
                  <c:v>1.3903000000000001</c:v>
                </c:pt>
                <c:pt idx="1617">
                  <c:v>1.3868</c:v>
                </c:pt>
                <c:pt idx="1618">
                  <c:v>1.3914</c:v>
                </c:pt>
                <c:pt idx="1619">
                  <c:v>1.3922000000000001</c:v>
                </c:pt>
                <c:pt idx="1620">
                  <c:v>1.3934</c:v>
                </c:pt>
                <c:pt idx="1621">
                  <c:v>1.3833</c:v>
                </c:pt>
                <c:pt idx="1622">
                  <c:v>1.3778999999999999</c:v>
                </c:pt>
                <c:pt idx="1623">
                  <c:v>1.3794</c:v>
                </c:pt>
                <c:pt idx="1624">
                  <c:v>1.3838999999999999</c:v>
                </c:pt>
                <c:pt idx="1625">
                  <c:v>1.3826000000000001</c:v>
                </c:pt>
                <c:pt idx="1626">
                  <c:v>1.3781000000000001</c:v>
                </c:pt>
                <c:pt idx="1627">
                  <c:v>1.3740000000000001</c:v>
                </c:pt>
                <c:pt idx="1628">
                  <c:v>1.3752</c:v>
                </c:pt>
                <c:pt idx="1629">
                  <c:v>1.3769</c:v>
                </c:pt>
                <c:pt idx="1630">
                  <c:v>1.3793</c:v>
                </c:pt>
                <c:pt idx="1631">
                  <c:v>1.3767</c:v>
                </c:pt>
                <c:pt idx="1632">
                  <c:v>1.3720000000000001</c:v>
                </c:pt>
                <c:pt idx="1633">
                  <c:v>1.3705000000000001</c:v>
                </c:pt>
                <c:pt idx="1634">
                  <c:v>1.3742000000000001</c:v>
                </c:pt>
                <c:pt idx="1635">
                  <c:v>1.3796999999999999</c:v>
                </c:pt>
                <c:pt idx="1636">
                  <c:v>1.3855</c:v>
                </c:pt>
                <c:pt idx="1637">
                  <c:v>1.3886000000000001</c:v>
                </c:pt>
                <c:pt idx="1638">
                  <c:v>1.3885000000000001</c:v>
                </c:pt>
                <c:pt idx="1639">
                  <c:v>1.3821000000000001</c:v>
                </c:pt>
                <c:pt idx="1640">
                  <c:v>1.3815</c:v>
                </c:pt>
                <c:pt idx="1641">
                  <c:v>1.3815999999999999</c:v>
                </c:pt>
                <c:pt idx="1642">
                  <c:v>1.3814</c:v>
                </c:pt>
                <c:pt idx="1643">
                  <c:v>1.3813</c:v>
                </c:pt>
                <c:pt idx="1644">
                  <c:v>1.3793</c:v>
                </c:pt>
                <c:pt idx="1645">
                  <c:v>1.3805000000000001</c:v>
                </c:pt>
                <c:pt idx="1646">
                  <c:v>1.3816999999999999</c:v>
                </c:pt>
                <c:pt idx="1647">
                  <c:v>1.3831</c:v>
                </c:pt>
                <c:pt idx="1648">
                  <c:v>1.3834</c:v>
                </c:pt>
                <c:pt idx="1649">
                  <c:v>1.3851</c:v>
                </c:pt>
                <c:pt idx="1650">
                  <c:v>1.3812</c:v>
                </c:pt>
                <c:pt idx="1651">
                  <c:v>1.3867</c:v>
                </c:pt>
                <c:pt idx="1652">
                  <c:v>1.387</c:v>
                </c:pt>
                <c:pt idx="1653">
                  <c:v>1.3869</c:v>
                </c:pt>
                <c:pt idx="1654">
                  <c:v>1.3875</c:v>
                </c:pt>
                <c:pt idx="1655">
                  <c:v>1.3928</c:v>
                </c:pt>
                <c:pt idx="1656">
                  <c:v>1.391</c:v>
                </c:pt>
                <c:pt idx="1657">
                  <c:v>1.3839999999999999</c:v>
                </c:pt>
                <c:pt idx="1658">
                  <c:v>1.3757999999999999</c:v>
                </c:pt>
                <c:pt idx="1659">
                  <c:v>1.3756999999999999</c:v>
                </c:pt>
                <c:pt idx="1660">
                  <c:v>1.3704000000000001</c:v>
                </c:pt>
                <c:pt idx="1661">
                  <c:v>1.3714999999999999</c:v>
                </c:pt>
                <c:pt idx="1662">
                  <c:v>1.371</c:v>
                </c:pt>
                <c:pt idx="1663">
                  <c:v>1.3694</c:v>
                </c:pt>
                <c:pt idx="1664">
                  <c:v>1.3709</c:v>
                </c:pt>
                <c:pt idx="1665">
                  <c:v>1.3702000000000001</c:v>
                </c:pt>
                <c:pt idx="1666">
                  <c:v>1.3687</c:v>
                </c:pt>
                <c:pt idx="1667">
                  <c:v>1.3655999999999999</c:v>
                </c:pt>
                <c:pt idx="1668">
                  <c:v>1.3629</c:v>
                </c:pt>
                <c:pt idx="1669">
                  <c:v>1.3646</c:v>
                </c:pt>
                <c:pt idx="1670">
                  <c:v>1.3634999999999999</c:v>
                </c:pt>
                <c:pt idx="1671">
                  <c:v>1.3591</c:v>
                </c:pt>
                <c:pt idx="1672">
                  <c:v>1.3602000000000001</c:v>
                </c:pt>
                <c:pt idx="1673">
                  <c:v>1.3634999999999999</c:v>
                </c:pt>
                <c:pt idx="1674">
                  <c:v>1.3596999999999999</c:v>
                </c:pt>
                <c:pt idx="1675">
                  <c:v>1.3628</c:v>
                </c:pt>
                <c:pt idx="1676">
                  <c:v>1.3599000000000001</c:v>
                </c:pt>
                <c:pt idx="1677">
                  <c:v>1.3660000000000001</c:v>
                </c:pt>
                <c:pt idx="1678">
                  <c:v>1.3643000000000001</c:v>
                </c:pt>
                <c:pt idx="1679">
                  <c:v>1.3593999999999999</c:v>
                </c:pt>
                <c:pt idx="1680">
                  <c:v>1.3547</c:v>
                </c:pt>
                <c:pt idx="1681">
                  <c:v>1.3532</c:v>
                </c:pt>
                <c:pt idx="1682">
                  <c:v>1.3552</c:v>
                </c:pt>
                <c:pt idx="1683">
                  <c:v>1.3540000000000001</c:v>
                </c:pt>
                <c:pt idx="1684">
                  <c:v>1.3573999999999999</c:v>
                </c:pt>
                <c:pt idx="1685">
                  <c:v>1.3547</c:v>
                </c:pt>
                <c:pt idx="1686">
                  <c:v>1.3594999999999999</c:v>
                </c:pt>
                <c:pt idx="1687">
                  <c:v>1.3608</c:v>
                </c:pt>
                <c:pt idx="1688">
                  <c:v>1.36</c:v>
                </c:pt>
                <c:pt idx="1689">
                  <c:v>1.3605</c:v>
                </c:pt>
                <c:pt idx="1690">
                  <c:v>1.3606</c:v>
                </c:pt>
                <c:pt idx="1691">
                  <c:v>1.3629</c:v>
                </c:pt>
                <c:pt idx="1692">
                  <c:v>1.3612</c:v>
                </c:pt>
                <c:pt idx="1693">
                  <c:v>1.3649</c:v>
                </c:pt>
                <c:pt idx="1694">
                  <c:v>1.3692</c:v>
                </c:pt>
                <c:pt idx="1695">
                  <c:v>1.3678999999999999</c:v>
                </c:pt>
                <c:pt idx="1696">
                  <c:v>1.3660000000000001</c:v>
                </c:pt>
                <c:pt idx="1697">
                  <c:v>1.361</c:v>
                </c:pt>
                <c:pt idx="1698">
                  <c:v>1.3594999999999999</c:v>
                </c:pt>
                <c:pt idx="1699">
                  <c:v>1.3605</c:v>
                </c:pt>
                <c:pt idx="1700">
                  <c:v>1.3612</c:v>
                </c:pt>
                <c:pt idx="1701">
                  <c:v>1.3642000000000001</c:v>
                </c:pt>
                <c:pt idx="1702">
                  <c:v>1.3609</c:v>
                </c:pt>
                <c:pt idx="1703">
                  <c:v>1.3608</c:v>
                </c:pt>
                <c:pt idx="1704">
                  <c:v>1.3619000000000001</c:v>
                </c:pt>
                <c:pt idx="1705">
                  <c:v>1.3568</c:v>
                </c:pt>
                <c:pt idx="1706">
                  <c:v>1.3525</c:v>
                </c:pt>
                <c:pt idx="1707">
                  <c:v>1.3526</c:v>
                </c:pt>
                <c:pt idx="1708">
                  <c:v>1.3524</c:v>
                </c:pt>
                <c:pt idx="1709">
                  <c:v>1.3524</c:v>
                </c:pt>
                <c:pt idx="1710">
                  <c:v>1.3466</c:v>
                </c:pt>
                <c:pt idx="1711">
                  <c:v>1.3464</c:v>
                </c:pt>
                <c:pt idx="1712">
                  <c:v>1.3464</c:v>
                </c:pt>
                <c:pt idx="1713">
                  <c:v>1.343</c:v>
                </c:pt>
                <c:pt idx="1714">
                  <c:v>1.3440000000000001</c:v>
                </c:pt>
                <c:pt idx="1715">
                  <c:v>1.3409</c:v>
                </c:pt>
                <c:pt idx="1716">
                  <c:v>1.3396999999999999</c:v>
                </c:pt>
                <c:pt idx="1717">
                  <c:v>1.339</c:v>
                </c:pt>
                <c:pt idx="1718">
                  <c:v>1.3427</c:v>
                </c:pt>
                <c:pt idx="1719">
                  <c:v>1.3422000000000001</c:v>
                </c:pt>
                <c:pt idx="1720">
                  <c:v>1.3375999999999999</c:v>
                </c:pt>
                <c:pt idx="1721">
                  <c:v>1.3383</c:v>
                </c:pt>
                <c:pt idx="1722">
                  <c:v>1.3364</c:v>
                </c:pt>
                <c:pt idx="1723">
                  <c:v>1.341</c:v>
                </c:pt>
                <c:pt idx="1724">
                  <c:v>1.3385</c:v>
                </c:pt>
                <c:pt idx="1725">
                  <c:v>1.3369</c:v>
                </c:pt>
                <c:pt idx="1726">
                  <c:v>1.3364</c:v>
                </c:pt>
                <c:pt idx="1727">
                  <c:v>1.3365</c:v>
                </c:pt>
                <c:pt idx="1728">
                  <c:v>1.3401000000000001</c:v>
                </c:pt>
                <c:pt idx="1729">
                  <c:v>1.3364</c:v>
                </c:pt>
                <c:pt idx="1730">
                  <c:v>1.3320000000000001</c:v>
                </c:pt>
                <c:pt idx="1731">
                  <c:v>1.3259000000000001</c:v>
                </c:pt>
                <c:pt idx="1732">
                  <c:v>1.3281000000000001</c:v>
                </c:pt>
                <c:pt idx="1733">
                  <c:v>1.3242</c:v>
                </c:pt>
                <c:pt idx="1734">
                  <c:v>1.3191999999999999</c:v>
                </c:pt>
                <c:pt idx="1735">
                  <c:v>1.3167</c:v>
                </c:pt>
                <c:pt idx="1736">
                  <c:v>1.3192999999999999</c:v>
                </c:pt>
                <c:pt idx="1737">
                  <c:v>1.3182</c:v>
                </c:pt>
                <c:pt idx="1738">
                  <c:v>1.3131999999999999</c:v>
                </c:pt>
                <c:pt idx="1739">
                  <c:v>1.3128</c:v>
                </c:pt>
                <c:pt idx="1740">
                  <c:v>1.3132999999999999</c:v>
                </c:pt>
                <c:pt idx="1741">
                  <c:v>1.3149999999999999</c:v>
                </c:pt>
                <c:pt idx="1742">
                  <c:v>1.2944</c:v>
                </c:pt>
                <c:pt idx="1743">
                  <c:v>1.2950999999999999</c:v>
                </c:pt>
                <c:pt idx="1744">
                  <c:v>1.2895000000000001</c:v>
                </c:pt>
                <c:pt idx="1745">
                  <c:v>1.2937000000000001</c:v>
                </c:pt>
                <c:pt idx="1746">
                  <c:v>1.2917000000000001</c:v>
                </c:pt>
                <c:pt idx="1747">
                  <c:v>1.2925</c:v>
                </c:pt>
                <c:pt idx="1748">
                  <c:v>1.2963</c:v>
                </c:pt>
                <c:pt idx="1749">
                  <c:v>1.294</c:v>
                </c:pt>
                <c:pt idx="1750">
                  <c:v>1.296</c:v>
                </c:pt>
                <c:pt idx="1751">
                  <c:v>1.2865</c:v>
                </c:pt>
                <c:pt idx="1752">
                  <c:v>1.2923</c:v>
                </c:pt>
                <c:pt idx="1753">
                  <c:v>1.2828999999999999</c:v>
                </c:pt>
                <c:pt idx="1754">
                  <c:v>1.2848999999999999</c:v>
                </c:pt>
                <c:pt idx="1755">
                  <c:v>1.2847</c:v>
                </c:pt>
                <c:pt idx="1756">
                  <c:v>1.278</c:v>
                </c:pt>
                <c:pt idx="1757">
                  <c:v>1.2750999999999999</c:v>
                </c:pt>
                <c:pt idx="1758">
                  <c:v>1.2684</c:v>
                </c:pt>
                <c:pt idx="1759">
                  <c:v>1.2685</c:v>
                </c:pt>
                <c:pt idx="1760">
                  <c:v>1.2630999999999999</c:v>
                </c:pt>
                <c:pt idx="1761">
                  <c:v>1.2623</c:v>
                </c:pt>
                <c:pt idx="1762">
                  <c:v>1.2668999999999999</c:v>
                </c:pt>
                <c:pt idx="1763">
                  <c:v>1.2516</c:v>
                </c:pt>
                <c:pt idx="1764">
                  <c:v>1.2655000000000001</c:v>
                </c:pt>
                <c:pt idx="1765">
                  <c:v>1.2668999999999999</c:v>
                </c:pt>
                <c:pt idx="1766">
                  <c:v>1.2734000000000001</c:v>
                </c:pt>
                <c:pt idx="1767">
                  <c:v>1.2690999999999999</c:v>
                </c:pt>
                <c:pt idx="1768">
                  <c:v>1.2627999999999999</c:v>
                </c:pt>
                <c:pt idx="1769">
                  <c:v>1.2751999999999999</c:v>
                </c:pt>
                <c:pt idx="1770">
                  <c:v>1.2658</c:v>
                </c:pt>
                <c:pt idx="1771">
                  <c:v>1.2838000000000001</c:v>
                </c:pt>
                <c:pt idx="1772">
                  <c:v>1.2808999999999999</c:v>
                </c:pt>
                <c:pt idx="1773">
                  <c:v>1.2761</c:v>
                </c:pt>
                <c:pt idx="1774">
                  <c:v>1.28</c:v>
                </c:pt>
                <c:pt idx="1775">
                  <c:v>1.2716000000000001</c:v>
                </c:pt>
                <c:pt idx="1776">
                  <c:v>1.2648999999999999</c:v>
                </c:pt>
                <c:pt idx="1777">
                  <c:v>1.2645999999999999</c:v>
                </c:pt>
                <c:pt idx="1778">
                  <c:v>1.2670999999999999</c:v>
                </c:pt>
                <c:pt idx="1779">
                  <c:v>1.2698</c:v>
                </c:pt>
                <c:pt idx="1780">
                  <c:v>1.2734000000000001</c:v>
                </c:pt>
                <c:pt idx="1781">
                  <c:v>1.2632000000000001</c:v>
                </c:pt>
                <c:pt idx="1782">
                  <c:v>1.2613000000000001</c:v>
                </c:pt>
                <c:pt idx="1783">
                  <c:v>1.2524999999999999</c:v>
                </c:pt>
                <c:pt idx="1784">
                  <c:v>1.2482</c:v>
                </c:pt>
                <c:pt idx="1785">
                  <c:v>1.2545999999999999</c:v>
                </c:pt>
                <c:pt idx="1786">
                  <c:v>1.2485999999999999</c:v>
                </c:pt>
                <c:pt idx="1787">
                  <c:v>1.2375</c:v>
                </c:pt>
                <c:pt idx="1788">
                  <c:v>1.2455000000000001</c:v>
                </c:pt>
                <c:pt idx="1789">
                  <c:v>1.2421</c:v>
                </c:pt>
                <c:pt idx="1790">
                  <c:v>1.2475000000000001</c:v>
                </c:pt>
                <c:pt idx="1791">
                  <c:v>1.2438</c:v>
                </c:pt>
                <c:pt idx="1792">
                  <c:v>1.2477</c:v>
                </c:pt>
                <c:pt idx="1793">
                  <c:v>1.2524999999999999</c:v>
                </c:pt>
                <c:pt idx="1794">
                  <c:v>1.2450000000000001</c:v>
                </c:pt>
                <c:pt idx="1795">
                  <c:v>1.2536</c:v>
                </c:pt>
                <c:pt idx="1796">
                  <c:v>1.2554000000000001</c:v>
                </c:pt>
                <c:pt idx="1797">
                  <c:v>1.2539</c:v>
                </c:pt>
                <c:pt idx="1798">
                  <c:v>1.2391000000000001</c:v>
                </c:pt>
                <c:pt idx="1799">
                  <c:v>1.2442</c:v>
                </c:pt>
                <c:pt idx="1800">
                  <c:v>1.2474000000000001</c:v>
                </c:pt>
                <c:pt idx="1801">
                  <c:v>1.2505999999999999</c:v>
                </c:pt>
                <c:pt idx="1802">
                  <c:v>1.2466999999999999</c:v>
                </c:pt>
                <c:pt idx="1803">
                  <c:v>1.2452000000000001</c:v>
                </c:pt>
                <c:pt idx="1804">
                  <c:v>1.2470000000000001</c:v>
                </c:pt>
                <c:pt idx="1805">
                  <c:v>1.2383</c:v>
                </c:pt>
                <c:pt idx="1806">
                  <c:v>1.2311000000000001</c:v>
                </c:pt>
                <c:pt idx="1807">
                  <c:v>1.2379</c:v>
                </c:pt>
                <c:pt idx="1808">
                  <c:v>1.2282999999999999</c:v>
                </c:pt>
                <c:pt idx="1809">
                  <c:v>1.2317</c:v>
                </c:pt>
                <c:pt idx="1810">
                  <c:v>1.2374000000000001</c:v>
                </c:pt>
                <c:pt idx="1811">
                  <c:v>1.2447999999999999</c:v>
                </c:pt>
                <c:pt idx="1812">
                  <c:v>1.2411000000000001</c:v>
                </c:pt>
                <c:pt idx="1813">
                  <c:v>1.2462</c:v>
                </c:pt>
                <c:pt idx="1814">
                  <c:v>1.2437</c:v>
                </c:pt>
                <c:pt idx="1815">
                  <c:v>1.2511000000000001</c:v>
                </c:pt>
                <c:pt idx="1816">
                  <c:v>1.2342</c:v>
                </c:pt>
                <c:pt idx="1817">
                  <c:v>1.2285999999999999</c:v>
                </c:pt>
                <c:pt idx="1818">
                  <c:v>1.2229000000000001</c:v>
                </c:pt>
                <c:pt idx="1819">
                  <c:v>1.2230000000000001</c:v>
                </c:pt>
                <c:pt idx="1820">
                  <c:v>1.2172000000000001</c:v>
                </c:pt>
                <c:pt idx="1821">
                  <c:v>1.2196</c:v>
                </c:pt>
                <c:pt idx="1822">
                  <c:v>1.2224999999999999</c:v>
                </c:pt>
                <c:pt idx="1823">
                  <c:v>1.2182999999999999</c:v>
                </c:pt>
                <c:pt idx="1824">
                  <c:v>1.2152000000000001</c:v>
                </c:pt>
                <c:pt idx="1825">
                  <c:v>1.2156</c:v>
                </c:pt>
                <c:pt idx="1826">
                  <c:v>1.2098</c:v>
                </c:pt>
                <c:pt idx="1827">
                  <c:v>1.2103999999999999</c:v>
                </c:pt>
                <c:pt idx="1828">
                  <c:v>1.2001999999999999</c:v>
                </c:pt>
                <c:pt idx="1829">
                  <c:v>1.1933</c:v>
                </c:pt>
                <c:pt idx="1830">
                  <c:v>1.1890000000000001</c:v>
                </c:pt>
                <c:pt idx="1831">
                  <c:v>1.1839</c:v>
                </c:pt>
                <c:pt idx="1832">
                  <c:v>1.1793</c:v>
                </c:pt>
                <c:pt idx="1833">
                  <c:v>1.1841999999999999</c:v>
                </c:pt>
                <c:pt idx="1834">
                  <c:v>1.1834</c:v>
                </c:pt>
                <c:pt idx="1835">
                  <c:v>1.1773</c:v>
                </c:pt>
                <c:pt idx="1836">
                  <c:v>1.1789000000000001</c:v>
                </c:pt>
                <c:pt idx="1837">
                  <c:v>1.1633</c:v>
                </c:pt>
                <c:pt idx="1838">
                  <c:v>1.1567000000000001</c:v>
                </c:pt>
                <c:pt idx="1839">
                  <c:v>1.1606000000000001</c:v>
                </c:pt>
                <c:pt idx="1840">
                  <c:v>1.155</c:v>
                </c:pt>
                <c:pt idx="1841">
                  <c:v>1.161</c:v>
                </c:pt>
                <c:pt idx="1842">
                  <c:v>1.1366000000000001</c:v>
                </c:pt>
                <c:pt idx="1843">
                  <c:v>1.1204000000000001</c:v>
                </c:pt>
                <c:pt idx="1844">
                  <c:v>1.1237999999999999</c:v>
                </c:pt>
                <c:pt idx="1845">
                  <c:v>1.1380999999999999</c:v>
                </c:pt>
                <c:pt idx="1846">
                  <c:v>1.1287</c:v>
                </c:pt>
                <c:pt idx="1847">
                  <c:v>1.1319999999999999</c:v>
                </c:pt>
                <c:pt idx="1848">
                  <c:v>1.1291</c:v>
                </c:pt>
                <c:pt idx="1849">
                  <c:v>1.1341000000000001</c:v>
                </c:pt>
                <c:pt idx="1850">
                  <c:v>1.1480999999999999</c:v>
                </c:pt>
                <c:pt idx="1851">
                  <c:v>1.1345000000000001</c:v>
                </c:pt>
                <c:pt idx="1852">
                  <c:v>1.1476999999999999</c:v>
                </c:pt>
                <c:pt idx="1853">
                  <c:v>1.1315999999999999</c:v>
                </c:pt>
                <c:pt idx="1854">
                  <c:v>1.1325000000000001</c:v>
                </c:pt>
                <c:pt idx="1855">
                  <c:v>1.1321000000000001</c:v>
                </c:pt>
                <c:pt idx="1856">
                  <c:v>1.1335999999999999</c:v>
                </c:pt>
                <c:pt idx="1857">
                  <c:v>1.1403000000000001</c:v>
                </c:pt>
                <c:pt idx="1858">
                  <c:v>1.1394</c:v>
                </c:pt>
                <c:pt idx="1859">
                  <c:v>1.1355</c:v>
                </c:pt>
                <c:pt idx="1860">
                  <c:v>1.1411</c:v>
                </c:pt>
                <c:pt idx="1861">
                  <c:v>1.1396999999999999</c:v>
                </c:pt>
                <c:pt idx="1862">
                  <c:v>1.1368</c:v>
                </c:pt>
                <c:pt idx="1863">
                  <c:v>1.1380999999999999</c:v>
                </c:pt>
                <c:pt idx="1864">
                  <c:v>1.1335</c:v>
                </c:pt>
                <c:pt idx="1865">
                  <c:v>1.1339999999999999</c:v>
                </c:pt>
                <c:pt idx="1866">
                  <c:v>1.1361000000000001</c:v>
                </c:pt>
                <c:pt idx="1867">
                  <c:v>1.1197999999999999</c:v>
                </c:pt>
                <c:pt idx="1868">
                  <c:v>1.1195999999999999</c:v>
                </c:pt>
                <c:pt idx="1869">
                  <c:v>1.1184000000000001</c:v>
                </c:pt>
                <c:pt idx="1870">
                  <c:v>1.1175999999999999</c:v>
                </c:pt>
                <c:pt idx="1871">
                  <c:v>1.1077999999999999</c:v>
                </c:pt>
                <c:pt idx="1872">
                  <c:v>1.103</c:v>
                </c:pt>
                <c:pt idx="1873">
                  <c:v>1.0844</c:v>
                </c:pt>
                <c:pt idx="1874">
                  <c:v>1.0851999999999999</c:v>
                </c:pt>
                <c:pt idx="1875">
                  <c:v>1.0698000000000001</c:v>
                </c:pt>
                <c:pt idx="1876">
                  <c:v>1.0547</c:v>
                </c:pt>
                <c:pt idx="1877">
                  <c:v>1.0634999999999999</c:v>
                </c:pt>
                <c:pt idx="1878">
                  <c:v>1.0496000000000001</c:v>
                </c:pt>
                <c:pt idx="1879">
                  <c:v>1.0568</c:v>
                </c:pt>
                <c:pt idx="1880">
                  <c:v>1.0597000000000001</c:v>
                </c:pt>
                <c:pt idx="1881">
                  <c:v>1.0864</c:v>
                </c:pt>
                <c:pt idx="1882">
                  <c:v>1.0660000000000001</c:v>
                </c:pt>
                <c:pt idx="1883">
                  <c:v>1.0821000000000001</c:v>
                </c:pt>
                <c:pt idx="1884">
                  <c:v>1.0946</c:v>
                </c:pt>
                <c:pt idx="1885">
                  <c:v>1.0924</c:v>
                </c:pt>
                <c:pt idx="1886">
                  <c:v>1.097</c:v>
                </c:pt>
                <c:pt idx="1887">
                  <c:v>1.0884</c:v>
                </c:pt>
                <c:pt idx="1888">
                  <c:v>1.0889</c:v>
                </c:pt>
                <c:pt idx="1889">
                  <c:v>1.0832999999999999</c:v>
                </c:pt>
                <c:pt idx="1890">
                  <c:v>1.0730999999999999</c:v>
                </c:pt>
                <c:pt idx="1891">
                  <c:v>1.0763</c:v>
                </c:pt>
                <c:pt idx="1892">
                  <c:v>1.0880000000000001</c:v>
                </c:pt>
                <c:pt idx="1893">
                  <c:v>1.0969</c:v>
                </c:pt>
                <c:pt idx="1894">
                  <c:v>1.0922000000000001</c:v>
                </c:pt>
                <c:pt idx="1895">
                  <c:v>1.0813999999999999</c:v>
                </c:pt>
                <c:pt idx="1896">
                  <c:v>1.0781000000000001</c:v>
                </c:pt>
                <c:pt idx="1897">
                  <c:v>1.0659000000000001</c:v>
                </c:pt>
                <c:pt idx="1898">
                  <c:v>1.0604</c:v>
                </c:pt>
                <c:pt idx="1899">
                  <c:v>1.0567</c:v>
                </c:pt>
                <c:pt idx="1900">
                  <c:v>1.0654999999999999</c:v>
                </c:pt>
                <c:pt idx="1901">
                  <c:v>1.0684</c:v>
                </c:pt>
                <c:pt idx="1902">
                  <c:v>1.0761000000000001</c:v>
                </c:pt>
                <c:pt idx="1903">
                  <c:v>1.0806</c:v>
                </c:pt>
                <c:pt idx="1904">
                  <c:v>1.0738000000000001</c:v>
                </c:pt>
                <c:pt idx="1905">
                  <c:v>1.0736000000000001</c:v>
                </c:pt>
                <c:pt idx="1906">
                  <c:v>1.0725</c:v>
                </c:pt>
                <c:pt idx="1907">
                  <c:v>1.0824</c:v>
                </c:pt>
                <c:pt idx="1908">
                  <c:v>1.0872999999999999</c:v>
                </c:pt>
                <c:pt idx="1909">
                  <c:v>1.0891</c:v>
                </c:pt>
                <c:pt idx="1910">
                  <c:v>1.0981000000000001</c:v>
                </c:pt>
                <c:pt idx="1911">
                  <c:v>1.1128</c:v>
                </c:pt>
                <c:pt idx="1912">
                  <c:v>1.1224000000000001</c:v>
                </c:pt>
                <c:pt idx="1913">
                  <c:v>1.1198999999999999</c:v>
                </c:pt>
                <c:pt idx="1914">
                  <c:v>1.1146</c:v>
                </c:pt>
                <c:pt idx="1915">
                  <c:v>1.1185</c:v>
                </c:pt>
                <c:pt idx="1916">
                  <c:v>1.1347</c:v>
                </c:pt>
                <c:pt idx="1917">
                  <c:v>1.1267</c:v>
                </c:pt>
                <c:pt idx="1918">
                  <c:v>1.1198999999999999</c:v>
                </c:pt>
                <c:pt idx="1919">
                  <c:v>1.1154999999999999</c:v>
                </c:pt>
                <c:pt idx="1920">
                  <c:v>1.1213</c:v>
                </c:pt>
                <c:pt idx="1921">
                  <c:v>1.1354</c:v>
                </c:pt>
                <c:pt idx="1922">
                  <c:v>1.141</c:v>
                </c:pt>
                <c:pt idx="1923">
                  <c:v>1.1451</c:v>
                </c:pt>
                <c:pt idx="1924">
                  <c:v>1.1315</c:v>
                </c:pt>
                <c:pt idx="1925">
                  <c:v>1.115</c:v>
                </c:pt>
                <c:pt idx="1926">
                  <c:v>1.1093999999999999</c:v>
                </c:pt>
                <c:pt idx="1927">
                  <c:v>1.1112</c:v>
                </c:pt>
                <c:pt idx="1928">
                  <c:v>1.1012999999999999</c:v>
                </c:pt>
                <c:pt idx="1929">
                  <c:v>1.0978000000000001</c:v>
                </c:pt>
                <c:pt idx="1930">
                  <c:v>1.0872999999999999</c:v>
                </c:pt>
                <c:pt idx="1931">
                  <c:v>1.0904</c:v>
                </c:pt>
                <c:pt idx="1932">
                  <c:v>1.0949</c:v>
                </c:pt>
                <c:pt idx="1933">
                  <c:v>1.0986</c:v>
                </c:pt>
                <c:pt idx="1934">
                  <c:v>1.0927</c:v>
                </c:pt>
                <c:pt idx="1935">
                  <c:v>1.1151</c:v>
                </c:pt>
                <c:pt idx="1936">
                  <c:v>1.1274999999999999</c:v>
                </c:pt>
                <c:pt idx="1937">
                  <c:v>1.1237999999999999</c:v>
                </c:pt>
                <c:pt idx="1938">
                  <c:v>1.1113999999999999</c:v>
                </c:pt>
                <c:pt idx="1939">
                  <c:v>1.1291</c:v>
                </c:pt>
                <c:pt idx="1940">
                  <c:v>1.1283000000000001</c:v>
                </c:pt>
                <c:pt idx="1941">
                  <c:v>1.1324000000000001</c:v>
                </c:pt>
                <c:pt idx="1942">
                  <c:v>1.1257999999999999</c:v>
                </c:pt>
                <c:pt idx="1943">
                  <c:v>1.1266</c:v>
                </c:pt>
                <c:pt idx="1944">
                  <c:v>1.1283000000000001</c:v>
                </c:pt>
                <c:pt idx="1945">
                  <c:v>1.1248</c:v>
                </c:pt>
                <c:pt idx="1946">
                  <c:v>1.1336999999999999</c:v>
                </c:pt>
                <c:pt idx="1947">
                  <c:v>1.1358999999999999</c:v>
                </c:pt>
                <c:pt idx="1948">
                  <c:v>1.1352</c:v>
                </c:pt>
                <c:pt idx="1949">
                  <c:v>1.1341000000000001</c:v>
                </c:pt>
                <c:pt idx="1950">
                  <c:v>1.1167</c:v>
                </c:pt>
                <c:pt idx="1951">
                  <c:v>1.1205000000000001</c:v>
                </c:pt>
                <c:pt idx="1952">
                  <c:v>1.1205000000000001</c:v>
                </c:pt>
                <c:pt idx="1953">
                  <c:v>1.1167</c:v>
                </c:pt>
                <c:pt idx="1954">
                  <c:v>1.1235999999999999</c:v>
                </c:pt>
                <c:pt idx="1955">
                  <c:v>1.1147</c:v>
                </c:pt>
                <c:pt idx="1956">
                  <c:v>1.1052999999999999</c:v>
                </c:pt>
                <c:pt idx="1957">
                  <c:v>1.1084000000000001</c:v>
                </c:pt>
                <c:pt idx="1958">
                  <c:v>1.1113999999999999</c:v>
                </c:pt>
                <c:pt idx="1959">
                  <c:v>1.1055999999999999</c:v>
                </c:pt>
                <c:pt idx="1960">
                  <c:v>1.1011</c:v>
                </c:pt>
                <c:pt idx="1961">
                  <c:v>1.1076999999999999</c:v>
                </c:pt>
                <c:pt idx="1962">
                  <c:v>1.1035999999999999</c:v>
                </c:pt>
                <c:pt idx="1963">
                  <c:v>1.1162000000000001</c:v>
                </c:pt>
                <c:pt idx="1964">
                  <c:v>1.1002000000000001</c:v>
                </c:pt>
                <c:pt idx="1965">
                  <c:v>1.1009</c:v>
                </c:pt>
                <c:pt idx="1966">
                  <c:v>1.095</c:v>
                </c:pt>
                <c:pt idx="1967">
                  <c:v>1.0874999999999999</c:v>
                </c:pt>
                <c:pt idx="1968">
                  <c:v>1.083</c:v>
                </c:pt>
                <c:pt idx="1969">
                  <c:v>1.0825</c:v>
                </c:pt>
                <c:pt idx="1970">
                  <c:v>1.0934999999999999</c:v>
                </c:pt>
                <c:pt idx="1971">
                  <c:v>1.0929</c:v>
                </c:pt>
                <c:pt idx="1972">
                  <c:v>1.0984</c:v>
                </c:pt>
                <c:pt idx="1973">
                  <c:v>1.0984</c:v>
                </c:pt>
                <c:pt idx="1974">
                  <c:v>1.1088</c:v>
                </c:pt>
                <c:pt idx="1975">
                  <c:v>1.1060000000000001</c:v>
                </c:pt>
                <c:pt idx="1976">
                  <c:v>1.0984</c:v>
                </c:pt>
                <c:pt idx="1977">
                  <c:v>1.0931999999999999</c:v>
                </c:pt>
                <c:pt idx="1978">
                  <c:v>1.0984</c:v>
                </c:pt>
                <c:pt idx="1979">
                  <c:v>1.095</c:v>
                </c:pt>
                <c:pt idx="1980">
                  <c:v>1.0881000000000001</c:v>
                </c:pt>
                <c:pt idx="1981">
                  <c:v>1.0906</c:v>
                </c:pt>
                <c:pt idx="1982">
                  <c:v>1.0925</c:v>
                </c:pt>
                <c:pt idx="1983">
                  <c:v>1.0967</c:v>
                </c:pt>
                <c:pt idx="1984">
                  <c:v>1.1019000000000001</c:v>
                </c:pt>
                <c:pt idx="1985">
                  <c:v>1.1042000000000001</c:v>
                </c:pt>
                <c:pt idx="1986">
                  <c:v>1.1158999999999999</c:v>
                </c:pt>
                <c:pt idx="1987">
                  <c:v>1.115</c:v>
                </c:pt>
                <c:pt idx="1988">
                  <c:v>1.1109</c:v>
                </c:pt>
                <c:pt idx="1989">
                  <c:v>1.1077999999999999</c:v>
                </c:pt>
                <c:pt idx="1990">
                  <c:v>1.1024</c:v>
                </c:pt>
                <c:pt idx="1991">
                  <c:v>1.1120000000000001</c:v>
                </c:pt>
                <c:pt idx="1992">
                  <c:v>1.1242000000000001</c:v>
                </c:pt>
                <c:pt idx="1993">
                  <c:v>1.1386000000000001</c:v>
                </c:pt>
                <c:pt idx="1994">
                  <c:v>1.1618999999999999</c:v>
                </c:pt>
                <c:pt idx="1995">
                  <c:v>1.1516999999999999</c:v>
                </c:pt>
                <c:pt idx="1996">
                  <c:v>1.1314</c:v>
                </c:pt>
                <c:pt idx="1997">
                  <c:v>1.1246</c:v>
                </c:pt>
                <c:pt idx="1998">
                  <c:v>1.1185</c:v>
                </c:pt>
                <c:pt idx="1999">
                  <c:v>1.1211</c:v>
                </c:pt>
                <c:pt idx="2000">
                  <c:v>1.1315</c:v>
                </c:pt>
                <c:pt idx="2001">
                  <c:v>1.1227</c:v>
                </c:pt>
                <c:pt idx="2002">
                  <c:v>1.1123000000000001</c:v>
                </c:pt>
                <c:pt idx="2003">
                  <c:v>1.1149</c:v>
                </c:pt>
                <c:pt idx="2004">
                  <c:v>1.117</c:v>
                </c:pt>
                <c:pt idx="2005">
                  <c:v>1.1203000000000001</c:v>
                </c:pt>
                <c:pt idx="2006">
                  <c:v>1.1207</c:v>
                </c:pt>
                <c:pt idx="2007">
                  <c:v>1.1279999999999999</c:v>
                </c:pt>
                <c:pt idx="2008">
                  <c:v>1.1337999999999999</c:v>
                </c:pt>
                <c:pt idx="2009">
                  <c:v>1.1316999999999999</c:v>
                </c:pt>
                <c:pt idx="2010">
                  <c:v>1.1269</c:v>
                </c:pt>
                <c:pt idx="2011">
                  <c:v>1.129</c:v>
                </c:pt>
                <c:pt idx="2012">
                  <c:v>1.1435</c:v>
                </c:pt>
                <c:pt idx="2013">
                  <c:v>1.1297999999999999</c:v>
                </c:pt>
                <c:pt idx="2014">
                  <c:v>1.119</c:v>
                </c:pt>
                <c:pt idx="2015">
                  <c:v>1.1120000000000001</c:v>
                </c:pt>
                <c:pt idx="2016">
                  <c:v>1.1186</c:v>
                </c:pt>
                <c:pt idx="2017">
                  <c:v>1.123</c:v>
                </c:pt>
                <c:pt idx="2018">
                  <c:v>1.1194999999999999</c:v>
                </c:pt>
                <c:pt idx="2019">
                  <c:v>1.1244000000000001</c:v>
                </c:pt>
                <c:pt idx="2020">
                  <c:v>1.1249</c:v>
                </c:pt>
                <c:pt idx="2021">
                  <c:v>1.1176999999999999</c:v>
                </c:pt>
                <c:pt idx="2022">
                  <c:v>1.1194999999999999</c:v>
                </c:pt>
                <c:pt idx="2023">
                  <c:v>1.1215999999999999</c:v>
                </c:pt>
                <c:pt idx="2024">
                  <c:v>1.1188</c:v>
                </c:pt>
                <c:pt idx="2025">
                  <c:v>1.1272</c:v>
                </c:pt>
                <c:pt idx="2026">
                  <c:v>1.1236999999999999</c:v>
                </c:pt>
                <c:pt idx="2027">
                  <c:v>1.1275999999999999</c:v>
                </c:pt>
                <c:pt idx="2028">
                  <c:v>1.1357999999999999</c:v>
                </c:pt>
                <c:pt idx="2029">
                  <c:v>1.1357999999999999</c:v>
                </c:pt>
                <c:pt idx="2030">
                  <c:v>1.1378999999999999</c:v>
                </c:pt>
                <c:pt idx="2031">
                  <c:v>1.1474</c:v>
                </c:pt>
                <c:pt idx="2032">
                  <c:v>1.1386000000000001</c:v>
                </c:pt>
                <c:pt idx="2033">
                  <c:v>1.1348</c:v>
                </c:pt>
                <c:pt idx="2034">
                  <c:v>1.1327</c:v>
                </c:pt>
                <c:pt idx="2035">
                  <c:v>1.1346000000000001</c:v>
                </c:pt>
                <c:pt idx="2036">
                  <c:v>1.1338999999999999</c:v>
                </c:pt>
                <c:pt idx="2037">
                  <c:v>1.1109</c:v>
                </c:pt>
                <c:pt idx="2038">
                  <c:v>1.1017999999999999</c:v>
                </c:pt>
                <c:pt idx="2039">
                  <c:v>1.1057999999999999</c:v>
                </c:pt>
                <c:pt idx="2040">
                  <c:v>1.1051</c:v>
                </c:pt>
                <c:pt idx="2041">
                  <c:v>1.0923</c:v>
                </c:pt>
                <c:pt idx="2042">
                  <c:v>1.0976999999999999</c:v>
                </c:pt>
                <c:pt idx="2043">
                  <c:v>1.1006</c:v>
                </c:pt>
                <c:pt idx="2044">
                  <c:v>1.1015999999999999</c:v>
                </c:pt>
                <c:pt idx="2045">
                  <c:v>1.0964</c:v>
                </c:pt>
                <c:pt idx="2046">
                  <c:v>1.0866</c:v>
                </c:pt>
                <c:pt idx="2047">
                  <c:v>1.0884</c:v>
                </c:pt>
                <c:pt idx="2048">
                  <c:v>1.0741000000000001</c:v>
                </c:pt>
                <c:pt idx="2049">
                  <c:v>1.0751999999999999</c:v>
                </c:pt>
                <c:pt idx="2050">
                  <c:v>1.0724</c:v>
                </c:pt>
                <c:pt idx="2051">
                  <c:v>1.0743</c:v>
                </c:pt>
                <c:pt idx="2052">
                  <c:v>1.0813999999999999</c:v>
                </c:pt>
                <c:pt idx="2053">
                  <c:v>1.0772999999999999</c:v>
                </c:pt>
                <c:pt idx="2054">
                  <c:v>1.0686</c:v>
                </c:pt>
                <c:pt idx="2055">
                  <c:v>1.0642</c:v>
                </c:pt>
                <c:pt idx="2056">
                  <c:v>1.0660000000000001</c:v>
                </c:pt>
                <c:pt idx="2057">
                  <c:v>1.0733999999999999</c:v>
                </c:pt>
                <c:pt idx="2058">
                  <c:v>1.0646</c:v>
                </c:pt>
                <c:pt idx="2059">
                  <c:v>1.0636000000000001</c:v>
                </c:pt>
                <c:pt idx="2060">
                  <c:v>1.0643</c:v>
                </c:pt>
                <c:pt idx="2061">
                  <c:v>1.0624</c:v>
                </c:pt>
                <c:pt idx="2062">
                  <c:v>1.0609999999999999</c:v>
                </c:pt>
                <c:pt idx="2063">
                  <c:v>1.0592999999999999</c:v>
                </c:pt>
                <c:pt idx="2064">
                  <c:v>1.0565</c:v>
                </c:pt>
                <c:pt idx="2065">
                  <c:v>1.0632999999999999</c:v>
                </c:pt>
                <c:pt idx="2066">
                  <c:v>1.0615000000000001</c:v>
                </c:pt>
                <c:pt idx="2067">
                  <c:v>1.0940000000000001</c:v>
                </c:pt>
                <c:pt idx="2068">
                  <c:v>1.0881000000000001</c:v>
                </c:pt>
                <c:pt idx="2069">
                  <c:v>1.0837000000000001</c:v>
                </c:pt>
                <c:pt idx="2070">
                  <c:v>1.0891999999999999</c:v>
                </c:pt>
                <c:pt idx="2071">
                  <c:v>1.1025</c:v>
                </c:pt>
                <c:pt idx="2072">
                  <c:v>1.0941000000000001</c:v>
                </c:pt>
                <c:pt idx="2073">
                  <c:v>1.0986</c:v>
                </c:pt>
                <c:pt idx="2074">
                  <c:v>1.0992</c:v>
                </c:pt>
                <c:pt idx="2075">
                  <c:v>1.0931</c:v>
                </c:pt>
                <c:pt idx="2076">
                  <c:v>1.0911999999999999</c:v>
                </c:pt>
                <c:pt idx="2077">
                  <c:v>1.0826</c:v>
                </c:pt>
                <c:pt idx="2078">
                  <c:v>1.0868</c:v>
                </c:pt>
                <c:pt idx="2079">
                  <c:v>1.0914999999999999</c:v>
                </c:pt>
                <c:pt idx="2080">
                  <c:v>1.0956999999999999</c:v>
                </c:pt>
                <c:pt idx="2081">
                  <c:v>1.0911999999999999</c:v>
                </c:pt>
                <c:pt idx="2082">
                  <c:v>1.0963000000000001</c:v>
                </c:pt>
                <c:pt idx="2083">
                  <c:v>1.0960000000000001</c:v>
                </c:pt>
                <c:pt idx="2084">
                  <c:v>1.0968</c:v>
                </c:pt>
                <c:pt idx="2085">
                  <c:v>1.0920000000000001</c:v>
                </c:pt>
                <c:pt idx="2086">
                  <c:v>1.0932999999999999</c:v>
                </c:pt>
                <c:pt idx="2087">
                  <c:v>1.0862000000000001</c:v>
                </c:pt>
                <c:pt idx="2088">
                  <c:v>1.0855999999999999</c:v>
                </c:pt>
                <c:pt idx="2089">
                  <c:v>1.0831</c:v>
                </c:pt>
                <c:pt idx="2090">
                  <c:v>1.0748</c:v>
                </c:pt>
                <c:pt idx="2091">
                  <c:v>1.0781000000000001</c:v>
                </c:pt>
                <c:pt idx="2092">
                  <c:v>1.0931999999999999</c:v>
                </c:pt>
                <c:pt idx="2093">
                  <c:v>1.0922000000000001</c:v>
                </c:pt>
                <c:pt idx="2094">
                  <c:v>1.0859000000000001</c:v>
                </c:pt>
                <c:pt idx="2095">
                  <c:v>1.0858000000000001</c:v>
                </c:pt>
                <c:pt idx="2096">
                  <c:v>1.0876999999999999</c:v>
                </c:pt>
                <c:pt idx="2097">
                  <c:v>1.0865</c:v>
                </c:pt>
                <c:pt idx="2098">
                  <c:v>1.0915999999999999</c:v>
                </c:pt>
                <c:pt idx="2099">
                  <c:v>1.0891999999999999</c:v>
                </c:pt>
                <c:pt idx="2100">
                  <c:v>1.0908</c:v>
                </c:pt>
                <c:pt idx="2101">
                  <c:v>1.089</c:v>
                </c:pt>
                <c:pt idx="2102">
                  <c:v>1.0873999999999999</c:v>
                </c:pt>
                <c:pt idx="2103">
                  <c:v>1.0795999999999999</c:v>
                </c:pt>
                <c:pt idx="2104">
                  <c:v>1.0849</c:v>
                </c:pt>
                <c:pt idx="2105">
                  <c:v>1.087</c:v>
                </c:pt>
                <c:pt idx="2106">
                  <c:v>1.0892999999999999</c:v>
                </c:pt>
                <c:pt idx="2107">
                  <c:v>1.0940000000000001</c:v>
                </c:pt>
                <c:pt idx="2108">
                  <c:v>1.0831</c:v>
                </c:pt>
                <c:pt idx="2109">
                  <c:v>1.0888</c:v>
                </c:pt>
                <c:pt idx="2110">
                  <c:v>1.0919000000000001</c:v>
                </c:pt>
                <c:pt idx="2111">
                  <c:v>1.1105</c:v>
                </c:pt>
                <c:pt idx="2112">
                  <c:v>1.1209</c:v>
                </c:pt>
                <c:pt idx="2113">
                  <c:v>1.1157999999999999</c:v>
                </c:pt>
                <c:pt idx="2114">
                  <c:v>1.1193</c:v>
                </c:pt>
                <c:pt idx="2115">
                  <c:v>1.1293</c:v>
                </c:pt>
                <c:pt idx="2116">
                  <c:v>1.1292</c:v>
                </c:pt>
                <c:pt idx="2117">
                  <c:v>1.1323000000000001</c:v>
                </c:pt>
                <c:pt idx="2118">
                  <c:v>1.1255999999999999</c:v>
                </c:pt>
                <c:pt idx="2119">
                  <c:v>1.1155999999999999</c:v>
                </c:pt>
                <c:pt idx="2120">
                  <c:v>1.1144000000000001</c:v>
                </c:pt>
                <c:pt idx="2121">
                  <c:v>1.1128</c:v>
                </c:pt>
                <c:pt idx="2122">
                  <c:v>1.1107</c:v>
                </c:pt>
                <c:pt idx="2123">
                  <c:v>1.113</c:v>
                </c:pt>
                <c:pt idx="2124">
                  <c:v>1.103</c:v>
                </c:pt>
                <c:pt idx="2125">
                  <c:v>1.1020000000000001</c:v>
                </c:pt>
                <c:pt idx="2126">
                  <c:v>1.1012999999999999</c:v>
                </c:pt>
                <c:pt idx="2127">
                  <c:v>1.1017999999999999</c:v>
                </c:pt>
                <c:pt idx="2128">
                  <c:v>1.0933999999999999</c:v>
                </c:pt>
                <c:pt idx="2129">
                  <c:v>1.0872999999999999</c:v>
                </c:pt>
                <c:pt idx="2130">
                  <c:v>1.0868</c:v>
                </c:pt>
                <c:pt idx="2131">
                  <c:v>1.0868</c:v>
                </c:pt>
                <c:pt idx="2132">
                  <c:v>1.0956999999999999</c:v>
                </c:pt>
                <c:pt idx="2133">
                  <c:v>1.1005</c:v>
                </c:pt>
                <c:pt idx="2134">
                  <c:v>1.1013999999999999</c:v>
                </c:pt>
                <c:pt idx="2135">
                  <c:v>1.1011</c:v>
                </c:pt>
                <c:pt idx="2136">
                  <c:v>1.0999000000000001</c:v>
                </c:pt>
                <c:pt idx="2137">
                  <c:v>1.1176999999999999</c:v>
                </c:pt>
                <c:pt idx="2138">
                  <c:v>1.1155999999999999</c:v>
                </c:pt>
                <c:pt idx="2139">
                  <c:v>1.1103000000000001</c:v>
                </c:pt>
                <c:pt idx="2140">
                  <c:v>1.1109</c:v>
                </c:pt>
                <c:pt idx="2141">
                  <c:v>1.1224000000000001</c:v>
                </c:pt>
                <c:pt idx="2142">
                  <c:v>1.1317999999999999</c:v>
                </c:pt>
                <c:pt idx="2143">
                  <c:v>1.127</c:v>
                </c:pt>
                <c:pt idx="2144">
                  <c:v>1.1241000000000001</c:v>
                </c:pt>
                <c:pt idx="2145">
                  <c:v>1.1216999999999999</c:v>
                </c:pt>
                <c:pt idx="2146">
                  <c:v>1.1181000000000001</c:v>
                </c:pt>
                <c:pt idx="2147">
                  <c:v>1.1173999999999999</c:v>
                </c:pt>
                <c:pt idx="2148">
                  <c:v>1.1167</c:v>
                </c:pt>
                <c:pt idx="2149">
                  <c:v>1.1195999999999999</c:v>
                </c:pt>
                <c:pt idx="2150">
                  <c:v>1.1291</c:v>
                </c:pt>
                <c:pt idx="2151">
                  <c:v>1.1337999999999999</c:v>
                </c:pt>
                <c:pt idx="2152">
                  <c:v>1.1379999999999999</c:v>
                </c:pt>
                <c:pt idx="2153">
                  <c:v>1.1391</c:v>
                </c:pt>
                <c:pt idx="2154">
                  <c:v>1.1391</c:v>
                </c:pt>
                <c:pt idx="2155">
                  <c:v>1.1384000000000001</c:v>
                </c:pt>
                <c:pt idx="2156">
                  <c:v>1.1398999999999999</c:v>
                </c:pt>
                <c:pt idx="2157">
                  <c:v>1.1377999999999999</c:v>
                </c:pt>
                <c:pt idx="2158">
                  <c:v>1.1398999999999999</c:v>
                </c:pt>
                <c:pt idx="2159">
                  <c:v>1.1408</c:v>
                </c:pt>
                <c:pt idx="2160">
                  <c:v>1.1386000000000001</c:v>
                </c:pt>
                <c:pt idx="2161">
                  <c:v>1.1274</c:v>
                </c:pt>
                <c:pt idx="2162">
                  <c:v>1.1268</c:v>
                </c:pt>
                <c:pt idx="2163">
                  <c:v>1.1284000000000001</c:v>
                </c:pt>
                <c:pt idx="2164">
                  <c:v>1.1313</c:v>
                </c:pt>
                <c:pt idx="2165">
                  <c:v>1.1357999999999999</c:v>
                </c:pt>
                <c:pt idx="2166">
                  <c:v>1.1296999999999999</c:v>
                </c:pt>
                <c:pt idx="2167">
                  <c:v>1.1288</c:v>
                </c:pt>
                <c:pt idx="2168">
                  <c:v>1.1222000000000001</c:v>
                </c:pt>
                <c:pt idx="2169">
                  <c:v>1.1268</c:v>
                </c:pt>
                <c:pt idx="2170">
                  <c:v>1.1296999999999999</c:v>
                </c:pt>
                <c:pt idx="2171">
                  <c:v>1.1322000000000001</c:v>
                </c:pt>
                <c:pt idx="2172">
                  <c:v>1.1352</c:v>
                </c:pt>
                <c:pt idx="2173">
                  <c:v>1.1451</c:v>
                </c:pt>
                <c:pt idx="2174">
                  <c:v>1.1534</c:v>
                </c:pt>
                <c:pt idx="2175">
                  <c:v>1.1496</c:v>
                </c:pt>
                <c:pt idx="2176">
                  <c:v>1.1487000000000001</c:v>
                </c:pt>
                <c:pt idx="2177">
                  <c:v>1.1405000000000001</c:v>
                </c:pt>
                <c:pt idx="2178">
                  <c:v>1.1404000000000001</c:v>
                </c:pt>
                <c:pt idx="2179">
                  <c:v>1.1383000000000001</c:v>
                </c:pt>
                <c:pt idx="2180">
                  <c:v>1.1372</c:v>
                </c:pt>
                <c:pt idx="2181">
                  <c:v>1.1426000000000001</c:v>
                </c:pt>
                <c:pt idx="2182">
                  <c:v>1.1376999999999999</c:v>
                </c:pt>
                <c:pt idx="2183">
                  <c:v>1.1309</c:v>
                </c:pt>
                <c:pt idx="2184">
                  <c:v>1.1321000000000001</c:v>
                </c:pt>
                <c:pt idx="2185">
                  <c:v>1.1313</c:v>
                </c:pt>
                <c:pt idx="2186">
                  <c:v>1.1215999999999999</c:v>
                </c:pt>
                <c:pt idx="2187">
                  <c:v>1.1203000000000001</c:v>
                </c:pt>
                <c:pt idx="2188">
                  <c:v>1.1224000000000001</c:v>
                </c:pt>
                <c:pt idx="2189">
                  <c:v>1.1220000000000001</c:v>
                </c:pt>
                <c:pt idx="2190">
                  <c:v>1.1141000000000001</c:v>
                </c:pt>
                <c:pt idx="2191">
                  <c:v>1.1154999999999999</c:v>
                </c:pt>
                <c:pt idx="2192">
                  <c:v>1.1194</c:v>
                </c:pt>
                <c:pt idx="2193">
                  <c:v>1.1114999999999999</c:v>
                </c:pt>
                <c:pt idx="2194">
                  <c:v>1.1137999999999999</c:v>
                </c:pt>
                <c:pt idx="2195">
                  <c:v>1.1132</c:v>
                </c:pt>
                <c:pt idx="2196">
                  <c:v>1.1188</c:v>
                </c:pt>
                <c:pt idx="2197">
                  <c:v>1.1151</c:v>
                </c:pt>
                <c:pt idx="2198">
                  <c:v>1.1367</c:v>
                </c:pt>
                <c:pt idx="2199">
                  <c:v>1.1355</c:v>
                </c:pt>
                <c:pt idx="2200">
                  <c:v>1.1357999999999999</c:v>
                </c:pt>
                <c:pt idx="2201">
                  <c:v>1.1395</c:v>
                </c:pt>
                <c:pt idx="2202">
                  <c:v>1.1315999999999999</c:v>
                </c:pt>
                <c:pt idx="2203">
                  <c:v>1.1251</c:v>
                </c:pt>
                <c:pt idx="2204">
                  <c:v>1.1292</c:v>
                </c:pt>
                <c:pt idx="2205">
                  <c:v>1.1207</c:v>
                </c:pt>
                <c:pt idx="2206">
                  <c:v>1.1259999999999999</c:v>
                </c:pt>
                <c:pt idx="2207">
                  <c:v>1.1225000000000001</c:v>
                </c:pt>
                <c:pt idx="2208">
                  <c:v>1.1276999999999999</c:v>
                </c:pt>
                <c:pt idx="2209">
                  <c:v>1.1314</c:v>
                </c:pt>
                <c:pt idx="2210">
                  <c:v>1.1242000000000001</c:v>
                </c:pt>
                <c:pt idx="2211">
                  <c:v>1.1295999999999999</c:v>
                </c:pt>
                <c:pt idx="2212">
                  <c:v>1.1385000000000001</c:v>
                </c:pt>
                <c:pt idx="2213">
                  <c:v>1.1116999999999999</c:v>
                </c:pt>
                <c:pt idx="2214">
                  <c:v>1.1025</c:v>
                </c:pt>
                <c:pt idx="2215">
                  <c:v>1.1065</c:v>
                </c:pt>
                <c:pt idx="2216">
                  <c:v>1.1125</c:v>
                </c:pt>
                <c:pt idx="2217">
                  <c:v>1.1106</c:v>
                </c:pt>
                <c:pt idx="2218">
                  <c:v>1.1135999999999999</c:v>
                </c:pt>
                <c:pt idx="2219">
                  <c:v>1.1153999999999999</c:v>
                </c:pt>
                <c:pt idx="2220">
                  <c:v>1.1075999999999999</c:v>
                </c:pt>
                <c:pt idx="2221">
                  <c:v>1.1100000000000001</c:v>
                </c:pt>
                <c:pt idx="2222">
                  <c:v>1.1063000000000001</c:v>
                </c:pt>
                <c:pt idx="2223">
                  <c:v>1.1051</c:v>
                </c:pt>
                <c:pt idx="2224">
                  <c:v>1.1057999999999999</c:v>
                </c:pt>
                <c:pt idx="2225">
                  <c:v>1.1061000000000001</c:v>
                </c:pt>
                <c:pt idx="2226">
                  <c:v>1.109</c:v>
                </c:pt>
                <c:pt idx="2227">
                  <c:v>1.1120000000000001</c:v>
                </c:pt>
                <c:pt idx="2228">
                  <c:v>1.1034999999999999</c:v>
                </c:pt>
                <c:pt idx="2229">
                  <c:v>1.1074999999999999</c:v>
                </c:pt>
                <c:pt idx="2230">
                  <c:v>1.1021000000000001</c:v>
                </c:pt>
                <c:pt idx="2231">
                  <c:v>1.1014999999999999</c:v>
                </c:pt>
                <c:pt idx="2232">
                  <c:v>1.1026</c:v>
                </c:pt>
                <c:pt idx="2233">
                  <c:v>1.0976999999999999</c:v>
                </c:pt>
                <c:pt idx="2234">
                  <c:v>1.0994999999999999</c:v>
                </c:pt>
                <c:pt idx="2235">
                  <c:v>1.0986</c:v>
                </c:pt>
                <c:pt idx="2236">
                  <c:v>1.1057999999999999</c:v>
                </c:pt>
                <c:pt idx="2237">
                  <c:v>1.1076999999999999</c:v>
                </c:pt>
                <c:pt idx="2238">
                  <c:v>1.1173999999999999</c:v>
                </c:pt>
                <c:pt idx="2239">
                  <c:v>1.1163000000000001</c:v>
                </c:pt>
                <c:pt idx="2240">
                  <c:v>1.1224000000000001</c:v>
                </c:pt>
                <c:pt idx="2241">
                  <c:v>1.1149</c:v>
                </c:pt>
                <c:pt idx="2242">
                  <c:v>1.113</c:v>
                </c:pt>
                <c:pt idx="2243">
                  <c:v>1.1086</c:v>
                </c:pt>
                <c:pt idx="2244">
                  <c:v>1.1088</c:v>
                </c:pt>
                <c:pt idx="2245">
                  <c:v>1.1116999999999999</c:v>
                </c:pt>
                <c:pt idx="2246">
                  <c:v>1.1175999999999999</c:v>
                </c:pt>
                <c:pt idx="2247">
                  <c:v>1.1136999999999999</c:v>
                </c:pt>
                <c:pt idx="2248">
                  <c:v>1.1162000000000001</c:v>
                </c:pt>
                <c:pt idx="2249">
                  <c:v>1.1184000000000001</c:v>
                </c:pt>
                <c:pt idx="2250">
                  <c:v>1.1278999999999999</c:v>
                </c:pt>
                <c:pt idx="2251">
                  <c:v>1.1289</c:v>
                </c:pt>
                <c:pt idx="2252">
                  <c:v>1.1354</c:v>
                </c:pt>
                <c:pt idx="2253">
                  <c:v>1.1325000000000001</c:v>
                </c:pt>
                <c:pt idx="2254">
                  <c:v>1.1319999999999999</c:v>
                </c:pt>
                <c:pt idx="2255">
                  <c:v>1.1305000000000001</c:v>
                </c:pt>
                <c:pt idx="2256">
                  <c:v>1.1264000000000001</c:v>
                </c:pt>
                <c:pt idx="2257">
                  <c:v>1.1285000000000001</c:v>
                </c:pt>
                <c:pt idx="2258">
                  <c:v>1.1197999999999999</c:v>
                </c:pt>
                <c:pt idx="2259">
                  <c:v>1.1189</c:v>
                </c:pt>
                <c:pt idx="2260">
                  <c:v>1.1143000000000001</c:v>
                </c:pt>
                <c:pt idx="2261">
                  <c:v>1.1157999999999999</c:v>
                </c:pt>
                <c:pt idx="2262">
                  <c:v>1.1196999999999999</c:v>
                </c:pt>
                <c:pt idx="2263">
                  <c:v>1.1155999999999999</c:v>
                </c:pt>
                <c:pt idx="2264">
                  <c:v>1.1147</c:v>
                </c:pt>
                <c:pt idx="2265">
                  <c:v>1.1254999999999999</c:v>
                </c:pt>
                <c:pt idx="2266">
                  <c:v>1.1238999999999999</c:v>
                </c:pt>
                <c:pt idx="2267">
                  <c:v>1.1259999999999999</c:v>
                </c:pt>
                <c:pt idx="2268">
                  <c:v>1.1233</c:v>
                </c:pt>
                <c:pt idx="2269">
                  <c:v>1.1234999999999999</c:v>
                </c:pt>
                <c:pt idx="2270">
                  <c:v>1.1220000000000001</c:v>
                </c:pt>
                <c:pt idx="2271">
                  <c:v>1.125</c:v>
                </c:pt>
                <c:pt idx="2272">
                  <c:v>1.1244000000000001</c:v>
                </c:pt>
                <c:pt idx="2273">
                  <c:v>1.1154999999999999</c:v>
                </c:pt>
                <c:pt idx="2274">
                  <c:v>1.1174999999999999</c:v>
                </c:pt>
                <c:pt idx="2275">
                  <c:v>1.1151</c:v>
                </c:pt>
                <c:pt idx="2276">
                  <c:v>1.1189</c:v>
                </c:pt>
                <c:pt idx="2277">
                  <c:v>1.1208</c:v>
                </c:pt>
                <c:pt idx="2278">
                  <c:v>1.1226</c:v>
                </c:pt>
                <c:pt idx="2279">
                  <c:v>1.1254</c:v>
                </c:pt>
                <c:pt idx="2280">
                  <c:v>1.1214999999999999</c:v>
                </c:pt>
                <c:pt idx="2281">
                  <c:v>1.1216999999999999</c:v>
                </c:pt>
                <c:pt idx="2282">
                  <c:v>1.1222000000000001</c:v>
                </c:pt>
                <c:pt idx="2283">
                  <c:v>1.1234999999999999</c:v>
                </c:pt>
                <c:pt idx="2284">
                  <c:v>1.1211</c:v>
                </c:pt>
                <c:pt idx="2285">
                  <c:v>1.1204000000000001</c:v>
                </c:pt>
                <c:pt idx="2286">
                  <c:v>1.1205000000000001</c:v>
                </c:pt>
                <c:pt idx="2287">
                  <c:v>1.1151</c:v>
                </c:pt>
                <c:pt idx="2288">
                  <c:v>1.1201000000000001</c:v>
                </c:pt>
                <c:pt idx="2289">
                  <c:v>1.1138999999999999</c:v>
                </c:pt>
                <c:pt idx="2290">
                  <c:v>1.1053999999999999</c:v>
                </c:pt>
                <c:pt idx="2291">
                  <c:v>1.1007</c:v>
                </c:pt>
                <c:pt idx="2292">
                  <c:v>1.1055999999999999</c:v>
                </c:pt>
                <c:pt idx="2293">
                  <c:v>1.0972</c:v>
                </c:pt>
                <c:pt idx="2294">
                  <c:v>1.1000000000000001</c:v>
                </c:pt>
                <c:pt idx="2295">
                  <c:v>1.0981000000000001</c:v>
                </c:pt>
                <c:pt idx="2296">
                  <c:v>1.0973999999999999</c:v>
                </c:pt>
                <c:pt idx="2297">
                  <c:v>1.0929</c:v>
                </c:pt>
                <c:pt idx="2298">
                  <c:v>1.0884</c:v>
                </c:pt>
                <c:pt idx="2299">
                  <c:v>1.0882000000000001</c:v>
                </c:pt>
                <c:pt idx="2300">
                  <c:v>1.0889</c:v>
                </c:pt>
                <c:pt idx="2301">
                  <c:v>1.0908</c:v>
                </c:pt>
                <c:pt idx="2302">
                  <c:v>1.0896999999999999</c:v>
                </c:pt>
                <c:pt idx="2303">
                  <c:v>1.0985</c:v>
                </c:pt>
                <c:pt idx="2304">
                  <c:v>1.0981000000000001</c:v>
                </c:pt>
                <c:pt idx="2305">
                  <c:v>1.1054999999999999</c:v>
                </c:pt>
                <c:pt idx="2306">
                  <c:v>1.1097999999999999</c:v>
                </c:pt>
                <c:pt idx="2307">
                  <c:v>1.1105</c:v>
                </c:pt>
                <c:pt idx="2308">
                  <c:v>1.1141000000000001</c:v>
                </c:pt>
                <c:pt idx="2309">
                  <c:v>1.1041000000000001</c:v>
                </c:pt>
                <c:pt idx="2310">
                  <c:v>1.1026</c:v>
                </c:pt>
                <c:pt idx="2311">
                  <c:v>1.091</c:v>
                </c:pt>
                <c:pt idx="2312">
                  <c:v>1.0892999999999999</c:v>
                </c:pt>
                <c:pt idx="2313">
                  <c:v>1.0854999999999999</c:v>
                </c:pt>
                <c:pt idx="2314">
                  <c:v>1.0737000000000001</c:v>
                </c:pt>
                <c:pt idx="2315">
                  <c:v>1.0722</c:v>
                </c:pt>
                <c:pt idx="2316">
                  <c:v>1.0690999999999999</c:v>
                </c:pt>
                <c:pt idx="2317">
                  <c:v>1.0626</c:v>
                </c:pt>
                <c:pt idx="2318">
                  <c:v>1.0588</c:v>
                </c:pt>
                <c:pt idx="2319">
                  <c:v>1.0629999999999999</c:v>
                </c:pt>
                <c:pt idx="2320">
                  <c:v>1.0627</c:v>
                </c:pt>
                <c:pt idx="2321">
                  <c:v>1.0552999999999999</c:v>
                </c:pt>
                <c:pt idx="2322">
                  <c:v>1.0553999999999999</c:v>
                </c:pt>
                <c:pt idx="2323">
                  <c:v>1.0589</c:v>
                </c:pt>
                <c:pt idx="2324">
                  <c:v>1.0613999999999999</c:v>
                </c:pt>
                <c:pt idx="2325">
                  <c:v>1.0649999999999999</c:v>
                </c:pt>
                <c:pt idx="2326">
                  <c:v>1.0589</c:v>
                </c:pt>
                <c:pt idx="2327">
                  <c:v>1.0661</c:v>
                </c:pt>
                <c:pt idx="2328">
                  <c:v>1.0664</c:v>
                </c:pt>
                <c:pt idx="2329">
                  <c:v>1.0764</c:v>
                </c:pt>
                <c:pt idx="2330">
                  <c:v>1.0718000000000001</c:v>
                </c:pt>
                <c:pt idx="2331">
                  <c:v>1.0752999999999999</c:v>
                </c:pt>
                <c:pt idx="2332">
                  <c:v>1.0615000000000001</c:v>
                </c:pt>
                <c:pt idx="2333">
                  <c:v>1.0561</c:v>
                </c:pt>
                <c:pt idx="2334">
                  <c:v>1.0634999999999999</c:v>
                </c:pt>
                <c:pt idx="2335">
                  <c:v>1.0626</c:v>
                </c:pt>
                <c:pt idx="2336">
                  <c:v>1.0536000000000001</c:v>
                </c:pt>
                <c:pt idx="2337">
                  <c:v>1.0414000000000001</c:v>
                </c:pt>
                <c:pt idx="2338">
                  <c:v>1.0450999999999999</c:v>
                </c:pt>
                <c:pt idx="2339">
                  <c:v>1.0402</c:v>
                </c:pt>
                <c:pt idx="2340">
                  <c:v>1.0387999999999999</c:v>
                </c:pt>
                <c:pt idx="2341">
                  <c:v>1.0424</c:v>
                </c:pt>
                <c:pt idx="2342">
                  <c:v>1.0437000000000001</c:v>
                </c:pt>
                <c:pt idx="2343">
                  <c:v>1.0456000000000001</c:v>
                </c:pt>
                <c:pt idx="2344">
                  <c:v>1.0455000000000001</c:v>
                </c:pt>
                <c:pt idx="2345">
                  <c:v>1.0457000000000001</c:v>
                </c:pt>
                <c:pt idx="2346">
                  <c:v>1.0412999999999999</c:v>
                </c:pt>
                <c:pt idx="2347">
                  <c:v>1.0489999999999999</c:v>
                </c:pt>
                <c:pt idx="2348">
                  <c:v>1.0517000000000001</c:v>
                </c:pt>
                <c:pt idx="2349">
                  <c:v>1.0455000000000001</c:v>
                </c:pt>
                <c:pt idx="2350">
                  <c:v>1.0405</c:v>
                </c:pt>
                <c:pt idx="2351">
                  <c:v>1.0488999999999999</c:v>
                </c:pt>
                <c:pt idx="2352">
                  <c:v>1.0607</c:v>
                </c:pt>
                <c:pt idx="2353">
                  <c:v>1.0531999999999999</c:v>
                </c:pt>
                <c:pt idx="2354">
                  <c:v>1.0573999999999999</c:v>
                </c:pt>
                <c:pt idx="2355">
                  <c:v>1.0553999999999999</c:v>
                </c:pt>
                <c:pt idx="2356">
                  <c:v>1.0582</c:v>
                </c:pt>
                <c:pt idx="2357">
                  <c:v>1.0612999999999999</c:v>
                </c:pt>
                <c:pt idx="2358">
                  <c:v>1.0643</c:v>
                </c:pt>
                <c:pt idx="2359">
                  <c:v>1.0601</c:v>
                </c:pt>
                <c:pt idx="2360">
                  <c:v>1.0712999999999999</c:v>
                </c:pt>
                <c:pt idx="2361">
                  <c:v>1.0629999999999999</c:v>
                </c:pt>
                <c:pt idx="2362">
                  <c:v>1.0664</c:v>
                </c:pt>
                <c:pt idx="2363">
                  <c:v>1.0703</c:v>
                </c:pt>
                <c:pt idx="2364">
                  <c:v>1.0765</c:v>
                </c:pt>
                <c:pt idx="2365">
                  <c:v>1.0730999999999999</c:v>
                </c:pt>
                <c:pt idx="2366">
                  <c:v>1.0748</c:v>
                </c:pt>
                <c:pt idx="2367">
                  <c:v>1.0682</c:v>
                </c:pt>
                <c:pt idx="2368">
                  <c:v>1.0699000000000001</c:v>
                </c:pt>
                <c:pt idx="2369">
                  <c:v>1.0694999999999999</c:v>
                </c:pt>
                <c:pt idx="2370">
                  <c:v>1.0798000000000001</c:v>
                </c:pt>
                <c:pt idx="2371">
                  <c:v>1.0769</c:v>
                </c:pt>
                <c:pt idx="2372">
                  <c:v>1.0759000000000001</c:v>
                </c:pt>
                <c:pt idx="2373">
                  <c:v>1.0783</c:v>
                </c:pt>
                <c:pt idx="2374">
                  <c:v>1.075</c:v>
                </c:pt>
                <c:pt idx="2375">
                  <c:v>1.0683</c:v>
                </c:pt>
                <c:pt idx="2376">
                  <c:v>1.0698000000000001</c:v>
                </c:pt>
                <c:pt idx="2377">
                  <c:v>1.0654999999999999</c:v>
                </c:pt>
                <c:pt idx="2378">
                  <c:v>1.0643</c:v>
                </c:pt>
                <c:pt idx="2379">
                  <c:v>1.0598000000000001</c:v>
                </c:pt>
                <c:pt idx="2380">
                  <c:v>1.0578000000000001</c:v>
                </c:pt>
                <c:pt idx="2381">
                  <c:v>1.0601</c:v>
                </c:pt>
                <c:pt idx="2382">
                  <c:v>1.0673999999999999</c:v>
                </c:pt>
                <c:pt idx="2383">
                  <c:v>1.0616000000000001</c:v>
                </c:pt>
                <c:pt idx="2384">
                  <c:v>1.0613999999999999</c:v>
                </c:pt>
                <c:pt idx="2385">
                  <c:v>1.0536000000000001</c:v>
                </c:pt>
                <c:pt idx="2386">
                  <c:v>1.0558000000000001</c:v>
                </c:pt>
                <c:pt idx="2387">
                  <c:v>1.0582</c:v>
                </c:pt>
                <c:pt idx="2388">
                  <c:v>1.0563</c:v>
                </c:pt>
                <c:pt idx="2389">
                  <c:v>1.0587</c:v>
                </c:pt>
                <c:pt idx="2390">
                  <c:v>1.0576000000000001</c:v>
                </c:pt>
                <c:pt idx="2391">
                  <c:v>1.0547</c:v>
                </c:pt>
                <c:pt idx="2392">
                  <c:v>1.0507</c:v>
                </c:pt>
                <c:pt idx="2393">
                  <c:v>1.0622</c:v>
                </c:pt>
                <c:pt idx="2394">
                  <c:v>1.0582</c:v>
                </c:pt>
                <c:pt idx="2395">
                  <c:v>1.0566</c:v>
                </c:pt>
                <c:pt idx="2396">
                  <c:v>1.0541</c:v>
                </c:pt>
                <c:pt idx="2397">
                  <c:v>1.0577000000000001</c:v>
                </c:pt>
                <c:pt idx="2398">
                  <c:v>1.0672999999999999</c:v>
                </c:pt>
                <c:pt idx="2399">
                  <c:v>1.0652999999999999</c:v>
                </c:pt>
                <c:pt idx="2400">
                  <c:v>1.0604</c:v>
                </c:pt>
                <c:pt idx="2401">
                  <c:v>1.0733999999999999</c:v>
                </c:pt>
                <c:pt idx="2402">
                  <c:v>1.0766</c:v>
                </c:pt>
                <c:pt idx="2403">
                  <c:v>1.0738000000000001</c:v>
                </c:pt>
                <c:pt idx="2404">
                  <c:v>1.0739000000000001</c:v>
                </c:pt>
                <c:pt idx="2405">
                  <c:v>1.0810999999999999</c:v>
                </c:pt>
                <c:pt idx="2406">
                  <c:v>1.0797000000000001</c:v>
                </c:pt>
                <c:pt idx="2407">
                  <c:v>1.0783</c:v>
                </c:pt>
                <c:pt idx="2408">
                  <c:v>1.0798000000000001</c:v>
                </c:pt>
                <c:pt idx="2409">
                  <c:v>1.0864</c:v>
                </c:pt>
                <c:pt idx="2410">
                  <c:v>1.0813999999999999</c:v>
                </c:pt>
                <c:pt idx="2411">
                  <c:v>1.0766</c:v>
                </c:pt>
                <c:pt idx="2412">
                  <c:v>1.0673999999999999</c:v>
                </c:pt>
                <c:pt idx="2413">
                  <c:v>1.0651999999999999</c:v>
                </c:pt>
                <c:pt idx="2414">
                  <c:v>1.0669999999999999</c:v>
                </c:pt>
                <c:pt idx="2415">
                  <c:v>1.0673999999999999</c:v>
                </c:pt>
                <c:pt idx="2416">
                  <c:v>1.0663</c:v>
                </c:pt>
                <c:pt idx="2417">
                  <c:v>1.0644</c:v>
                </c:pt>
                <c:pt idx="2418">
                  <c:v>1.0590999999999999</c:v>
                </c:pt>
                <c:pt idx="2419">
                  <c:v>1.0596000000000001</c:v>
                </c:pt>
                <c:pt idx="2420">
                  <c:v>1.0605</c:v>
                </c:pt>
                <c:pt idx="2421">
                  <c:v>1.0665</c:v>
                </c:pt>
                <c:pt idx="2422">
                  <c:v>1.0612999999999999</c:v>
                </c:pt>
                <c:pt idx="2423">
                  <c:v>1.0618000000000001</c:v>
                </c:pt>
                <c:pt idx="2424">
                  <c:v>1.0643</c:v>
                </c:pt>
                <c:pt idx="2425">
                  <c:v>1.073</c:v>
                </c:pt>
                <c:pt idx="2426">
                  <c:v>1.0710999999999999</c:v>
                </c:pt>
                <c:pt idx="2427">
                  <c:v>1.0717000000000001</c:v>
                </c:pt>
                <c:pt idx="2428">
                  <c:v>1.0728</c:v>
                </c:pt>
                <c:pt idx="2429">
                  <c:v>1.0868</c:v>
                </c:pt>
                <c:pt idx="2430">
                  <c:v>1.0926</c:v>
                </c:pt>
                <c:pt idx="2431">
                  <c:v>1.0904</c:v>
                </c:pt>
                <c:pt idx="2432">
                  <c:v>1.0872999999999999</c:v>
                </c:pt>
                <c:pt idx="2433">
                  <c:v>1.0894999999999999</c:v>
                </c:pt>
                <c:pt idx="2434">
                  <c:v>1.0899000000000001</c:v>
                </c:pt>
                <c:pt idx="2435">
                  <c:v>1.093</c:v>
                </c:pt>
                <c:pt idx="2436">
                  <c:v>1.0886</c:v>
                </c:pt>
                <c:pt idx="2437">
                  <c:v>1.0985</c:v>
                </c:pt>
                <c:pt idx="2438">
                  <c:v>1.0998000000000001</c:v>
                </c:pt>
                <c:pt idx="2439">
                  <c:v>1.0924</c:v>
                </c:pt>
                <c:pt idx="2440">
                  <c:v>1.0873999999999999</c:v>
                </c:pt>
                <c:pt idx="2441">
                  <c:v>1.0868</c:v>
                </c:pt>
                <c:pt idx="2442">
                  <c:v>1.0861000000000001</c:v>
                </c:pt>
                <c:pt idx="2443">
                  <c:v>1.0931</c:v>
                </c:pt>
                <c:pt idx="2444">
                  <c:v>1.0974999999999999</c:v>
                </c:pt>
                <c:pt idx="2445">
                  <c:v>1.1083000000000001</c:v>
                </c:pt>
                <c:pt idx="2446">
                  <c:v>1.1158999999999999</c:v>
                </c:pt>
                <c:pt idx="2447">
                  <c:v>1.1103000000000001</c:v>
                </c:pt>
                <c:pt idx="2448">
                  <c:v>1.1206</c:v>
                </c:pt>
                <c:pt idx="2449">
                  <c:v>1.1236999999999999</c:v>
                </c:pt>
                <c:pt idx="2450">
                  <c:v>1.1183000000000001</c:v>
                </c:pt>
                <c:pt idx="2451">
                  <c:v>1.1218999999999999</c:v>
                </c:pt>
                <c:pt idx="2452">
                  <c:v>1.121</c:v>
                </c:pt>
                <c:pt idx="2453">
                  <c:v>1.1183000000000001</c:v>
                </c:pt>
                <c:pt idx="2454">
                  <c:v>1.1164000000000001</c:v>
                </c:pt>
                <c:pt idx="2455">
                  <c:v>1.1186</c:v>
                </c:pt>
                <c:pt idx="2456">
                  <c:v>1.1244000000000001</c:v>
                </c:pt>
                <c:pt idx="2457">
                  <c:v>1.1213</c:v>
                </c:pt>
                <c:pt idx="2458">
                  <c:v>1.1278999999999999</c:v>
                </c:pt>
                <c:pt idx="2459">
                  <c:v>1.1254</c:v>
                </c:pt>
                <c:pt idx="2460">
                  <c:v>1.1276999999999999</c:v>
                </c:pt>
                <c:pt idx="2461">
                  <c:v>1.1256999999999999</c:v>
                </c:pt>
                <c:pt idx="2462">
                  <c:v>1.1214</c:v>
                </c:pt>
                <c:pt idx="2463">
                  <c:v>1.1194999999999999</c:v>
                </c:pt>
                <c:pt idx="2464">
                  <c:v>1.1203000000000001</c:v>
                </c:pt>
                <c:pt idx="2465">
                  <c:v>1.1211</c:v>
                </c:pt>
                <c:pt idx="2466">
                  <c:v>1.1217999999999999</c:v>
                </c:pt>
                <c:pt idx="2467">
                  <c:v>1.1145</c:v>
                </c:pt>
                <c:pt idx="2468">
                  <c:v>1.1197999999999999</c:v>
                </c:pt>
                <c:pt idx="2469">
                  <c:v>1.1149</c:v>
                </c:pt>
                <c:pt idx="2470">
                  <c:v>1.1133999999999999</c:v>
                </c:pt>
                <c:pt idx="2471">
                  <c:v>1.1168</c:v>
                </c:pt>
                <c:pt idx="2472">
                  <c:v>1.1152</c:v>
                </c:pt>
                <c:pt idx="2473">
                  <c:v>1.1194</c:v>
                </c:pt>
                <c:pt idx="2474">
                  <c:v>1.1182000000000001</c:v>
                </c:pt>
                <c:pt idx="2475">
                  <c:v>1.1338999999999999</c:v>
                </c:pt>
                <c:pt idx="2476">
                  <c:v>1.1377999999999999</c:v>
                </c:pt>
                <c:pt idx="2477">
                  <c:v>1.1440999999999999</c:v>
                </c:pt>
                <c:pt idx="2478">
                  <c:v>1.1426000000000001</c:v>
                </c:pt>
                <c:pt idx="2479">
                  <c:v>1.1364000000000001</c:v>
                </c:pt>
                <c:pt idx="2480">
                  <c:v>1.1346000000000001</c:v>
                </c:pt>
                <c:pt idx="2481">
                  <c:v>1.1352</c:v>
                </c:pt>
                <c:pt idx="2482">
                  <c:v>1.1423000000000001</c:v>
                </c:pt>
                <c:pt idx="2483">
                  <c:v>1.1400999999999999</c:v>
                </c:pt>
                <c:pt idx="2484">
                  <c:v>1.1398999999999999</c:v>
                </c:pt>
                <c:pt idx="2485">
                  <c:v>1.1467000000000001</c:v>
                </c:pt>
                <c:pt idx="2486">
                  <c:v>1.1412</c:v>
                </c:pt>
                <c:pt idx="2487">
                  <c:v>1.1397999999999999</c:v>
                </c:pt>
                <c:pt idx="2488">
                  <c:v>1.147</c:v>
                </c:pt>
                <c:pt idx="2489">
                  <c:v>1.1477999999999999</c:v>
                </c:pt>
                <c:pt idx="2490">
                  <c:v>1.1554</c:v>
                </c:pt>
                <c:pt idx="2491">
                  <c:v>1.1515</c:v>
                </c:pt>
                <c:pt idx="2492">
                  <c:v>1.1631</c:v>
                </c:pt>
                <c:pt idx="2493">
                  <c:v>1.1662999999999999</c:v>
                </c:pt>
                <c:pt idx="2494">
                  <c:v>1.1641999999999999</c:v>
                </c:pt>
                <c:pt idx="2495">
                  <c:v>1.1647000000000001</c:v>
                </c:pt>
                <c:pt idx="2496">
                  <c:v>1.1734</c:v>
                </c:pt>
                <c:pt idx="2497">
                  <c:v>1.1677</c:v>
                </c:pt>
                <c:pt idx="2498">
                  <c:v>1.1751</c:v>
                </c:pt>
                <c:pt idx="2499">
                  <c:v>1.1841999999999999</c:v>
                </c:pt>
                <c:pt idx="2500">
                  <c:v>1.1801999999999999</c:v>
                </c:pt>
                <c:pt idx="2501">
                  <c:v>1.1856</c:v>
                </c:pt>
                <c:pt idx="2502">
                  <c:v>1.1870000000000001</c:v>
                </c:pt>
                <c:pt idx="2503">
                  <c:v>1.1773</c:v>
                </c:pt>
                <c:pt idx="2504">
                  <c:v>1.1795</c:v>
                </c:pt>
                <c:pt idx="2505">
                  <c:v>1.1752</c:v>
                </c:pt>
                <c:pt idx="2506">
                  <c:v>1.1758999999999999</c:v>
                </c:pt>
                <c:pt idx="2507">
                  <c:v>1.1772</c:v>
                </c:pt>
                <c:pt idx="2508">
                  <c:v>1.1820999999999999</c:v>
                </c:pt>
                <c:pt idx="2509">
                  <c:v>1.1779999999999999</c:v>
                </c:pt>
                <c:pt idx="2510">
                  <c:v>1.1735</c:v>
                </c:pt>
                <c:pt idx="2511">
                  <c:v>1.1767000000000001</c:v>
                </c:pt>
                <c:pt idx="2512">
                  <c:v>1.1722999999999999</c:v>
                </c:pt>
                <c:pt idx="2513">
                  <c:v>1.1760999999999999</c:v>
                </c:pt>
                <c:pt idx="2514">
                  <c:v>1.1815</c:v>
                </c:pt>
                <c:pt idx="2515">
                  <c:v>1.1761999999999999</c:v>
                </c:pt>
                <c:pt idx="2516">
                  <c:v>1.1807000000000001</c:v>
                </c:pt>
                <c:pt idx="2517">
                  <c:v>1.1798999999999999</c:v>
                </c:pt>
                <c:pt idx="2518">
                  <c:v>1.1923999999999999</c:v>
                </c:pt>
                <c:pt idx="2519">
                  <c:v>1.1979</c:v>
                </c:pt>
                <c:pt idx="2520">
                  <c:v>1.1972</c:v>
                </c:pt>
                <c:pt idx="2521">
                  <c:v>1.1883999999999999</c:v>
                </c:pt>
                <c:pt idx="2522">
                  <c:v>1.1910000000000001</c:v>
                </c:pt>
                <c:pt idx="2523">
                  <c:v>1.1859999999999999</c:v>
                </c:pt>
                <c:pt idx="2524">
                  <c:v>1.1896</c:v>
                </c:pt>
                <c:pt idx="2525">
                  <c:v>1.1914</c:v>
                </c:pt>
                <c:pt idx="2526">
                  <c:v>1.1917</c:v>
                </c:pt>
                <c:pt idx="2527">
                  <c:v>1.2022999999999999</c:v>
                </c:pt>
                <c:pt idx="2528">
                  <c:v>1.2036</c:v>
                </c:pt>
                <c:pt idx="2529">
                  <c:v>1.1953</c:v>
                </c:pt>
                <c:pt idx="2530">
                  <c:v>1.1967000000000001</c:v>
                </c:pt>
                <c:pt idx="2531">
                  <c:v>1.1884999999999999</c:v>
                </c:pt>
                <c:pt idx="2532">
                  <c:v>1.1919</c:v>
                </c:pt>
                <c:pt idx="2533">
                  <c:v>1.1944999999999999</c:v>
                </c:pt>
                <c:pt idx="2534">
                  <c:v>1.1954</c:v>
                </c:pt>
                <c:pt idx="2535">
                  <c:v>1.1994</c:v>
                </c:pt>
                <c:pt idx="2536">
                  <c:v>1.1892</c:v>
                </c:pt>
                <c:pt idx="2537">
                  <c:v>1.1940999999999999</c:v>
                </c:pt>
                <c:pt idx="2538">
                  <c:v>1.1951000000000001</c:v>
                </c:pt>
                <c:pt idx="2539">
                  <c:v>1.1848000000000001</c:v>
                </c:pt>
                <c:pt idx="2540">
                  <c:v>1.1793</c:v>
                </c:pt>
                <c:pt idx="2541">
                  <c:v>1.1745000000000001</c:v>
                </c:pt>
                <c:pt idx="2542">
                  <c:v>1.1786000000000001</c:v>
                </c:pt>
                <c:pt idx="2543">
                  <c:v>1.1814</c:v>
                </c:pt>
                <c:pt idx="2544">
                  <c:v>1.1733</c:v>
                </c:pt>
                <c:pt idx="2545">
                  <c:v>1.1744000000000001</c:v>
                </c:pt>
                <c:pt idx="2546">
                  <c:v>1.1758999999999999</c:v>
                </c:pt>
                <c:pt idx="2547">
                  <c:v>1.1711</c:v>
                </c:pt>
                <c:pt idx="2548">
                  <c:v>1.173</c:v>
                </c:pt>
                <c:pt idx="2549">
                  <c:v>1.1739999999999999</c:v>
                </c:pt>
                <c:pt idx="2550">
                  <c:v>1.1808000000000001</c:v>
                </c:pt>
                <c:pt idx="2551">
                  <c:v>1.1859</c:v>
                </c:pt>
                <c:pt idx="2552">
                  <c:v>1.1830000000000001</c:v>
                </c:pt>
                <c:pt idx="2553">
                  <c:v>1.1819999999999999</c:v>
                </c:pt>
                <c:pt idx="2554">
                  <c:v>1.1796</c:v>
                </c:pt>
                <c:pt idx="2555">
                  <c:v>1.1766000000000001</c:v>
                </c:pt>
                <c:pt idx="2556">
                  <c:v>1.1787000000000001</c:v>
                </c:pt>
                <c:pt idx="2557">
                  <c:v>1.1852</c:v>
                </c:pt>
                <c:pt idx="2558">
                  <c:v>1.1783999999999999</c:v>
                </c:pt>
                <c:pt idx="2559">
                  <c:v>1.1749000000000001</c:v>
                </c:pt>
                <c:pt idx="2560">
                  <c:v>1.1760999999999999</c:v>
                </c:pt>
                <c:pt idx="2561">
                  <c:v>1.1813</c:v>
                </c:pt>
                <c:pt idx="2562">
                  <c:v>1.1651</c:v>
                </c:pt>
                <c:pt idx="2563">
                  <c:v>1.1608000000000001</c:v>
                </c:pt>
                <c:pt idx="2564">
                  <c:v>1.1651</c:v>
                </c:pt>
                <c:pt idx="2565">
                  <c:v>1.1646000000000001</c:v>
                </c:pt>
                <c:pt idx="2566">
                  <c:v>1.1618999999999999</c:v>
                </c:pt>
                <c:pt idx="2567">
                  <c:v>1.1657999999999999</c:v>
                </c:pt>
                <c:pt idx="2568">
                  <c:v>1.1608000000000001</c:v>
                </c:pt>
                <c:pt idx="2569">
                  <c:v>1.161</c:v>
                </c:pt>
                <c:pt idx="2570">
                  <c:v>1.1587000000000001</c:v>
                </c:pt>
                <c:pt idx="2571">
                  <c:v>1.1595</c:v>
                </c:pt>
                <c:pt idx="2572">
                  <c:v>1.1641999999999999</c:v>
                </c:pt>
                <c:pt idx="2573">
                  <c:v>1.1665000000000001</c:v>
                </c:pt>
                <c:pt idx="2574">
                  <c:v>1.1667000000000001</c:v>
                </c:pt>
                <c:pt idx="2575">
                  <c:v>1.1798</c:v>
                </c:pt>
                <c:pt idx="2576">
                  <c:v>1.1791</c:v>
                </c:pt>
                <c:pt idx="2577">
                  <c:v>1.177</c:v>
                </c:pt>
                <c:pt idx="2578">
                  <c:v>1.179</c:v>
                </c:pt>
                <c:pt idx="2579">
                  <c:v>1.1733</c:v>
                </c:pt>
                <c:pt idx="2580">
                  <c:v>1.1738</c:v>
                </c:pt>
                <c:pt idx="2581">
                  <c:v>1.1821999999999999</c:v>
                </c:pt>
                <c:pt idx="2582">
                  <c:v>1.1851</c:v>
                </c:pt>
                <c:pt idx="2583">
                  <c:v>1.1933</c:v>
                </c:pt>
                <c:pt idx="2584">
                  <c:v>1.1898</c:v>
                </c:pt>
                <c:pt idx="2585">
                  <c:v>1.1839999999999999</c:v>
                </c:pt>
                <c:pt idx="2586">
                  <c:v>1.1847000000000001</c:v>
                </c:pt>
                <c:pt idx="2587">
                  <c:v>1.1903999999999999</c:v>
                </c:pt>
                <c:pt idx="2588">
                  <c:v>1.1896</c:v>
                </c:pt>
                <c:pt idx="2589">
                  <c:v>1.1866000000000001</c:v>
                </c:pt>
                <c:pt idx="2590">
                  <c:v>1.1826000000000001</c:v>
                </c:pt>
                <c:pt idx="2591">
                  <c:v>1.1796</c:v>
                </c:pt>
                <c:pt idx="2592">
                  <c:v>1.1773</c:v>
                </c:pt>
                <c:pt idx="2593">
                  <c:v>1.1773</c:v>
                </c:pt>
                <c:pt idx="2594">
                  <c:v>1.1769000000000001</c:v>
                </c:pt>
                <c:pt idx="2595">
                  <c:v>1.1741999999999999</c:v>
                </c:pt>
                <c:pt idx="2596">
                  <c:v>1.1826000000000001</c:v>
                </c:pt>
                <c:pt idx="2597">
                  <c:v>1.1778</c:v>
                </c:pt>
                <c:pt idx="2598">
                  <c:v>1.1749000000000001</c:v>
                </c:pt>
                <c:pt idx="2599">
                  <c:v>1.1781999999999999</c:v>
                </c:pt>
                <c:pt idx="2600">
                  <c:v>1.1839999999999999</c:v>
                </c:pt>
                <c:pt idx="2601">
                  <c:v>1.1871</c:v>
                </c:pt>
                <c:pt idx="2602">
                  <c:v>1.1874</c:v>
                </c:pt>
                <c:pt idx="2603">
                  <c:v>1.1861999999999999</c:v>
                </c:pt>
                <c:pt idx="2604">
                  <c:v>1.1870000000000001</c:v>
                </c:pt>
                <c:pt idx="2605">
                  <c:v>1.1858</c:v>
                </c:pt>
                <c:pt idx="2606">
                  <c:v>1.1888000000000001</c:v>
                </c:pt>
                <c:pt idx="2607">
                  <c:v>1.1942999999999999</c:v>
                </c:pt>
                <c:pt idx="2608">
                  <c:v>1.2004999999999999</c:v>
                </c:pt>
                <c:pt idx="2609">
                  <c:v>1.2012</c:v>
                </c:pt>
                <c:pt idx="2610">
                  <c:v>1.2059</c:v>
                </c:pt>
                <c:pt idx="2611">
                  <c:v>1.2015</c:v>
                </c:pt>
                <c:pt idx="2612">
                  <c:v>1.2068000000000001</c:v>
                </c:pt>
                <c:pt idx="2613">
                  <c:v>1.2029000000000001</c:v>
                </c:pt>
                <c:pt idx="2614">
                  <c:v>1.1967000000000001</c:v>
                </c:pt>
                <c:pt idx="2615">
                  <c:v>1.1937</c:v>
                </c:pt>
                <c:pt idx="2616">
                  <c:v>1.1948000000000001</c:v>
                </c:pt>
                <c:pt idx="2617">
                  <c:v>1.2032</c:v>
                </c:pt>
                <c:pt idx="2618">
                  <c:v>1.2202</c:v>
                </c:pt>
                <c:pt idx="2619">
                  <c:v>1.2263999999999999</c:v>
                </c:pt>
                <c:pt idx="2620">
                  <c:v>1.226</c:v>
                </c:pt>
                <c:pt idx="2621">
                  <c:v>1.2185999999999999</c:v>
                </c:pt>
                <c:pt idx="2622">
                  <c:v>1.2238</c:v>
                </c:pt>
                <c:pt idx="2623">
                  <c:v>1.2222</c:v>
                </c:pt>
                <c:pt idx="2624">
                  <c:v>1.2262</c:v>
                </c:pt>
                <c:pt idx="2625">
                  <c:v>1.2299</c:v>
                </c:pt>
                <c:pt idx="2626">
                  <c:v>1.2407999999999999</c:v>
                </c:pt>
                <c:pt idx="2627">
                  <c:v>1.2396</c:v>
                </c:pt>
                <c:pt idx="2628">
                  <c:v>1.2426999999999999</c:v>
                </c:pt>
                <c:pt idx="2629">
                  <c:v>1.2383</c:v>
                </c:pt>
                <c:pt idx="2630">
                  <c:v>1.2402</c:v>
                </c:pt>
                <c:pt idx="2631">
                  <c:v>1.2414000000000001</c:v>
                </c:pt>
                <c:pt idx="2632">
                  <c:v>1.2509999999999999</c:v>
                </c:pt>
                <c:pt idx="2633">
                  <c:v>1.2463</c:v>
                </c:pt>
                <c:pt idx="2634">
                  <c:v>1.2366999999999999</c:v>
                </c:pt>
                <c:pt idx="2635">
                  <c:v>1.2377</c:v>
                </c:pt>
                <c:pt idx="2636">
                  <c:v>1.2263999999999999</c:v>
                </c:pt>
                <c:pt idx="2637">
                  <c:v>1.2246999999999999</c:v>
                </c:pt>
                <c:pt idx="2638">
                  <c:v>1.2252000000000001</c:v>
                </c:pt>
                <c:pt idx="2639">
                  <c:v>1.2292000000000001</c:v>
                </c:pt>
                <c:pt idx="2640">
                  <c:v>1.2352000000000001</c:v>
                </c:pt>
                <c:pt idx="2641">
                  <c:v>1.2451000000000001</c:v>
                </c:pt>
                <c:pt idx="2642">
                  <c:v>1.2505999999999999</c:v>
                </c:pt>
                <c:pt idx="2643">
                  <c:v>1.2405999999999999</c:v>
                </c:pt>
                <c:pt idx="2644">
                  <c:v>1.2406999999999999</c:v>
                </c:pt>
                <c:pt idx="2645">
                  <c:v>1.2337</c:v>
                </c:pt>
                <c:pt idx="2646">
                  <c:v>1.2283999999999999</c:v>
                </c:pt>
                <c:pt idx="2647">
                  <c:v>1.2330000000000001</c:v>
                </c:pt>
                <c:pt idx="2648">
                  <c:v>1.2295</c:v>
                </c:pt>
                <c:pt idx="2649">
                  <c:v>1.2317</c:v>
                </c:pt>
                <c:pt idx="2650">
                  <c:v>1.2233000000000001</c:v>
                </c:pt>
                <c:pt idx="2651">
                  <c:v>1.2194</c:v>
                </c:pt>
                <c:pt idx="2652">
                  <c:v>1.2266999999999999</c:v>
                </c:pt>
                <c:pt idx="2653">
                  <c:v>1.2317</c:v>
                </c:pt>
                <c:pt idx="2654">
                  <c:v>1.2336</c:v>
                </c:pt>
                <c:pt idx="2655">
                  <c:v>1.2403999999999999</c:v>
                </c:pt>
                <c:pt idx="2656">
                  <c:v>1.2411000000000001</c:v>
                </c:pt>
                <c:pt idx="2657">
                  <c:v>1.2312000000000001</c:v>
                </c:pt>
                <c:pt idx="2658">
                  <c:v>1.2306999999999999</c:v>
                </c:pt>
                <c:pt idx="2659">
                  <c:v>1.2334000000000001</c:v>
                </c:pt>
                <c:pt idx="2660">
                  <c:v>1.2390000000000001</c:v>
                </c:pt>
                <c:pt idx="2661">
                  <c:v>1.2367999999999999</c:v>
                </c:pt>
                <c:pt idx="2662">
                  <c:v>1.2304999999999999</c:v>
                </c:pt>
                <c:pt idx="2663">
                  <c:v>1.2290000000000001</c:v>
                </c:pt>
                <c:pt idx="2664">
                  <c:v>1.2335</c:v>
                </c:pt>
                <c:pt idx="2665">
                  <c:v>1.2242</c:v>
                </c:pt>
                <c:pt idx="2666">
                  <c:v>1.2338</c:v>
                </c:pt>
                <c:pt idx="2667">
                  <c:v>1.2302</c:v>
                </c:pt>
                <c:pt idx="2668">
                  <c:v>1.2353000000000001</c:v>
                </c:pt>
                <c:pt idx="2669">
                  <c:v>1.2444</c:v>
                </c:pt>
                <c:pt idx="2670">
                  <c:v>1.2403</c:v>
                </c:pt>
                <c:pt idx="2671">
                  <c:v>1.2307999999999999</c:v>
                </c:pt>
                <c:pt idx="2672">
                  <c:v>1.23</c:v>
                </c:pt>
                <c:pt idx="2673">
                  <c:v>1.2323999999999999</c:v>
                </c:pt>
                <c:pt idx="2674">
                  <c:v>1.2302</c:v>
                </c:pt>
                <c:pt idx="2675">
                  <c:v>1.2270000000000001</c:v>
                </c:pt>
                <c:pt idx="2676">
                  <c:v>1.2278</c:v>
                </c:pt>
                <c:pt idx="2677">
                  <c:v>1.224</c:v>
                </c:pt>
                <c:pt idx="2678">
                  <c:v>1.2281</c:v>
                </c:pt>
                <c:pt idx="2679">
                  <c:v>1.2321</c:v>
                </c:pt>
                <c:pt idx="2680">
                  <c:v>1.2356</c:v>
                </c:pt>
                <c:pt idx="2681">
                  <c:v>1.2366999999999999</c:v>
                </c:pt>
                <c:pt idx="2682">
                  <c:v>1.2326999999999999</c:v>
                </c:pt>
                <c:pt idx="2683">
                  <c:v>1.2331000000000001</c:v>
                </c:pt>
                <c:pt idx="2684">
                  <c:v>1.238</c:v>
                </c:pt>
                <c:pt idx="2685">
                  <c:v>1.2370000000000001</c:v>
                </c:pt>
                <c:pt idx="2686">
                  <c:v>1.2374000000000001</c:v>
                </c:pt>
                <c:pt idx="2687">
                  <c:v>1.2344999999999999</c:v>
                </c:pt>
                <c:pt idx="2688">
                  <c:v>1.2287999999999999</c:v>
                </c:pt>
                <c:pt idx="2689">
                  <c:v>1.2209000000000001</c:v>
                </c:pt>
                <c:pt idx="2690">
                  <c:v>1.2233000000000001</c:v>
                </c:pt>
                <c:pt idx="2691">
                  <c:v>1.2161</c:v>
                </c:pt>
                <c:pt idx="2692">
                  <c:v>1.2102999999999999</c:v>
                </c:pt>
                <c:pt idx="2693">
                  <c:v>1.2130000000000001</c:v>
                </c:pt>
                <c:pt idx="2694">
                  <c:v>1.2078</c:v>
                </c:pt>
                <c:pt idx="2695">
                  <c:v>1.1993</c:v>
                </c:pt>
                <c:pt idx="2696">
                  <c:v>1.1951000000000001</c:v>
                </c:pt>
                <c:pt idx="2697">
                  <c:v>1.1988000000000001</c:v>
                </c:pt>
                <c:pt idx="2698">
                  <c:v>1.196</c:v>
                </c:pt>
                <c:pt idx="2699">
                  <c:v>1.1921999999999999</c:v>
                </c:pt>
                <c:pt idx="2700">
                  <c:v>1.1863999999999999</c:v>
                </c:pt>
                <c:pt idx="2701">
                  <c:v>1.1851</c:v>
                </c:pt>
                <c:pt idx="2702">
                  <c:v>1.1915</c:v>
                </c:pt>
                <c:pt idx="2703">
                  <c:v>1.1942999999999999</c:v>
                </c:pt>
                <c:pt idx="2704">
                  <c:v>1.1927000000000001</c:v>
                </c:pt>
                <c:pt idx="2705">
                  <c:v>1.1838</c:v>
                </c:pt>
                <c:pt idx="2706">
                  <c:v>1.1808000000000001</c:v>
                </c:pt>
                <c:pt idx="2707">
                  <c:v>1.1795</c:v>
                </c:pt>
                <c:pt idx="2708">
                  <c:v>1.1772</c:v>
                </c:pt>
                <c:pt idx="2709">
                  <c:v>1.1791</c:v>
                </c:pt>
                <c:pt idx="2710">
                  <c:v>1.1778999999999999</c:v>
                </c:pt>
                <c:pt idx="2711">
                  <c:v>1.1697</c:v>
                </c:pt>
                <c:pt idx="2712">
                  <c:v>1.1719999999999999</c:v>
                </c:pt>
                <c:pt idx="2713">
                  <c:v>1.1651</c:v>
                </c:pt>
                <c:pt idx="2714">
                  <c:v>1.1625000000000001</c:v>
                </c:pt>
                <c:pt idx="2715">
                  <c:v>1.1539999999999999</c:v>
                </c:pt>
                <c:pt idx="2716">
                  <c:v>1.1665000000000001</c:v>
                </c:pt>
                <c:pt idx="2717">
                  <c:v>1.1693</c:v>
                </c:pt>
                <c:pt idx="2718">
                  <c:v>1.1658999999999999</c:v>
                </c:pt>
                <c:pt idx="2719">
                  <c:v>1.1698999999999999</c:v>
                </c:pt>
                <c:pt idx="2720">
                  <c:v>1.1718</c:v>
                </c:pt>
                <c:pt idx="2721">
                  <c:v>1.1774</c:v>
                </c:pt>
                <c:pt idx="2722">
                  <c:v>1.18</c:v>
                </c:pt>
                <c:pt idx="2723">
                  <c:v>1.1769000000000001</c:v>
                </c:pt>
                <c:pt idx="2724">
                  <c:v>1.1783999999999999</c:v>
                </c:pt>
                <c:pt idx="2725">
                  <c:v>1.1745000000000001</c:v>
                </c:pt>
                <c:pt idx="2726">
                  <c:v>1.1791</c:v>
                </c:pt>
                <c:pt idx="2727">
                  <c:v>1.1568000000000001</c:v>
                </c:pt>
                <c:pt idx="2728">
                  <c:v>1.161</c:v>
                </c:pt>
                <c:pt idx="2729">
                  <c:v>1.1623000000000001</c:v>
                </c:pt>
                <c:pt idx="2730">
                  <c:v>1.159</c:v>
                </c:pt>
                <c:pt idx="2731">
                  <c:v>1.1572</c:v>
                </c:pt>
                <c:pt idx="2732">
                  <c:v>1.1604000000000001</c:v>
                </c:pt>
                <c:pt idx="2733">
                  <c:v>1.1651</c:v>
                </c:pt>
                <c:pt idx="2734">
                  <c:v>1.1704000000000001</c:v>
                </c:pt>
                <c:pt idx="2735">
                  <c:v>1.1648000000000001</c:v>
                </c:pt>
                <c:pt idx="2736">
                  <c:v>1.1554</c:v>
                </c:pt>
                <c:pt idx="2737">
                  <c:v>1.1569</c:v>
                </c:pt>
                <c:pt idx="2738">
                  <c:v>1.1684000000000001</c:v>
                </c:pt>
                <c:pt idx="2739">
                  <c:v>1.1638999999999999</c:v>
                </c:pt>
                <c:pt idx="2740">
                  <c:v>1.1657999999999999</c:v>
                </c:pt>
                <c:pt idx="2741">
                  <c:v>1.1657</c:v>
                </c:pt>
                <c:pt idx="2742">
                  <c:v>1.1691</c:v>
                </c:pt>
                <c:pt idx="2743">
                  <c:v>1.1746000000000001</c:v>
                </c:pt>
                <c:pt idx="2744">
                  <c:v>1.1751</c:v>
                </c:pt>
                <c:pt idx="2745">
                  <c:v>1.1744000000000001</c:v>
                </c:pt>
                <c:pt idx="2746">
                  <c:v>1.1674</c:v>
                </c:pt>
                <c:pt idx="2747">
                  <c:v>1.1672</c:v>
                </c:pt>
                <c:pt idx="2748">
                  <c:v>1.1685000000000001</c:v>
                </c:pt>
                <c:pt idx="2749">
                  <c:v>1.1711</c:v>
                </c:pt>
                <c:pt idx="2750">
                  <c:v>1.1660999999999999</c:v>
                </c:pt>
                <c:pt idx="2751">
                  <c:v>1.1638999999999999</c:v>
                </c:pt>
                <c:pt idx="2752">
                  <c:v>1.1641999999999999</c:v>
                </c:pt>
                <c:pt idx="2753">
                  <c:v>1.1724000000000001</c:v>
                </c:pt>
                <c:pt idx="2754">
                  <c:v>1.1692</c:v>
                </c:pt>
                <c:pt idx="2755">
                  <c:v>1.1687000000000001</c:v>
                </c:pt>
                <c:pt idx="2756">
                  <c:v>1.1729000000000001</c:v>
                </c:pt>
                <c:pt idx="2757">
                  <c:v>1.1642999999999999</c:v>
                </c:pt>
                <c:pt idx="2758">
                  <c:v>1.1657</c:v>
                </c:pt>
                <c:pt idx="2759">
                  <c:v>1.1706000000000001</c:v>
                </c:pt>
                <c:pt idx="2760">
                  <c:v>1.1691</c:v>
                </c:pt>
                <c:pt idx="2761">
                  <c:v>1.1659999999999999</c:v>
                </c:pt>
                <c:pt idx="2762">
                  <c:v>1.1585000000000001</c:v>
                </c:pt>
                <c:pt idx="2763">
                  <c:v>1.1568000000000001</c:v>
                </c:pt>
                <c:pt idx="2764">
                  <c:v>1.1554</c:v>
                </c:pt>
                <c:pt idx="2765">
                  <c:v>1.1598999999999999</c:v>
                </c:pt>
                <c:pt idx="2766">
                  <c:v>1.161</c:v>
                </c:pt>
                <c:pt idx="2767">
                  <c:v>1.1527000000000001</c:v>
                </c:pt>
                <c:pt idx="2768">
                  <c:v>1.1413</c:v>
                </c:pt>
                <c:pt idx="2769">
                  <c:v>1.141</c:v>
                </c:pt>
                <c:pt idx="2770">
                  <c:v>1.1344000000000001</c:v>
                </c:pt>
                <c:pt idx="2771">
                  <c:v>1.1345000000000001</c:v>
                </c:pt>
                <c:pt idx="2772">
                  <c:v>1.1376999999999999</c:v>
                </c:pt>
                <c:pt idx="2773">
                  <c:v>1.1437999999999999</c:v>
                </c:pt>
                <c:pt idx="2774">
                  <c:v>1.1482000000000001</c:v>
                </c:pt>
                <c:pt idx="2775">
                  <c:v>1.1571</c:v>
                </c:pt>
                <c:pt idx="2776">
                  <c:v>1.1597</c:v>
                </c:pt>
                <c:pt idx="2777">
                  <c:v>1.1539999999999999</c:v>
                </c:pt>
                <c:pt idx="2778">
                  <c:v>1.1621999999999999</c:v>
                </c:pt>
                <c:pt idx="2779">
                  <c:v>1.1677999999999999</c:v>
                </c:pt>
                <c:pt idx="2780">
                  <c:v>1.1695</c:v>
                </c:pt>
                <c:pt idx="2781">
                  <c:v>1.1707000000000001</c:v>
                </c:pt>
                <c:pt idx="2782">
                  <c:v>1.1671</c:v>
                </c:pt>
                <c:pt idx="2783">
                  <c:v>1.1601999999999999</c:v>
                </c:pt>
                <c:pt idx="2784">
                  <c:v>1.1618999999999999</c:v>
                </c:pt>
                <c:pt idx="2785">
                  <c:v>1.1581999999999999</c:v>
                </c:pt>
                <c:pt idx="2786">
                  <c:v>1.163</c:v>
                </c:pt>
                <c:pt idx="2787">
                  <c:v>1.1623000000000001</c:v>
                </c:pt>
                <c:pt idx="2788">
                  <c:v>1.1553</c:v>
                </c:pt>
                <c:pt idx="2789">
                  <c:v>1.1594</c:v>
                </c:pt>
                <c:pt idx="2790">
                  <c:v>1.1606000000000001</c:v>
                </c:pt>
                <c:pt idx="2791">
                  <c:v>1.1626000000000001</c:v>
                </c:pt>
                <c:pt idx="2792">
                  <c:v>1.169</c:v>
                </c:pt>
                <c:pt idx="2793">
                  <c:v>1.1625000000000001</c:v>
                </c:pt>
                <c:pt idx="2794">
                  <c:v>1.1682999999999999</c:v>
                </c:pt>
                <c:pt idx="2795">
                  <c:v>1.1667000000000001</c:v>
                </c:pt>
                <c:pt idx="2796">
                  <c:v>1.1673</c:v>
                </c:pt>
                <c:pt idx="2797">
                  <c:v>1.1777</c:v>
                </c:pt>
                <c:pt idx="2798">
                  <c:v>1.1749000000000001</c:v>
                </c:pt>
                <c:pt idx="2799">
                  <c:v>1.1748000000000001</c:v>
                </c:pt>
                <c:pt idx="2800">
                  <c:v>1.1767000000000001</c:v>
                </c:pt>
                <c:pt idx="2801">
                  <c:v>1.1738999999999999</c:v>
                </c:pt>
                <c:pt idx="2802">
                  <c:v>1.1640999999999999</c:v>
                </c:pt>
                <c:pt idx="2803">
                  <c:v>1.1604000000000001</c:v>
                </c:pt>
                <c:pt idx="2804">
                  <c:v>1.1577999999999999</c:v>
                </c:pt>
                <c:pt idx="2805">
                  <c:v>1.1548</c:v>
                </c:pt>
                <c:pt idx="2806">
                  <c:v>1.1477999999999999</c:v>
                </c:pt>
                <c:pt idx="2807">
                  <c:v>1.1514</c:v>
                </c:pt>
                <c:pt idx="2808">
                  <c:v>1.1524000000000001</c:v>
                </c:pt>
                <c:pt idx="2809">
                  <c:v>1.1492</c:v>
                </c:pt>
                <c:pt idx="2810">
                  <c:v>1.1491</c:v>
                </c:pt>
                <c:pt idx="2811">
                  <c:v>1.1519999999999999</c:v>
                </c:pt>
                <c:pt idx="2812">
                  <c:v>1.1593</c:v>
                </c:pt>
                <c:pt idx="2813">
                  <c:v>1.1559999999999999</c:v>
                </c:pt>
                <c:pt idx="2814">
                  <c:v>1.1578999999999999</c:v>
                </c:pt>
                <c:pt idx="2815">
                  <c:v>1.1574</c:v>
                </c:pt>
                <c:pt idx="2816">
                  <c:v>1.1500999999999999</c:v>
                </c:pt>
                <c:pt idx="2817">
                  <c:v>1.1453</c:v>
                </c:pt>
                <c:pt idx="2818">
                  <c:v>1.1514</c:v>
                </c:pt>
                <c:pt idx="2819">
                  <c:v>1.1464000000000001</c:v>
                </c:pt>
                <c:pt idx="2820">
                  <c:v>1.1471</c:v>
                </c:pt>
                <c:pt idx="2821">
                  <c:v>1.1392</c:v>
                </c:pt>
                <c:pt idx="2822">
                  <c:v>1.1375</c:v>
                </c:pt>
                <c:pt idx="2823">
                  <c:v>1.1403000000000001</c:v>
                </c:pt>
                <c:pt idx="2824">
                  <c:v>1.1373</c:v>
                </c:pt>
                <c:pt idx="2825">
                  <c:v>1.1345000000000001</c:v>
                </c:pt>
                <c:pt idx="2826">
                  <c:v>1.1312</c:v>
                </c:pt>
                <c:pt idx="2827">
                  <c:v>1.1408</c:v>
                </c:pt>
                <c:pt idx="2828">
                  <c:v>1.1388</c:v>
                </c:pt>
                <c:pt idx="2829">
                  <c:v>1.1407</c:v>
                </c:pt>
                <c:pt idx="2830">
                  <c:v>1.1427</c:v>
                </c:pt>
                <c:pt idx="2831">
                  <c:v>1.1426000000000001</c:v>
                </c:pt>
                <c:pt idx="2832">
                  <c:v>1.1363000000000001</c:v>
                </c:pt>
                <c:pt idx="2833">
                  <c:v>1.1335999999999999</c:v>
                </c:pt>
                <c:pt idx="2834">
                  <c:v>1.1217999999999999</c:v>
                </c:pt>
                <c:pt idx="2835">
                  <c:v>1.129</c:v>
                </c:pt>
                <c:pt idx="2836">
                  <c:v>1.131</c:v>
                </c:pt>
                <c:pt idx="2837">
                  <c:v>1.1328</c:v>
                </c:pt>
                <c:pt idx="2838">
                  <c:v>1.1415</c:v>
                </c:pt>
                <c:pt idx="2839">
                  <c:v>1.1454</c:v>
                </c:pt>
                <c:pt idx="2840">
                  <c:v>1.137</c:v>
                </c:pt>
                <c:pt idx="2841">
                  <c:v>1.1384000000000001</c:v>
                </c:pt>
                <c:pt idx="2842">
                  <c:v>1.1403000000000001</c:v>
                </c:pt>
                <c:pt idx="2843">
                  <c:v>1.1336999999999999</c:v>
                </c:pt>
                <c:pt idx="2844">
                  <c:v>1.1328</c:v>
                </c:pt>
                <c:pt idx="2845">
                  <c:v>1.1289</c:v>
                </c:pt>
                <c:pt idx="2846">
                  <c:v>1.1366000000000001</c:v>
                </c:pt>
                <c:pt idx="2847">
                  <c:v>1.1393</c:v>
                </c:pt>
                <c:pt idx="2848">
                  <c:v>1.1316999999999999</c:v>
                </c:pt>
                <c:pt idx="2849">
                  <c:v>1.1354</c:v>
                </c:pt>
                <c:pt idx="2850">
                  <c:v>1.1343000000000001</c:v>
                </c:pt>
                <c:pt idx="2851">
                  <c:v>1.1344000000000001</c:v>
                </c:pt>
                <c:pt idx="2852">
                  <c:v>1.1374</c:v>
                </c:pt>
                <c:pt idx="2853">
                  <c:v>1.1378999999999999</c:v>
                </c:pt>
                <c:pt idx="2854">
                  <c:v>1.1355999999999999</c:v>
                </c:pt>
                <c:pt idx="2855">
                  <c:v>1.1316999999999999</c:v>
                </c:pt>
                <c:pt idx="2856">
                  <c:v>1.1369</c:v>
                </c:pt>
                <c:pt idx="2857">
                  <c:v>1.1361000000000001</c:v>
                </c:pt>
                <c:pt idx="2858">
                  <c:v>1.1306</c:v>
                </c:pt>
                <c:pt idx="2859">
                  <c:v>1.1348</c:v>
                </c:pt>
                <c:pt idx="2860">
                  <c:v>1.1361000000000001</c:v>
                </c:pt>
                <c:pt idx="2861">
                  <c:v>1.1375999999999999</c:v>
                </c:pt>
                <c:pt idx="2862">
                  <c:v>1.1446000000000001</c:v>
                </c:pt>
                <c:pt idx="2863">
                  <c:v>1.1372</c:v>
                </c:pt>
                <c:pt idx="2864">
                  <c:v>1.1406000000000001</c:v>
                </c:pt>
                <c:pt idx="2865">
                  <c:v>1.1392</c:v>
                </c:pt>
                <c:pt idx="2866">
                  <c:v>1.1353</c:v>
                </c:pt>
                <c:pt idx="2867">
                  <c:v>1.143</c:v>
                </c:pt>
                <c:pt idx="2868">
                  <c:v>1.1444000000000001</c:v>
                </c:pt>
                <c:pt idx="2869">
                  <c:v>1.1467000000000001</c:v>
                </c:pt>
                <c:pt idx="2870">
                  <c:v>1.1465000000000001</c:v>
                </c:pt>
                <c:pt idx="2871">
                  <c:v>1.1344000000000001</c:v>
                </c:pt>
                <c:pt idx="2872">
                  <c:v>1.1394</c:v>
                </c:pt>
                <c:pt idx="2873">
                  <c:v>1.1395</c:v>
                </c:pt>
                <c:pt idx="2874">
                  <c:v>1.1474</c:v>
                </c:pt>
                <c:pt idx="2875">
                  <c:v>1.1440999999999999</c:v>
                </c:pt>
                <c:pt idx="2876">
                  <c:v>1.1543000000000001</c:v>
                </c:pt>
                <c:pt idx="2877">
                  <c:v>1.1499999999999999</c:v>
                </c:pt>
                <c:pt idx="2878">
                  <c:v>1.1469</c:v>
                </c:pt>
                <c:pt idx="2879">
                  <c:v>1.1469</c:v>
                </c:pt>
                <c:pt idx="2880">
                  <c:v>1.1413</c:v>
                </c:pt>
                <c:pt idx="2881">
                  <c:v>1.1392</c:v>
                </c:pt>
                <c:pt idx="2882">
                  <c:v>1.1389</c:v>
                </c:pt>
                <c:pt idx="2883">
                  <c:v>1.1363000000000001</c:v>
                </c:pt>
                <c:pt idx="2884">
                  <c:v>1.1365000000000001</c:v>
                </c:pt>
                <c:pt idx="2885">
                  <c:v>1.1359999999999999</c:v>
                </c:pt>
                <c:pt idx="2886">
                  <c:v>1.1380999999999999</c:v>
                </c:pt>
                <c:pt idx="2887">
                  <c:v>1.1304000000000001</c:v>
                </c:pt>
                <c:pt idx="2888">
                  <c:v>1.1406000000000001</c:v>
                </c:pt>
                <c:pt idx="2889">
                  <c:v>1.1428</c:v>
                </c:pt>
                <c:pt idx="2890">
                  <c:v>1.1433</c:v>
                </c:pt>
                <c:pt idx="2891">
                  <c:v>1.1479999999999999</c:v>
                </c:pt>
                <c:pt idx="2892">
                  <c:v>1.1448</c:v>
                </c:pt>
                <c:pt idx="2893">
                  <c:v>1.1456</c:v>
                </c:pt>
                <c:pt idx="2894">
                  <c:v>1.1437999999999999</c:v>
                </c:pt>
                <c:pt idx="2895">
                  <c:v>1.1406000000000001</c:v>
                </c:pt>
                <c:pt idx="2896">
                  <c:v>1.1362000000000001</c:v>
                </c:pt>
                <c:pt idx="2897">
                  <c:v>1.1341000000000001</c:v>
                </c:pt>
                <c:pt idx="2898">
                  <c:v>1.1323000000000001</c:v>
                </c:pt>
                <c:pt idx="2899">
                  <c:v>1.1275999999999999</c:v>
                </c:pt>
                <c:pt idx="2900">
                  <c:v>1.1326000000000001</c:v>
                </c:pt>
                <c:pt idx="2901">
                  <c:v>1.1261000000000001</c:v>
                </c:pt>
                <c:pt idx="2902">
                  <c:v>1.1294999999999999</c:v>
                </c:pt>
                <c:pt idx="2903">
                  <c:v>1.1295999999999999</c:v>
                </c:pt>
                <c:pt idx="2904">
                  <c:v>1.1311</c:v>
                </c:pt>
                <c:pt idx="2905">
                  <c:v>1.1341000000000001</c:v>
                </c:pt>
                <c:pt idx="2906">
                  <c:v>1.1337999999999999</c:v>
                </c:pt>
                <c:pt idx="2907">
                  <c:v>1.1335999999999999</c:v>
                </c:pt>
                <c:pt idx="2908">
                  <c:v>1.1335</c:v>
                </c:pt>
                <c:pt idx="2909">
                  <c:v>1.1357999999999999</c:v>
                </c:pt>
                <c:pt idx="2910">
                  <c:v>1.1389</c:v>
                </c:pt>
                <c:pt idx="2911">
                  <c:v>1.137</c:v>
                </c:pt>
                <c:pt idx="2912">
                  <c:v>1.1371</c:v>
                </c:pt>
                <c:pt idx="2913">
                  <c:v>1.1365000000000001</c:v>
                </c:pt>
                <c:pt idx="2914">
                  <c:v>1.1339999999999999</c:v>
                </c:pt>
                <c:pt idx="2915">
                  <c:v>1.1308</c:v>
                </c:pt>
                <c:pt idx="2916">
                  <c:v>1.1307</c:v>
                </c:pt>
                <c:pt idx="2917">
                  <c:v>1.1193</c:v>
                </c:pt>
                <c:pt idx="2918">
                  <c:v>1.1234999999999999</c:v>
                </c:pt>
                <c:pt idx="2919">
                  <c:v>1.1245000000000001</c:v>
                </c:pt>
                <c:pt idx="2920">
                  <c:v>1.1288</c:v>
                </c:pt>
                <c:pt idx="2921">
                  <c:v>1.1327</c:v>
                </c:pt>
                <c:pt idx="2922">
                  <c:v>1.1304000000000001</c:v>
                </c:pt>
                <c:pt idx="2923">
                  <c:v>1.1326000000000001</c:v>
                </c:pt>
                <c:pt idx="2924">
                  <c:v>1.1336999999999999</c:v>
                </c:pt>
                <c:pt idx="2925">
                  <c:v>1.1352</c:v>
                </c:pt>
                <c:pt idx="2926">
                  <c:v>1.1413</c:v>
                </c:pt>
                <c:pt idx="2927">
                  <c:v>1.1374</c:v>
                </c:pt>
                <c:pt idx="2928">
                  <c:v>1.1302000000000001</c:v>
                </c:pt>
                <c:pt idx="2929">
                  <c:v>1.1312</c:v>
                </c:pt>
                <c:pt idx="2930">
                  <c:v>1.1266</c:v>
                </c:pt>
                <c:pt idx="2931">
                  <c:v>1.1244000000000001</c:v>
                </c:pt>
                <c:pt idx="2932">
                  <c:v>1.1221000000000001</c:v>
                </c:pt>
                <c:pt idx="2933">
                  <c:v>1.1217999999999999</c:v>
                </c:pt>
                <c:pt idx="2934">
                  <c:v>1.1213</c:v>
                </c:pt>
                <c:pt idx="2935">
                  <c:v>1.1204000000000001</c:v>
                </c:pt>
                <c:pt idx="2936">
                  <c:v>1.1233</c:v>
                </c:pt>
                <c:pt idx="2937">
                  <c:v>1.1221000000000001</c:v>
                </c:pt>
                <c:pt idx="2938">
                  <c:v>1.1215999999999999</c:v>
                </c:pt>
                <c:pt idx="2939">
                  <c:v>1.1263000000000001</c:v>
                </c:pt>
                <c:pt idx="2940">
                  <c:v>1.1263000000000001</c:v>
                </c:pt>
                <c:pt idx="2941">
                  <c:v>1.1274</c:v>
                </c:pt>
                <c:pt idx="2942">
                  <c:v>1.1253</c:v>
                </c:pt>
                <c:pt idx="2943">
                  <c:v>1.1298999999999999</c:v>
                </c:pt>
                <c:pt idx="2944">
                  <c:v>1.1304000000000001</c:v>
                </c:pt>
                <c:pt idx="2945">
                  <c:v>1.1281000000000001</c:v>
                </c:pt>
                <c:pt idx="2946">
                  <c:v>1.1295999999999999</c:v>
                </c:pt>
                <c:pt idx="2947">
                  <c:v>1.123</c:v>
                </c:pt>
                <c:pt idx="2948">
                  <c:v>1.1245000000000001</c:v>
                </c:pt>
                <c:pt idx="2949">
                  <c:v>1.1256999999999999</c:v>
                </c:pt>
                <c:pt idx="2950">
                  <c:v>1.1227</c:v>
                </c:pt>
                <c:pt idx="2951">
                  <c:v>1.1154999999999999</c:v>
                </c:pt>
                <c:pt idx="2952">
                  <c:v>1.1132</c:v>
                </c:pt>
                <c:pt idx="2953">
                  <c:v>1.1151</c:v>
                </c:pt>
                <c:pt idx="2954">
                  <c:v>1.1186</c:v>
                </c:pt>
                <c:pt idx="2955">
                  <c:v>1.1214999999999999</c:v>
                </c:pt>
                <c:pt idx="2956">
                  <c:v>1.1195999999999999</c:v>
                </c:pt>
                <c:pt idx="2957">
                  <c:v>1.1172</c:v>
                </c:pt>
                <c:pt idx="2958">
                  <c:v>1.1197999999999999</c:v>
                </c:pt>
                <c:pt idx="2959">
                  <c:v>1.1198999999999999</c:v>
                </c:pt>
                <c:pt idx="2960">
                  <c:v>1.1191</c:v>
                </c:pt>
                <c:pt idx="2961">
                  <c:v>1.1192</c:v>
                </c:pt>
                <c:pt idx="2962">
                  <c:v>1.1214999999999999</c:v>
                </c:pt>
                <c:pt idx="2963">
                  <c:v>1.1233</c:v>
                </c:pt>
                <c:pt idx="2964">
                  <c:v>1.1222000000000001</c:v>
                </c:pt>
                <c:pt idx="2965">
                  <c:v>1.1204000000000001</c:v>
                </c:pt>
                <c:pt idx="2966">
                  <c:v>1.1201000000000001</c:v>
                </c:pt>
                <c:pt idx="2967">
                  <c:v>1.1173999999999999</c:v>
                </c:pt>
                <c:pt idx="2968">
                  <c:v>1.1157999999999999</c:v>
                </c:pt>
                <c:pt idx="2969">
                  <c:v>1.1166</c:v>
                </c:pt>
                <c:pt idx="2970">
                  <c:v>1.1161000000000001</c:v>
                </c:pt>
                <c:pt idx="2971">
                  <c:v>1.115</c:v>
                </c:pt>
                <c:pt idx="2972">
                  <c:v>1.1181000000000001</c:v>
                </c:pt>
                <c:pt idx="2973">
                  <c:v>1.1203000000000001</c:v>
                </c:pt>
                <c:pt idx="2974">
                  <c:v>1.1194</c:v>
                </c:pt>
                <c:pt idx="2975">
                  <c:v>1.1160000000000001</c:v>
                </c:pt>
                <c:pt idx="2976">
                  <c:v>1.1131</c:v>
                </c:pt>
                <c:pt idx="2977">
                  <c:v>1.1129</c:v>
                </c:pt>
                <c:pt idx="2978">
                  <c:v>1.1169</c:v>
                </c:pt>
                <c:pt idx="2979">
                  <c:v>1.1241000000000001</c:v>
                </c:pt>
                <c:pt idx="2980">
                  <c:v>1.1252</c:v>
                </c:pt>
                <c:pt idx="2981">
                  <c:v>1.1221000000000001</c:v>
                </c:pt>
                <c:pt idx="2982">
                  <c:v>1.1275999999999999</c:v>
                </c:pt>
                <c:pt idx="2983">
                  <c:v>1.1334</c:v>
                </c:pt>
                <c:pt idx="2984">
                  <c:v>1.1312</c:v>
                </c:pt>
                <c:pt idx="2985">
                  <c:v>1.1326000000000001</c:v>
                </c:pt>
                <c:pt idx="2986">
                  <c:v>1.1287</c:v>
                </c:pt>
                <c:pt idx="2987">
                  <c:v>1.1275999999999999</c:v>
                </c:pt>
                <c:pt idx="2988">
                  <c:v>1.1208</c:v>
                </c:pt>
                <c:pt idx="2989">
                  <c:v>1.1217999999999999</c:v>
                </c:pt>
                <c:pt idx="2990">
                  <c:v>1.1194</c:v>
                </c:pt>
                <c:pt idx="2991">
                  <c:v>1.1226</c:v>
                </c:pt>
                <c:pt idx="2992">
                  <c:v>1.1293</c:v>
                </c:pt>
                <c:pt idx="2993">
                  <c:v>1.1369</c:v>
                </c:pt>
                <c:pt idx="2994">
                  <c:v>1.1398999999999999</c:v>
                </c:pt>
                <c:pt idx="2995">
                  <c:v>1.1367</c:v>
                </c:pt>
                <c:pt idx="2996">
                  <c:v>1.1369</c:v>
                </c:pt>
                <c:pt idx="2997">
                  <c:v>1.1369</c:v>
                </c:pt>
                <c:pt idx="2998">
                  <c:v>1.1373</c:v>
                </c:pt>
                <c:pt idx="2999">
                  <c:v>1.1286</c:v>
                </c:pt>
                <c:pt idx="3000">
                  <c:v>1.1285000000000001</c:v>
                </c:pt>
                <c:pt idx="3001">
                  <c:v>1.1277999999999999</c:v>
                </c:pt>
                <c:pt idx="3002">
                  <c:v>1.1285000000000001</c:v>
                </c:pt>
                <c:pt idx="3003">
                  <c:v>1.1225000000000001</c:v>
                </c:pt>
                <c:pt idx="3004">
                  <c:v>1.1214</c:v>
                </c:pt>
                <c:pt idx="3005">
                  <c:v>1.1208</c:v>
                </c:pt>
                <c:pt idx="3006">
                  <c:v>1.1251</c:v>
                </c:pt>
                <c:pt idx="3007">
                  <c:v>1.1254</c:v>
                </c:pt>
                <c:pt idx="3008">
                  <c:v>1.127</c:v>
                </c:pt>
                <c:pt idx="3009">
                  <c:v>1.1257999999999999</c:v>
                </c:pt>
                <c:pt idx="3010">
                  <c:v>1.1211</c:v>
                </c:pt>
                <c:pt idx="3011">
                  <c:v>1.1224000000000001</c:v>
                </c:pt>
                <c:pt idx="3012">
                  <c:v>1.1276999999999999</c:v>
                </c:pt>
                <c:pt idx="3013">
                  <c:v>1.1221000000000001</c:v>
                </c:pt>
                <c:pt idx="3014">
                  <c:v>1.1209</c:v>
                </c:pt>
                <c:pt idx="3015">
                  <c:v>1.1152</c:v>
                </c:pt>
                <c:pt idx="3016">
                  <c:v>1.1140000000000001</c:v>
                </c:pt>
                <c:pt idx="3017">
                  <c:v>1.1147</c:v>
                </c:pt>
                <c:pt idx="3018">
                  <c:v>1.1128</c:v>
                </c:pt>
                <c:pt idx="3019">
                  <c:v>1.1145</c:v>
                </c:pt>
                <c:pt idx="3020">
                  <c:v>1.1154999999999999</c:v>
                </c:pt>
                <c:pt idx="3021">
                  <c:v>1.1075999999999999</c:v>
                </c:pt>
                <c:pt idx="3022">
                  <c:v>1.1085</c:v>
                </c:pt>
                <c:pt idx="3023">
                  <c:v>1.1108</c:v>
                </c:pt>
                <c:pt idx="3024">
                  <c:v>1.1203000000000001</c:v>
                </c:pt>
                <c:pt idx="3025">
                  <c:v>1.1198999999999999</c:v>
                </c:pt>
                <c:pt idx="3026">
                  <c:v>1.1198999999999999</c:v>
                </c:pt>
                <c:pt idx="3027">
                  <c:v>1.1180000000000001</c:v>
                </c:pt>
                <c:pt idx="3028">
                  <c:v>1.1200000000000001</c:v>
                </c:pt>
                <c:pt idx="3029">
                  <c:v>1.1214</c:v>
                </c:pt>
                <c:pt idx="3030">
                  <c:v>1.1171</c:v>
                </c:pt>
                <c:pt idx="3031">
                  <c:v>1.1138999999999999</c:v>
                </c:pt>
                <c:pt idx="3032">
                  <c:v>1.1107</c:v>
                </c:pt>
                <c:pt idx="3033">
                  <c:v>1.109</c:v>
                </c:pt>
                <c:pt idx="3034">
                  <c:v>1.1077999999999999</c:v>
                </c:pt>
                <c:pt idx="3035">
                  <c:v>1.1100000000000001</c:v>
                </c:pt>
                <c:pt idx="3036">
                  <c:v>1.1085</c:v>
                </c:pt>
                <c:pt idx="3037">
                  <c:v>1.1080000000000001</c:v>
                </c:pt>
                <c:pt idx="3038">
                  <c:v>1.1144000000000001</c:v>
                </c:pt>
                <c:pt idx="3039">
                  <c:v>1.1102000000000001</c:v>
                </c:pt>
                <c:pt idx="3040">
                  <c:v>1.109</c:v>
                </c:pt>
                <c:pt idx="3041">
                  <c:v>1.1077999999999999</c:v>
                </c:pt>
                <c:pt idx="3042">
                  <c:v>1.1056999999999999</c:v>
                </c:pt>
                <c:pt idx="3043">
                  <c:v>1.0982000000000001</c:v>
                </c:pt>
                <c:pt idx="3044">
                  <c:v>1.097</c:v>
                </c:pt>
                <c:pt idx="3045">
                  <c:v>1.0973999999999999</c:v>
                </c:pt>
                <c:pt idx="3046">
                  <c:v>1.1034999999999999</c:v>
                </c:pt>
                <c:pt idx="3047">
                  <c:v>1.1034999999999999</c:v>
                </c:pt>
                <c:pt idx="3048">
                  <c:v>1.1029</c:v>
                </c:pt>
                <c:pt idx="3049">
                  <c:v>1.1048</c:v>
                </c:pt>
                <c:pt idx="3050">
                  <c:v>1.1043000000000001</c:v>
                </c:pt>
                <c:pt idx="3051">
                  <c:v>1.101</c:v>
                </c:pt>
                <c:pt idx="3052">
                  <c:v>1.1065</c:v>
                </c:pt>
                <c:pt idx="3053">
                  <c:v>1.1073</c:v>
                </c:pt>
                <c:pt idx="3054">
                  <c:v>1.1001000000000001</c:v>
                </c:pt>
                <c:pt idx="3055">
                  <c:v>1.1073</c:v>
                </c:pt>
                <c:pt idx="3056">
                  <c:v>1.103</c:v>
                </c:pt>
                <c:pt idx="3057">
                  <c:v>1.1041000000000001</c:v>
                </c:pt>
                <c:pt idx="3058">
                  <c:v>1.1016999999999999</c:v>
                </c:pt>
                <c:pt idx="3059">
                  <c:v>1.0992999999999999</c:v>
                </c:pt>
                <c:pt idx="3060">
                  <c:v>1.1020000000000001</c:v>
                </c:pt>
                <c:pt idx="3061">
                  <c:v>1.0943000000000001</c:v>
                </c:pt>
                <c:pt idx="3062">
                  <c:v>1.0921000000000001</c:v>
                </c:pt>
                <c:pt idx="3063">
                  <c:v>1.0940000000000001</c:v>
                </c:pt>
                <c:pt idx="3064">
                  <c:v>1.0899000000000001</c:v>
                </c:pt>
                <c:pt idx="3065">
                  <c:v>1.0932999999999999</c:v>
                </c:pt>
                <c:pt idx="3066">
                  <c:v>1.0959000000000001</c:v>
                </c:pt>
                <c:pt idx="3067">
                  <c:v>1.0965</c:v>
                </c:pt>
                <c:pt idx="3068">
                  <c:v>1.0979000000000001</c:v>
                </c:pt>
                <c:pt idx="3069">
                  <c:v>1.0971</c:v>
                </c:pt>
                <c:pt idx="3070">
                  <c:v>1.0956999999999999</c:v>
                </c:pt>
                <c:pt idx="3071">
                  <c:v>1.0971</c:v>
                </c:pt>
                <c:pt idx="3072">
                  <c:v>1.1005</c:v>
                </c:pt>
                <c:pt idx="3073">
                  <c:v>1.1042000000000001</c:v>
                </c:pt>
                <c:pt idx="3074">
                  <c:v>1.1027</c:v>
                </c:pt>
                <c:pt idx="3075">
                  <c:v>1.1032999999999999</c:v>
                </c:pt>
                <c:pt idx="3076">
                  <c:v>1.1072</c:v>
                </c:pt>
                <c:pt idx="3077">
                  <c:v>1.1125</c:v>
                </c:pt>
                <c:pt idx="3078">
                  <c:v>1.1167</c:v>
                </c:pt>
                <c:pt idx="3079">
                  <c:v>1.115</c:v>
                </c:pt>
                <c:pt idx="3080">
                  <c:v>1.1125</c:v>
                </c:pt>
                <c:pt idx="3081">
                  <c:v>1.113</c:v>
                </c:pt>
                <c:pt idx="3082">
                  <c:v>1.1104000000000001</c:v>
                </c:pt>
                <c:pt idx="3083">
                  <c:v>1.1080000000000001</c:v>
                </c:pt>
                <c:pt idx="3084">
                  <c:v>1.1100000000000001</c:v>
                </c:pt>
                <c:pt idx="3085">
                  <c:v>1.1112</c:v>
                </c:pt>
                <c:pt idx="3086">
                  <c:v>1.1151</c:v>
                </c:pt>
                <c:pt idx="3087">
                  <c:v>1.1152</c:v>
                </c:pt>
                <c:pt idx="3088">
                  <c:v>1.1166</c:v>
                </c:pt>
                <c:pt idx="3089">
                  <c:v>1.1128</c:v>
                </c:pt>
                <c:pt idx="3090">
                  <c:v>1.1074999999999999</c:v>
                </c:pt>
                <c:pt idx="3091">
                  <c:v>1.1066</c:v>
                </c:pt>
                <c:pt idx="3092">
                  <c:v>1.105</c:v>
                </c:pt>
                <c:pt idx="3093">
                  <c:v>1.1017999999999999</c:v>
                </c:pt>
                <c:pt idx="3094">
                  <c:v>1.1032999999999999</c:v>
                </c:pt>
                <c:pt idx="3095">
                  <c:v>1.1009</c:v>
                </c:pt>
                <c:pt idx="3096">
                  <c:v>1.1007</c:v>
                </c:pt>
                <c:pt idx="3097">
                  <c:v>1.1022000000000001</c:v>
                </c:pt>
                <c:pt idx="3098">
                  <c:v>1.1051</c:v>
                </c:pt>
                <c:pt idx="3099">
                  <c:v>1.1072</c:v>
                </c:pt>
                <c:pt idx="3100">
                  <c:v>1.1077999999999999</c:v>
                </c:pt>
                <c:pt idx="3101">
                  <c:v>1.1073</c:v>
                </c:pt>
                <c:pt idx="3102">
                  <c:v>1.1059000000000001</c:v>
                </c:pt>
                <c:pt idx="3103">
                  <c:v>1.1021000000000001</c:v>
                </c:pt>
                <c:pt idx="3104">
                  <c:v>1.1013999999999999</c:v>
                </c:pt>
                <c:pt idx="3105">
                  <c:v>1.1021000000000001</c:v>
                </c:pt>
                <c:pt idx="3106">
                  <c:v>1.0999000000000001</c:v>
                </c:pt>
                <c:pt idx="3107">
                  <c:v>1.1009</c:v>
                </c:pt>
                <c:pt idx="3108">
                  <c:v>1.1017999999999999</c:v>
                </c:pt>
                <c:pt idx="3109">
                  <c:v>1.1079000000000001</c:v>
                </c:pt>
                <c:pt idx="3110">
                  <c:v>1.1082000000000001</c:v>
                </c:pt>
                <c:pt idx="3111">
                  <c:v>1.1077999999999999</c:v>
                </c:pt>
                <c:pt idx="3112">
                  <c:v>1.1104000000000001</c:v>
                </c:pt>
                <c:pt idx="3113">
                  <c:v>1.1060000000000001</c:v>
                </c:pt>
                <c:pt idx="3114">
                  <c:v>1.1064000000000001</c:v>
                </c:pt>
                <c:pt idx="3115">
                  <c:v>1.1092</c:v>
                </c:pt>
                <c:pt idx="3116">
                  <c:v>1.113</c:v>
                </c:pt>
                <c:pt idx="3117">
                  <c:v>1.113</c:v>
                </c:pt>
                <c:pt idx="3118">
                  <c:v>1.1121000000000001</c:v>
                </c:pt>
                <c:pt idx="3119">
                  <c:v>1.1144000000000001</c:v>
                </c:pt>
                <c:pt idx="3120">
                  <c:v>1.115</c:v>
                </c:pt>
                <c:pt idx="3121">
                  <c:v>1.1113999999999999</c:v>
                </c:pt>
                <c:pt idx="3122">
                  <c:v>1.1122000000000001</c:v>
                </c:pt>
                <c:pt idx="3123">
                  <c:v>1.1079000000000001</c:v>
                </c:pt>
                <c:pt idx="3124">
                  <c:v>1.1089</c:v>
                </c:pt>
                <c:pt idx="3125">
                  <c:v>1.1089</c:v>
                </c:pt>
                <c:pt idx="3126">
                  <c:v>1.1093</c:v>
                </c:pt>
                <c:pt idx="3127">
                  <c:v>1.1097999999999999</c:v>
                </c:pt>
                <c:pt idx="3128">
                  <c:v>1.1176999999999999</c:v>
                </c:pt>
                <c:pt idx="3129">
                  <c:v>1.1198999999999999</c:v>
                </c:pt>
                <c:pt idx="3130">
                  <c:v>1.1213</c:v>
                </c:pt>
                <c:pt idx="3131">
                  <c:v>1.1212</c:v>
                </c:pt>
                <c:pt idx="3132">
                  <c:v>1.1172</c:v>
                </c:pt>
                <c:pt idx="3133">
                  <c:v>1.1161000000000001</c:v>
                </c:pt>
                <c:pt idx="3134">
                  <c:v>1.1196999999999999</c:v>
                </c:pt>
                <c:pt idx="3135">
                  <c:v>1.1153</c:v>
                </c:pt>
                <c:pt idx="3136">
                  <c:v>1.1105</c:v>
                </c:pt>
                <c:pt idx="3137">
                  <c:v>1.1106</c:v>
                </c:pt>
                <c:pt idx="3138">
                  <c:v>1.1121000000000001</c:v>
                </c:pt>
                <c:pt idx="3139">
                  <c:v>1.1133999999999999</c:v>
                </c:pt>
                <c:pt idx="3140">
                  <c:v>1.1128</c:v>
                </c:pt>
                <c:pt idx="3141">
                  <c:v>1.115</c:v>
                </c:pt>
                <c:pt idx="3142">
                  <c:v>1.1136999999999999</c:v>
                </c:pt>
                <c:pt idx="3143">
                  <c:v>1.1092</c:v>
                </c:pt>
                <c:pt idx="3144">
                  <c:v>1.1094999999999999</c:v>
                </c:pt>
                <c:pt idx="3145">
                  <c:v>1.1082000000000001</c:v>
                </c:pt>
                <c:pt idx="3146">
                  <c:v>1.1093</c:v>
                </c:pt>
                <c:pt idx="3147">
                  <c:v>1.1054999999999999</c:v>
                </c:pt>
                <c:pt idx="3148">
                  <c:v>1.1025</c:v>
                </c:pt>
                <c:pt idx="3149">
                  <c:v>1.1019000000000001</c:v>
                </c:pt>
                <c:pt idx="3150">
                  <c:v>1.1022000000000001</c:v>
                </c:pt>
                <c:pt idx="3151">
                  <c:v>1.101</c:v>
                </c:pt>
                <c:pt idx="3152">
                  <c:v>1.1032</c:v>
                </c:pt>
                <c:pt idx="3153">
                  <c:v>1.1093</c:v>
                </c:pt>
                <c:pt idx="3154">
                  <c:v>1.1060000000000001</c:v>
                </c:pt>
                <c:pt idx="3155">
                  <c:v>1.1044</c:v>
                </c:pt>
                <c:pt idx="3156">
                  <c:v>1.0999000000000001</c:v>
                </c:pt>
                <c:pt idx="3157">
                  <c:v>1.0983000000000001</c:v>
                </c:pt>
                <c:pt idx="3158">
                  <c:v>1.0946</c:v>
                </c:pt>
                <c:pt idx="3159">
                  <c:v>1.0911</c:v>
                </c:pt>
                <c:pt idx="3160">
                  <c:v>1.0915999999999999</c:v>
                </c:pt>
                <c:pt idx="3161">
                  <c:v>1.0873999999999999</c:v>
                </c:pt>
                <c:pt idx="3162">
                  <c:v>1.0841000000000001</c:v>
                </c:pt>
                <c:pt idx="3163">
                  <c:v>1.0831</c:v>
                </c:pt>
                <c:pt idx="3164">
                  <c:v>1.0835999999999999</c:v>
                </c:pt>
                <c:pt idx="3165">
                  <c:v>1.0791999999999999</c:v>
                </c:pt>
                <c:pt idx="3166">
                  <c:v>1.0805</c:v>
                </c:pt>
                <c:pt idx="3167">
                  <c:v>1.0785</c:v>
                </c:pt>
                <c:pt idx="3168">
                  <c:v>1.0847</c:v>
                </c:pt>
                <c:pt idx="3169">
                  <c:v>1.0853999999999999</c:v>
                </c:pt>
                <c:pt idx="3170">
                  <c:v>1.0882000000000001</c:v>
                </c:pt>
                <c:pt idx="3171">
                  <c:v>1.0881000000000001</c:v>
                </c:pt>
                <c:pt idx="3172">
                  <c:v>1.1001000000000001</c:v>
                </c:pt>
                <c:pt idx="3173">
                  <c:v>1.1026</c:v>
                </c:pt>
                <c:pt idx="3174">
                  <c:v>1.1133999999999999</c:v>
                </c:pt>
                <c:pt idx="3175">
                  <c:v>1.1173</c:v>
                </c:pt>
                <c:pt idx="3176">
                  <c:v>1.1135999999999999</c:v>
                </c:pt>
                <c:pt idx="3177">
                  <c:v>1.1236999999999999</c:v>
                </c:pt>
                <c:pt idx="3178">
                  <c:v>1.1284000000000001</c:v>
                </c:pt>
                <c:pt idx="3179">
                  <c:v>1.145</c:v>
                </c:pt>
                <c:pt idx="3180">
                  <c:v>1.1281000000000001</c:v>
                </c:pt>
                <c:pt idx="3181">
                  <c:v>1.127</c:v>
                </c:pt>
                <c:pt idx="3182">
                  <c:v>1.1185</c:v>
                </c:pt>
                <c:pt idx="3183">
                  <c:v>1.1107</c:v>
                </c:pt>
                <c:pt idx="3184">
                  <c:v>1.1183000000000001</c:v>
                </c:pt>
                <c:pt idx="3185">
                  <c:v>1.0996999999999999</c:v>
                </c:pt>
                <c:pt idx="3186">
                  <c:v>1.0914999999999999</c:v>
                </c:pt>
                <c:pt idx="3187">
                  <c:v>1.0691999999999999</c:v>
                </c:pt>
                <c:pt idx="3188">
                  <c:v>1.0688</c:v>
                </c:pt>
                <c:pt idx="3189">
                  <c:v>1.0726</c:v>
                </c:pt>
                <c:pt idx="3190">
                  <c:v>1.0788</c:v>
                </c:pt>
                <c:pt idx="3191">
                  <c:v>1.0882000000000001</c:v>
                </c:pt>
                <c:pt idx="3192">
                  <c:v>1.1032</c:v>
                </c:pt>
                <c:pt idx="3193">
                  <c:v>1.1141000000000001</c:v>
                </c:pt>
                <c:pt idx="3194">
                  <c:v>1.1048</c:v>
                </c:pt>
                <c:pt idx="3195">
                  <c:v>1.1031</c:v>
                </c:pt>
                <c:pt idx="3196">
                  <c:v>1.0964</c:v>
                </c:pt>
                <c:pt idx="3197">
                  <c:v>1.0858000000000001</c:v>
                </c:pt>
                <c:pt idx="3198">
                  <c:v>1.0801000000000001</c:v>
                </c:pt>
                <c:pt idx="3199">
                  <c:v>1.0792999999999999</c:v>
                </c:pt>
                <c:pt idx="3200">
                  <c:v>1.0891999999999999</c:v>
                </c:pt>
                <c:pt idx="3201">
                  <c:v>1.0858000000000001</c:v>
                </c:pt>
                <c:pt idx="3202">
                  <c:v>1.093</c:v>
                </c:pt>
                <c:pt idx="3203">
                  <c:v>1.0936999999999999</c:v>
                </c:pt>
                <c:pt idx="3204">
                  <c:v>1.0913999999999999</c:v>
                </c:pt>
                <c:pt idx="3205">
                  <c:v>1.0980000000000001</c:v>
                </c:pt>
                <c:pt idx="3206">
                  <c:v>1.091</c:v>
                </c:pt>
                <c:pt idx="3207">
                  <c:v>1.0840000000000001</c:v>
                </c:pt>
                <c:pt idx="3208">
                  <c:v>1.0874999999999999</c:v>
                </c:pt>
                <c:pt idx="3209">
                  <c:v>1.0862000000000001</c:v>
                </c:pt>
                <c:pt idx="3210">
                  <c:v>1.0858000000000001</c:v>
                </c:pt>
                <c:pt idx="3211">
                  <c:v>1.0823</c:v>
                </c:pt>
                <c:pt idx="3212">
                  <c:v>1.0777000000000001</c:v>
                </c:pt>
                <c:pt idx="3213">
                  <c:v>1.0823</c:v>
                </c:pt>
                <c:pt idx="3214">
                  <c:v>1.0829</c:v>
                </c:pt>
                <c:pt idx="3215">
                  <c:v>1.0820000000000001</c:v>
                </c:pt>
                <c:pt idx="3216">
                  <c:v>1.0872999999999999</c:v>
                </c:pt>
                <c:pt idx="3217">
                  <c:v>1.0954999999999999</c:v>
                </c:pt>
                <c:pt idx="3218">
                  <c:v>1.0981000000000001</c:v>
                </c:pt>
                <c:pt idx="3219">
                  <c:v>1.0907</c:v>
                </c:pt>
                <c:pt idx="3220">
                  <c:v>1.0840000000000001</c:v>
                </c:pt>
                <c:pt idx="3221">
                  <c:v>1.0794999999999999</c:v>
                </c:pt>
                <c:pt idx="3222">
                  <c:v>1.0833999999999999</c:v>
                </c:pt>
                <c:pt idx="3223">
                  <c:v>1.0839000000000001</c:v>
                </c:pt>
                <c:pt idx="3224">
                  <c:v>1.0807</c:v>
                </c:pt>
                <c:pt idx="3225">
                  <c:v>1.0848</c:v>
                </c:pt>
                <c:pt idx="3226">
                  <c:v>1.0818000000000001</c:v>
                </c:pt>
                <c:pt idx="3227">
                  <c:v>1.0805</c:v>
                </c:pt>
                <c:pt idx="3228">
                  <c:v>1.0820000000000001</c:v>
                </c:pt>
                <c:pt idx="3229">
                  <c:v>1.0912999999999999</c:v>
                </c:pt>
                <c:pt idx="3230">
                  <c:v>1.0923</c:v>
                </c:pt>
                <c:pt idx="3231">
                  <c:v>1.0980000000000001</c:v>
                </c:pt>
                <c:pt idx="3232">
                  <c:v>1.095</c:v>
                </c:pt>
                <c:pt idx="3233">
                  <c:v>1.0901000000000001</c:v>
                </c:pt>
                <c:pt idx="3234">
                  <c:v>1.0898000000000001</c:v>
                </c:pt>
                <c:pt idx="3235">
                  <c:v>1.0982000000000001</c:v>
                </c:pt>
                <c:pt idx="3236">
                  <c:v>1.1006</c:v>
                </c:pt>
                <c:pt idx="3237">
                  <c:v>1.1076999999999999</c:v>
                </c:pt>
                <c:pt idx="3238">
                  <c:v>1.1101000000000001</c:v>
                </c:pt>
                <c:pt idx="3239">
                  <c:v>1.1135999999999999</c:v>
                </c:pt>
                <c:pt idx="3240">
                  <c:v>1.1185</c:v>
                </c:pt>
              </c:numCache>
            </c:numRef>
          </c:val>
          <c:smooth val="0"/>
        </c:ser>
        <c:dLbls>
          <c:showLegendKey val="0"/>
          <c:showVal val="0"/>
          <c:showCatName val="0"/>
          <c:showSerName val="0"/>
          <c:showPercent val="0"/>
          <c:showBubbleSize val="0"/>
        </c:dLbls>
        <c:marker val="1"/>
        <c:smooth val="0"/>
        <c:axId val="162511872"/>
        <c:axId val="162513664"/>
      </c:lineChart>
      <c:lineChart>
        <c:grouping val="standard"/>
        <c:varyColors val="0"/>
        <c:ser>
          <c:idx val="0"/>
          <c:order val="0"/>
          <c:tx>
            <c:strRef>
              <c:f>Sheet1!$F$2</c:f>
              <c:strCache>
                <c:ptCount val="1"/>
                <c:pt idx="0">
                  <c:v>US-Germany 2y yield differential, inverted (rhs)</c:v>
                </c:pt>
              </c:strCache>
            </c:strRef>
          </c:tx>
          <c:spPr>
            <a:ln w="31750"/>
          </c:spPr>
          <c:marker>
            <c:symbol val="none"/>
          </c:marker>
          <c:cat>
            <c:numRef>
              <c:f>Sheet1!$E$3:$E$3243</c:f>
              <c:numCache>
                <c:formatCode>m/d/yyyy</c:formatCode>
                <c:ptCount val="3241"/>
                <c:pt idx="0">
                  <c:v>39448</c:v>
                </c:pt>
                <c:pt idx="1">
                  <c:v>39449</c:v>
                </c:pt>
                <c:pt idx="2">
                  <c:v>39450</c:v>
                </c:pt>
                <c:pt idx="3">
                  <c:v>39451</c:v>
                </c:pt>
                <c:pt idx="4">
                  <c:v>39454</c:v>
                </c:pt>
                <c:pt idx="5">
                  <c:v>39455</c:v>
                </c:pt>
                <c:pt idx="6">
                  <c:v>39456</c:v>
                </c:pt>
                <c:pt idx="7">
                  <c:v>39457</c:v>
                </c:pt>
                <c:pt idx="8">
                  <c:v>39458</c:v>
                </c:pt>
                <c:pt idx="9">
                  <c:v>39461</c:v>
                </c:pt>
                <c:pt idx="10">
                  <c:v>39462</c:v>
                </c:pt>
                <c:pt idx="11">
                  <c:v>39463</c:v>
                </c:pt>
                <c:pt idx="12">
                  <c:v>39464</c:v>
                </c:pt>
                <c:pt idx="13">
                  <c:v>39465</c:v>
                </c:pt>
                <c:pt idx="14">
                  <c:v>39468</c:v>
                </c:pt>
                <c:pt idx="15">
                  <c:v>39469</c:v>
                </c:pt>
                <c:pt idx="16">
                  <c:v>39470</c:v>
                </c:pt>
                <c:pt idx="17">
                  <c:v>39471</c:v>
                </c:pt>
                <c:pt idx="18">
                  <c:v>39472</c:v>
                </c:pt>
                <c:pt idx="19">
                  <c:v>39475</c:v>
                </c:pt>
                <c:pt idx="20">
                  <c:v>39476</c:v>
                </c:pt>
                <c:pt idx="21">
                  <c:v>39477</c:v>
                </c:pt>
                <c:pt idx="22">
                  <c:v>39478</c:v>
                </c:pt>
                <c:pt idx="23">
                  <c:v>39479</c:v>
                </c:pt>
                <c:pt idx="24">
                  <c:v>39482</c:v>
                </c:pt>
                <c:pt idx="25">
                  <c:v>39483</c:v>
                </c:pt>
                <c:pt idx="26">
                  <c:v>39484</c:v>
                </c:pt>
                <c:pt idx="27">
                  <c:v>39485</c:v>
                </c:pt>
                <c:pt idx="28">
                  <c:v>39486</c:v>
                </c:pt>
                <c:pt idx="29">
                  <c:v>39489</c:v>
                </c:pt>
                <c:pt idx="30">
                  <c:v>39490</c:v>
                </c:pt>
                <c:pt idx="31">
                  <c:v>39491</c:v>
                </c:pt>
                <c:pt idx="32">
                  <c:v>39492</c:v>
                </c:pt>
                <c:pt idx="33">
                  <c:v>39493</c:v>
                </c:pt>
                <c:pt idx="34">
                  <c:v>39496</c:v>
                </c:pt>
                <c:pt idx="35">
                  <c:v>39497</c:v>
                </c:pt>
                <c:pt idx="36">
                  <c:v>39498</c:v>
                </c:pt>
                <c:pt idx="37">
                  <c:v>39499</c:v>
                </c:pt>
                <c:pt idx="38">
                  <c:v>39500</c:v>
                </c:pt>
                <c:pt idx="39">
                  <c:v>39503</c:v>
                </c:pt>
                <c:pt idx="40">
                  <c:v>39504</c:v>
                </c:pt>
                <c:pt idx="41">
                  <c:v>39505</c:v>
                </c:pt>
                <c:pt idx="42">
                  <c:v>39506</c:v>
                </c:pt>
                <c:pt idx="43">
                  <c:v>39507</c:v>
                </c:pt>
                <c:pt idx="44">
                  <c:v>39510</c:v>
                </c:pt>
                <c:pt idx="45">
                  <c:v>39511</c:v>
                </c:pt>
                <c:pt idx="46">
                  <c:v>39512</c:v>
                </c:pt>
                <c:pt idx="47">
                  <c:v>39513</c:v>
                </c:pt>
                <c:pt idx="48">
                  <c:v>39514</c:v>
                </c:pt>
                <c:pt idx="49">
                  <c:v>39517</c:v>
                </c:pt>
                <c:pt idx="50">
                  <c:v>39518</c:v>
                </c:pt>
                <c:pt idx="51">
                  <c:v>39519</c:v>
                </c:pt>
                <c:pt idx="52">
                  <c:v>39520</c:v>
                </c:pt>
                <c:pt idx="53">
                  <c:v>39521</c:v>
                </c:pt>
                <c:pt idx="54">
                  <c:v>39524</c:v>
                </c:pt>
                <c:pt idx="55">
                  <c:v>39525</c:v>
                </c:pt>
                <c:pt idx="56">
                  <c:v>39526</c:v>
                </c:pt>
                <c:pt idx="57">
                  <c:v>39527</c:v>
                </c:pt>
                <c:pt idx="58">
                  <c:v>39528</c:v>
                </c:pt>
                <c:pt idx="59">
                  <c:v>39531</c:v>
                </c:pt>
                <c:pt idx="60">
                  <c:v>39532</c:v>
                </c:pt>
                <c:pt idx="61">
                  <c:v>39533</c:v>
                </c:pt>
                <c:pt idx="62">
                  <c:v>39534</c:v>
                </c:pt>
                <c:pt idx="63">
                  <c:v>39535</c:v>
                </c:pt>
                <c:pt idx="64">
                  <c:v>39538</c:v>
                </c:pt>
                <c:pt idx="65">
                  <c:v>39539</c:v>
                </c:pt>
                <c:pt idx="66">
                  <c:v>39540</c:v>
                </c:pt>
                <c:pt idx="67">
                  <c:v>39541</c:v>
                </c:pt>
                <c:pt idx="68">
                  <c:v>39542</c:v>
                </c:pt>
                <c:pt idx="69">
                  <c:v>39545</c:v>
                </c:pt>
                <c:pt idx="70">
                  <c:v>39546</c:v>
                </c:pt>
                <c:pt idx="71">
                  <c:v>39547</c:v>
                </c:pt>
                <c:pt idx="72">
                  <c:v>39548</c:v>
                </c:pt>
                <c:pt idx="73">
                  <c:v>39549</c:v>
                </c:pt>
                <c:pt idx="74">
                  <c:v>39552</c:v>
                </c:pt>
                <c:pt idx="75">
                  <c:v>39553</c:v>
                </c:pt>
                <c:pt idx="76">
                  <c:v>39554</c:v>
                </c:pt>
                <c:pt idx="77">
                  <c:v>39555</c:v>
                </c:pt>
                <c:pt idx="78">
                  <c:v>39556</c:v>
                </c:pt>
                <c:pt idx="79">
                  <c:v>39559</c:v>
                </c:pt>
                <c:pt idx="80">
                  <c:v>39560</c:v>
                </c:pt>
                <c:pt idx="81">
                  <c:v>39561</c:v>
                </c:pt>
                <c:pt idx="82">
                  <c:v>39562</c:v>
                </c:pt>
                <c:pt idx="83">
                  <c:v>39563</c:v>
                </c:pt>
                <c:pt idx="84">
                  <c:v>39566</c:v>
                </c:pt>
                <c:pt idx="85">
                  <c:v>39567</c:v>
                </c:pt>
                <c:pt idx="86">
                  <c:v>39568</c:v>
                </c:pt>
                <c:pt idx="87">
                  <c:v>39569</c:v>
                </c:pt>
                <c:pt idx="88">
                  <c:v>39570</c:v>
                </c:pt>
                <c:pt idx="89">
                  <c:v>39573</c:v>
                </c:pt>
                <c:pt idx="90">
                  <c:v>39574</c:v>
                </c:pt>
                <c:pt idx="91">
                  <c:v>39575</c:v>
                </c:pt>
                <c:pt idx="92">
                  <c:v>39576</c:v>
                </c:pt>
                <c:pt idx="93">
                  <c:v>39577</c:v>
                </c:pt>
                <c:pt idx="94">
                  <c:v>39580</c:v>
                </c:pt>
                <c:pt idx="95">
                  <c:v>39581</c:v>
                </c:pt>
                <c:pt idx="96">
                  <c:v>39582</c:v>
                </c:pt>
                <c:pt idx="97">
                  <c:v>39583</c:v>
                </c:pt>
                <c:pt idx="98">
                  <c:v>39584</c:v>
                </c:pt>
                <c:pt idx="99">
                  <c:v>39587</c:v>
                </c:pt>
                <c:pt idx="100">
                  <c:v>39588</c:v>
                </c:pt>
                <c:pt idx="101">
                  <c:v>39589</c:v>
                </c:pt>
                <c:pt idx="102">
                  <c:v>39590</c:v>
                </c:pt>
                <c:pt idx="103">
                  <c:v>39591</c:v>
                </c:pt>
                <c:pt idx="104">
                  <c:v>39594</c:v>
                </c:pt>
                <c:pt idx="105">
                  <c:v>39595</c:v>
                </c:pt>
                <c:pt idx="106">
                  <c:v>39596</c:v>
                </c:pt>
                <c:pt idx="107">
                  <c:v>39597</c:v>
                </c:pt>
                <c:pt idx="108">
                  <c:v>39598</c:v>
                </c:pt>
                <c:pt idx="109">
                  <c:v>39601</c:v>
                </c:pt>
                <c:pt idx="110">
                  <c:v>39602</c:v>
                </c:pt>
                <c:pt idx="111">
                  <c:v>39603</c:v>
                </c:pt>
                <c:pt idx="112">
                  <c:v>39604</c:v>
                </c:pt>
                <c:pt idx="113">
                  <c:v>39605</c:v>
                </c:pt>
                <c:pt idx="114">
                  <c:v>39608</c:v>
                </c:pt>
                <c:pt idx="115">
                  <c:v>39609</c:v>
                </c:pt>
                <c:pt idx="116">
                  <c:v>39610</c:v>
                </c:pt>
                <c:pt idx="117">
                  <c:v>39611</c:v>
                </c:pt>
                <c:pt idx="118">
                  <c:v>39612</c:v>
                </c:pt>
                <c:pt idx="119">
                  <c:v>39615</c:v>
                </c:pt>
                <c:pt idx="120">
                  <c:v>39616</c:v>
                </c:pt>
                <c:pt idx="121">
                  <c:v>39617</c:v>
                </c:pt>
                <c:pt idx="122">
                  <c:v>39618</c:v>
                </c:pt>
                <c:pt idx="123">
                  <c:v>39619</c:v>
                </c:pt>
                <c:pt idx="124">
                  <c:v>39622</c:v>
                </c:pt>
                <c:pt idx="125">
                  <c:v>39623</c:v>
                </c:pt>
                <c:pt idx="126">
                  <c:v>39624</c:v>
                </c:pt>
                <c:pt idx="127">
                  <c:v>39625</c:v>
                </c:pt>
                <c:pt idx="128">
                  <c:v>39626</c:v>
                </c:pt>
                <c:pt idx="129">
                  <c:v>39629</c:v>
                </c:pt>
                <c:pt idx="130">
                  <c:v>39630</c:v>
                </c:pt>
                <c:pt idx="131">
                  <c:v>39631</c:v>
                </c:pt>
                <c:pt idx="132">
                  <c:v>39632</c:v>
                </c:pt>
                <c:pt idx="133">
                  <c:v>39633</c:v>
                </c:pt>
                <c:pt idx="134">
                  <c:v>39636</c:v>
                </c:pt>
                <c:pt idx="135">
                  <c:v>39637</c:v>
                </c:pt>
                <c:pt idx="136">
                  <c:v>39638</c:v>
                </c:pt>
                <c:pt idx="137">
                  <c:v>39639</c:v>
                </c:pt>
                <c:pt idx="138">
                  <c:v>39640</c:v>
                </c:pt>
                <c:pt idx="139">
                  <c:v>39643</c:v>
                </c:pt>
                <c:pt idx="140">
                  <c:v>39644</c:v>
                </c:pt>
                <c:pt idx="141">
                  <c:v>39645</c:v>
                </c:pt>
                <c:pt idx="142">
                  <c:v>39646</c:v>
                </c:pt>
                <c:pt idx="143">
                  <c:v>39647</c:v>
                </c:pt>
                <c:pt idx="144">
                  <c:v>39650</c:v>
                </c:pt>
                <c:pt idx="145">
                  <c:v>39651</c:v>
                </c:pt>
                <c:pt idx="146">
                  <c:v>39652</c:v>
                </c:pt>
                <c:pt idx="147">
                  <c:v>39653</c:v>
                </c:pt>
                <c:pt idx="148">
                  <c:v>39654</c:v>
                </c:pt>
                <c:pt idx="149">
                  <c:v>39657</c:v>
                </c:pt>
                <c:pt idx="150">
                  <c:v>39658</c:v>
                </c:pt>
                <c:pt idx="151">
                  <c:v>39659</c:v>
                </c:pt>
                <c:pt idx="152">
                  <c:v>39660</c:v>
                </c:pt>
                <c:pt idx="153">
                  <c:v>39661</c:v>
                </c:pt>
                <c:pt idx="154">
                  <c:v>39664</c:v>
                </c:pt>
                <c:pt idx="155">
                  <c:v>39665</c:v>
                </c:pt>
                <c:pt idx="156">
                  <c:v>39666</c:v>
                </c:pt>
                <c:pt idx="157">
                  <c:v>39667</c:v>
                </c:pt>
                <c:pt idx="158">
                  <c:v>39668</c:v>
                </c:pt>
                <c:pt idx="159">
                  <c:v>39671</c:v>
                </c:pt>
                <c:pt idx="160">
                  <c:v>39672</c:v>
                </c:pt>
                <c:pt idx="161">
                  <c:v>39673</c:v>
                </c:pt>
                <c:pt idx="162">
                  <c:v>39674</c:v>
                </c:pt>
                <c:pt idx="163">
                  <c:v>39675</c:v>
                </c:pt>
                <c:pt idx="164">
                  <c:v>39678</c:v>
                </c:pt>
                <c:pt idx="165">
                  <c:v>39679</c:v>
                </c:pt>
                <c:pt idx="166">
                  <c:v>39680</c:v>
                </c:pt>
                <c:pt idx="167">
                  <c:v>39681</c:v>
                </c:pt>
                <c:pt idx="168">
                  <c:v>39682</c:v>
                </c:pt>
                <c:pt idx="169">
                  <c:v>39685</c:v>
                </c:pt>
                <c:pt idx="170">
                  <c:v>39686</c:v>
                </c:pt>
                <c:pt idx="171">
                  <c:v>39687</c:v>
                </c:pt>
                <c:pt idx="172">
                  <c:v>39688</c:v>
                </c:pt>
                <c:pt idx="173">
                  <c:v>39689</c:v>
                </c:pt>
                <c:pt idx="174">
                  <c:v>39692</c:v>
                </c:pt>
                <c:pt idx="175">
                  <c:v>39693</c:v>
                </c:pt>
                <c:pt idx="176">
                  <c:v>39694</c:v>
                </c:pt>
                <c:pt idx="177">
                  <c:v>39695</c:v>
                </c:pt>
                <c:pt idx="178">
                  <c:v>39696</c:v>
                </c:pt>
                <c:pt idx="179">
                  <c:v>39699</c:v>
                </c:pt>
                <c:pt idx="180">
                  <c:v>39700</c:v>
                </c:pt>
                <c:pt idx="181">
                  <c:v>39701</c:v>
                </c:pt>
                <c:pt idx="182">
                  <c:v>39702</c:v>
                </c:pt>
                <c:pt idx="183">
                  <c:v>39703</c:v>
                </c:pt>
                <c:pt idx="184">
                  <c:v>39706</c:v>
                </c:pt>
                <c:pt idx="185">
                  <c:v>39707</c:v>
                </c:pt>
                <c:pt idx="186">
                  <c:v>39708</c:v>
                </c:pt>
                <c:pt idx="187">
                  <c:v>39709</c:v>
                </c:pt>
                <c:pt idx="188">
                  <c:v>39710</c:v>
                </c:pt>
                <c:pt idx="189">
                  <c:v>39713</c:v>
                </c:pt>
                <c:pt idx="190">
                  <c:v>39714</c:v>
                </c:pt>
                <c:pt idx="191">
                  <c:v>39715</c:v>
                </c:pt>
                <c:pt idx="192">
                  <c:v>39716</c:v>
                </c:pt>
                <c:pt idx="193">
                  <c:v>39717</c:v>
                </c:pt>
                <c:pt idx="194">
                  <c:v>39720</c:v>
                </c:pt>
                <c:pt idx="195">
                  <c:v>39721</c:v>
                </c:pt>
                <c:pt idx="196">
                  <c:v>39722</c:v>
                </c:pt>
                <c:pt idx="197">
                  <c:v>39723</c:v>
                </c:pt>
                <c:pt idx="198">
                  <c:v>39724</c:v>
                </c:pt>
                <c:pt idx="199">
                  <c:v>39727</c:v>
                </c:pt>
                <c:pt idx="200">
                  <c:v>39728</c:v>
                </c:pt>
                <c:pt idx="201">
                  <c:v>39729</c:v>
                </c:pt>
                <c:pt idx="202">
                  <c:v>39730</c:v>
                </c:pt>
                <c:pt idx="203">
                  <c:v>39731</c:v>
                </c:pt>
                <c:pt idx="204">
                  <c:v>39734</c:v>
                </c:pt>
                <c:pt idx="205">
                  <c:v>39735</c:v>
                </c:pt>
                <c:pt idx="206">
                  <c:v>39736</c:v>
                </c:pt>
                <c:pt idx="207">
                  <c:v>39737</c:v>
                </c:pt>
                <c:pt idx="208">
                  <c:v>39738</c:v>
                </c:pt>
                <c:pt idx="209">
                  <c:v>39741</c:v>
                </c:pt>
                <c:pt idx="210">
                  <c:v>39742</c:v>
                </c:pt>
                <c:pt idx="211">
                  <c:v>39743</c:v>
                </c:pt>
                <c:pt idx="212">
                  <c:v>39744</c:v>
                </c:pt>
                <c:pt idx="213">
                  <c:v>39745</c:v>
                </c:pt>
                <c:pt idx="214">
                  <c:v>39748</c:v>
                </c:pt>
                <c:pt idx="215">
                  <c:v>39749</c:v>
                </c:pt>
                <c:pt idx="216">
                  <c:v>39750</c:v>
                </c:pt>
                <c:pt idx="217">
                  <c:v>39751</c:v>
                </c:pt>
                <c:pt idx="218">
                  <c:v>39752</c:v>
                </c:pt>
                <c:pt idx="219">
                  <c:v>39755</c:v>
                </c:pt>
                <c:pt idx="220">
                  <c:v>39756</c:v>
                </c:pt>
                <c:pt idx="221">
                  <c:v>39757</c:v>
                </c:pt>
                <c:pt idx="222">
                  <c:v>39758</c:v>
                </c:pt>
                <c:pt idx="223">
                  <c:v>39759</c:v>
                </c:pt>
                <c:pt idx="224">
                  <c:v>39762</c:v>
                </c:pt>
                <c:pt idx="225">
                  <c:v>39763</c:v>
                </c:pt>
                <c:pt idx="226">
                  <c:v>39764</c:v>
                </c:pt>
                <c:pt idx="227">
                  <c:v>39765</c:v>
                </c:pt>
                <c:pt idx="228">
                  <c:v>39766</c:v>
                </c:pt>
                <c:pt idx="229">
                  <c:v>39769</c:v>
                </c:pt>
                <c:pt idx="230">
                  <c:v>39770</c:v>
                </c:pt>
                <c:pt idx="231">
                  <c:v>39771</c:v>
                </c:pt>
                <c:pt idx="232">
                  <c:v>39772</c:v>
                </c:pt>
                <c:pt idx="233">
                  <c:v>39773</c:v>
                </c:pt>
                <c:pt idx="234">
                  <c:v>39776</c:v>
                </c:pt>
                <c:pt idx="235">
                  <c:v>39777</c:v>
                </c:pt>
                <c:pt idx="236">
                  <c:v>39778</c:v>
                </c:pt>
                <c:pt idx="237">
                  <c:v>39779</c:v>
                </c:pt>
                <c:pt idx="238">
                  <c:v>39780</c:v>
                </c:pt>
                <c:pt idx="239">
                  <c:v>39783</c:v>
                </c:pt>
                <c:pt idx="240">
                  <c:v>39784</c:v>
                </c:pt>
                <c:pt idx="241">
                  <c:v>39785</c:v>
                </c:pt>
                <c:pt idx="242">
                  <c:v>39786</c:v>
                </c:pt>
                <c:pt idx="243">
                  <c:v>39787</c:v>
                </c:pt>
                <c:pt idx="244">
                  <c:v>39790</c:v>
                </c:pt>
                <c:pt idx="245">
                  <c:v>39791</c:v>
                </c:pt>
                <c:pt idx="246">
                  <c:v>39792</c:v>
                </c:pt>
                <c:pt idx="247">
                  <c:v>39793</c:v>
                </c:pt>
                <c:pt idx="248">
                  <c:v>39794</c:v>
                </c:pt>
                <c:pt idx="249">
                  <c:v>39797</c:v>
                </c:pt>
                <c:pt idx="250">
                  <c:v>39798</c:v>
                </c:pt>
                <c:pt idx="251">
                  <c:v>39799</c:v>
                </c:pt>
                <c:pt idx="252">
                  <c:v>39800</c:v>
                </c:pt>
                <c:pt idx="253">
                  <c:v>39801</c:v>
                </c:pt>
                <c:pt idx="254">
                  <c:v>39804</c:v>
                </c:pt>
                <c:pt idx="255">
                  <c:v>39805</c:v>
                </c:pt>
                <c:pt idx="256">
                  <c:v>39806</c:v>
                </c:pt>
                <c:pt idx="257">
                  <c:v>39807</c:v>
                </c:pt>
                <c:pt idx="258">
                  <c:v>39808</c:v>
                </c:pt>
                <c:pt idx="259">
                  <c:v>39811</c:v>
                </c:pt>
                <c:pt idx="260">
                  <c:v>39812</c:v>
                </c:pt>
                <c:pt idx="261">
                  <c:v>39813</c:v>
                </c:pt>
                <c:pt idx="262">
                  <c:v>39814</c:v>
                </c:pt>
                <c:pt idx="263">
                  <c:v>39815</c:v>
                </c:pt>
                <c:pt idx="264">
                  <c:v>39818</c:v>
                </c:pt>
                <c:pt idx="265">
                  <c:v>39819</c:v>
                </c:pt>
                <c:pt idx="266">
                  <c:v>39820</c:v>
                </c:pt>
                <c:pt idx="267">
                  <c:v>39821</c:v>
                </c:pt>
                <c:pt idx="268">
                  <c:v>39822</c:v>
                </c:pt>
                <c:pt idx="269">
                  <c:v>39825</c:v>
                </c:pt>
                <c:pt idx="270">
                  <c:v>39826</c:v>
                </c:pt>
                <c:pt idx="271">
                  <c:v>39827</c:v>
                </c:pt>
                <c:pt idx="272">
                  <c:v>39828</c:v>
                </c:pt>
                <c:pt idx="273">
                  <c:v>39829</c:v>
                </c:pt>
                <c:pt idx="274">
                  <c:v>39832</c:v>
                </c:pt>
                <c:pt idx="275">
                  <c:v>39833</c:v>
                </c:pt>
                <c:pt idx="276">
                  <c:v>39834</c:v>
                </c:pt>
                <c:pt idx="277">
                  <c:v>39835</c:v>
                </c:pt>
                <c:pt idx="278">
                  <c:v>39836</c:v>
                </c:pt>
                <c:pt idx="279">
                  <c:v>39839</c:v>
                </c:pt>
                <c:pt idx="280">
                  <c:v>39840</c:v>
                </c:pt>
                <c:pt idx="281">
                  <c:v>39841</c:v>
                </c:pt>
                <c:pt idx="282">
                  <c:v>39842</c:v>
                </c:pt>
                <c:pt idx="283">
                  <c:v>39843</c:v>
                </c:pt>
                <c:pt idx="284">
                  <c:v>39846</c:v>
                </c:pt>
                <c:pt idx="285">
                  <c:v>39847</c:v>
                </c:pt>
                <c:pt idx="286">
                  <c:v>39848</c:v>
                </c:pt>
                <c:pt idx="287">
                  <c:v>39849</c:v>
                </c:pt>
                <c:pt idx="288">
                  <c:v>39850</c:v>
                </c:pt>
                <c:pt idx="289">
                  <c:v>39853</c:v>
                </c:pt>
                <c:pt idx="290">
                  <c:v>39854</c:v>
                </c:pt>
                <c:pt idx="291">
                  <c:v>39855</c:v>
                </c:pt>
                <c:pt idx="292">
                  <c:v>39856</c:v>
                </c:pt>
                <c:pt idx="293">
                  <c:v>39857</c:v>
                </c:pt>
                <c:pt idx="294">
                  <c:v>39860</c:v>
                </c:pt>
                <c:pt idx="295">
                  <c:v>39861</c:v>
                </c:pt>
                <c:pt idx="296">
                  <c:v>39862</c:v>
                </c:pt>
                <c:pt idx="297">
                  <c:v>39863</c:v>
                </c:pt>
                <c:pt idx="298">
                  <c:v>39864</c:v>
                </c:pt>
                <c:pt idx="299">
                  <c:v>39867</c:v>
                </c:pt>
                <c:pt idx="300">
                  <c:v>39868</c:v>
                </c:pt>
                <c:pt idx="301">
                  <c:v>39869</c:v>
                </c:pt>
                <c:pt idx="302">
                  <c:v>39870</c:v>
                </c:pt>
                <c:pt idx="303">
                  <c:v>39871</c:v>
                </c:pt>
                <c:pt idx="304">
                  <c:v>39874</c:v>
                </c:pt>
                <c:pt idx="305">
                  <c:v>39875</c:v>
                </c:pt>
                <c:pt idx="306">
                  <c:v>39876</c:v>
                </c:pt>
                <c:pt idx="307">
                  <c:v>39877</c:v>
                </c:pt>
                <c:pt idx="308">
                  <c:v>39878</c:v>
                </c:pt>
                <c:pt idx="309">
                  <c:v>39881</c:v>
                </c:pt>
                <c:pt idx="310">
                  <c:v>39882</c:v>
                </c:pt>
                <c:pt idx="311">
                  <c:v>39883</c:v>
                </c:pt>
                <c:pt idx="312">
                  <c:v>39884</c:v>
                </c:pt>
                <c:pt idx="313">
                  <c:v>39885</c:v>
                </c:pt>
                <c:pt idx="314">
                  <c:v>39888</c:v>
                </c:pt>
                <c:pt idx="315">
                  <c:v>39889</c:v>
                </c:pt>
                <c:pt idx="316">
                  <c:v>39890</c:v>
                </c:pt>
                <c:pt idx="317">
                  <c:v>39891</c:v>
                </c:pt>
                <c:pt idx="318">
                  <c:v>39892</c:v>
                </c:pt>
                <c:pt idx="319">
                  <c:v>39895</c:v>
                </c:pt>
                <c:pt idx="320">
                  <c:v>39896</c:v>
                </c:pt>
                <c:pt idx="321">
                  <c:v>39897</c:v>
                </c:pt>
                <c:pt idx="322">
                  <c:v>39898</c:v>
                </c:pt>
                <c:pt idx="323">
                  <c:v>39899</c:v>
                </c:pt>
                <c:pt idx="324">
                  <c:v>39902</c:v>
                </c:pt>
                <c:pt idx="325">
                  <c:v>39903</c:v>
                </c:pt>
                <c:pt idx="326">
                  <c:v>39904</c:v>
                </c:pt>
                <c:pt idx="327">
                  <c:v>39905</c:v>
                </c:pt>
                <c:pt idx="328">
                  <c:v>39906</c:v>
                </c:pt>
                <c:pt idx="329">
                  <c:v>39909</c:v>
                </c:pt>
                <c:pt idx="330">
                  <c:v>39910</c:v>
                </c:pt>
                <c:pt idx="331">
                  <c:v>39911</c:v>
                </c:pt>
                <c:pt idx="332">
                  <c:v>39912</c:v>
                </c:pt>
                <c:pt idx="333">
                  <c:v>39913</c:v>
                </c:pt>
                <c:pt idx="334">
                  <c:v>39916</c:v>
                </c:pt>
                <c:pt idx="335">
                  <c:v>39917</c:v>
                </c:pt>
                <c:pt idx="336">
                  <c:v>39918</c:v>
                </c:pt>
                <c:pt idx="337">
                  <c:v>39919</c:v>
                </c:pt>
                <c:pt idx="338">
                  <c:v>39920</c:v>
                </c:pt>
                <c:pt idx="339">
                  <c:v>39923</c:v>
                </c:pt>
                <c:pt idx="340">
                  <c:v>39924</c:v>
                </c:pt>
                <c:pt idx="341">
                  <c:v>39925</c:v>
                </c:pt>
                <c:pt idx="342">
                  <c:v>39926</c:v>
                </c:pt>
                <c:pt idx="343">
                  <c:v>39927</c:v>
                </c:pt>
                <c:pt idx="344">
                  <c:v>39930</c:v>
                </c:pt>
                <c:pt idx="345">
                  <c:v>39931</c:v>
                </c:pt>
                <c:pt idx="346">
                  <c:v>39932</c:v>
                </c:pt>
                <c:pt idx="347">
                  <c:v>39933</c:v>
                </c:pt>
                <c:pt idx="348">
                  <c:v>39934</c:v>
                </c:pt>
                <c:pt idx="349">
                  <c:v>39937</c:v>
                </c:pt>
                <c:pt idx="350">
                  <c:v>39938</c:v>
                </c:pt>
                <c:pt idx="351">
                  <c:v>39939</c:v>
                </c:pt>
                <c:pt idx="352">
                  <c:v>39940</c:v>
                </c:pt>
                <c:pt idx="353">
                  <c:v>39941</c:v>
                </c:pt>
                <c:pt idx="354">
                  <c:v>39944</c:v>
                </c:pt>
                <c:pt idx="355">
                  <c:v>39945</c:v>
                </c:pt>
                <c:pt idx="356">
                  <c:v>39946</c:v>
                </c:pt>
                <c:pt idx="357">
                  <c:v>39947</c:v>
                </c:pt>
                <c:pt idx="358">
                  <c:v>39948</c:v>
                </c:pt>
                <c:pt idx="359">
                  <c:v>39951</c:v>
                </c:pt>
                <c:pt idx="360">
                  <c:v>39952</c:v>
                </c:pt>
                <c:pt idx="361">
                  <c:v>39953</c:v>
                </c:pt>
                <c:pt idx="362">
                  <c:v>39954</c:v>
                </c:pt>
                <c:pt idx="363">
                  <c:v>39955</c:v>
                </c:pt>
                <c:pt idx="364">
                  <c:v>39958</c:v>
                </c:pt>
                <c:pt idx="365">
                  <c:v>39959</c:v>
                </c:pt>
                <c:pt idx="366">
                  <c:v>39960</c:v>
                </c:pt>
                <c:pt idx="367">
                  <c:v>39961</c:v>
                </c:pt>
                <c:pt idx="368">
                  <c:v>39962</c:v>
                </c:pt>
                <c:pt idx="369">
                  <c:v>39965</c:v>
                </c:pt>
                <c:pt idx="370">
                  <c:v>39966</c:v>
                </c:pt>
                <c:pt idx="371">
                  <c:v>39967</c:v>
                </c:pt>
                <c:pt idx="372">
                  <c:v>39968</c:v>
                </c:pt>
                <c:pt idx="373">
                  <c:v>39969</c:v>
                </c:pt>
                <c:pt idx="374">
                  <c:v>39972</c:v>
                </c:pt>
                <c:pt idx="375">
                  <c:v>39973</c:v>
                </c:pt>
                <c:pt idx="376">
                  <c:v>39974</c:v>
                </c:pt>
                <c:pt idx="377">
                  <c:v>39975</c:v>
                </c:pt>
                <c:pt idx="378">
                  <c:v>39976</c:v>
                </c:pt>
                <c:pt idx="379">
                  <c:v>39979</c:v>
                </c:pt>
                <c:pt idx="380">
                  <c:v>39980</c:v>
                </c:pt>
                <c:pt idx="381">
                  <c:v>39981</c:v>
                </c:pt>
                <c:pt idx="382">
                  <c:v>39982</c:v>
                </c:pt>
                <c:pt idx="383">
                  <c:v>39983</c:v>
                </c:pt>
                <c:pt idx="384">
                  <c:v>39986</c:v>
                </c:pt>
                <c:pt idx="385">
                  <c:v>39987</c:v>
                </c:pt>
                <c:pt idx="386">
                  <c:v>39988</c:v>
                </c:pt>
                <c:pt idx="387">
                  <c:v>39989</c:v>
                </c:pt>
                <c:pt idx="388">
                  <c:v>39990</c:v>
                </c:pt>
                <c:pt idx="389">
                  <c:v>39993</c:v>
                </c:pt>
                <c:pt idx="390">
                  <c:v>39994</c:v>
                </c:pt>
                <c:pt idx="391">
                  <c:v>39995</c:v>
                </c:pt>
                <c:pt idx="392">
                  <c:v>39996</c:v>
                </c:pt>
                <c:pt idx="393">
                  <c:v>39997</c:v>
                </c:pt>
                <c:pt idx="394">
                  <c:v>40000</c:v>
                </c:pt>
                <c:pt idx="395">
                  <c:v>40001</c:v>
                </c:pt>
                <c:pt idx="396">
                  <c:v>40002</c:v>
                </c:pt>
                <c:pt idx="397">
                  <c:v>40003</c:v>
                </c:pt>
                <c:pt idx="398">
                  <c:v>40004</c:v>
                </c:pt>
                <c:pt idx="399">
                  <c:v>40007</c:v>
                </c:pt>
                <c:pt idx="400">
                  <c:v>40008</c:v>
                </c:pt>
                <c:pt idx="401">
                  <c:v>40009</c:v>
                </c:pt>
                <c:pt idx="402">
                  <c:v>40010</c:v>
                </c:pt>
                <c:pt idx="403">
                  <c:v>40011</c:v>
                </c:pt>
                <c:pt idx="404">
                  <c:v>40014</c:v>
                </c:pt>
                <c:pt idx="405">
                  <c:v>40015</c:v>
                </c:pt>
                <c:pt idx="406">
                  <c:v>40016</c:v>
                </c:pt>
                <c:pt idx="407">
                  <c:v>40017</c:v>
                </c:pt>
                <c:pt idx="408">
                  <c:v>40018</c:v>
                </c:pt>
                <c:pt idx="409">
                  <c:v>40021</c:v>
                </c:pt>
                <c:pt idx="410">
                  <c:v>40022</c:v>
                </c:pt>
                <c:pt idx="411">
                  <c:v>40023</c:v>
                </c:pt>
                <c:pt idx="412">
                  <c:v>40024</c:v>
                </c:pt>
                <c:pt idx="413">
                  <c:v>40025</c:v>
                </c:pt>
                <c:pt idx="414">
                  <c:v>40028</c:v>
                </c:pt>
                <c:pt idx="415">
                  <c:v>40029</c:v>
                </c:pt>
                <c:pt idx="416">
                  <c:v>40030</c:v>
                </c:pt>
                <c:pt idx="417">
                  <c:v>40031</c:v>
                </c:pt>
                <c:pt idx="418">
                  <c:v>40032</c:v>
                </c:pt>
                <c:pt idx="419">
                  <c:v>40035</c:v>
                </c:pt>
                <c:pt idx="420">
                  <c:v>40036</c:v>
                </c:pt>
                <c:pt idx="421">
                  <c:v>40037</c:v>
                </c:pt>
                <c:pt idx="422">
                  <c:v>40038</c:v>
                </c:pt>
                <c:pt idx="423">
                  <c:v>40039</c:v>
                </c:pt>
                <c:pt idx="424">
                  <c:v>40042</c:v>
                </c:pt>
                <c:pt idx="425">
                  <c:v>40043</c:v>
                </c:pt>
                <c:pt idx="426">
                  <c:v>40044</c:v>
                </c:pt>
                <c:pt idx="427">
                  <c:v>40045</c:v>
                </c:pt>
                <c:pt idx="428">
                  <c:v>40046</c:v>
                </c:pt>
                <c:pt idx="429">
                  <c:v>40049</c:v>
                </c:pt>
                <c:pt idx="430">
                  <c:v>40050</c:v>
                </c:pt>
                <c:pt idx="431">
                  <c:v>40051</c:v>
                </c:pt>
                <c:pt idx="432">
                  <c:v>40052</c:v>
                </c:pt>
                <c:pt idx="433">
                  <c:v>40053</c:v>
                </c:pt>
                <c:pt idx="434">
                  <c:v>40056</c:v>
                </c:pt>
                <c:pt idx="435">
                  <c:v>40057</c:v>
                </c:pt>
                <c:pt idx="436">
                  <c:v>40058</c:v>
                </c:pt>
                <c:pt idx="437">
                  <c:v>40059</c:v>
                </c:pt>
                <c:pt idx="438">
                  <c:v>40060</c:v>
                </c:pt>
                <c:pt idx="439">
                  <c:v>40063</c:v>
                </c:pt>
                <c:pt idx="440">
                  <c:v>40064</c:v>
                </c:pt>
                <c:pt idx="441">
                  <c:v>40065</c:v>
                </c:pt>
                <c:pt idx="442">
                  <c:v>40066</c:v>
                </c:pt>
                <c:pt idx="443">
                  <c:v>40067</c:v>
                </c:pt>
                <c:pt idx="444">
                  <c:v>40070</c:v>
                </c:pt>
                <c:pt idx="445">
                  <c:v>40071</c:v>
                </c:pt>
                <c:pt idx="446">
                  <c:v>40072</c:v>
                </c:pt>
                <c:pt idx="447">
                  <c:v>40073</c:v>
                </c:pt>
                <c:pt idx="448">
                  <c:v>40074</c:v>
                </c:pt>
                <c:pt idx="449">
                  <c:v>40077</c:v>
                </c:pt>
                <c:pt idx="450">
                  <c:v>40078</c:v>
                </c:pt>
                <c:pt idx="451">
                  <c:v>40079</c:v>
                </c:pt>
                <c:pt idx="452">
                  <c:v>40080</c:v>
                </c:pt>
                <c:pt idx="453">
                  <c:v>40081</c:v>
                </c:pt>
                <c:pt idx="454">
                  <c:v>40084</c:v>
                </c:pt>
                <c:pt idx="455">
                  <c:v>40085</c:v>
                </c:pt>
                <c:pt idx="456">
                  <c:v>40086</c:v>
                </c:pt>
                <c:pt idx="457">
                  <c:v>40087</c:v>
                </c:pt>
                <c:pt idx="458">
                  <c:v>40088</c:v>
                </c:pt>
                <c:pt idx="459">
                  <c:v>40091</c:v>
                </c:pt>
                <c:pt idx="460">
                  <c:v>40092</c:v>
                </c:pt>
                <c:pt idx="461">
                  <c:v>40093</c:v>
                </c:pt>
                <c:pt idx="462">
                  <c:v>40094</c:v>
                </c:pt>
                <c:pt idx="463">
                  <c:v>40095</c:v>
                </c:pt>
                <c:pt idx="464">
                  <c:v>40098</c:v>
                </c:pt>
                <c:pt idx="465">
                  <c:v>40099</c:v>
                </c:pt>
                <c:pt idx="466">
                  <c:v>40100</c:v>
                </c:pt>
                <c:pt idx="467">
                  <c:v>40101</c:v>
                </c:pt>
                <c:pt idx="468">
                  <c:v>40102</c:v>
                </c:pt>
                <c:pt idx="469">
                  <c:v>40105</c:v>
                </c:pt>
                <c:pt idx="470">
                  <c:v>40106</c:v>
                </c:pt>
                <c:pt idx="471">
                  <c:v>40107</c:v>
                </c:pt>
                <c:pt idx="472">
                  <c:v>40108</c:v>
                </c:pt>
                <c:pt idx="473">
                  <c:v>40109</c:v>
                </c:pt>
                <c:pt idx="474">
                  <c:v>40112</c:v>
                </c:pt>
                <c:pt idx="475">
                  <c:v>40113</c:v>
                </c:pt>
                <c:pt idx="476">
                  <c:v>40114</c:v>
                </c:pt>
                <c:pt idx="477">
                  <c:v>40115</c:v>
                </c:pt>
                <c:pt idx="478">
                  <c:v>40116</c:v>
                </c:pt>
                <c:pt idx="479">
                  <c:v>40119</c:v>
                </c:pt>
                <c:pt idx="480">
                  <c:v>40120</c:v>
                </c:pt>
                <c:pt idx="481">
                  <c:v>40121</c:v>
                </c:pt>
                <c:pt idx="482">
                  <c:v>40122</c:v>
                </c:pt>
                <c:pt idx="483">
                  <c:v>40123</c:v>
                </c:pt>
                <c:pt idx="484">
                  <c:v>40126</c:v>
                </c:pt>
                <c:pt idx="485">
                  <c:v>40127</c:v>
                </c:pt>
                <c:pt idx="486">
                  <c:v>40128</c:v>
                </c:pt>
                <c:pt idx="487">
                  <c:v>40129</c:v>
                </c:pt>
                <c:pt idx="488">
                  <c:v>40130</c:v>
                </c:pt>
                <c:pt idx="489">
                  <c:v>40133</c:v>
                </c:pt>
                <c:pt idx="490">
                  <c:v>40134</c:v>
                </c:pt>
                <c:pt idx="491">
                  <c:v>40135</c:v>
                </c:pt>
                <c:pt idx="492">
                  <c:v>40136</c:v>
                </c:pt>
                <c:pt idx="493">
                  <c:v>40137</c:v>
                </c:pt>
                <c:pt idx="494">
                  <c:v>40140</c:v>
                </c:pt>
                <c:pt idx="495">
                  <c:v>40141</c:v>
                </c:pt>
                <c:pt idx="496">
                  <c:v>40142</c:v>
                </c:pt>
                <c:pt idx="497">
                  <c:v>40143</c:v>
                </c:pt>
                <c:pt idx="498">
                  <c:v>40144</c:v>
                </c:pt>
                <c:pt idx="499">
                  <c:v>40147</c:v>
                </c:pt>
                <c:pt idx="500">
                  <c:v>40148</c:v>
                </c:pt>
                <c:pt idx="501">
                  <c:v>40149</c:v>
                </c:pt>
                <c:pt idx="502">
                  <c:v>40150</c:v>
                </c:pt>
                <c:pt idx="503">
                  <c:v>40151</c:v>
                </c:pt>
                <c:pt idx="504">
                  <c:v>40154</c:v>
                </c:pt>
                <c:pt idx="505">
                  <c:v>40155</c:v>
                </c:pt>
                <c:pt idx="506">
                  <c:v>40156</c:v>
                </c:pt>
                <c:pt idx="507">
                  <c:v>40157</c:v>
                </c:pt>
                <c:pt idx="508">
                  <c:v>40158</c:v>
                </c:pt>
                <c:pt idx="509">
                  <c:v>40161</c:v>
                </c:pt>
                <c:pt idx="510">
                  <c:v>40162</c:v>
                </c:pt>
                <c:pt idx="511">
                  <c:v>40163</c:v>
                </c:pt>
                <c:pt idx="512">
                  <c:v>40164</c:v>
                </c:pt>
                <c:pt idx="513">
                  <c:v>40165</c:v>
                </c:pt>
                <c:pt idx="514">
                  <c:v>40168</c:v>
                </c:pt>
                <c:pt idx="515">
                  <c:v>40169</c:v>
                </c:pt>
                <c:pt idx="516">
                  <c:v>40170</c:v>
                </c:pt>
                <c:pt idx="517">
                  <c:v>40171</c:v>
                </c:pt>
                <c:pt idx="518">
                  <c:v>40172</c:v>
                </c:pt>
                <c:pt idx="519">
                  <c:v>40175</c:v>
                </c:pt>
                <c:pt idx="520">
                  <c:v>40176</c:v>
                </c:pt>
                <c:pt idx="521">
                  <c:v>40177</c:v>
                </c:pt>
                <c:pt idx="522">
                  <c:v>40178</c:v>
                </c:pt>
                <c:pt idx="523">
                  <c:v>40179</c:v>
                </c:pt>
                <c:pt idx="524">
                  <c:v>40182</c:v>
                </c:pt>
                <c:pt idx="525">
                  <c:v>40183</c:v>
                </c:pt>
                <c:pt idx="526">
                  <c:v>40184</c:v>
                </c:pt>
                <c:pt idx="527">
                  <c:v>40185</c:v>
                </c:pt>
                <c:pt idx="528">
                  <c:v>40186</c:v>
                </c:pt>
                <c:pt idx="529">
                  <c:v>40189</c:v>
                </c:pt>
                <c:pt idx="530">
                  <c:v>40190</c:v>
                </c:pt>
                <c:pt idx="531">
                  <c:v>40191</c:v>
                </c:pt>
                <c:pt idx="532">
                  <c:v>40192</c:v>
                </c:pt>
                <c:pt idx="533">
                  <c:v>40193</c:v>
                </c:pt>
                <c:pt idx="534">
                  <c:v>40196</c:v>
                </c:pt>
                <c:pt idx="535">
                  <c:v>40197</c:v>
                </c:pt>
                <c:pt idx="536">
                  <c:v>40198</c:v>
                </c:pt>
                <c:pt idx="537">
                  <c:v>40199</c:v>
                </c:pt>
                <c:pt idx="538">
                  <c:v>40200</c:v>
                </c:pt>
                <c:pt idx="539">
                  <c:v>40203</c:v>
                </c:pt>
                <c:pt idx="540">
                  <c:v>40204</c:v>
                </c:pt>
                <c:pt idx="541">
                  <c:v>40205</c:v>
                </c:pt>
                <c:pt idx="542">
                  <c:v>40206</c:v>
                </c:pt>
                <c:pt idx="543">
                  <c:v>40207</c:v>
                </c:pt>
                <c:pt idx="544">
                  <c:v>40210</c:v>
                </c:pt>
                <c:pt idx="545">
                  <c:v>40211</c:v>
                </c:pt>
                <c:pt idx="546">
                  <c:v>40212</c:v>
                </c:pt>
                <c:pt idx="547">
                  <c:v>40213</c:v>
                </c:pt>
                <c:pt idx="548">
                  <c:v>40214</c:v>
                </c:pt>
                <c:pt idx="549">
                  <c:v>40217</c:v>
                </c:pt>
                <c:pt idx="550">
                  <c:v>40218</c:v>
                </c:pt>
                <c:pt idx="551">
                  <c:v>40219</c:v>
                </c:pt>
                <c:pt idx="552">
                  <c:v>40220</c:v>
                </c:pt>
                <c:pt idx="553">
                  <c:v>40221</c:v>
                </c:pt>
                <c:pt idx="554">
                  <c:v>40224</c:v>
                </c:pt>
                <c:pt idx="555">
                  <c:v>40225</c:v>
                </c:pt>
                <c:pt idx="556">
                  <c:v>40226</c:v>
                </c:pt>
                <c:pt idx="557">
                  <c:v>40227</c:v>
                </c:pt>
                <c:pt idx="558">
                  <c:v>40228</c:v>
                </c:pt>
                <c:pt idx="559">
                  <c:v>40231</c:v>
                </c:pt>
                <c:pt idx="560">
                  <c:v>40232</c:v>
                </c:pt>
                <c:pt idx="561">
                  <c:v>40233</c:v>
                </c:pt>
                <c:pt idx="562">
                  <c:v>40234</c:v>
                </c:pt>
                <c:pt idx="563">
                  <c:v>40235</c:v>
                </c:pt>
                <c:pt idx="564">
                  <c:v>40238</c:v>
                </c:pt>
                <c:pt idx="565">
                  <c:v>40239</c:v>
                </c:pt>
                <c:pt idx="566">
                  <c:v>40240</c:v>
                </c:pt>
                <c:pt idx="567">
                  <c:v>40241</c:v>
                </c:pt>
                <c:pt idx="568">
                  <c:v>40242</c:v>
                </c:pt>
                <c:pt idx="569">
                  <c:v>40245</c:v>
                </c:pt>
                <c:pt idx="570">
                  <c:v>40246</c:v>
                </c:pt>
                <c:pt idx="571">
                  <c:v>40247</c:v>
                </c:pt>
                <c:pt idx="572">
                  <c:v>40248</c:v>
                </c:pt>
                <c:pt idx="573">
                  <c:v>40249</c:v>
                </c:pt>
                <c:pt idx="574">
                  <c:v>40252</c:v>
                </c:pt>
                <c:pt idx="575">
                  <c:v>40253</c:v>
                </c:pt>
                <c:pt idx="576">
                  <c:v>40254</c:v>
                </c:pt>
                <c:pt idx="577">
                  <c:v>40255</c:v>
                </c:pt>
                <c:pt idx="578">
                  <c:v>40256</c:v>
                </c:pt>
                <c:pt idx="579">
                  <c:v>40259</c:v>
                </c:pt>
                <c:pt idx="580">
                  <c:v>40260</c:v>
                </c:pt>
                <c:pt idx="581">
                  <c:v>40261</c:v>
                </c:pt>
                <c:pt idx="582">
                  <c:v>40262</c:v>
                </c:pt>
                <c:pt idx="583">
                  <c:v>40263</c:v>
                </c:pt>
                <c:pt idx="584">
                  <c:v>40266</c:v>
                </c:pt>
                <c:pt idx="585">
                  <c:v>40267</c:v>
                </c:pt>
                <c:pt idx="586">
                  <c:v>40268</c:v>
                </c:pt>
                <c:pt idx="587">
                  <c:v>40269</c:v>
                </c:pt>
                <c:pt idx="588">
                  <c:v>40270</c:v>
                </c:pt>
                <c:pt idx="589">
                  <c:v>40273</c:v>
                </c:pt>
                <c:pt idx="590">
                  <c:v>40274</c:v>
                </c:pt>
                <c:pt idx="591">
                  <c:v>40275</c:v>
                </c:pt>
                <c:pt idx="592">
                  <c:v>40276</c:v>
                </c:pt>
                <c:pt idx="593">
                  <c:v>40277</c:v>
                </c:pt>
                <c:pt idx="594">
                  <c:v>40280</c:v>
                </c:pt>
                <c:pt idx="595">
                  <c:v>40281</c:v>
                </c:pt>
                <c:pt idx="596">
                  <c:v>40282</c:v>
                </c:pt>
                <c:pt idx="597">
                  <c:v>40283</c:v>
                </c:pt>
                <c:pt idx="598">
                  <c:v>40284</c:v>
                </c:pt>
                <c:pt idx="599">
                  <c:v>40287</c:v>
                </c:pt>
                <c:pt idx="600">
                  <c:v>40288</c:v>
                </c:pt>
                <c:pt idx="601">
                  <c:v>40289</c:v>
                </c:pt>
                <c:pt idx="602">
                  <c:v>40290</c:v>
                </c:pt>
                <c:pt idx="603">
                  <c:v>40291</c:v>
                </c:pt>
                <c:pt idx="604">
                  <c:v>40294</c:v>
                </c:pt>
                <c:pt idx="605">
                  <c:v>40295</c:v>
                </c:pt>
                <c:pt idx="606">
                  <c:v>40296</c:v>
                </c:pt>
                <c:pt idx="607">
                  <c:v>40297</c:v>
                </c:pt>
                <c:pt idx="608">
                  <c:v>40298</c:v>
                </c:pt>
                <c:pt idx="609">
                  <c:v>40301</c:v>
                </c:pt>
                <c:pt idx="610">
                  <c:v>40302</c:v>
                </c:pt>
                <c:pt idx="611">
                  <c:v>40303</c:v>
                </c:pt>
                <c:pt idx="612">
                  <c:v>40304</c:v>
                </c:pt>
                <c:pt idx="613">
                  <c:v>40305</c:v>
                </c:pt>
                <c:pt idx="614">
                  <c:v>40308</c:v>
                </c:pt>
                <c:pt idx="615">
                  <c:v>40309</c:v>
                </c:pt>
                <c:pt idx="616">
                  <c:v>40310</c:v>
                </c:pt>
                <c:pt idx="617">
                  <c:v>40311</c:v>
                </c:pt>
                <c:pt idx="618">
                  <c:v>40312</c:v>
                </c:pt>
                <c:pt idx="619">
                  <c:v>40315</c:v>
                </c:pt>
                <c:pt idx="620">
                  <c:v>40316</c:v>
                </c:pt>
                <c:pt idx="621">
                  <c:v>40317</c:v>
                </c:pt>
                <c:pt idx="622">
                  <c:v>40318</c:v>
                </c:pt>
                <c:pt idx="623">
                  <c:v>40319</c:v>
                </c:pt>
                <c:pt idx="624">
                  <c:v>40322</c:v>
                </c:pt>
                <c:pt idx="625">
                  <c:v>40323</c:v>
                </c:pt>
                <c:pt idx="626">
                  <c:v>40324</c:v>
                </c:pt>
                <c:pt idx="627">
                  <c:v>40325</c:v>
                </c:pt>
                <c:pt idx="628">
                  <c:v>40326</c:v>
                </c:pt>
                <c:pt idx="629">
                  <c:v>40329</c:v>
                </c:pt>
                <c:pt idx="630">
                  <c:v>40330</c:v>
                </c:pt>
                <c:pt idx="631">
                  <c:v>40331</c:v>
                </c:pt>
                <c:pt idx="632">
                  <c:v>40332</c:v>
                </c:pt>
                <c:pt idx="633">
                  <c:v>40333</c:v>
                </c:pt>
                <c:pt idx="634">
                  <c:v>40336</c:v>
                </c:pt>
                <c:pt idx="635">
                  <c:v>40337</c:v>
                </c:pt>
                <c:pt idx="636">
                  <c:v>40338</c:v>
                </c:pt>
                <c:pt idx="637">
                  <c:v>40339</c:v>
                </c:pt>
                <c:pt idx="638">
                  <c:v>40340</c:v>
                </c:pt>
                <c:pt idx="639">
                  <c:v>40343</c:v>
                </c:pt>
                <c:pt idx="640">
                  <c:v>40344</c:v>
                </c:pt>
                <c:pt idx="641">
                  <c:v>40345</c:v>
                </c:pt>
                <c:pt idx="642">
                  <c:v>40346</c:v>
                </c:pt>
                <c:pt idx="643">
                  <c:v>40347</c:v>
                </c:pt>
                <c:pt idx="644">
                  <c:v>40350</c:v>
                </c:pt>
                <c:pt idx="645">
                  <c:v>40351</c:v>
                </c:pt>
                <c:pt idx="646">
                  <c:v>40352</c:v>
                </c:pt>
                <c:pt idx="647">
                  <c:v>40353</c:v>
                </c:pt>
                <c:pt idx="648">
                  <c:v>40354</c:v>
                </c:pt>
                <c:pt idx="649">
                  <c:v>40357</c:v>
                </c:pt>
                <c:pt idx="650">
                  <c:v>40358</c:v>
                </c:pt>
                <c:pt idx="651">
                  <c:v>40359</c:v>
                </c:pt>
                <c:pt idx="652">
                  <c:v>40360</c:v>
                </c:pt>
                <c:pt idx="653">
                  <c:v>40361</c:v>
                </c:pt>
                <c:pt idx="654">
                  <c:v>40364</c:v>
                </c:pt>
                <c:pt idx="655">
                  <c:v>40365</c:v>
                </c:pt>
                <c:pt idx="656">
                  <c:v>40366</c:v>
                </c:pt>
                <c:pt idx="657">
                  <c:v>40367</c:v>
                </c:pt>
                <c:pt idx="658">
                  <c:v>40368</c:v>
                </c:pt>
                <c:pt idx="659">
                  <c:v>40371</c:v>
                </c:pt>
                <c:pt idx="660">
                  <c:v>40372</c:v>
                </c:pt>
                <c:pt idx="661">
                  <c:v>40373</c:v>
                </c:pt>
                <c:pt idx="662">
                  <c:v>40374</c:v>
                </c:pt>
                <c:pt idx="663">
                  <c:v>40375</c:v>
                </c:pt>
                <c:pt idx="664">
                  <c:v>40378</c:v>
                </c:pt>
                <c:pt idx="665">
                  <c:v>40379</c:v>
                </c:pt>
                <c:pt idx="666">
                  <c:v>40380</c:v>
                </c:pt>
                <c:pt idx="667">
                  <c:v>40381</c:v>
                </c:pt>
                <c:pt idx="668">
                  <c:v>40382</c:v>
                </c:pt>
                <c:pt idx="669">
                  <c:v>40385</c:v>
                </c:pt>
                <c:pt idx="670">
                  <c:v>40386</c:v>
                </c:pt>
                <c:pt idx="671">
                  <c:v>40387</c:v>
                </c:pt>
                <c:pt idx="672">
                  <c:v>40388</c:v>
                </c:pt>
                <c:pt idx="673">
                  <c:v>40389</c:v>
                </c:pt>
                <c:pt idx="674">
                  <c:v>40392</c:v>
                </c:pt>
                <c:pt idx="675">
                  <c:v>40393</c:v>
                </c:pt>
                <c:pt idx="676">
                  <c:v>40394</c:v>
                </c:pt>
                <c:pt idx="677">
                  <c:v>40395</c:v>
                </c:pt>
                <c:pt idx="678">
                  <c:v>40396</c:v>
                </c:pt>
                <c:pt idx="679">
                  <c:v>40399</c:v>
                </c:pt>
                <c:pt idx="680">
                  <c:v>40400</c:v>
                </c:pt>
                <c:pt idx="681">
                  <c:v>40401</c:v>
                </c:pt>
                <c:pt idx="682">
                  <c:v>40402</c:v>
                </c:pt>
                <c:pt idx="683">
                  <c:v>40403</c:v>
                </c:pt>
                <c:pt idx="684">
                  <c:v>40406</c:v>
                </c:pt>
                <c:pt idx="685">
                  <c:v>40407</c:v>
                </c:pt>
                <c:pt idx="686">
                  <c:v>40408</c:v>
                </c:pt>
                <c:pt idx="687">
                  <c:v>40409</c:v>
                </c:pt>
                <c:pt idx="688">
                  <c:v>40410</c:v>
                </c:pt>
                <c:pt idx="689">
                  <c:v>40413</c:v>
                </c:pt>
                <c:pt idx="690">
                  <c:v>40414</c:v>
                </c:pt>
                <c:pt idx="691">
                  <c:v>40415</c:v>
                </c:pt>
                <c:pt idx="692">
                  <c:v>40416</c:v>
                </c:pt>
                <c:pt idx="693">
                  <c:v>40417</c:v>
                </c:pt>
                <c:pt idx="694">
                  <c:v>40420</c:v>
                </c:pt>
                <c:pt idx="695">
                  <c:v>40421</c:v>
                </c:pt>
                <c:pt idx="696">
                  <c:v>40422</c:v>
                </c:pt>
                <c:pt idx="697">
                  <c:v>40423</c:v>
                </c:pt>
                <c:pt idx="698">
                  <c:v>40424</c:v>
                </c:pt>
                <c:pt idx="699">
                  <c:v>40427</c:v>
                </c:pt>
                <c:pt idx="700">
                  <c:v>40428</c:v>
                </c:pt>
                <c:pt idx="701">
                  <c:v>40429</c:v>
                </c:pt>
                <c:pt idx="702">
                  <c:v>40430</c:v>
                </c:pt>
                <c:pt idx="703">
                  <c:v>40431</c:v>
                </c:pt>
                <c:pt idx="704">
                  <c:v>40434</c:v>
                </c:pt>
                <c:pt idx="705">
                  <c:v>40435</c:v>
                </c:pt>
                <c:pt idx="706">
                  <c:v>40436</c:v>
                </c:pt>
                <c:pt idx="707">
                  <c:v>40437</c:v>
                </c:pt>
                <c:pt idx="708">
                  <c:v>40438</c:v>
                </c:pt>
                <c:pt idx="709">
                  <c:v>40441</c:v>
                </c:pt>
                <c:pt idx="710">
                  <c:v>40442</c:v>
                </c:pt>
                <c:pt idx="711">
                  <c:v>40443</c:v>
                </c:pt>
                <c:pt idx="712">
                  <c:v>40444</c:v>
                </c:pt>
                <c:pt idx="713">
                  <c:v>40445</c:v>
                </c:pt>
                <c:pt idx="714">
                  <c:v>40448</c:v>
                </c:pt>
                <c:pt idx="715">
                  <c:v>40449</c:v>
                </c:pt>
                <c:pt idx="716">
                  <c:v>40450</c:v>
                </c:pt>
                <c:pt idx="717">
                  <c:v>40451</c:v>
                </c:pt>
                <c:pt idx="718">
                  <c:v>40452</c:v>
                </c:pt>
                <c:pt idx="719">
                  <c:v>40455</c:v>
                </c:pt>
                <c:pt idx="720">
                  <c:v>40456</c:v>
                </c:pt>
                <c:pt idx="721">
                  <c:v>40457</c:v>
                </c:pt>
                <c:pt idx="722">
                  <c:v>40458</c:v>
                </c:pt>
                <c:pt idx="723">
                  <c:v>40459</c:v>
                </c:pt>
                <c:pt idx="724">
                  <c:v>40462</c:v>
                </c:pt>
                <c:pt idx="725">
                  <c:v>40463</c:v>
                </c:pt>
                <c:pt idx="726">
                  <c:v>40464</c:v>
                </c:pt>
                <c:pt idx="727">
                  <c:v>40465</c:v>
                </c:pt>
                <c:pt idx="728">
                  <c:v>40466</c:v>
                </c:pt>
                <c:pt idx="729">
                  <c:v>40469</c:v>
                </c:pt>
                <c:pt idx="730">
                  <c:v>40470</c:v>
                </c:pt>
                <c:pt idx="731">
                  <c:v>40471</c:v>
                </c:pt>
                <c:pt idx="732">
                  <c:v>40472</c:v>
                </c:pt>
                <c:pt idx="733">
                  <c:v>40473</c:v>
                </c:pt>
                <c:pt idx="734">
                  <c:v>40476</c:v>
                </c:pt>
                <c:pt idx="735">
                  <c:v>40477</c:v>
                </c:pt>
                <c:pt idx="736">
                  <c:v>40478</c:v>
                </c:pt>
                <c:pt idx="737">
                  <c:v>40479</c:v>
                </c:pt>
                <c:pt idx="738">
                  <c:v>40480</c:v>
                </c:pt>
                <c:pt idx="739">
                  <c:v>40483</c:v>
                </c:pt>
                <c:pt idx="740">
                  <c:v>40484</c:v>
                </c:pt>
                <c:pt idx="741">
                  <c:v>40485</c:v>
                </c:pt>
                <c:pt idx="742">
                  <c:v>40486</c:v>
                </c:pt>
                <c:pt idx="743">
                  <c:v>40487</c:v>
                </c:pt>
                <c:pt idx="744">
                  <c:v>40490</c:v>
                </c:pt>
                <c:pt idx="745">
                  <c:v>40491</c:v>
                </c:pt>
                <c:pt idx="746">
                  <c:v>40492</c:v>
                </c:pt>
                <c:pt idx="747">
                  <c:v>40493</c:v>
                </c:pt>
                <c:pt idx="748">
                  <c:v>40494</c:v>
                </c:pt>
                <c:pt idx="749">
                  <c:v>40497</c:v>
                </c:pt>
                <c:pt idx="750">
                  <c:v>40498</c:v>
                </c:pt>
                <c:pt idx="751">
                  <c:v>40499</c:v>
                </c:pt>
                <c:pt idx="752">
                  <c:v>40500</c:v>
                </c:pt>
                <c:pt idx="753">
                  <c:v>40501</c:v>
                </c:pt>
                <c:pt idx="754">
                  <c:v>40504</c:v>
                </c:pt>
                <c:pt idx="755">
                  <c:v>40505</c:v>
                </c:pt>
                <c:pt idx="756">
                  <c:v>40506</c:v>
                </c:pt>
                <c:pt idx="757">
                  <c:v>40507</c:v>
                </c:pt>
                <c:pt idx="758">
                  <c:v>40508</c:v>
                </c:pt>
                <c:pt idx="759">
                  <c:v>40511</c:v>
                </c:pt>
                <c:pt idx="760">
                  <c:v>40512</c:v>
                </c:pt>
                <c:pt idx="761">
                  <c:v>40513</c:v>
                </c:pt>
                <c:pt idx="762">
                  <c:v>40514</c:v>
                </c:pt>
                <c:pt idx="763">
                  <c:v>40515</c:v>
                </c:pt>
                <c:pt idx="764">
                  <c:v>40518</c:v>
                </c:pt>
                <c:pt idx="765">
                  <c:v>40519</c:v>
                </c:pt>
                <c:pt idx="766">
                  <c:v>40520</c:v>
                </c:pt>
                <c:pt idx="767">
                  <c:v>40521</c:v>
                </c:pt>
                <c:pt idx="768">
                  <c:v>40522</c:v>
                </c:pt>
                <c:pt idx="769">
                  <c:v>40525</c:v>
                </c:pt>
                <c:pt idx="770">
                  <c:v>40526</c:v>
                </c:pt>
                <c:pt idx="771">
                  <c:v>40527</c:v>
                </c:pt>
                <c:pt idx="772">
                  <c:v>40528</c:v>
                </c:pt>
                <c:pt idx="773">
                  <c:v>40529</c:v>
                </c:pt>
                <c:pt idx="774">
                  <c:v>40532</c:v>
                </c:pt>
                <c:pt idx="775">
                  <c:v>40533</c:v>
                </c:pt>
                <c:pt idx="776">
                  <c:v>40534</c:v>
                </c:pt>
                <c:pt idx="777">
                  <c:v>40535</c:v>
                </c:pt>
                <c:pt idx="778">
                  <c:v>40536</c:v>
                </c:pt>
                <c:pt idx="779">
                  <c:v>40539</c:v>
                </c:pt>
                <c:pt idx="780">
                  <c:v>40540</c:v>
                </c:pt>
                <c:pt idx="781">
                  <c:v>40541</c:v>
                </c:pt>
                <c:pt idx="782">
                  <c:v>40542</c:v>
                </c:pt>
                <c:pt idx="783">
                  <c:v>40543</c:v>
                </c:pt>
                <c:pt idx="784">
                  <c:v>40546</c:v>
                </c:pt>
                <c:pt idx="785">
                  <c:v>40547</c:v>
                </c:pt>
                <c:pt idx="786">
                  <c:v>40548</c:v>
                </c:pt>
                <c:pt idx="787">
                  <c:v>40549</c:v>
                </c:pt>
                <c:pt idx="788">
                  <c:v>40550</c:v>
                </c:pt>
                <c:pt idx="789">
                  <c:v>40553</c:v>
                </c:pt>
                <c:pt idx="790">
                  <c:v>40554</c:v>
                </c:pt>
                <c:pt idx="791">
                  <c:v>40555</c:v>
                </c:pt>
                <c:pt idx="792">
                  <c:v>40556</c:v>
                </c:pt>
                <c:pt idx="793">
                  <c:v>40557</c:v>
                </c:pt>
                <c:pt idx="794">
                  <c:v>40560</c:v>
                </c:pt>
                <c:pt idx="795">
                  <c:v>40561</c:v>
                </c:pt>
                <c:pt idx="796">
                  <c:v>40562</c:v>
                </c:pt>
                <c:pt idx="797">
                  <c:v>40563</c:v>
                </c:pt>
                <c:pt idx="798">
                  <c:v>40564</c:v>
                </c:pt>
                <c:pt idx="799">
                  <c:v>40567</c:v>
                </c:pt>
                <c:pt idx="800">
                  <c:v>40568</c:v>
                </c:pt>
                <c:pt idx="801">
                  <c:v>40569</c:v>
                </c:pt>
                <c:pt idx="802">
                  <c:v>40570</c:v>
                </c:pt>
                <c:pt idx="803">
                  <c:v>40571</c:v>
                </c:pt>
                <c:pt idx="804">
                  <c:v>40574</c:v>
                </c:pt>
                <c:pt idx="805">
                  <c:v>40575</c:v>
                </c:pt>
                <c:pt idx="806">
                  <c:v>40576</c:v>
                </c:pt>
                <c:pt idx="807">
                  <c:v>40577</c:v>
                </c:pt>
                <c:pt idx="808">
                  <c:v>40578</c:v>
                </c:pt>
                <c:pt idx="809">
                  <c:v>40581</c:v>
                </c:pt>
                <c:pt idx="810">
                  <c:v>40582</c:v>
                </c:pt>
                <c:pt idx="811">
                  <c:v>40583</c:v>
                </c:pt>
                <c:pt idx="812">
                  <c:v>40584</c:v>
                </c:pt>
                <c:pt idx="813">
                  <c:v>40585</c:v>
                </c:pt>
                <c:pt idx="814">
                  <c:v>40588</c:v>
                </c:pt>
                <c:pt idx="815">
                  <c:v>40589</c:v>
                </c:pt>
                <c:pt idx="816">
                  <c:v>40590</c:v>
                </c:pt>
                <c:pt idx="817">
                  <c:v>40591</c:v>
                </c:pt>
                <c:pt idx="818">
                  <c:v>40592</c:v>
                </c:pt>
                <c:pt idx="819">
                  <c:v>40595</c:v>
                </c:pt>
                <c:pt idx="820">
                  <c:v>40596</c:v>
                </c:pt>
                <c:pt idx="821">
                  <c:v>40597</c:v>
                </c:pt>
                <c:pt idx="822">
                  <c:v>40598</c:v>
                </c:pt>
                <c:pt idx="823">
                  <c:v>40599</c:v>
                </c:pt>
                <c:pt idx="824">
                  <c:v>40602</c:v>
                </c:pt>
                <c:pt idx="825">
                  <c:v>40603</c:v>
                </c:pt>
                <c:pt idx="826">
                  <c:v>40604</c:v>
                </c:pt>
                <c:pt idx="827">
                  <c:v>40605</c:v>
                </c:pt>
                <c:pt idx="828">
                  <c:v>40606</c:v>
                </c:pt>
                <c:pt idx="829">
                  <c:v>40609</c:v>
                </c:pt>
                <c:pt idx="830">
                  <c:v>40610</c:v>
                </c:pt>
                <c:pt idx="831">
                  <c:v>40611</c:v>
                </c:pt>
                <c:pt idx="832">
                  <c:v>40612</c:v>
                </c:pt>
                <c:pt idx="833">
                  <c:v>40613</c:v>
                </c:pt>
                <c:pt idx="834">
                  <c:v>40616</c:v>
                </c:pt>
                <c:pt idx="835">
                  <c:v>40617</c:v>
                </c:pt>
                <c:pt idx="836">
                  <c:v>40618</c:v>
                </c:pt>
                <c:pt idx="837">
                  <c:v>40619</c:v>
                </c:pt>
                <c:pt idx="838">
                  <c:v>40620</c:v>
                </c:pt>
                <c:pt idx="839">
                  <c:v>40623</c:v>
                </c:pt>
                <c:pt idx="840">
                  <c:v>40624</c:v>
                </c:pt>
                <c:pt idx="841">
                  <c:v>40625</c:v>
                </c:pt>
                <c:pt idx="842">
                  <c:v>40626</c:v>
                </c:pt>
                <c:pt idx="843">
                  <c:v>40627</c:v>
                </c:pt>
                <c:pt idx="844">
                  <c:v>40630</c:v>
                </c:pt>
                <c:pt idx="845">
                  <c:v>40631</c:v>
                </c:pt>
                <c:pt idx="846">
                  <c:v>40632</c:v>
                </c:pt>
                <c:pt idx="847">
                  <c:v>40633</c:v>
                </c:pt>
                <c:pt idx="848">
                  <c:v>40634</c:v>
                </c:pt>
                <c:pt idx="849">
                  <c:v>40637</c:v>
                </c:pt>
                <c:pt idx="850">
                  <c:v>40638</c:v>
                </c:pt>
                <c:pt idx="851">
                  <c:v>40639</c:v>
                </c:pt>
                <c:pt idx="852">
                  <c:v>40640</c:v>
                </c:pt>
                <c:pt idx="853">
                  <c:v>40641</c:v>
                </c:pt>
                <c:pt idx="854">
                  <c:v>40644</c:v>
                </c:pt>
                <c:pt idx="855">
                  <c:v>40645</c:v>
                </c:pt>
                <c:pt idx="856">
                  <c:v>40646</c:v>
                </c:pt>
                <c:pt idx="857">
                  <c:v>40647</c:v>
                </c:pt>
                <c:pt idx="858">
                  <c:v>40648</c:v>
                </c:pt>
                <c:pt idx="859">
                  <c:v>40651</c:v>
                </c:pt>
                <c:pt idx="860">
                  <c:v>40652</c:v>
                </c:pt>
                <c:pt idx="861">
                  <c:v>40653</c:v>
                </c:pt>
                <c:pt idx="862">
                  <c:v>40654</c:v>
                </c:pt>
                <c:pt idx="863">
                  <c:v>40655</c:v>
                </c:pt>
                <c:pt idx="864">
                  <c:v>40658</c:v>
                </c:pt>
                <c:pt idx="865">
                  <c:v>40659</c:v>
                </c:pt>
                <c:pt idx="866">
                  <c:v>40660</c:v>
                </c:pt>
                <c:pt idx="867">
                  <c:v>40661</c:v>
                </c:pt>
                <c:pt idx="868">
                  <c:v>40662</c:v>
                </c:pt>
                <c:pt idx="869">
                  <c:v>40665</c:v>
                </c:pt>
                <c:pt idx="870">
                  <c:v>40666</c:v>
                </c:pt>
                <c:pt idx="871">
                  <c:v>40667</c:v>
                </c:pt>
                <c:pt idx="872">
                  <c:v>40668</c:v>
                </c:pt>
                <c:pt idx="873">
                  <c:v>40669</c:v>
                </c:pt>
                <c:pt idx="874">
                  <c:v>40672</c:v>
                </c:pt>
                <c:pt idx="875">
                  <c:v>40673</c:v>
                </c:pt>
                <c:pt idx="876">
                  <c:v>40674</c:v>
                </c:pt>
                <c:pt idx="877">
                  <c:v>40675</c:v>
                </c:pt>
                <c:pt idx="878">
                  <c:v>40676</c:v>
                </c:pt>
                <c:pt idx="879">
                  <c:v>40679</c:v>
                </c:pt>
                <c:pt idx="880">
                  <c:v>40680</c:v>
                </c:pt>
                <c:pt idx="881">
                  <c:v>40681</c:v>
                </c:pt>
                <c:pt idx="882">
                  <c:v>40682</c:v>
                </c:pt>
                <c:pt idx="883">
                  <c:v>40683</c:v>
                </c:pt>
                <c:pt idx="884">
                  <c:v>40686</c:v>
                </c:pt>
                <c:pt idx="885">
                  <c:v>40687</c:v>
                </c:pt>
                <c:pt idx="886">
                  <c:v>40688</c:v>
                </c:pt>
                <c:pt idx="887">
                  <c:v>40689</c:v>
                </c:pt>
                <c:pt idx="888">
                  <c:v>40690</c:v>
                </c:pt>
                <c:pt idx="889">
                  <c:v>40693</c:v>
                </c:pt>
                <c:pt idx="890">
                  <c:v>40694</c:v>
                </c:pt>
                <c:pt idx="891">
                  <c:v>40695</c:v>
                </c:pt>
                <c:pt idx="892">
                  <c:v>40696</c:v>
                </c:pt>
                <c:pt idx="893">
                  <c:v>40697</c:v>
                </c:pt>
                <c:pt idx="894">
                  <c:v>40700</c:v>
                </c:pt>
                <c:pt idx="895">
                  <c:v>40701</c:v>
                </c:pt>
                <c:pt idx="896">
                  <c:v>40702</c:v>
                </c:pt>
                <c:pt idx="897">
                  <c:v>40703</c:v>
                </c:pt>
                <c:pt idx="898">
                  <c:v>40704</c:v>
                </c:pt>
                <c:pt idx="899">
                  <c:v>40707</c:v>
                </c:pt>
                <c:pt idx="900">
                  <c:v>40708</c:v>
                </c:pt>
                <c:pt idx="901">
                  <c:v>40709</c:v>
                </c:pt>
                <c:pt idx="902">
                  <c:v>40710</c:v>
                </c:pt>
                <c:pt idx="903">
                  <c:v>40711</c:v>
                </c:pt>
                <c:pt idx="904">
                  <c:v>40714</c:v>
                </c:pt>
                <c:pt idx="905">
                  <c:v>40715</c:v>
                </c:pt>
                <c:pt idx="906">
                  <c:v>40716</c:v>
                </c:pt>
                <c:pt idx="907">
                  <c:v>40717</c:v>
                </c:pt>
                <c:pt idx="908">
                  <c:v>40718</c:v>
                </c:pt>
                <c:pt idx="909">
                  <c:v>40721</c:v>
                </c:pt>
                <c:pt idx="910">
                  <c:v>40722</c:v>
                </c:pt>
                <c:pt idx="911">
                  <c:v>40723</c:v>
                </c:pt>
                <c:pt idx="912">
                  <c:v>40724</c:v>
                </c:pt>
                <c:pt idx="913">
                  <c:v>40725</c:v>
                </c:pt>
                <c:pt idx="914">
                  <c:v>40728</c:v>
                </c:pt>
                <c:pt idx="915">
                  <c:v>40729</c:v>
                </c:pt>
                <c:pt idx="916">
                  <c:v>40730</c:v>
                </c:pt>
                <c:pt idx="917">
                  <c:v>40731</c:v>
                </c:pt>
                <c:pt idx="918">
                  <c:v>40732</c:v>
                </c:pt>
                <c:pt idx="919">
                  <c:v>40735</c:v>
                </c:pt>
                <c:pt idx="920">
                  <c:v>40736</c:v>
                </c:pt>
                <c:pt idx="921">
                  <c:v>40737</c:v>
                </c:pt>
                <c:pt idx="922">
                  <c:v>40738</c:v>
                </c:pt>
                <c:pt idx="923">
                  <c:v>40739</c:v>
                </c:pt>
                <c:pt idx="924">
                  <c:v>40742</c:v>
                </c:pt>
                <c:pt idx="925">
                  <c:v>40743</c:v>
                </c:pt>
                <c:pt idx="926">
                  <c:v>40744</c:v>
                </c:pt>
                <c:pt idx="927">
                  <c:v>40745</c:v>
                </c:pt>
                <c:pt idx="928">
                  <c:v>40746</c:v>
                </c:pt>
                <c:pt idx="929">
                  <c:v>40749</c:v>
                </c:pt>
                <c:pt idx="930">
                  <c:v>40750</c:v>
                </c:pt>
                <c:pt idx="931">
                  <c:v>40751</c:v>
                </c:pt>
                <c:pt idx="932">
                  <c:v>40752</c:v>
                </c:pt>
                <c:pt idx="933">
                  <c:v>40753</c:v>
                </c:pt>
                <c:pt idx="934">
                  <c:v>40756</c:v>
                </c:pt>
                <c:pt idx="935">
                  <c:v>40757</c:v>
                </c:pt>
                <c:pt idx="936">
                  <c:v>40758</c:v>
                </c:pt>
                <c:pt idx="937">
                  <c:v>40759</c:v>
                </c:pt>
                <c:pt idx="938">
                  <c:v>40760</c:v>
                </c:pt>
                <c:pt idx="939">
                  <c:v>40763</c:v>
                </c:pt>
                <c:pt idx="940">
                  <c:v>40764</c:v>
                </c:pt>
                <c:pt idx="941">
                  <c:v>40765</c:v>
                </c:pt>
                <c:pt idx="942">
                  <c:v>40766</c:v>
                </c:pt>
                <c:pt idx="943">
                  <c:v>40767</c:v>
                </c:pt>
                <c:pt idx="944">
                  <c:v>40770</c:v>
                </c:pt>
                <c:pt idx="945">
                  <c:v>40771</c:v>
                </c:pt>
                <c:pt idx="946">
                  <c:v>40772</c:v>
                </c:pt>
                <c:pt idx="947">
                  <c:v>40773</c:v>
                </c:pt>
                <c:pt idx="948">
                  <c:v>40774</c:v>
                </c:pt>
                <c:pt idx="949">
                  <c:v>40777</c:v>
                </c:pt>
                <c:pt idx="950">
                  <c:v>40778</c:v>
                </c:pt>
                <c:pt idx="951">
                  <c:v>40779</c:v>
                </c:pt>
                <c:pt idx="952">
                  <c:v>40780</c:v>
                </c:pt>
                <c:pt idx="953">
                  <c:v>40781</c:v>
                </c:pt>
                <c:pt idx="954">
                  <c:v>40784</c:v>
                </c:pt>
                <c:pt idx="955">
                  <c:v>40785</c:v>
                </c:pt>
                <c:pt idx="956">
                  <c:v>40786</c:v>
                </c:pt>
                <c:pt idx="957">
                  <c:v>40787</c:v>
                </c:pt>
                <c:pt idx="958">
                  <c:v>40788</c:v>
                </c:pt>
                <c:pt idx="959">
                  <c:v>40791</c:v>
                </c:pt>
                <c:pt idx="960">
                  <c:v>40792</c:v>
                </c:pt>
                <c:pt idx="961">
                  <c:v>40793</c:v>
                </c:pt>
                <c:pt idx="962">
                  <c:v>40794</c:v>
                </c:pt>
                <c:pt idx="963">
                  <c:v>40795</c:v>
                </c:pt>
                <c:pt idx="964">
                  <c:v>40798</c:v>
                </c:pt>
                <c:pt idx="965">
                  <c:v>40799</c:v>
                </c:pt>
                <c:pt idx="966">
                  <c:v>40800</c:v>
                </c:pt>
                <c:pt idx="967">
                  <c:v>40801</c:v>
                </c:pt>
                <c:pt idx="968">
                  <c:v>40802</c:v>
                </c:pt>
                <c:pt idx="969">
                  <c:v>40805</c:v>
                </c:pt>
                <c:pt idx="970">
                  <c:v>40806</c:v>
                </c:pt>
                <c:pt idx="971">
                  <c:v>40807</c:v>
                </c:pt>
                <c:pt idx="972">
                  <c:v>40808</c:v>
                </c:pt>
                <c:pt idx="973">
                  <c:v>40809</c:v>
                </c:pt>
                <c:pt idx="974">
                  <c:v>40812</c:v>
                </c:pt>
                <c:pt idx="975">
                  <c:v>40813</c:v>
                </c:pt>
                <c:pt idx="976">
                  <c:v>40814</c:v>
                </c:pt>
                <c:pt idx="977">
                  <c:v>40815</c:v>
                </c:pt>
                <c:pt idx="978">
                  <c:v>40816</c:v>
                </c:pt>
                <c:pt idx="979">
                  <c:v>40819</c:v>
                </c:pt>
                <c:pt idx="980">
                  <c:v>40820</c:v>
                </c:pt>
                <c:pt idx="981">
                  <c:v>40821</c:v>
                </c:pt>
                <c:pt idx="982">
                  <c:v>40822</c:v>
                </c:pt>
                <c:pt idx="983">
                  <c:v>40823</c:v>
                </c:pt>
                <c:pt idx="984">
                  <c:v>40826</c:v>
                </c:pt>
                <c:pt idx="985">
                  <c:v>40827</c:v>
                </c:pt>
                <c:pt idx="986">
                  <c:v>40828</c:v>
                </c:pt>
                <c:pt idx="987">
                  <c:v>40829</c:v>
                </c:pt>
                <c:pt idx="988">
                  <c:v>40830</c:v>
                </c:pt>
                <c:pt idx="989">
                  <c:v>40833</c:v>
                </c:pt>
                <c:pt idx="990">
                  <c:v>40834</c:v>
                </c:pt>
                <c:pt idx="991">
                  <c:v>40835</c:v>
                </c:pt>
                <c:pt idx="992">
                  <c:v>40836</c:v>
                </c:pt>
                <c:pt idx="993">
                  <c:v>40837</c:v>
                </c:pt>
                <c:pt idx="994">
                  <c:v>40840</c:v>
                </c:pt>
                <c:pt idx="995">
                  <c:v>40841</c:v>
                </c:pt>
                <c:pt idx="996">
                  <c:v>40842</c:v>
                </c:pt>
                <c:pt idx="997">
                  <c:v>40843</c:v>
                </c:pt>
                <c:pt idx="998">
                  <c:v>40844</c:v>
                </c:pt>
                <c:pt idx="999">
                  <c:v>40847</c:v>
                </c:pt>
                <c:pt idx="1000">
                  <c:v>40848</c:v>
                </c:pt>
                <c:pt idx="1001">
                  <c:v>40849</c:v>
                </c:pt>
                <c:pt idx="1002">
                  <c:v>40850</c:v>
                </c:pt>
                <c:pt idx="1003">
                  <c:v>40851</c:v>
                </c:pt>
                <c:pt idx="1004">
                  <c:v>40854</c:v>
                </c:pt>
                <c:pt idx="1005">
                  <c:v>40855</c:v>
                </c:pt>
                <c:pt idx="1006">
                  <c:v>40856</c:v>
                </c:pt>
                <c:pt idx="1007">
                  <c:v>40857</c:v>
                </c:pt>
                <c:pt idx="1008">
                  <c:v>40858</c:v>
                </c:pt>
                <c:pt idx="1009">
                  <c:v>40861</c:v>
                </c:pt>
                <c:pt idx="1010">
                  <c:v>40862</c:v>
                </c:pt>
                <c:pt idx="1011">
                  <c:v>40863</c:v>
                </c:pt>
                <c:pt idx="1012">
                  <c:v>40864</c:v>
                </c:pt>
                <c:pt idx="1013">
                  <c:v>40865</c:v>
                </c:pt>
                <c:pt idx="1014">
                  <c:v>40868</c:v>
                </c:pt>
                <c:pt idx="1015">
                  <c:v>40869</c:v>
                </c:pt>
                <c:pt idx="1016">
                  <c:v>40870</c:v>
                </c:pt>
                <c:pt idx="1017">
                  <c:v>40871</c:v>
                </c:pt>
                <c:pt idx="1018">
                  <c:v>40872</c:v>
                </c:pt>
                <c:pt idx="1019">
                  <c:v>40875</c:v>
                </c:pt>
                <c:pt idx="1020">
                  <c:v>40876</c:v>
                </c:pt>
                <c:pt idx="1021">
                  <c:v>40877</c:v>
                </c:pt>
                <c:pt idx="1022">
                  <c:v>40878</c:v>
                </c:pt>
                <c:pt idx="1023">
                  <c:v>40879</c:v>
                </c:pt>
                <c:pt idx="1024">
                  <c:v>40882</c:v>
                </c:pt>
                <c:pt idx="1025">
                  <c:v>40883</c:v>
                </c:pt>
                <c:pt idx="1026">
                  <c:v>40884</c:v>
                </c:pt>
                <c:pt idx="1027">
                  <c:v>40885</c:v>
                </c:pt>
                <c:pt idx="1028">
                  <c:v>40886</c:v>
                </c:pt>
                <c:pt idx="1029">
                  <c:v>40889</c:v>
                </c:pt>
                <c:pt idx="1030">
                  <c:v>40890</c:v>
                </c:pt>
                <c:pt idx="1031">
                  <c:v>40891</c:v>
                </c:pt>
                <c:pt idx="1032">
                  <c:v>40892</c:v>
                </c:pt>
                <c:pt idx="1033">
                  <c:v>40893</c:v>
                </c:pt>
                <c:pt idx="1034">
                  <c:v>40896</c:v>
                </c:pt>
                <c:pt idx="1035">
                  <c:v>40897</c:v>
                </c:pt>
                <c:pt idx="1036">
                  <c:v>40898</c:v>
                </c:pt>
                <c:pt idx="1037">
                  <c:v>40899</c:v>
                </c:pt>
                <c:pt idx="1038">
                  <c:v>40900</c:v>
                </c:pt>
                <c:pt idx="1039">
                  <c:v>40903</c:v>
                </c:pt>
                <c:pt idx="1040">
                  <c:v>40904</c:v>
                </c:pt>
                <c:pt idx="1041">
                  <c:v>40905</c:v>
                </c:pt>
                <c:pt idx="1042">
                  <c:v>40906</c:v>
                </c:pt>
                <c:pt idx="1043">
                  <c:v>40907</c:v>
                </c:pt>
                <c:pt idx="1044">
                  <c:v>40910</c:v>
                </c:pt>
                <c:pt idx="1045">
                  <c:v>40911</c:v>
                </c:pt>
                <c:pt idx="1046">
                  <c:v>40912</c:v>
                </c:pt>
                <c:pt idx="1047">
                  <c:v>40913</c:v>
                </c:pt>
                <c:pt idx="1048">
                  <c:v>40914</c:v>
                </c:pt>
                <c:pt idx="1049">
                  <c:v>40917</c:v>
                </c:pt>
                <c:pt idx="1050">
                  <c:v>40918</c:v>
                </c:pt>
                <c:pt idx="1051">
                  <c:v>40919</c:v>
                </c:pt>
                <c:pt idx="1052">
                  <c:v>40920</c:v>
                </c:pt>
                <c:pt idx="1053">
                  <c:v>40921</c:v>
                </c:pt>
                <c:pt idx="1054">
                  <c:v>40924</c:v>
                </c:pt>
                <c:pt idx="1055">
                  <c:v>40925</c:v>
                </c:pt>
                <c:pt idx="1056">
                  <c:v>40926</c:v>
                </c:pt>
                <c:pt idx="1057">
                  <c:v>40927</c:v>
                </c:pt>
                <c:pt idx="1058">
                  <c:v>40928</c:v>
                </c:pt>
                <c:pt idx="1059">
                  <c:v>40931</c:v>
                </c:pt>
                <c:pt idx="1060">
                  <c:v>40932</c:v>
                </c:pt>
                <c:pt idx="1061">
                  <c:v>40933</c:v>
                </c:pt>
                <c:pt idx="1062">
                  <c:v>40934</c:v>
                </c:pt>
                <c:pt idx="1063">
                  <c:v>40935</c:v>
                </c:pt>
                <c:pt idx="1064">
                  <c:v>40938</c:v>
                </c:pt>
                <c:pt idx="1065">
                  <c:v>40939</c:v>
                </c:pt>
                <c:pt idx="1066">
                  <c:v>40940</c:v>
                </c:pt>
                <c:pt idx="1067">
                  <c:v>40941</c:v>
                </c:pt>
                <c:pt idx="1068">
                  <c:v>40942</c:v>
                </c:pt>
                <c:pt idx="1069">
                  <c:v>40945</c:v>
                </c:pt>
                <c:pt idx="1070">
                  <c:v>40946</c:v>
                </c:pt>
                <c:pt idx="1071">
                  <c:v>40947</c:v>
                </c:pt>
                <c:pt idx="1072">
                  <c:v>40948</c:v>
                </c:pt>
                <c:pt idx="1073">
                  <c:v>40949</c:v>
                </c:pt>
                <c:pt idx="1074">
                  <c:v>40952</c:v>
                </c:pt>
                <c:pt idx="1075">
                  <c:v>40953</c:v>
                </c:pt>
                <c:pt idx="1076">
                  <c:v>40954</c:v>
                </c:pt>
                <c:pt idx="1077">
                  <c:v>40955</c:v>
                </c:pt>
                <c:pt idx="1078">
                  <c:v>40956</c:v>
                </c:pt>
                <c:pt idx="1079">
                  <c:v>40959</c:v>
                </c:pt>
                <c:pt idx="1080">
                  <c:v>40960</c:v>
                </c:pt>
                <c:pt idx="1081">
                  <c:v>40961</c:v>
                </c:pt>
                <c:pt idx="1082">
                  <c:v>40962</c:v>
                </c:pt>
                <c:pt idx="1083">
                  <c:v>40963</c:v>
                </c:pt>
                <c:pt idx="1084">
                  <c:v>40966</c:v>
                </c:pt>
                <c:pt idx="1085">
                  <c:v>40967</c:v>
                </c:pt>
                <c:pt idx="1086">
                  <c:v>40968</c:v>
                </c:pt>
                <c:pt idx="1087">
                  <c:v>40969</c:v>
                </c:pt>
                <c:pt idx="1088">
                  <c:v>40970</c:v>
                </c:pt>
                <c:pt idx="1089">
                  <c:v>40973</c:v>
                </c:pt>
                <c:pt idx="1090">
                  <c:v>40974</c:v>
                </c:pt>
                <c:pt idx="1091">
                  <c:v>40975</c:v>
                </c:pt>
                <c:pt idx="1092">
                  <c:v>40976</c:v>
                </c:pt>
                <c:pt idx="1093">
                  <c:v>40977</c:v>
                </c:pt>
                <c:pt idx="1094">
                  <c:v>40980</c:v>
                </c:pt>
                <c:pt idx="1095">
                  <c:v>40981</c:v>
                </c:pt>
                <c:pt idx="1096">
                  <c:v>40982</c:v>
                </c:pt>
                <c:pt idx="1097">
                  <c:v>40983</c:v>
                </c:pt>
                <c:pt idx="1098">
                  <c:v>40984</c:v>
                </c:pt>
                <c:pt idx="1099">
                  <c:v>40987</c:v>
                </c:pt>
                <c:pt idx="1100">
                  <c:v>40988</c:v>
                </c:pt>
                <c:pt idx="1101">
                  <c:v>40989</c:v>
                </c:pt>
                <c:pt idx="1102">
                  <c:v>40990</c:v>
                </c:pt>
                <c:pt idx="1103">
                  <c:v>40991</c:v>
                </c:pt>
                <c:pt idx="1104">
                  <c:v>40994</c:v>
                </c:pt>
                <c:pt idx="1105">
                  <c:v>40995</c:v>
                </c:pt>
                <c:pt idx="1106">
                  <c:v>40996</c:v>
                </c:pt>
                <c:pt idx="1107">
                  <c:v>40997</c:v>
                </c:pt>
                <c:pt idx="1108">
                  <c:v>40998</c:v>
                </c:pt>
                <c:pt idx="1109">
                  <c:v>41001</c:v>
                </c:pt>
                <c:pt idx="1110">
                  <c:v>41002</c:v>
                </c:pt>
                <c:pt idx="1111">
                  <c:v>41003</c:v>
                </c:pt>
                <c:pt idx="1112">
                  <c:v>41004</c:v>
                </c:pt>
                <c:pt idx="1113">
                  <c:v>41005</c:v>
                </c:pt>
                <c:pt idx="1114">
                  <c:v>41008</c:v>
                </c:pt>
                <c:pt idx="1115">
                  <c:v>41009</c:v>
                </c:pt>
                <c:pt idx="1116">
                  <c:v>41010</c:v>
                </c:pt>
                <c:pt idx="1117">
                  <c:v>41011</c:v>
                </c:pt>
                <c:pt idx="1118">
                  <c:v>41012</c:v>
                </c:pt>
                <c:pt idx="1119">
                  <c:v>41015</c:v>
                </c:pt>
                <c:pt idx="1120">
                  <c:v>41016</c:v>
                </c:pt>
                <c:pt idx="1121">
                  <c:v>41017</c:v>
                </c:pt>
                <c:pt idx="1122">
                  <c:v>41018</c:v>
                </c:pt>
                <c:pt idx="1123">
                  <c:v>41019</c:v>
                </c:pt>
                <c:pt idx="1124">
                  <c:v>41022</c:v>
                </c:pt>
                <c:pt idx="1125">
                  <c:v>41023</c:v>
                </c:pt>
                <c:pt idx="1126">
                  <c:v>41024</c:v>
                </c:pt>
                <c:pt idx="1127">
                  <c:v>41025</c:v>
                </c:pt>
                <c:pt idx="1128">
                  <c:v>41026</c:v>
                </c:pt>
                <c:pt idx="1129">
                  <c:v>41029</c:v>
                </c:pt>
                <c:pt idx="1130">
                  <c:v>41030</c:v>
                </c:pt>
                <c:pt idx="1131">
                  <c:v>41031</c:v>
                </c:pt>
                <c:pt idx="1132">
                  <c:v>41032</c:v>
                </c:pt>
                <c:pt idx="1133">
                  <c:v>41033</c:v>
                </c:pt>
                <c:pt idx="1134">
                  <c:v>41036</c:v>
                </c:pt>
                <c:pt idx="1135">
                  <c:v>41037</c:v>
                </c:pt>
                <c:pt idx="1136">
                  <c:v>41038</c:v>
                </c:pt>
                <c:pt idx="1137">
                  <c:v>41039</c:v>
                </c:pt>
                <c:pt idx="1138">
                  <c:v>41040</c:v>
                </c:pt>
                <c:pt idx="1139">
                  <c:v>41043</c:v>
                </c:pt>
                <c:pt idx="1140">
                  <c:v>41044</c:v>
                </c:pt>
                <c:pt idx="1141">
                  <c:v>41045</c:v>
                </c:pt>
                <c:pt idx="1142">
                  <c:v>41046</c:v>
                </c:pt>
                <c:pt idx="1143">
                  <c:v>41047</c:v>
                </c:pt>
                <c:pt idx="1144">
                  <c:v>41050</c:v>
                </c:pt>
                <c:pt idx="1145">
                  <c:v>41051</c:v>
                </c:pt>
                <c:pt idx="1146">
                  <c:v>41052</c:v>
                </c:pt>
                <c:pt idx="1147">
                  <c:v>41053</c:v>
                </c:pt>
                <c:pt idx="1148">
                  <c:v>41054</c:v>
                </c:pt>
                <c:pt idx="1149">
                  <c:v>41057</c:v>
                </c:pt>
                <c:pt idx="1150">
                  <c:v>41058</c:v>
                </c:pt>
                <c:pt idx="1151">
                  <c:v>41059</c:v>
                </c:pt>
                <c:pt idx="1152">
                  <c:v>41060</c:v>
                </c:pt>
                <c:pt idx="1153">
                  <c:v>41061</c:v>
                </c:pt>
                <c:pt idx="1154">
                  <c:v>41064</c:v>
                </c:pt>
                <c:pt idx="1155">
                  <c:v>41065</c:v>
                </c:pt>
                <c:pt idx="1156">
                  <c:v>41066</c:v>
                </c:pt>
                <c:pt idx="1157">
                  <c:v>41067</c:v>
                </c:pt>
                <c:pt idx="1158">
                  <c:v>41068</c:v>
                </c:pt>
                <c:pt idx="1159">
                  <c:v>41071</c:v>
                </c:pt>
                <c:pt idx="1160">
                  <c:v>41072</c:v>
                </c:pt>
                <c:pt idx="1161">
                  <c:v>41073</c:v>
                </c:pt>
                <c:pt idx="1162">
                  <c:v>41074</c:v>
                </c:pt>
                <c:pt idx="1163">
                  <c:v>41075</c:v>
                </c:pt>
                <c:pt idx="1164">
                  <c:v>41078</c:v>
                </c:pt>
                <c:pt idx="1165">
                  <c:v>41079</c:v>
                </c:pt>
                <c:pt idx="1166">
                  <c:v>41080</c:v>
                </c:pt>
                <c:pt idx="1167">
                  <c:v>41081</c:v>
                </c:pt>
                <c:pt idx="1168">
                  <c:v>41082</c:v>
                </c:pt>
                <c:pt idx="1169">
                  <c:v>41085</c:v>
                </c:pt>
                <c:pt idx="1170">
                  <c:v>41086</c:v>
                </c:pt>
                <c:pt idx="1171">
                  <c:v>41087</c:v>
                </c:pt>
                <c:pt idx="1172">
                  <c:v>41088</c:v>
                </c:pt>
                <c:pt idx="1173">
                  <c:v>41089</c:v>
                </c:pt>
                <c:pt idx="1174">
                  <c:v>41092</c:v>
                </c:pt>
                <c:pt idx="1175">
                  <c:v>41093</c:v>
                </c:pt>
                <c:pt idx="1176">
                  <c:v>41094</c:v>
                </c:pt>
                <c:pt idx="1177">
                  <c:v>41095</c:v>
                </c:pt>
                <c:pt idx="1178">
                  <c:v>41096</c:v>
                </c:pt>
                <c:pt idx="1179">
                  <c:v>41099</c:v>
                </c:pt>
                <c:pt idx="1180">
                  <c:v>41100</c:v>
                </c:pt>
                <c:pt idx="1181">
                  <c:v>41101</c:v>
                </c:pt>
                <c:pt idx="1182">
                  <c:v>41102</c:v>
                </c:pt>
                <c:pt idx="1183">
                  <c:v>41103</c:v>
                </c:pt>
                <c:pt idx="1184">
                  <c:v>41106</c:v>
                </c:pt>
                <c:pt idx="1185">
                  <c:v>41107</c:v>
                </c:pt>
                <c:pt idx="1186">
                  <c:v>41108</c:v>
                </c:pt>
                <c:pt idx="1187">
                  <c:v>41109</c:v>
                </c:pt>
                <c:pt idx="1188">
                  <c:v>41110</c:v>
                </c:pt>
                <c:pt idx="1189">
                  <c:v>41113</c:v>
                </c:pt>
                <c:pt idx="1190">
                  <c:v>41114</c:v>
                </c:pt>
                <c:pt idx="1191">
                  <c:v>41115</c:v>
                </c:pt>
                <c:pt idx="1192">
                  <c:v>41116</c:v>
                </c:pt>
                <c:pt idx="1193">
                  <c:v>41117</c:v>
                </c:pt>
                <c:pt idx="1194">
                  <c:v>41120</c:v>
                </c:pt>
                <c:pt idx="1195">
                  <c:v>41121</c:v>
                </c:pt>
                <c:pt idx="1196">
                  <c:v>41122</c:v>
                </c:pt>
                <c:pt idx="1197">
                  <c:v>41123</c:v>
                </c:pt>
                <c:pt idx="1198">
                  <c:v>41124</c:v>
                </c:pt>
                <c:pt idx="1199">
                  <c:v>41127</c:v>
                </c:pt>
                <c:pt idx="1200">
                  <c:v>41128</c:v>
                </c:pt>
                <c:pt idx="1201">
                  <c:v>41129</c:v>
                </c:pt>
                <c:pt idx="1202">
                  <c:v>41130</c:v>
                </c:pt>
                <c:pt idx="1203">
                  <c:v>41131</c:v>
                </c:pt>
                <c:pt idx="1204">
                  <c:v>41134</c:v>
                </c:pt>
                <c:pt idx="1205">
                  <c:v>41135</c:v>
                </c:pt>
                <c:pt idx="1206">
                  <c:v>41136</c:v>
                </c:pt>
                <c:pt idx="1207">
                  <c:v>41137</c:v>
                </c:pt>
                <c:pt idx="1208">
                  <c:v>41138</c:v>
                </c:pt>
                <c:pt idx="1209">
                  <c:v>41141</c:v>
                </c:pt>
                <c:pt idx="1210">
                  <c:v>41142</c:v>
                </c:pt>
                <c:pt idx="1211">
                  <c:v>41143</c:v>
                </c:pt>
                <c:pt idx="1212">
                  <c:v>41144</c:v>
                </c:pt>
                <c:pt idx="1213">
                  <c:v>41145</c:v>
                </c:pt>
                <c:pt idx="1214">
                  <c:v>41148</c:v>
                </c:pt>
                <c:pt idx="1215">
                  <c:v>41149</c:v>
                </c:pt>
                <c:pt idx="1216">
                  <c:v>41150</c:v>
                </c:pt>
                <c:pt idx="1217">
                  <c:v>41151</c:v>
                </c:pt>
                <c:pt idx="1218">
                  <c:v>41152</c:v>
                </c:pt>
                <c:pt idx="1219">
                  <c:v>41155</c:v>
                </c:pt>
                <c:pt idx="1220">
                  <c:v>41156</c:v>
                </c:pt>
                <c:pt idx="1221">
                  <c:v>41157</c:v>
                </c:pt>
                <c:pt idx="1222">
                  <c:v>41158</c:v>
                </c:pt>
                <c:pt idx="1223">
                  <c:v>41159</c:v>
                </c:pt>
                <c:pt idx="1224">
                  <c:v>41162</c:v>
                </c:pt>
                <c:pt idx="1225">
                  <c:v>41163</c:v>
                </c:pt>
                <c:pt idx="1226">
                  <c:v>41164</c:v>
                </c:pt>
                <c:pt idx="1227">
                  <c:v>41165</c:v>
                </c:pt>
                <c:pt idx="1228">
                  <c:v>41166</c:v>
                </c:pt>
                <c:pt idx="1229">
                  <c:v>41169</c:v>
                </c:pt>
                <c:pt idx="1230">
                  <c:v>41170</c:v>
                </c:pt>
                <c:pt idx="1231">
                  <c:v>41171</c:v>
                </c:pt>
                <c:pt idx="1232">
                  <c:v>41172</c:v>
                </c:pt>
                <c:pt idx="1233">
                  <c:v>41173</c:v>
                </c:pt>
                <c:pt idx="1234">
                  <c:v>41176</c:v>
                </c:pt>
                <c:pt idx="1235">
                  <c:v>41177</c:v>
                </c:pt>
                <c:pt idx="1236">
                  <c:v>41178</c:v>
                </c:pt>
                <c:pt idx="1237">
                  <c:v>41179</c:v>
                </c:pt>
                <c:pt idx="1238">
                  <c:v>41180</c:v>
                </c:pt>
                <c:pt idx="1239">
                  <c:v>41183</c:v>
                </c:pt>
                <c:pt idx="1240">
                  <c:v>41184</c:v>
                </c:pt>
                <c:pt idx="1241">
                  <c:v>41185</c:v>
                </c:pt>
                <c:pt idx="1242">
                  <c:v>41186</c:v>
                </c:pt>
                <c:pt idx="1243">
                  <c:v>41187</c:v>
                </c:pt>
                <c:pt idx="1244">
                  <c:v>41190</c:v>
                </c:pt>
                <c:pt idx="1245">
                  <c:v>41191</c:v>
                </c:pt>
                <c:pt idx="1246">
                  <c:v>41192</c:v>
                </c:pt>
                <c:pt idx="1247">
                  <c:v>41193</c:v>
                </c:pt>
                <c:pt idx="1248">
                  <c:v>41194</c:v>
                </c:pt>
                <c:pt idx="1249">
                  <c:v>41197</c:v>
                </c:pt>
                <c:pt idx="1250">
                  <c:v>41198</c:v>
                </c:pt>
                <c:pt idx="1251">
                  <c:v>41199</c:v>
                </c:pt>
                <c:pt idx="1252">
                  <c:v>41200</c:v>
                </c:pt>
                <c:pt idx="1253">
                  <c:v>41201</c:v>
                </c:pt>
                <c:pt idx="1254">
                  <c:v>41204</c:v>
                </c:pt>
                <c:pt idx="1255">
                  <c:v>41205</c:v>
                </c:pt>
                <c:pt idx="1256">
                  <c:v>41206</c:v>
                </c:pt>
                <c:pt idx="1257">
                  <c:v>41207</c:v>
                </c:pt>
                <c:pt idx="1258">
                  <c:v>41208</c:v>
                </c:pt>
                <c:pt idx="1259">
                  <c:v>41211</c:v>
                </c:pt>
                <c:pt idx="1260">
                  <c:v>41212</c:v>
                </c:pt>
                <c:pt idx="1261">
                  <c:v>41213</c:v>
                </c:pt>
                <c:pt idx="1262">
                  <c:v>41214</c:v>
                </c:pt>
                <c:pt idx="1263">
                  <c:v>41215</c:v>
                </c:pt>
                <c:pt idx="1264">
                  <c:v>41218</c:v>
                </c:pt>
                <c:pt idx="1265">
                  <c:v>41219</c:v>
                </c:pt>
                <c:pt idx="1266">
                  <c:v>41220</c:v>
                </c:pt>
                <c:pt idx="1267">
                  <c:v>41221</c:v>
                </c:pt>
                <c:pt idx="1268">
                  <c:v>41222</c:v>
                </c:pt>
                <c:pt idx="1269">
                  <c:v>41225</c:v>
                </c:pt>
                <c:pt idx="1270">
                  <c:v>41226</c:v>
                </c:pt>
                <c:pt idx="1271">
                  <c:v>41227</c:v>
                </c:pt>
                <c:pt idx="1272">
                  <c:v>41228</c:v>
                </c:pt>
                <c:pt idx="1273">
                  <c:v>41229</c:v>
                </c:pt>
                <c:pt idx="1274">
                  <c:v>41232</c:v>
                </c:pt>
                <c:pt idx="1275">
                  <c:v>41233</c:v>
                </c:pt>
                <c:pt idx="1276">
                  <c:v>41234</c:v>
                </c:pt>
                <c:pt idx="1277">
                  <c:v>41235</c:v>
                </c:pt>
                <c:pt idx="1278">
                  <c:v>41236</c:v>
                </c:pt>
                <c:pt idx="1279">
                  <c:v>41239</c:v>
                </c:pt>
                <c:pt idx="1280">
                  <c:v>41240</c:v>
                </c:pt>
                <c:pt idx="1281">
                  <c:v>41241</c:v>
                </c:pt>
                <c:pt idx="1282">
                  <c:v>41242</c:v>
                </c:pt>
                <c:pt idx="1283">
                  <c:v>41243</c:v>
                </c:pt>
                <c:pt idx="1284">
                  <c:v>41246</c:v>
                </c:pt>
                <c:pt idx="1285">
                  <c:v>41247</c:v>
                </c:pt>
                <c:pt idx="1286">
                  <c:v>41248</c:v>
                </c:pt>
                <c:pt idx="1287">
                  <c:v>41249</c:v>
                </c:pt>
                <c:pt idx="1288">
                  <c:v>41250</c:v>
                </c:pt>
                <c:pt idx="1289">
                  <c:v>41253</c:v>
                </c:pt>
                <c:pt idx="1290">
                  <c:v>41254</c:v>
                </c:pt>
                <c:pt idx="1291">
                  <c:v>41255</c:v>
                </c:pt>
                <c:pt idx="1292">
                  <c:v>41256</c:v>
                </c:pt>
                <c:pt idx="1293">
                  <c:v>41257</c:v>
                </c:pt>
                <c:pt idx="1294">
                  <c:v>41260</c:v>
                </c:pt>
                <c:pt idx="1295">
                  <c:v>41261</c:v>
                </c:pt>
                <c:pt idx="1296">
                  <c:v>41262</c:v>
                </c:pt>
                <c:pt idx="1297">
                  <c:v>41263</c:v>
                </c:pt>
                <c:pt idx="1298">
                  <c:v>41264</c:v>
                </c:pt>
                <c:pt idx="1299">
                  <c:v>41267</c:v>
                </c:pt>
                <c:pt idx="1300">
                  <c:v>41268</c:v>
                </c:pt>
                <c:pt idx="1301">
                  <c:v>41269</c:v>
                </c:pt>
                <c:pt idx="1302">
                  <c:v>41270</c:v>
                </c:pt>
                <c:pt idx="1303">
                  <c:v>41271</c:v>
                </c:pt>
                <c:pt idx="1304">
                  <c:v>41274</c:v>
                </c:pt>
                <c:pt idx="1305">
                  <c:v>41275</c:v>
                </c:pt>
                <c:pt idx="1306">
                  <c:v>41276</c:v>
                </c:pt>
                <c:pt idx="1307">
                  <c:v>41277</c:v>
                </c:pt>
                <c:pt idx="1308">
                  <c:v>41278</c:v>
                </c:pt>
                <c:pt idx="1309">
                  <c:v>41281</c:v>
                </c:pt>
                <c:pt idx="1310">
                  <c:v>41282</c:v>
                </c:pt>
                <c:pt idx="1311">
                  <c:v>41283</c:v>
                </c:pt>
                <c:pt idx="1312">
                  <c:v>41284</c:v>
                </c:pt>
                <c:pt idx="1313">
                  <c:v>41285</c:v>
                </c:pt>
                <c:pt idx="1314">
                  <c:v>41288</c:v>
                </c:pt>
                <c:pt idx="1315">
                  <c:v>41289</c:v>
                </c:pt>
                <c:pt idx="1316">
                  <c:v>41290</c:v>
                </c:pt>
                <c:pt idx="1317">
                  <c:v>41291</c:v>
                </c:pt>
                <c:pt idx="1318">
                  <c:v>41292</c:v>
                </c:pt>
                <c:pt idx="1319">
                  <c:v>41295</c:v>
                </c:pt>
                <c:pt idx="1320">
                  <c:v>41296</c:v>
                </c:pt>
                <c:pt idx="1321">
                  <c:v>41297</c:v>
                </c:pt>
                <c:pt idx="1322">
                  <c:v>41298</c:v>
                </c:pt>
                <c:pt idx="1323">
                  <c:v>41299</c:v>
                </c:pt>
                <c:pt idx="1324">
                  <c:v>41302</c:v>
                </c:pt>
                <c:pt idx="1325">
                  <c:v>41303</c:v>
                </c:pt>
                <c:pt idx="1326">
                  <c:v>41304</c:v>
                </c:pt>
                <c:pt idx="1327">
                  <c:v>41305</c:v>
                </c:pt>
                <c:pt idx="1328">
                  <c:v>41306</c:v>
                </c:pt>
                <c:pt idx="1329">
                  <c:v>41309</c:v>
                </c:pt>
                <c:pt idx="1330">
                  <c:v>41310</c:v>
                </c:pt>
                <c:pt idx="1331">
                  <c:v>41311</c:v>
                </c:pt>
                <c:pt idx="1332">
                  <c:v>41312</c:v>
                </c:pt>
                <c:pt idx="1333">
                  <c:v>41313</c:v>
                </c:pt>
                <c:pt idx="1334">
                  <c:v>41316</c:v>
                </c:pt>
                <c:pt idx="1335">
                  <c:v>41317</c:v>
                </c:pt>
                <c:pt idx="1336">
                  <c:v>41318</c:v>
                </c:pt>
                <c:pt idx="1337">
                  <c:v>41319</c:v>
                </c:pt>
                <c:pt idx="1338">
                  <c:v>41320</c:v>
                </c:pt>
                <c:pt idx="1339">
                  <c:v>41323</c:v>
                </c:pt>
                <c:pt idx="1340">
                  <c:v>41324</c:v>
                </c:pt>
                <c:pt idx="1341">
                  <c:v>41325</c:v>
                </c:pt>
                <c:pt idx="1342">
                  <c:v>41326</c:v>
                </c:pt>
                <c:pt idx="1343">
                  <c:v>41327</c:v>
                </c:pt>
                <c:pt idx="1344">
                  <c:v>41330</c:v>
                </c:pt>
                <c:pt idx="1345">
                  <c:v>41331</c:v>
                </c:pt>
                <c:pt idx="1346">
                  <c:v>41332</c:v>
                </c:pt>
                <c:pt idx="1347">
                  <c:v>41333</c:v>
                </c:pt>
                <c:pt idx="1348">
                  <c:v>41334</c:v>
                </c:pt>
                <c:pt idx="1349">
                  <c:v>41337</c:v>
                </c:pt>
                <c:pt idx="1350">
                  <c:v>41338</c:v>
                </c:pt>
                <c:pt idx="1351">
                  <c:v>41339</c:v>
                </c:pt>
                <c:pt idx="1352">
                  <c:v>41340</c:v>
                </c:pt>
                <c:pt idx="1353">
                  <c:v>41341</c:v>
                </c:pt>
                <c:pt idx="1354">
                  <c:v>41344</c:v>
                </c:pt>
                <c:pt idx="1355">
                  <c:v>41345</c:v>
                </c:pt>
                <c:pt idx="1356">
                  <c:v>41346</c:v>
                </c:pt>
                <c:pt idx="1357">
                  <c:v>41347</c:v>
                </c:pt>
                <c:pt idx="1358">
                  <c:v>41348</c:v>
                </c:pt>
                <c:pt idx="1359">
                  <c:v>41351</c:v>
                </c:pt>
                <c:pt idx="1360">
                  <c:v>41352</c:v>
                </c:pt>
                <c:pt idx="1361">
                  <c:v>41353</c:v>
                </c:pt>
                <c:pt idx="1362">
                  <c:v>41354</c:v>
                </c:pt>
                <c:pt idx="1363">
                  <c:v>41355</c:v>
                </c:pt>
                <c:pt idx="1364">
                  <c:v>41358</c:v>
                </c:pt>
                <c:pt idx="1365">
                  <c:v>41359</c:v>
                </c:pt>
                <c:pt idx="1366">
                  <c:v>41360</c:v>
                </c:pt>
                <c:pt idx="1367">
                  <c:v>41361</c:v>
                </c:pt>
                <c:pt idx="1368">
                  <c:v>41362</c:v>
                </c:pt>
                <c:pt idx="1369">
                  <c:v>41365</c:v>
                </c:pt>
                <c:pt idx="1370">
                  <c:v>41366</c:v>
                </c:pt>
                <c:pt idx="1371">
                  <c:v>41367</c:v>
                </c:pt>
                <c:pt idx="1372">
                  <c:v>41368</c:v>
                </c:pt>
                <c:pt idx="1373">
                  <c:v>41369</c:v>
                </c:pt>
                <c:pt idx="1374">
                  <c:v>41372</c:v>
                </c:pt>
                <c:pt idx="1375">
                  <c:v>41373</c:v>
                </c:pt>
                <c:pt idx="1376">
                  <c:v>41374</c:v>
                </c:pt>
                <c:pt idx="1377">
                  <c:v>41375</c:v>
                </c:pt>
                <c:pt idx="1378">
                  <c:v>41376</c:v>
                </c:pt>
                <c:pt idx="1379">
                  <c:v>41379</c:v>
                </c:pt>
                <c:pt idx="1380">
                  <c:v>41380</c:v>
                </c:pt>
                <c:pt idx="1381">
                  <c:v>41381</c:v>
                </c:pt>
                <c:pt idx="1382">
                  <c:v>41382</c:v>
                </c:pt>
                <c:pt idx="1383">
                  <c:v>41383</c:v>
                </c:pt>
                <c:pt idx="1384">
                  <c:v>41386</c:v>
                </c:pt>
                <c:pt idx="1385">
                  <c:v>41387</c:v>
                </c:pt>
                <c:pt idx="1386">
                  <c:v>41388</c:v>
                </c:pt>
                <c:pt idx="1387">
                  <c:v>41389</c:v>
                </c:pt>
                <c:pt idx="1388">
                  <c:v>41390</c:v>
                </c:pt>
                <c:pt idx="1389">
                  <c:v>41393</c:v>
                </c:pt>
                <c:pt idx="1390">
                  <c:v>41394</c:v>
                </c:pt>
                <c:pt idx="1391">
                  <c:v>41395</c:v>
                </c:pt>
                <c:pt idx="1392">
                  <c:v>41396</c:v>
                </c:pt>
                <c:pt idx="1393">
                  <c:v>41397</c:v>
                </c:pt>
                <c:pt idx="1394">
                  <c:v>41400</c:v>
                </c:pt>
                <c:pt idx="1395">
                  <c:v>41401</c:v>
                </c:pt>
                <c:pt idx="1396">
                  <c:v>41402</c:v>
                </c:pt>
                <c:pt idx="1397">
                  <c:v>41403</c:v>
                </c:pt>
                <c:pt idx="1398">
                  <c:v>41404</c:v>
                </c:pt>
                <c:pt idx="1399">
                  <c:v>41407</c:v>
                </c:pt>
                <c:pt idx="1400">
                  <c:v>41408</c:v>
                </c:pt>
                <c:pt idx="1401">
                  <c:v>41409</c:v>
                </c:pt>
                <c:pt idx="1402">
                  <c:v>41410</c:v>
                </c:pt>
                <c:pt idx="1403">
                  <c:v>41411</c:v>
                </c:pt>
                <c:pt idx="1404">
                  <c:v>41414</c:v>
                </c:pt>
                <c:pt idx="1405">
                  <c:v>41415</c:v>
                </c:pt>
                <c:pt idx="1406">
                  <c:v>41416</c:v>
                </c:pt>
                <c:pt idx="1407">
                  <c:v>41417</c:v>
                </c:pt>
                <c:pt idx="1408">
                  <c:v>41418</c:v>
                </c:pt>
                <c:pt idx="1409">
                  <c:v>41421</c:v>
                </c:pt>
                <c:pt idx="1410">
                  <c:v>41422</c:v>
                </c:pt>
                <c:pt idx="1411">
                  <c:v>41423</c:v>
                </c:pt>
                <c:pt idx="1412">
                  <c:v>41424</c:v>
                </c:pt>
                <c:pt idx="1413">
                  <c:v>41425</c:v>
                </c:pt>
                <c:pt idx="1414">
                  <c:v>41428</c:v>
                </c:pt>
                <c:pt idx="1415">
                  <c:v>41429</c:v>
                </c:pt>
                <c:pt idx="1416">
                  <c:v>41430</c:v>
                </c:pt>
                <c:pt idx="1417">
                  <c:v>41431</c:v>
                </c:pt>
                <c:pt idx="1418">
                  <c:v>41432</c:v>
                </c:pt>
                <c:pt idx="1419">
                  <c:v>41435</c:v>
                </c:pt>
                <c:pt idx="1420">
                  <c:v>41436</c:v>
                </c:pt>
                <c:pt idx="1421">
                  <c:v>41437</c:v>
                </c:pt>
                <c:pt idx="1422">
                  <c:v>41438</c:v>
                </c:pt>
                <c:pt idx="1423">
                  <c:v>41439</c:v>
                </c:pt>
                <c:pt idx="1424">
                  <c:v>41442</c:v>
                </c:pt>
                <c:pt idx="1425">
                  <c:v>41443</c:v>
                </c:pt>
                <c:pt idx="1426">
                  <c:v>41444</c:v>
                </c:pt>
                <c:pt idx="1427">
                  <c:v>41445</c:v>
                </c:pt>
                <c:pt idx="1428">
                  <c:v>41446</c:v>
                </c:pt>
                <c:pt idx="1429">
                  <c:v>41449</c:v>
                </c:pt>
                <c:pt idx="1430">
                  <c:v>41450</c:v>
                </c:pt>
                <c:pt idx="1431">
                  <c:v>41451</c:v>
                </c:pt>
                <c:pt idx="1432">
                  <c:v>41452</c:v>
                </c:pt>
                <c:pt idx="1433">
                  <c:v>41453</c:v>
                </c:pt>
                <c:pt idx="1434">
                  <c:v>41456</c:v>
                </c:pt>
                <c:pt idx="1435">
                  <c:v>41457</c:v>
                </c:pt>
                <c:pt idx="1436">
                  <c:v>41458</c:v>
                </c:pt>
                <c:pt idx="1437">
                  <c:v>41459</c:v>
                </c:pt>
                <c:pt idx="1438">
                  <c:v>41460</c:v>
                </c:pt>
                <c:pt idx="1439">
                  <c:v>41463</c:v>
                </c:pt>
                <c:pt idx="1440">
                  <c:v>41464</c:v>
                </c:pt>
                <c:pt idx="1441">
                  <c:v>41465</c:v>
                </c:pt>
                <c:pt idx="1442">
                  <c:v>41466</c:v>
                </c:pt>
                <c:pt idx="1443">
                  <c:v>41467</c:v>
                </c:pt>
                <c:pt idx="1444">
                  <c:v>41470</c:v>
                </c:pt>
                <c:pt idx="1445">
                  <c:v>41471</c:v>
                </c:pt>
                <c:pt idx="1446">
                  <c:v>41472</c:v>
                </c:pt>
                <c:pt idx="1447">
                  <c:v>41473</c:v>
                </c:pt>
                <c:pt idx="1448">
                  <c:v>41474</c:v>
                </c:pt>
                <c:pt idx="1449">
                  <c:v>41477</c:v>
                </c:pt>
                <c:pt idx="1450">
                  <c:v>41478</c:v>
                </c:pt>
                <c:pt idx="1451">
                  <c:v>41479</c:v>
                </c:pt>
                <c:pt idx="1452">
                  <c:v>41480</c:v>
                </c:pt>
                <c:pt idx="1453">
                  <c:v>41481</c:v>
                </c:pt>
                <c:pt idx="1454">
                  <c:v>41484</c:v>
                </c:pt>
                <c:pt idx="1455">
                  <c:v>41485</c:v>
                </c:pt>
                <c:pt idx="1456">
                  <c:v>41486</c:v>
                </c:pt>
                <c:pt idx="1457">
                  <c:v>41487</c:v>
                </c:pt>
                <c:pt idx="1458">
                  <c:v>41488</c:v>
                </c:pt>
                <c:pt idx="1459">
                  <c:v>41491</c:v>
                </c:pt>
                <c:pt idx="1460">
                  <c:v>41492</c:v>
                </c:pt>
                <c:pt idx="1461">
                  <c:v>41493</c:v>
                </c:pt>
                <c:pt idx="1462">
                  <c:v>41494</c:v>
                </c:pt>
                <c:pt idx="1463">
                  <c:v>41495</c:v>
                </c:pt>
                <c:pt idx="1464">
                  <c:v>41498</c:v>
                </c:pt>
                <c:pt idx="1465">
                  <c:v>41499</c:v>
                </c:pt>
                <c:pt idx="1466">
                  <c:v>41500</c:v>
                </c:pt>
                <c:pt idx="1467">
                  <c:v>41501</c:v>
                </c:pt>
                <c:pt idx="1468">
                  <c:v>41502</c:v>
                </c:pt>
                <c:pt idx="1469">
                  <c:v>41505</c:v>
                </c:pt>
                <c:pt idx="1470">
                  <c:v>41506</c:v>
                </c:pt>
                <c:pt idx="1471">
                  <c:v>41507</c:v>
                </c:pt>
                <c:pt idx="1472">
                  <c:v>41508</c:v>
                </c:pt>
                <c:pt idx="1473">
                  <c:v>41509</c:v>
                </c:pt>
                <c:pt idx="1474">
                  <c:v>41512</c:v>
                </c:pt>
                <c:pt idx="1475">
                  <c:v>41513</c:v>
                </c:pt>
                <c:pt idx="1476">
                  <c:v>41514</c:v>
                </c:pt>
                <c:pt idx="1477">
                  <c:v>41515</c:v>
                </c:pt>
                <c:pt idx="1478">
                  <c:v>41516</c:v>
                </c:pt>
                <c:pt idx="1479">
                  <c:v>41519</c:v>
                </c:pt>
                <c:pt idx="1480">
                  <c:v>41520</c:v>
                </c:pt>
                <c:pt idx="1481">
                  <c:v>41521</c:v>
                </c:pt>
                <c:pt idx="1482">
                  <c:v>41522</c:v>
                </c:pt>
                <c:pt idx="1483">
                  <c:v>41523</c:v>
                </c:pt>
                <c:pt idx="1484">
                  <c:v>41526</c:v>
                </c:pt>
                <c:pt idx="1485">
                  <c:v>41527</c:v>
                </c:pt>
                <c:pt idx="1486">
                  <c:v>41528</c:v>
                </c:pt>
                <c:pt idx="1487">
                  <c:v>41529</c:v>
                </c:pt>
                <c:pt idx="1488">
                  <c:v>41530</c:v>
                </c:pt>
                <c:pt idx="1489">
                  <c:v>41533</c:v>
                </c:pt>
                <c:pt idx="1490">
                  <c:v>41534</c:v>
                </c:pt>
                <c:pt idx="1491">
                  <c:v>41535</c:v>
                </c:pt>
                <c:pt idx="1492">
                  <c:v>41536</c:v>
                </c:pt>
                <c:pt idx="1493">
                  <c:v>41537</c:v>
                </c:pt>
                <c:pt idx="1494">
                  <c:v>41540</c:v>
                </c:pt>
                <c:pt idx="1495">
                  <c:v>41541</c:v>
                </c:pt>
                <c:pt idx="1496">
                  <c:v>41542</c:v>
                </c:pt>
                <c:pt idx="1497">
                  <c:v>41543</c:v>
                </c:pt>
                <c:pt idx="1498">
                  <c:v>41544</c:v>
                </c:pt>
                <c:pt idx="1499">
                  <c:v>41547</c:v>
                </c:pt>
                <c:pt idx="1500">
                  <c:v>41548</c:v>
                </c:pt>
                <c:pt idx="1501">
                  <c:v>41549</c:v>
                </c:pt>
                <c:pt idx="1502">
                  <c:v>41550</c:v>
                </c:pt>
                <c:pt idx="1503">
                  <c:v>41551</c:v>
                </c:pt>
                <c:pt idx="1504">
                  <c:v>41554</c:v>
                </c:pt>
                <c:pt idx="1505">
                  <c:v>41555</c:v>
                </c:pt>
                <c:pt idx="1506">
                  <c:v>41556</c:v>
                </c:pt>
                <c:pt idx="1507">
                  <c:v>41557</c:v>
                </c:pt>
                <c:pt idx="1508">
                  <c:v>41558</c:v>
                </c:pt>
                <c:pt idx="1509">
                  <c:v>41561</c:v>
                </c:pt>
                <c:pt idx="1510">
                  <c:v>41562</c:v>
                </c:pt>
                <c:pt idx="1511">
                  <c:v>41563</c:v>
                </c:pt>
                <c:pt idx="1512">
                  <c:v>41564</c:v>
                </c:pt>
                <c:pt idx="1513">
                  <c:v>41565</c:v>
                </c:pt>
                <c:pt idx="1514">
                  <c:v>41568</c:v>
                </c:pt>
                <c:pt idx="1515">
                  <c:v>41569</c:v>
                </c:pt>
                <c:pt idx="1516">
                  <c:v>41570</c:v>
                </c:pt>
                <c:pt idx="1517">
                  <c:v>41571</c:v>
                </c:pt>
                <c:pt idx="1518">
                  <c:v>41572</c:v>
                </c:pt>
                <c:pt idx="1519">
                  <c:v>41575</c:v>
                </c:pt>
                <c:pt idx="1520">
                  <c:v>41576</c:v>
                </c:pt>
                <c:pt idx="1521">
                  <c:v>41577</c:v>
                </c:pt>
                <c:pt idx="1522">
                  <c:v>41578</c:v>
                </c:pt>
                <c:pt idx="1523">
                  <c:v>41579</c:v>
                </c:pt>
                <c:pt idx="1524">
                  <c:v>41582</c:v>
                </c:pt>
                <c:pt idx="1525">
                  <c:v>41583</c:v>
                </c:pt>
                <c:pt idx="1526">
                  <c:v>41584</c:v>
                </c:pt>
                <c:pt idx="1527">
                  <c:v>41585</c:v>
                </c:pt>
                <c:pt idx="1528">
                  <c:v>41586</c:v>
                </c:pt>
                <c:pt idx="1529">
                  <c:v>41589</c:v>
                </c:pt>
                <c:pt idx="1530">
                  <c:v>41590</c:v>
                </c:pt>
                <c:pt idx="1531">
                  <c:v>41591</c:v>
                </c:pt>
                <c:pt idx="1532">
                  <c:v>41592</c:v>
                </c:pt>
                <c:pt idx="1533">
                  <c:v>41593</c:v>
                </c:pt>
                <c:pt idx="1534">
                  <c:v>41596</c:v>
                </c:pt>
                <c:pt idx="1535">
                  <c:v>41597</c:v>
                </c:pt>
                <c:pt idx="1536">
                  <c:v>41598</c:v>
                </c:pt>
                <c:pt idx="1537">
                  <c:v>41599</c:v>
                </c:pt>
                <c:pt idx="1538">
                  <c:v>41600</c:v>
                </c:pt>
                <c:pt idx="1539">
                  <c:v>41603</c:v>
                </c:pt>
                <c:pt idx="1540">
                  <c:v>41604</c:v>
                </c:pt>
                <c:pt idx="1541">
                  <c:v>41605</c:v>
                </c:pt>
                <c:pt idx="1542">
                  <c:v>41606</c:v>
                </c:pt>
                <c:pt idx="1543">
                  <c:v>41607</c:v>
                </c:pt>
                <c:pt idx="1544">
                  <c:v>41610</c:v>
                </c:pt>
                <c:pt idx="1545">
                  <c:v>41611</c:v>
                </c:pt>
                <c:pt idx="1546">
                  <c:v>41612</c:v>
                </c:pt>
                <c:pt idx="1547">
                  <c:v>41613</c:v>
                </c:pt>
                <c:pt idx="1548">
                  <c:v>41614</c:v>
                </c:pt>
                <c:pt idx="1549">
                  <c:v>41617</c:v>
                </c:pt>
                <c:pt idx="1550">
                  <c:v>41618</c:v>
                </c:pt>
                <c:pt idx="1551">
                  <c:v>41619</c:v>
                </c:pt>
                <c:pt idx="1552">
                  <c:v>41620</c:v>
                </c:pt>
                <c:pt idx="1553">
                  <c:v>41621</c:v>
                </c:pt>
                <c:pt idx="1554">
                  <c:v>41624</c:v>
                </c:pt>
                <c:pt idx="1555">
                  <c:v>41625</c:v>
                </c:pt>
                <c:pt idx="1556">
                  <c:v>41626</c:v>
                </c:pt>
                <c:pt idx="1557">
                  <c:v>41627</c:v>
                </c:pt>
                <c:pt idx="1558">
                  <c:v>41628</c:v>
                </c:pt>
                <c:pt idx="1559">
                  <c:v>41631</c:v>
                </c:pt>
                <c:pt idx="1560">
                  <c:v>41632</c:v>
                </c:pt>
                <c:pt idx="1561">
                  <c:v>41633</c:v>
                </c:pt>
                <c:pt idx="1562">
                  <c:v>41634</c:v>
                </c:pt>
                <c:pt idx="1563">
                  <c:v>41635</c:v>
                </c:pt>
                <c:pt idx="1564">
                  <c:v>41638</c:v>
                </c:pt>
                <c:pt idx="1565">
                  <c:v>41639</c:v>
                </c:pt>
                <c:pt idx="1566">
                  <c:v>41640</c:v>
                </c:pt>
                <c:pt idx="1567">
                  <c:v>41641</c:v>
                </c:pt>
                <c:pt idx="1568">
                  <c:v>41642</c:v>
                </c:pt>
                <c:pt idx="1569">
                  <c:v>41645</c:v>
                </c:pt>
                <c:pt idx="1570">
                  <c:v>41646</c:v>
                </c:pt>
                <c:pt idx="1571">
                  <c:v>41647</c:v>
                </c:pt>
                <c:pt idx="1572">
                  <c:v>41648</c:v>
                </c:pt>
                <c:pt idx="1573">
                  <c:v>41649</c:v>
                </c:pt>
                <c:pt idx="1574">
                  <c:v>41652</c:v>
                </c:pt>
                <c:pt idx="1575">
                  <c:v>41653</c:v>
                </c:pt>
                <c:pt idx="1576">
                  <c:v>41654</c:v>
                </c:pt>
                <c:pt idx="1577">
                  <c:v>41655</c:v>
                </c:pt>
                <c:pt idx="1578">
                  <c:v>41656</c:v>
                </c:pt>
                <c:pt idx="1579">
                  <c:v>41659</c:v>
                </c:pt>
                <c:pt idx="1580">
                  <c:v>41660</c:v>
                </c:pt>
                <c:pt idx="1581">
                  <c:v>41661</c:v>
                </c:pt>
                <c:pt idx="1582">
                  <c:v>41662</c:v>
                </c:pt>
                <c:pt idx="1583">
                  <c:v>41663</c:v>
                </c:pt>
                <c:pt idx="1584">
                  <c:v>41666</c:v>
                </c:pt>
                <c:pt idx="1585">
                  <c:v>41667</c:v>
                </c:pt>
                <c:pt idx="1586">
                  <c:v>41668</c:v>
                </c:pt>
                <c:pt idx="1587">
                  <c:v>41669</c:v>
                </c:pt>
                <c:pt idx="1588">
                  <c:v>41670</c:v>
                </c:pt>
                <c:pt idx="1589">
                  <c:v>41673</c:v>
                </c:pt>
                <c:pt idx="1590">
                  <c:v>41674</c:v>
                </c:pt>
                <c:pt idx="1591">
                  <c:v>41675</c:v>
                </c:pt>
                <c:pt idx="1592">
                  <c:v>41676</c:v>
                </c:pt>
                <c:pt idx="1593">
                  <c:v>41677</c:v>
                </c:pt>
                <c:pt idx="1594">
                  <c:v>41680</c:v>
                </c:pt>
                <c:pt idx="1595">
                  <c:v>41681</c:v>
                </c:pt>
                <c:pt idx="1596">
                  <c:v>41682</c:v>
                </c:pt>
                <c:pt idx="1597">
                  <c:v>41683</c:v>
                </c:pt>
                <c:pt idx="1598">
                  <c:v>41684</c:v>
                </c:pt>
                <c:pt idx="1599">
                  <c:v>41687</c:v>
                </c:pt>
                <c:pt idx="1600">
                  <c:v>41688</c:v>
                </c:pt>
                <c:pt idx="1601">
                  <c:v>41689</c:v>
                </c:pt>
                <c:pt idx="1602">
                  <c:v>41690</c:v>
                </c:pt>
                <c:pt idx="1603">
                  <c:v>41691</c:v>
                </c:pt>
                <c:pt idx="1604">
                  <c:v>41694</c:v>
                </c:pt>
                <c:pt idx="1605">
                  <c:v>41695</c:v>
                </c:pt>
                <c:pt idx="1606">
                  <c:v>41696</c:v>
                </c:pt>
                <c:pt idx="1607">
                  <c:v>41697</c:v>
                </c:pt>
                <c:pt idx="1608">
                  <c:v>41698</c:v>
                </c:pt>
                <c:pt idx="1609">
                  <c:v>41701</c:v>
                </c:pt>
                <c:pt idx="1610">
                  <c:v>41702</c:v>
                </c:pt>
                <c:pt idx="1611">
                  <c:v>41703</c:v>
                </c:pt>
                <c:pt idx="1612">
                  <c:v>41704</c:v>
                </c:pt>
                <c:pt idx="1613">
                  <c:v>41705</c:v>
                </c:pt>
                <c:pt idx="1614">
                  <c:v>41708</c:v>
                </c:pt>
                <c:pt idx="1615">
                  <c:v>41709</c:v>
                </c:pt>
                <c:pt idx="1616">
                  <c:v>41710</c:v>
                </c:pt>
                <c:pt idx="1617">
                  <c:v>41711</c:v>
                </c:pt>
                <c:pt idx="1618">
                  <c:v>41712</c:v>
                </c:pt>
                <c:pt idx="1619">
                  <c:v>41715</c:v>
                </c:pt>
                <c:pt idx="1620">
                  <c:v>41716</c:v>
                </c:pt>
                <c:pt idx="1621">
                  <c:v>41717</c:v>
                </c:pt>
                <c:pt idx="1622">
                  <c:v>41718</c:v>
                </c:pt>
                <c:pt idx="1623">
                  <c:v>41719</c:v>
                </c:pt>
                <c:pt idx="1624">
                  <c:v>41722</c:v>
                </c:pt>
                <c:pt idx="1625">
                  <c:v>41723</c:v>
                </c:pt>
                <c:pt idx="1626">
                  <c:v>41724</c:v>
                </c:pt>
                <c:pt idx="1627">
                  <c:v>41725</c:v>
                </c:pt>
                <c:pt idx="1628">
                  <c:v>41726</c:v>
                </c:pt>
                <c:pt idx="1629">
                  <c:v>41729</c:v>
                </c:pt>
                <c:pt idx="1630">
                  <c:v>41730</c:v>
                </c:pt>
                <c:pt idx="1631">
                  <c:v>41731</c:v>
                </c:pt>
                <c:pt idx="1632">
                  <c:v>41732</c:v>
                </c:pt>
                <c:pt idx="1633">
                  <c:v>41733</c:v>
                </c:pt>
                <c:pt idx="1634">
                  <c:v>41736</c:v>
                </c:pt>
                <c:pt idx="1635">
                  <c:v>41737</c:v>
                </c:pt>
                <c:pt idx="1636">
                  <c:v>41738</c:v>
                </c:pt>
                <c:pt idx="1637">
                  <c:v>41739</c:v>
                </c:pt>
                <c:pt idx="1638">
                  <c:v>41740</c:v>
                </c:pt>
                <c:pt idx="1639">
                  <c:v>41743</c:v>
                </c:pt>
                <c:pt idx="1640">
                  <c:v>41744</c:v>
                </c:pt>
                <c:pt idx="1641">
                  <c:v>41745</c:v>
                </c:pt>
                <c:pt idx="1642">
                  <c:v>41746</c:v>
                </c:pt>
                <c:pt idx="1643">
                  <c:v>41747</c:v>
                </c:pt>
                <c:pt idx="1644">
                  <c:v>41750</c:v>
                </c:pt>
                <c:pt idx="1645">
                  <c:v>41751</c:v>
                </c:pt>
                <c:pt idx="1646">
                  <c:v>41752</c:v>
                </c:pt>
                <c:pt idx="1647">
                  <c:v>41753</c:v>
                </c:pt>
                <c:pt idx="1648">
                  <c:v>41754</c:v>
                </c:pt>
                <c:pt idx="1649">
                  <c:v>41757</c:v>
                </c:pt>
                <c:pt idx="1650">
                  <c:v>41758</c:v>
                </c:pt>
                <c:pt idx="1651">
                  <c:v>41759</c:v>
                </c:pt>
                <c:pt idx="1652">
                  <c:v>41760</c:v>
                </c:pt>
                <c:pt idx="1653">
                  <c:v>41761</c:v>
                </c:pt>
                <c:pt idx="1654">
                  <c:v>41764</c:v>
                </c:pt>
                <c:pt idx="1655">
                  <c:v>41765</c:v>
                </c:pt>
                <c:pt idx="1656">
                  <c:v>41766</c:v>
                </c:pt>
                <c:pt idx="1657">
                  <c:v>41767</c:v>
                </c:pt>
                <c:pt idx="1658">
                  <c:v>41768</c:v>
                </c:pt>
                <c:pt idx="1659">
                  <c:v>41771</c:v>
                </c:pt>
                <c:pt idx="1660">
                  <c:v>41772</c:v>
                </c:pt>
                <c:pt idx="1661">
                  <c:v>41773</c:v>
                </c:pt>
                <c:pt idx="1662">
                  <c:v>41774</c:v>
                </c:pt>
                <c:pt idx="1663">
                  <c:v>41775</c:v>
                </c:pt>
                <c:pt idx="1664">
                  <c:v>41778</c:v>
                </c:pt>
                <c:pt idx="1665">
                  <c:v>41779</c:v>
                </c:pt>
                <c:pt idx="1666">
                  <c:v>41780</c:v>
                </c:pt>
                <c:pt idx="1667">
                  <c:v>41781</c:v>
                </c:pt>
                <c:pt idx="1668">
                  <c:v>41782</c:v>
                </c:pt>
                <c:pt idx="1669">
                  <c:v>41785</c:v>
                </c:pt>
                <c:pt idx="1670">
                  <c:v>41786</c:v>
                </c:pt>
                <c:pt idx="1671">
                  <c:v>41787</c:v>
                </c:pt>
                <c:pt idx="1672">
                  <c:v>41788</c:v>
                </c:pt>
                <c:pt idx="1673">
                  <c:v>41789</c:v>
                </c:pt>
                <c:pt idx="1674">
                  <c:v>41792</c:v>
                </c:pt>
                <c:pt idx="1675">
                  <c:v>41793</c:v>
                </c:pt>
                <c:pt idx="1676">
                  <c:v>41794</c:v>
                </c:pt>
                <c:pt idx="1677">
                  <c:v>41795</c:v>
                </c:pt>
                <c:pt idx="1678">
                  <c:v>41796</c:v>
                </c:pt>
                <c:pt idx="1679">
                  <c:v>41799</c:v>
                </c:pt>
                <c:pt idx="1680">
                  <c:v>41800</c:v>
                </c:pt>
                <c:pt idx="1681">
                  <c:v>41801</c:v>
                </c:pt>
                <c:pt idx="1682">
                  <c:v>41802</c:v>
                </c:pt>
                <c:pt idx="1683">
                  <c:v>41803</c:v>
                </c:pt>
                <c:pt idx="1684">
                  <c:v>41806</c:v>
                </c:pt>
                <c:pt idx="1685">
                  <c:v>41807</c:v>
                </c:pt>
                <c:pt idx="1686">
                  <c:v>41808</c:v>
                </c:pt>
                <c:pt idx="1687">
                  <c:v>41809</c:v>
                </c:pt>
                <c:pt idx="1688">
                  <c:v>41810</c:v>
                </c:pt>
                <c:pt idx="1689">
                  <c:v>41813</c:v>
                </c:pt>
                <c:pt idx="1690">
                  <c:v>41814</c:v>
                </c:pt>
                <c:pt idx="1691">
                  <c:v>41815</c:v>
                </c:pt>
                <c:pt idx="1692">
                  <c:v>41816</c:v>
                </c:pt>
                <c:pt idx="1693">
                  <c:v>41817</c:v>
                </c:pt>
                <c:pt idx="1694">
                  <c:v>41820</c:v>
                </c:pt>
                <c:pt idx="1695">
                  <c:v>41821</c:v>
                </c:pt>
                <c:pt idx="1696">
                  <c:v>41822</c:v>
                </c:pt>
                <c:pt idx="1697">
                  <c:v>41823</c:v>
                </c:pt>
                <c:pt idx="1698">
                  <c:v>41824</c:v>
                </c:pt>
                <c:pt idx="1699">
                  <c:v>41827</c:v>
                </c:pt>
                <c:pt idx="1700">
                  <c:v>41828</c:v>
                </c:pt>
                <c:pt idx="1701">
                  <c:v>41829</c:v>
                </c:pt>
                <c:pt idx="1702">
                  <c:v>41830</c:v>
                </c:pt>
                <c:pt idx="1703">
                  <c:v>41831</c:v>
                </c:pt>
                <c:pt idx="1704">
                  <c:v>41834</c:v>
                </c:pt>
                <c:pt idx="1705">
                  <c:v>41835</c:v>
                </c:pt>
                <c:pt idx="1706">
                  <c:v>41836</c:v>
                </c:pt>
                <c:pt idx="1707">
                  <c:v>41837</c:v>
                </c:pt>
                <c:pt idx="1708">
                  <c:v>41838</c:v>
                </c:pt>
                <c:pt idx="1709">
                  <c:v>41841</c:v>
                </c:pt>
                <c:pt idx="1710">
                  <c:v>41842</c:v>
                </c:pt>
                <c:pt idx="1711">
                  <c:v>41843</c:v>
                </c:pt>
                <c:pt idx="1712">
                  <c:v>41844</c:v>
                </c:pt>
                <c:pt idx="1713">
                  <c:v>41845</c:v>
                </c:pt>
                <c:pt idx="1714">
                  <c:v>41848</c:v>
                </c:pt>
                <c:pt idx="1715">
                  <c:v>41849</c:v>
                </c:pt>
                <c:pt idx="1716">
                  <c:v>41850</c:v>
                </c:pt>
                <c:pt idx="1717">
                  <c:v>41851</c:v>
                </c:pt>
                <c:pt idx="1718">
                  <c:v>41852</c:v>
                </c:pt>
                <c:pt idx="1719">
                  <c:v>41855</c:v>
                </c:pt>
                <c:pt idx="1720">
                  <c:v>41856</c:v>
                </c:pt>
                <c:pt idx="1721">
                  <c:v>41857</c:v>
                </c:pt>
                <c:pt idx="1722">
                  <c:v>41858</c:v>
                </c:pt>
                <c:pt idx="1723">
                  <c:v>41859</c:v>
                </c:pt>
                <c:pt idx="1724">
                  <c:v>41862</c:v>
                </c:pt>
                <c:pt idx="1725">
                  <c:v>41863</c:v>
                </c:pt>
                <c:pt idx="1726">
                  <c:v>41864</c:v>
                </c:pt>
                <c:pt idx="1727">
                  <c:v>41865</c:v>
                </c:pt>
                <c:pt idx="1728">
                  <c:v>41866</c:v>
                </c:pt>
                <c:pt idx="1729">
                  <c:v>41869</c:v>
                </c:pt>
                <c:pt idx="1730">
                  <c:v>41870</c:v>
                </c:pt>
                <c:pt idx="1731">
                  <c:v>41871</c:v>
                </c:pt>
                <c:pt idx="1732">
                  <c:v>41872</c:v>
                </c:pt>
                <c:pt idx="1733">
                  <c:v>41873</c:v>
                </c:pt>
                <c:pt idx="1734">
                  <c:v>41876</c:v>
                </c:pt>
                <c:pt idx="1735">
                  <c:v>41877</c:v>
                </c:pt>
                <c:pt idx="1736">
                  <c:v>41878</c:v>
                </c:pt>
                <c:pt idx="1737">
                  <c:v>41879</c:v>
                </c:pt>
                <c:pt idx="1738">
                  <c:v>41880</c:v>
                </c:pt>
                <c:pt idx="1739">
                  <c:v>41883</c:v>
                </c:pt>
                <c:pt idx="1740">
                  <c:v>41884</c:v>
                </c:pt>
                <c:pt idx="1741">
                  <c:v>41885</c:v>
                </c:pt>
                <c:pt idx="1742">
                  <c:v>41886</c:v>
                </c:pt>
                <c:pt idx="1743">
                  <c:v>41887</c:v>
                </c:pt>
                <c:pt idx="1744">
                  <c:v>41890</c:v>
                </c:pt>
                <c:pt idx="1745">
                  <c:v>41891</c:v>
                </c:pt>
                <c:pt idx="1746">
                  <c:v>41892</c:v>
                </c:pt>
                <c:pt idx="1747">
                  <c:v>41893</c:v>
                </c:pt>
                <c:pt idx="1748">
                  <c:v>41894</c:v>
                </c:pt>
                <c:pt idx="1749">
                  <c:v>41897</c:v>
                </c:pt>
                <c:pt idx="1750">
                  <c:v>41898</c:v>
                </c:pt>
                <c:pt idx="1751">
                  <c:v>41899</c:v>
                </c:pt>
                <c:pt idx="1752">
                  <c:v>41900</c:v>
                </c:pt>
                <c:pt idx="1753">
                  <c:v>41901</c:v>
                </c:pt>
                <c:pt idx="1754">
                  <c:v>41904</c:v>
                </c:pt>
                <c:pt idx="1755">
                  <c:v>41905</c:v>
                </c:pt>
                <c:pt idx="1756">
                  <c:v>41906</c:v>
                </c:pt>
                <c:pt idx="1757">
                  <c:v>41907</c:v>
                </c:pt>
                <c:pt idx="1758">
                  <c:v>41908</c:v>
                </c:pt>
                <c:pt idx="1759">
                  <c:v>41911</c:v>
                </c:pt>
                <c:pt idx="1760">
                  <c:v>41912</c:v>
                </c:pt>
                <c:pt idx="1761">
                  <c:v>41913</c:v>
                </c:pt>
                <c:pt idx="1762">
                  <c:v>41914</c:v>
                </c:pt>
                <c:pt idx="1763">
                  <c:v>41915</c:v>
                </c:pt>
                <c:pt idx="1764">
                  <c:v>41918</c:v>
                </c:pt>
                <c:pt idx="1765">
                  <c:v>41919</c:v>
                </c:pt>
                <c:pt idx="1766">
                  <c:v>41920</c:v>
                </c:pt>
                <c:pt idx="1767">
                  <c:v>41921</c:v>
                </c:pt>
                <c:pt idx="1768">
                  <c:v>41922</c:v>
                </c:pt>
                <c:pt idx="1769">
                  <c:v>41925</c:v>
                </c:pt>
                <c:pt idx="1770">
                  <c:v>41926</c:v>
                </c:pt>
                <c:pt idx="1771">
                  <c:v>41927</c:v>
                </c:pt>
                <c:pt idx="1772">
                  <c:v>41928</c:v>
                </c:pt>
                <c:pt idx="1773">
                  <c:v>41929</c:v>
                </c:pt>
                <c:pt idx="1774">
                  <c:v>41932</c:v>
                </c:pt>
                <c:pt idx="1775">
                  <c:v>41933</c:v>
                </c:pt>
                <c:pt idx="1776">
                  <c:v>41934</c:v>
                </c:pt>
                <c:pt idx="1777">
                  <c:v>41935</c:v>
                </c:pt>
                <c:pt idx="1778">
                  <c:v>41936</c:v>
                </c:pt>
                <c:pt idx="1779">
                  <c:v>41939</c:v>
                </c:pt>
                <c:pt idx="1780">
                  <c:v>41940</c:v>
                </c:pt>
                <c:pt idx="1781">
                  <c:v>41941</c:v>
                </c:pt>
                <c:pt idx="1782">
                  <c:v>41942</c:v>
                </c:pt>
                <c:pt idx="1783">
                  <c:v>41943</c:v>
                </c:pt>
                <c:pt idx="1784">
                  <c:v>41946</c:v>
                </c:pt>
                <c:pt idx="1785">
                  <c:v>41947</c:v>
                </c:pt>
                <c:pt idx="1786">
                  <c:v>41948</c:v>
                </c:pt>
                <c:pt idx="1787">
                  <c:v>41949</c:v>
                </c:pt>
                <c:pt idx="1788">
                  <c:v>41950</c:v>
                </c:pt>
                <c:pt idx="1789">
                  <c:v>41953</c:v>
                </c:pt>
                <c:pt idx="1790">
                  <c:v>41954</c:v>
                </c:pt>
                <c:pt idx="1791">
                  <c:v>41955</c:v>
                </c:pt>
                <c:pt idx="1792">
                  <c:v>41956</c:v>
                </c:pt>
                <c:pt idx="1793">
                  <c:v>41957</c:v>
                </c:pt>
                <c:pt idx="1794">
                  <c:v>41960</c:v>
                </c:pt>
                <c:pt idx="1795">
                  <c:v>41961</c:v>
                </c:pt>
                <c:pt idx="1796">
                  <c:v>41962</c:v>
                </c:pt>
                <c:pt idx="1797">
                  <c:v>41963</c:v>
                </c:pt>
                <c:pt idx="1798">
                  <c:v>41964</c:v>
                </c:pt>
                <c:pt idx="1799">
                  <c:v>41967</c:v>
                </c:pt>
                <c:pt idx="1800">
                  <c:v>41968</c:v>
                </c:pt>
                <c:pt idx="1801">
                  <c:v>41969</c:v>
                </c:pt>
                <c:pt idx="1802">
                  <c:v>41970</c:v>
                </c:pt>
                <c:pt idx="1803">
                  <c:v>41971</c:v>
                </c:pt>
                <c:pt idx="1804">
                  <c:v>41974</c:v>
                </c:pt>
                <c:pt idx="1805">
                  <c:v>41975</c:v>
                </c:pt>
                <c:pt idx="1806">
                  <c:v>41976</c:v>
                </c:pt>
                <c:pt idx="1807">
                  <c:v>41977</c:v>
                </c:pt>
                <c:pt idx="1808">
                  <c:v>41978</c:v>
                </c:pt>
                <c:pt idx="1809">
                  <c:v>41981</c:v>
                </c:pt>
                <c:pt idx="1810">
                  <c:v>41982</c:v>
                </c:pt>
                <c:pt idx="1811">
                  <c:v>41983</c:v>
                </c:pt>
                <c:pt idx="1812">
                  <c:v>41984</c:v>
                </c:pt>
                <c:pt idx="1813">
                  <c:v>41985</c:v>
                </c:pt>
                <c:pt idx="1814">
                  <c:v>41988</c:v>
                </c:pt>
                <c:pt idx="1815">
                  <c:v>41989</c:v>
                </c:pt>
                <c:pt idx="1816">
                  <c:v>41990</c:v>
                </c:pt>
                <c:pt idx="1817">
                  <c:v>41991</c:v>
                </c:pt>
                <c:pt idx="1818">
                  <c:v>41992</c:v>
                </c:pt>
                <c:pt idx="1819">
                  <c:v>41995</c:v>
                </c:pt>
                <c:pt idx="1820">
                  <c:v>41996</c:v>
                </c:pt>
                <c:pt idx="1821">
                  <c:v>41997</c:v>
                </c:pt>
                <c:pt idx="1822">
                  <c:v>41998</c:v>
                </c:pt>
                <c:pt idx="1823">
                  <c:v>41999</c:v>
                </c:pt>
                <c:pt idx="1824">
                  <c:v>42002</c:v>
                </c:pt>
                <c:pt idx="1825">
                  <c:v>42003</c:v>
                </c:pt>
                <c:pt idx="1826">
                  <c:v>42004</c:v>
                </c:pt>
                <c:pt idx="1827">
                  <c:v>42005</c:v>
                </c:pt>
                <c:pt idx="1828">
                  <c:v>42006</c:v>
                </c:pt>
                <c:pt idx="1829">
                  <c:v>42009</c:v>
                </c:pt>
                <c:pt idx="1830">
                  <c:v>42010</c:v>
                </c:pt>
                <c:pt idx="1831">
                  <c:v>42011</c:v>
                </c:pt>
                <c:pt idx="1832">
                  <c:v>42012</c:v>
                </c:pt>
                <c:pt idx="1833">
                  <c:v>42013</c:v>
                </c:pt>
                <c:pt idx="1834">
                  <c:v>42016</c:v>
                </c:pt>
                <c:pt idx="1835">
                  <c:v>42017</c:v>
                </c:pt>
                <c:pt idx="1836">
                  <c:v>42018</c:v>
                </c:pt>
                <c:pt idx="1837">
                  <c:v>42019</c:v>
                </c:pt>
                <c:pt idx="1838">
                  <c:v>42020</c:v>
                </c:pt>
                <c:pt idx="1839">
                  <c:v>42023</c:v>
                </c:pt>
                <c:pt idx="1840">
                  <c:v>42024</c:v>
                </c:pt>
                <c:pt idx="1841">
                  <c:v>42025</c:v>
                </c:pt>
                <c:pt idx="1842">
                  <c:v>42026</c:v>
                </c:pt>
                <c:pt idx="1843">
                  <c:v>42027</c:v>
                </c:pt>
                <c:pt idx="1844">
                  <c:v>42030</c:v>
                </c:pt>
                <c:pt idx="1845">
                  <c:v>42031</c:v>
                </c:pt>
                <c:pt idx="1846">
                  <c:v>42032</c:v>
                </c:pt>
                <c:pt idx="1847">
                  <c:v>42033</c:v>
                </c:pt>
                <c:pt idx="1848">
                  <c:v>42034</c:v>
                </c:pt>
                <c:pt idx="1849">
                  <c:v>42037</c:v>
                </c:pt>
                <c:pt idx="1850">
                  <c:v>42038</c:v>
                </c:pt>
                <c:pt idx="1851">
                  <c:v>42039</c:v>
                </c:pt>
                <c:pt idx="1852">
                  <c:v>42040</c:v>
                </c:pt>
                <c:pt idx="1853">
                  <c:v>42041</c:v>
                </c:pt>
                <c:pt idx="1854">
                  <c:v>42044</c:v>
                </c:pt>
                <c:pt idx="1855">
                  <c:v>42045</c:v>
                </c:pt>
                <c:pt idx="1856">
                  <c:v>42046</c:v>
                </c:pt>
                <c:pt idx="1857">
                  <c:v>42047</c:v>
                </c:pt>
                <c:pt idx="1858">
                  <c:v>42048</c:v>
                </c:pt>
                <c:pt idx="1859">
                  <c:v>42051</c:v>
                </c:pt>
                <c:pt idx="1860">
                  <c:v>42052</c:v>
                </c:pt>
                <c:pt idx="1861">
                  <c:v>42053</c:v>
                </c:pt>
                <c:pt idx="1862">
                  <c:v>42054</c:v>
                </c:pt>
                <c:pt idx="1863">
                  <c:v>42055</c:v>
                </c:pt>
                <c:pt idx="1864">
                  <c:v>42058</c:v>
                </c:pt>
                <c:pt idx="1865">
                  <c:v>42059</c:v>
                </c:pt>
                <c:pt idx="1866">
                  <c:v>42060</c:v>
                </c:pt>
                <c:pt idx="1867">
                  <c:v>42061</c:v>
                </c:pt>
                <c:pt idx="1868">
                  <c:v>42062</c:v>
                </c:pt>
                <c:pt idx="1869">
                  <c:v>42065</c:v>
                </c:pt>
                <c:pt idx="1870">
                  <c:v>42066</c:v>
                </c:pt>
                <c:pt idx="1871">
                  <c:v>42067</c:v>
                </c:pt>
                <c:pt idx="1872">
                  <c:v>42068</c:v>
                </c:pt>
                <c:pt idx="1873">
                  <c:v>42069</c:v>
                </c:pt>
                <c:pt idx="1874">
                  <c:v>42072</c:v>
                </c:pt>
                <c:pt idx="1875">
                  <c:v>42073</c:v>
                </c:pt>
                <c:pt idx="1876">
                  <c:v>42074</c:v>
                </c:pt>
                <c:pt idx="1877">
                  <c:v>42075</c:v>
                </c:pt>
                <c:pt idx="1878">
                  <c:v>42076</c:v>
                </c:pt>
                <c:pt idx="1879">
                  <c:v>42079</c:v>
                </c:pt>
                <c:pt idx="1880">
                  <c:v>42080</c:v>
                </c:pt>
                <c:pt idx="1881">
                  <c:v>42081</c:v>
                </c:pt>
                <c:pt idx="1882">
                  <c:v>42082</c:v>
                </c:pt>
                <c:pt idx="1883">
                  <c:v>42083</c:v>
                </c:pt>
                <c:pt idx="1884">
                  <c:v>42086</c:v>
                </c:pt>
                <c:pt idx="1885">
                  <c:v>42087</c:v>
                </c:pt>
                <c:pt idx="1886">
                  <c:v>42088</c:v>
                </c:pt>
                <c:pt idx="1887">
                  <c:v>42089</c:v>
                </c:pt>
                <c:pt idx="1888">
                  <c:v>42090</c:v>
                </c:pt>
                <c:pt idx="1889">
                  <c:v>42093</c:v>
                </c:pt>
                <c:pt idx="1890">
                  <c:v>42094</c:v>
                </c:pt>
                <c:pt idx="1891">
                  <c:v>42095</c:v>
                </c:pt>
                <c:pt idx="1892">
                  <c:v>42096</c:v>
                </c:pt>
                <c:pt idx="1893">
                  <c:v>42097</c:v>
                </c:pt>
                <c:pt idx="1894">
                  <c:v>42100</c:v>
                </c:pt>
                <c:pt idx="1895">
                  <c:v>42101</c:v>
                </c:pt>
                <c:pt idx="1896">
                  <c:v>42102</c:v>
                </c:pt>
                <c:pt idx="1897">
                  <c:v>42103</c:v>
                </c:pt>
                <c:pt idx="1898">
                  <c:v>42104</c:v>
                </c:pt>
                <c:pt idx="1899">
                  <c:v>42107</c:v>
                </c:pt>
                <c:pt idx="1900">
                  <c:v>42108</c:v>
                </c:pt>
                <c:pt idx="1901">
                  <c:v>42109</c:v>
                </c:pt>
                <c:pt idx="1902">
                  <c:v>42110</c:v>
                </c:pt>
                <c:pt idx="1903">
                  <c:v>42111</c:v>
                </c:pt>
                <c:pt idx="1904">
                  <c:v>42114</c:v>
                </c:pt>
                <c:pt idx="1905">
                  <c:v>42115</c:v>
                </c:pt>
                <c:pt idx="1906">
                  <c:v>42116</c:v>
                </c:pt>
                <c:pt idx="1907">
                  <c:v>42117</c:v>
                </c:pt>
                <c:pt idx="1908">
                  <c:v>42118</c:v>
                </c:pt>
                <c:pt idx="1909">
                  <c:v>42121</c:v>
                </c:pt>
                <c:pt idx="1910">
                  <c:v>42122</c:v>
                </c:pt>
                <c:pt idx="1911">
                  <c:v>42123</c:v>
                </c:pt>
                <c:pt idx="1912">
                  <c:v>42124</c:v>
                </c:pt>
                <c:pt idx="1913">
                  <c:v>42125</c:v>
                </c:pt>
                <c:pt idx="1914">
                  <c:v>42128</c:v>
                </c:pt>
                <c:pt idx="1915">
                  <c:v>42129</c:v>
                </c:pt>
                <c:pt idx="1916">
                  <c:v>42130</c:v>
                </c:pt>
                <c:pt idx="1917">
                  <c:v>42131</c:v>
                </c:pt>
                <c:pt idx="1918">
                  <c:v>42132</c:v>
                </c:pt>
                <c:pt idx="1919">
                  <c:v>42135</c:v>
                </c:pt>
                <c:pt idx="1920">
                  <c:v>42136</c:v>
                </c:pt>
                <c:pt idx="1921">
                  <c:v>42137</c:v>
                </c:pt>
                <c:pt idx="1922">
                  <c:v>42138</c:v>
                </c:pt>
                <c:pt idx="1923">
                  <c:v>42139</c:v>
                </c:pt>
                <c:pt idx="1924">
                  <c:v>42142</c:v>
                </c:pt>
                <c:pt idx="1925">
                  <c:v>42143</c:v>
                </c:pt>
                <c:pt idx="1926">
                  <c:v>42144</c:v>
                </c:pt>
                <c:pt idx="1927">
                  <c:v>42145</c:v>
                </c:pt>
                <c:pt idx="1928">
                  <c:v>42146</c:v>
                </c:pt>
                <c:pt idx="1929">
                  <c:v>42149</c:v>
                </c:pt>
                <c:pt idx="1930">
                  <c:v>42150</c:v>
                </c:pt>
                <c:pt idx="1931">
                  <c:v>42151</c:v>
                </c:pt>
                <c:pt idx="1932">
                  <c:v>42152</c:v>
                </c:pt>
                <c:pt idx="1933">
                  <c:v>42153</c:v>
                </c:pt>
                <c:pt idx="1934">
                  <c:v>42156</c:v>
                </c:pt>
                <c:pt idx="1935">
                  <c:v>42157</c:v>
                </c:pt>
                <c:pt idx="1936">
                  <c:v>42158</c:v>
                </c:pt>
                <c:pt idx="1937">
                  <c:v>42159</c:v>
                </c:pt>
                <c:pt idx="1938">
                  <c:v>42160</c:v>
                </c:pt>
                <c:pt idx="1939">
                  <c:v>42163</c:v>
                </c:pt>
                <c:pt idx="1940">
                  <c:v>42164</c:v>
                </c:pt>
                <c:pt idx="1941">
                  <c:v>42165</c:v>
                </c:pt>
                <c:pt idx="1942">
                  <c:v>42166</c:v>
                </c:pt>
                <c:pt idx="1943">
                  <c:v>42167</c:v>
                </c:pt>
                <c:pt idx="1944">
                  <c:v>42170</c:v>
                </c:pt>
                <c:pt idx="1945">
                  <c:v>42171</c:v>
                </c:pt>
                <c:pt idx="1946">
                  <c:v>42172</c:v>
                </c:pt>
                <c:pt idx="1947">
                  <c:v>42173</c:v>
                </c:pt>
                <c:pt idx="1948">
                  <c:v>42174</c:v>
                </c:pt>
                <c:pt idx="1949">
                  <c:v>42177</c:v>
                </c:pt>
                <c:pt idx="1950">
                  <c:v>42178</c:v>
                </c:pt>
                <c:pt idx="1951">
                  <c:v>42179</c:v>
                </c:pt>
                <c:pt idx="1952">
                  <c:v>42180</c:v>
                </c:pt>
                <c:pt idx="1953">
                  <c:v>42181</c:v>
                </c:pt>
                <c:pt idx="1954">
                  <c:v>42184</c:v>
                </c:pt>
                <c:pt idx="1955">
                  <c:v>42185</c:v>
                </c:pt>
                <c:pt idx="1956">
                  <c:v>42186</c:v>
                </c:pt>
                <c:pt idx="1957">
                  <c:v>42187</c:v>
                </c:pt>
                <c:pt idx="1958">
                  <c:v>42188</c:v>
                </c:pt>
                <c:pt idx="1959">
                  <c:v>42191</c:v>
                </c:pt>
                <c:pt idx="1960">
                  <c:v>42192</c:v>
                </c:pt>
                <c:pt idx="1961">
                  <c:v>42193</c:v>
                </c:pt>
                <c:pt idx="1962">
                  <c:v>42194</c:v>
                </c:pt>
                <c:pt idx="1963">
                  <c:v>42195</c:v>
                </c:pt>
                <c:pt idx="1964">
                  <c:v>42198</c:v>
                </c:pt>
                <c:pt idx="1965">
                  <c:v>42199</c:v>
                </c:pt>
                <c:pt idx="1966">
                  <c:v>42200</c:v>
                </c:pt>
                <c:pt idx="1967">
                  <c:v>42201</c:v>
                </c:pt>
                <c:pt idx="1968">
                  <c:v>42202</c:v>
                </c:pt>
                <c:pt idx="1969">
                  <c:v>42205</c:v>
                </c:pt>
                <c:pt idx="1970">
                  <c:v>42206</c:v>
                </c:pt>
                <c:pt idx="1971">
                  <c:v>42207</c:v>
                </c:pt>
                <c:pt idx="1972">
                  <c:v>42208</c:v>
                </c:pt>
                <c:pt idx="1973">
                  <c:v>42209</c:v>
                </c:pt>
                <c:pt idx="1974">
                  <c:v>42212</c:v>
                </c:pt>
                <c:pt idx="1975">
                  <c:v>42213</c:v>
                </c:pt>
                <c:pt idx="1976">
                  <c:v>42214</c:v>
                </c:pt>
                <c:pt idx="1977">
                  <c:v>42215</c:v>
                </c:pt>
                <c:pt idx="1978">
                  <c:v>42216</c:v>
                </c:pt>
                <c:pt idx="1979">
                  <c:v>42219</c:v>
                </c:pt>
                <c:pt idx="1980">
                  <c:v>42220</c:v>
                </c:pt>
                <c:pt idx="1981">
                  <c:v>42221</c:v>
                </c:pt>
                <c:pt idx="1982">
                  <c:v>42222</c:v>
                </c:pt>
                <c:pt idx="1983">
                  <c:v>42223</c:v>
                </c:pt>
                <c:pt idx="1984">
                  <c:v>42226</c:v>
                </c:pt>
                <c:pt idx="1985">
                  <c:v>42227</c:v>
                </c:pt>
                <c:pt idx="1986">
                  <c:v>42228</c:v>
                </c:pt>
                <c:pt idx="1987">
                  <c:v>42229</c:v>
                </c:pt>
                <c:pt idx="1988">
                  <c:v>42230</c:v>
                </c:pt>
                <c:pt idx="1989">
                  <c:v>42233</c:v>
                </c:pt>
                <c:pt idx="1990">
                  <c:v>42234</c:v>
                </c:pt>
                <c:pt idx="1991">
                  <c:v>42235</c:v>
                </c:pt>
                <c:pt idx="1992">
                  <c:v>42236</c:v>
                </c:pt>
                <c:pt idx="1993">
                  <c:v>42237</c:v>
                </c:pt>
                <c:pt idx="1994">
                  <c:v>42240</c:v>
                </c:pt>
                <c:pt idx="1995">
                  <c:v>42241</c:v>
                </c:pt>
                <c:pt idx="1996">
                  <c:v>42242</c:v>
                </c:pt>
                <c:pt idx="1997">
                  <c:v>42243</c:v>
                </c:pt>
                <c:pt idx="1998">
                  <c:v>42244</c:v>
                </c:pt>
                <c:pt idx="1999">
                  <c:v>42247</c:v>
                </c:pt>
                <c:pt idx="2000">
                  <c:v>42248</c:v>
                </c:pt>
                <c:pt idx="2001">
                  <c:v>42249</c:v>
                </c:pt>
                <c:pt idx="2002">
                  <c:v>42250</c:v>
                </c:pt>
                <c:pt idx="2003">
                  <c:v>42251</c:v>
                </c:pt>
                <c:pt idx="2004">
                  <c:v>42254</c:v>
                </c:pt>
                <c:pt idx="2005">
                  <c:v>42255</c:v>
                </c:pt>
                <c:pt idx="2006">
                  <c:v>42256</c:v>
                </c:pt>
                <c:pt idx="2007">
                  <c:v>42257</c:v>
                </c:pt>
                <c:pt idx="2008">
                  <c:v>42258</c:v>
                </c:pt>
                <c:pt idx="2009">
                  <c:v>42261</c:v>
                </c:pt>
                <c:pt idx="2010">
                  <c:v>42262</c:v>
                </c:pt>
                <c:pt idx="2011">
                  <c:v>42263</c:v>
                </c:pt>
                <c:pt idx="2012">
                  <c:v>42264</c:v>
                </c:pt>
                <c:pt idx="2013">
                  <c:v>42265</c:v>
                </c:pt>
                <c:pt idx="2014">
                  <c:v>42268</c:v>
                </c:pt>
                <c:pt idx="2015">
                  <c:v>42269</c:v>
                </c:pt>
                <c:pt idx="2016">
                  <c:v>42270</c:v>
                </c:pt>
                <c:pt idx="2017">
                  <c:v>42271</c:v>
                </c:pt>
                <c:pt idx="2018">
                  <c:v>42272</c:v>
                </c:pt>
                <c:pt idx="2019">
                  <c:v>42275</c:v>
                </c:pt>
                <c:pt idx="2020">
                  <c:v>42276</c:v>
                </c:pt>
                <c:pt idx="2021">
                  <c:v>42277</c:v>
                </c:pt>
                <c:pt idx="2022">
                  <c:v>42278</c:v>
                </c:pt>
                <c:pt idx="2023">
                  <c:v>42279</c:v>
                </c:pt>
                <c:pt idx="2024">
                  <c:v>42282</c:v>
                </c:pt>
                <c:pt idx="2025">
                  <c:v>42283</c:v>
                </c:pt>
                <c:pt idx="2026">
                  <c:v>42284</c:v>
                </c:pt>
                <c:pt idx="2027">
                  <c:v>42285</c:v>
                </c:pt>
                <c:pt idx="2028">
                  <c:v>42286</c:v>
                </c:pt>
                <c:pt idx="2029">
                  <c:v>42289</c:v>
                </c:pt>
                <c:pt idx="2030">
                  <c:v>42290</c:v>
                </c:pt>
                <c:pt idx="2031">
                  <c:v>42291</c:v>
                </c:pt>
                <c:pt idx="2032">
                  <c:v>42292</c:v>
                </c:pt>
                <c:pt idx="2033">
                  <c:v>42293</c:v>
                </c:pt>
                <c:pt idx="2034">
                  <c:v>42296</c:v>
                </c:pt>
                <c:pt idx="2035">
                  <c:v>42297</c:v>
                </c:pt>
                <c:pt idx="2036">
                  <c:v>42298</c:v>
                </c:pt>
                <c:pt idx="2037">
                  <c:v>42299</c:v>
                </c:pt>
                <c:pt idx="2038">
                  <c:v>42300</c:v>
                </c:pt>
                <c:pt idx="2039">
                  <c:v>42303</c:v>
                </c:pt>
                <c:pt idx="2040">
                  <c:v>42304</c:v>
                </c:pt>
                <c:pt idx="2041">
                  <c:v>42305</c:v>
                </c:pt>
                <c:pt idx="2042">
                  <c:v>42306</c:v>
                </c:pt>
                <c:pt idx="2043">
                  <c:v>42307</c:v>
                </c:pt>
                <c:pt idx="2044">
                  <c:v>42310</c:v>
                </c:pt>
                <c:pt idx="2045">
                  <c:v>42311</c:v>
                </c:pt>
                <c:pt idx="2046">
                  <c:v>42312</c:v>
                </c:pt>
                <c:pt idx="2047">
                  <c:v>42313</c:v>
                </c:pt>
                <c:pt idx="2048">
                  <c:v>42314</c:v>
                </c:pt>
                <c:pt idx="2049">
                  <c:v>42317</c:v>
                </c:pt>
                <c:pt idx="2050">
                  <c:v>42318</c:v>
                </c:pt>
                <c:pt idx="2051">
                  <c:v>42319</c:v>
                </c:pt>
                <c:pt idx="2052">
                  <c:v>42320</c:v>
                </c:pt>
                <c:pt idx="2053">
                  <c:v>42321</c:v>
                </c:pt>
                <c:pt idx="2054">
                  <c:v>42324</c:v>
                </c:pt>
                <c:pt idx="2055">
                  <c:v>42325</c:v>
                </c:pt>
                <c:pt idx="2056">
                  <c:v>42326</c:v>
                </c:pt>
                <c:pt idx="2057">
                  <c:v>42327</c:v>
                </c:pt>
                <c:pt idx="2058">
                  <c:v>42328</c:v>
                </c:pt>
                <c:pt idx="2059">
                  <c:v>42331</c:v>
                </c:pt>
                <c:pt idx="2060">
                  <c:v>42332</c:v>
                </c:pt>
                <c:pt idx="2061">
                  <c:v>42333</c:v>
                </c:pt>
                <c:pt idx="2062">
                  <c:v>42334</c:v>
                </c:pt>
                <c:pt idx="2063">
                  <c:v>42335</c:v>
                </c:pt>
                <c:pt idx="2064">
                  <c:v>42338</c:v>
                </c:pt>
                <c:pt idx="2065">
                  <c:v>42339</c:v>
                </c:pt>
                <c:pt idx="2066">
                  <c:v>42340</c:v>
                </c:pt>
                <c:pt idx="2067">
                  <c:v>42341</c:v>
                </c:pt>
                <c:pt idx="2068">
                  <c:v>42342</c:v>
                </c:pt>
                <c:pt idx="2069">
                  <c:v>42345</c:v>
                </c:pt>
                <c:pt idx="2070">
                  <c:v>42346</c:v>
                </c:pt>
                <c:pt idx="2071">
                  <c:v>42347</c:v>
                </c:pt>
                <c:pt idx="2072">
                  <c:v>42348</c:v>
                </c:pt>
                <c:pt idx="2073">
                  <c:v>42349</c:v>
                </c:pt>
                <c:pt idx="2074">
                  <c:v>42352</c:v>
                </c:pt>
                <c:pt idx="2075">
                  <c:v>42353</c:v>
                </c:pt>
                <c:pt idx="2076">
                  <c:v>42354</c:v>
                </c:pt>
                <c:pt idx="2077">
                  <c:v>42355</c:v>
                </c:pt>
                <c:pt idx="2078">
                  <c:v>42356</c:v>
                </c:pt>
                <c:pt idx="2079">
                  <c:v>42359</c:v>
                </c:pt>
                <c:pt idx="2080">
                  <c:v>42360</c:v>
                </c:pt>
                <c:pt idx="2081">
                  <c:v>42361</c:v>
                </c:pt>
                <c:pt idx="2082">
                  <c:v>42362</c:v>
                </c:pt>
                <c:pt idx="2083">
                  <c:v>42363</c:v>
                </c:pt>
                <c:pt idx="2084">
                  <c:v>42366</c:v>
                </c:pt>
                <c:pt idx="2085">
                  <c:v>42367</c:v>
                </c:pt>
                <c:pt idx="2086">
                  <c:v>42368</c:v>
                </c:pt>
                <c:pt idx="2087">
                  <c:v>42369</c:v>
                </c:pt>
                <c:pt idx="2088">
                  <c:v>42370</c:v>
                </c:pt>
                <c:pt idx="2089">
                  <c:v>42373</c:v>
                </c:pt>
                <c:pt idx="2090">
                  <c:v>42374</c:v>
                </c:pt>
                <c:pt idx="2091">
                  <c:v>42375</c:v>
                </c:pt>
                <c:pt idx="2092">
                  <c:v>42376</c:v>
                </c:pt>
                <c:pt idx="2093">
                  <c:v>42377</c:v>
                </c:pt>
                <c:pt idx="2094">
                  <c:v>42380</c:v>
                </c:pt>
                <c:pt idx="2095">
                  <c:v>42381</c:v>
                </c:pt>
                <c:pt idx="2096">
                  <c:v>42382</c:v>
                </c:pt>
                <c:pt idx="2097">
                  <c:v>42383</c:v>
                </c:pt>
                <c:pt idx="2098">
                  <c:v>42384</c:v>
                </c:pt>
                <c:pt idx="2099">
                  <c:v>42387</c:v>
                </c:pt>
                <c:pt idx="2100">
                  <c:v>42388</c:v>
                </c:pt>
                <c:pt idx="2101">
                  <c:v>42389</c:v>
                </c:pt>
                <c:pt idx="2102">
                  <c:v>42390</c:v>
                </c:pt>
                <c:pt idx="2103">
                  <c:v>42391</c:v>
                </c:pt>
                <c:pt idx="2104">
                  <c:v>42394</c:v>
                </c:pt>
                <c:pt idx="2105">
                  <c:v>42395</c:v>
                </c:pt>
                <c:pt idx="2106">
                  <c:v>42396</c:v>
                </c:pt>
                <c:pt idx="2107">
                  <c:v>42397</c:v>
                </c:pt>
                <c:pt idx="2108">
                  <c:v>42398</c:v>
                </c:pt>
                <c:pt idx="2109">
                  <c:v>42401</c:v>
                </c:pt>
                <c:pt idx="2110">
                  <c:v>42402</c:v>
                </c:pt>
                <c:pt idx="2111">
                  <c:v>42403</c:v>
                </c:pt>
                <c:pt idx="2112">
                  <c:v>42404</c:v>
                </c:pt>
                <c:pt idx="2113">
                  <c:v>42405</c:v>
                </c:pt>
                <c:pt idx="2114">
                  <c:v>42408</c:v>
                </c:pt>
                <c:pt idx="2115">
                  <c:v>42409</c:v>
                </c:pt>
                <c:pt idx="2116">
                  <c:v>42410</c:v>
                </c:pt>
                <c:pt idx="2117">
                  <c:v>42411</c:v>
                </c:pt>
                <c:pt idx="2118">
                  <c:v>42412</c:v>
                </c:pt>
                <c:pt idx="2119">
                  <c:v>42415</c:v>
                </c:pt>
                <c:pt idx="2120">
                  <c:v>42416</c:v>
                </c:pt>
                <c:pt idx="2121">
                  <c:v>42417</c:v>
                </c:pt>
                <c:pt idx="2122">
                  <c:v>42418</c:v>
                </c:pt>
                <c:pt idx="2123">
                  <c:v>42419</c:v>
                </c:pt>
                <c:pt idx="2124">
                  <c:v>42422</c:v>
                </c:pt>
                <c:pt idx="2125">
                  <c:v>42423</c:v>
                </c:pt>
                <c:pt idx="2126">
                  <c:v>42424</c:v>
                </c:pt>
                <c:pt idx="2127">
                  <c:v>42425</c:v>
                </c:pt>
                <c:pt idx="2128">
                  <c:v>42426</c:v>
                </c:pt>
                <c:pt idx="2129">
                  <c:v>42429</c:v>
                </c:pt>
                <c:pt idx="2130">
                  <c:v>42430</c:v>
                </c:pt>
                <c:pt idx="2131">
                  <c:v>42431</c:v>
                </c:pt>
                <c:pt idx="2132">
                  <c:v>42432</c:v>
                </c:pt>
                <c:pt idx="2133">
                  <c:v>42433</c:v>
                </c:pt>
                <c:pt idx="2134">
                  <c:v>42436</c:v>
                </c:pt>
                <c:pt idx="2135">
                  <c:v>42437</c:v>
                </c:pt>
                <c:pt idx="2136">
                  <c:v>42438</c:v>
                </c:pt>
                <c:pt idx="2137">
                  <c:v>42439</c:v>
                </c:pt>
                <c:pt idx="2138">
                  <c:v>42440</c:v>
                </c:pt>
                <c:pt idx="2139">
                  <c:v>42443</c:v>
                </c:pt>
                <c:pt idx="2140">
                  <c:v>42444</c:v>
                </c:pt>
                <c:pt idx="2141">
                  <c:v>42445</c:v>
                </c:pt>
                <c:pt idx="2142">
                  <c:v>42446</c:v>
                </c:pt>
                <c:pt idx="2143">
                  <c:v>42447</c:v>
                </c:pt>
                <c:pt idx="2144">
                  <c:v>42450</c:v>
                </c:pt>
                <c:pt idx="2145">
                  <c:v>42451</c:v>
                </c:pt>
                <c:pt idx="2146">
                  <c:v>42452</c:v>
                </c:pt>
                <c:pt idx="2147">
                  <c:v>42453</c:v>
                </c:pt>
                <c:pt idx="2148">
                  <c:v>42454</c:v>
                </c:pt>
                <c:pt idx="2149">
                  <c:v>42457</c:v>
                </c:pt>
                <c:pt idx="2150">
                  <c:v>42458</c:v>
                </c:pt>
                <c:pt idx="2151">
                  <c:v>42459</c:v>
                </c:pt>
                <c:pt idx="2152">
                  <c:v>42460</c:v>
                </c:pt>
                <c:pt idx="2153">
                  <c:v>42461</c:v>
                </c:pt>
                <c:pt idx="2154">
                  <c:v>42464</c:v>
                </c:pt>
                <c:pt idx="2155">
                  <c:v>42465</c:v>
                </c:pt>
                <c:pt idx="2156">
                  <c:v>42466</c:v>
                </c:pt>
                <c:pt idx="2157">
                  <c:v>42467</c:v>
                </c:pt>
                <c:pt idx="2158">
                  <c:v>42468</c:v>
                </c:pt>
                <c:pt idx="2159">
                  <c:v>42471</c:v>
                </c:pt>
                <c:pt idx="2160">
                  <c:v>42472</c:v>
                </c:pt>
                <c:pt idx="2161">
                  <c:v>42473</c:v>
                </c:pt>
                <c:pt idx="2162">
                  <c:v>42474</c:v>
                </c:pt>
                <c:pt idx="2163">
                  <c:v>42475</c:v>
                </c:pt>
                <c:pt idx="2164">
                  <c:v>42478</c:v>
                </c:pt>
                <c:pt idx="2165">
                  <c:v>42479</c:v>
                </c:pt>
                <c:pt idx="2166">
                  <c:v>42480</c:v>
                </c:pt>
                <c:pt idx="2167">
                  <c:v>42481</c:v>
                </c:pt>
                <c:pt idx="2168">
                  <c:v>42482</c:v>
                </c:pt>
                <c:pt idx="2169">
                  <c:v>42485</c:v>
                </c:pt>
                <c:pt idx="2170">
                  <c:v>42486</c:v>
                </c:pt>
                <c:pt idx="2171">
                  <c:v>42487</c:v>
                </c:pt>
                <c:pt idx="2172">
                  <c:v>42488</c:v>
                </c:pt>
                <c:pt idx="2173">
                  <c:v>42489</c:v>
                </c:pt>
                <c:pt idx="2174">
                  <c:v>42492</c:v>
                </c:pt>
                <c:pt idx="2175">
                  <c:v>42493</c:v>
                </c:pt>
                <c:pt idx="2176">
                  <c:v>42494</c:v>
                </c:pt>
                <c:pt idx="2177">
                  <c:v>42495</c:v>
                </c:pt>
                <c:pt idx="2178">
                  <c:v>42496</c:v>
                </c:pt>
                <c:pt idx="2179">
                  <c:v>42499</c:v>
                </c:pt>
                <c:pt idx="2180">
                  <c:v>42500</c:v>
                </c:pt>
                <c:pt idx="2181">
                  <c:v>42501</c:v>
                </c:pt>
                <c:pt idx="2182">
                  <c:v>42502</c:v>
                </c:pt>
                <c:pt idx="2183">
                  <c:v>42503</c:v>
                </c:pt>
                <c:pt idx="2184">
                  <c:v>42506</c:v>
                </c:pt>
                <c:pt idx="2185">
                  <c:v>42507</c:v>
                </c:pt>
                <c:pt idx="2186">
                  <c:v>42508</c:v>
                </c:pt>
                <c:pt idx="2187">
                  <c:v>42509</c:v>
                </c:pt>
                <c:pt idx="2188">
                  <c:v>42510</c:v>
                </c:pt>
                <c:pt idx="2189">
                  <c:v>42513</c:v>
                </c:pt>
                <c:pt idx="2190">
                  <c:v>42514</c:v>
                </c:pt>
                <c:pt idx="2191">
                  <c:v>42515</c:v>
                </c:pt>
                <c:pt idx="2192">
                  <c:v>42516</c:v>
                </c:pt>
                <c:pt idx="2193">
                  <c:v>42517</c:v>
                </c:pt>
                <c:pt idx="2194">
                  <c:v>42520</c:v>
                </c:pt>
                <c:pt idx="2195">
                  <c:v>42521</c:v>
                </c:pt>
                <c:pt idx="2196">
                  <c:v>42522</c:v>
                </c:pt>
                <c:pt idx="2197">
                  <c:v>42523</c:v>
                </c:pt>
                <c:pt idx="2198">
                  <c:v>42524</c:v>
                </c:pt>
                <c:pt idx="2199">
                  <c:v>42527</c:v>
                </c:pt>
                <c:pt idx="2200">
                  <c:v>42528</c:v>
                </c:pt>
                <c:pt idx="2201">
                  <c:v>42529</c:v>
                </c:pt>
                <c:pt idx="2202">
                  <c:v>42530</c:v>
                </c:pt>
                <c:pt idx="2203">
                  <c:v>42531</c:v>
                </c:pt>
                <c:pt idx="2204">
                  <c:v>42534</c:v>
                </c:pt>
                <c:pt idx="2205">
                  <c:v>42535</c:v>
                </c:pt>
                <c:pt idx="2206">
                  <c:v>42536</c:v>
                </c:pt>
                <c:pt idx="2207">
                  <c:v>42537</c:v>
                </c:pt>
                <c:pt idx="2208">
                  <c:v>42538</c:v>
                </c:pt>
                <c:pt idx="2209">
                  <c:v>42541</c:v>
                </c:pt>
                <c:pt idx="2210">
                  <c:v>42542</c:v>
                </c:pt>
                <c:pt idx="2211">
                  <c:v>42543</c:v>
                </c:pt>
                <c:pt idx="2212">
                  <c:v>42544</c:v>
                </c:pt>
                <c:pt idx="2213">
                  <c:v>42545</c:v>
                </c:pt>
                <c:pt idx="2214">
                  <c:v>42548</c:v>
                </c:pt>
                <c:pt idx="2215">
                  <c:v>42549</c:v>
                </c:pt>
                <c:pt idx="2216">
                  <c:v>42550</c:v>
                </c:pt>
                <c:pt idx="2217">
                  <c:v>42551</c:v>
                </c:pt>
                <c:pt idx="2218">
                  <c:v>42552</c:v>
                </c:pt>
                <c:pt idx="2219">
                  <c:v>42555</c:v>
                </c:pt>
                <c:pt idx="2220">
                  <c:v>42556</c:v>
                </c:pt>
                <c:pt idx="2221">
                  <c:v>42557</c:v>
                </c:pt>
                <c:pt idx="2222">
                  <c:v>42558</c:v>
                </c:pt>
                <c:pt idx="2223">
                  <c:v>42559</c:v>
                </c:pt>
                <c:pt idx="2224">
                  <c:v>42562</c:v>
                </c:pt>
                <c:pt idx="2225">
                  <c:v>42563</c:v>
                </c:pt>
                <c:pt idx="2226">
                  <c:v>42564</c:v>
                </c:pt>
                <c:pt idx="2227">
                  <c:v>42565</c:v>
                </c:pt>
                <c:pt idx="2228">
                  <c:v>42566</c:v>
                </c:pt>
                <c:pt idx="2229">
                  <c:v>42569</c:v>
                </c:pt>
                <c:pt idx="2230">
                  <c:v>42570</c:v>
                </c:pt>
                <c:pt idx="2231">
                  <c:v>42571</c:v>
                </c:pt>
                <c:pt idx="2232">
                  <c:v>42572</c:v>
                </c:pt>
                <c:pt idx="2233">
                  <c:v>42573</c:v>
                </c:pt>
                <c:pt idx="2234">
                  <c:v>42576</c:v>
                </c:pt>
                <c:pt idx="2235">
                  <c:v>42577</c:v>
                </c:pt>
                <c:pt idx="2236">
                  <c:v>42578</c:v>
                </c:pt>
                <c:pt idx="2237">
                  <c:v>42579</c:v>
                </c:pt>
                <c:pt idx="2238">
                  <c:v>42580</c:v>
                </c:pt>
                <c:pt idx="2239">
                  <c:v>42583</c:v>
                </c:pt>
                <c:pt idx="2240">
                  <c:v>42584</c:v>
                </c:pt>
                <c:pt idx="2241">
                  <c:v>42585</c:v>
                </c:pt>
                <c:pt idx="2242">
                  <c:v>42586</c:v>
                </c:pt>
                <c:pt idx="2243">
                  <c:v>42587</c:v>
                </c:pt>
                <c:pt idx="2244">
                  <c:v>42590</c:v>
                </c:pt>
                <c:pt idx="2245">
                  <c:v>42591</c:v>
                </c:pt>
                <c:pt idx="2246">
                  <c:v>42592</c:v>
                </c:pt>
                <c:pt idx="2247">
                  <c:v>42593</c:v>
                </c:pt>
                <c:pt idx="2248">
                  <c:v>42594</c:v>
                </c:pt>
                <c:pt idx="2249">
                  <c:v>42597</c:v>
                </c:pt>
                <c:pt idx="2250">
                  <c:v>42598</c:v>
                </c:pt>
                <c:pt idx="2251">
                  <c:v>42599</c:v>
                </c:pt>
                <c:pt idx="2252">
                  <c:v>42600</c:v>
                </c:pt>
                <c:pt idx="2253">
                  <c:v>42601</c:v>
                </c:pt>
                <c:pt idx="2254">
                  <c:v>42604</c:v>
                </c:pt>
                <c:pt idx="2255">
                  <c:v>42605</c:v>
                </c:pt>
                <c:pt idx="2256">
                  <c:v>42606</c:v>
                </c:pt>
                <c:pt idx="2257">
                  <c:v>42607</c:v>
                </c:pt>
                <c:pt idx="2258">
                  <c:v>42608</c:v>
                </c:pt>
                <c:pt idx="2259">
                  <c:v>42611</c:v>
                </c:pt>
                <c:pt idx="2260">
                  <c:v>42612</c:v>
                </c:pt>
                <c:pt idx="2261">
                  <c:v>42613</c:v>
                </c:pt>
                <c:pt idx="2262">
                  <c:v>42614</c:v>
                </c:pt>
                <c:pt idx="2263">
                  <c:v>42615</c:v>
                </c:pt>
                <c:pt idx="2264">
                  <c:v>42618</c:v>
                </c:pt>
                <c:pt idx="2265">
                  <c:v>42619</c:v>
                </c:pt>
                <c:pt idx="2266">
                  <c:v>42620</c:v>
                </c:pt>
                <c:pt idx="2267">
                  <c:v>42621</c:v>
                </c:pt>
                <c:pt idx="2268">
                  <c:v>42622</c:v>
                </c:pt>
                <c:pt idx="2269">
                  <c:v>42625</c:v>
                </c:pt>
                <c:pt idx="2270">
                  <c:v>42626</c:v>
                </c:pt>
                <c:pt idx="2271">
                  <c:v>42627</c:v>
                </c:pt>
                <c:pt idx="2272">
                  <c:v>42628</c:v>
                </c:pt>
                <c:pt idx="2273">
                  <c:v>42629</c:v>
                </c:pt>
                <c:pt idx="2274">
                  <c:v>42632</c:v>
                </c:pt>
                <c:pt idx="2275">
                  <c:v>42633</c:v>
                </c:pt>
                <c:pt idx="2276">
                  <c:v>42634</c:v>
                </c:pt>
                <c:pt idx="2277">
                  <c:v>42635</c:v>
                </c:pt>
                <c:pt idx="2278">
                  <c:v>42636</c:v>
                </c:pt>
                <c:pt idx="2279">
                  <c:v>42639</c:v>
                </c:pt>
                <c:pt idx="2280">
                  <c:v>42640</c:v>
                </c:pt>
                <c:pt idx="2281">
                  <c:v>42641</c:v>
                </c:pt>
                <c:pt idx="2282">
                  <c:v>42642</c:v>
                </c:pt>
                <c:pt idx="2283">
                  <c:v>42643</c:v>
                </c:pt>
                <c:pt idx="2284">
                  <c:v>42646</c:v>
                </c:pt>
                <c:pt idx="2285">
                  <c:v>42647</c:v>
                </c:pt>
                <c:pt idx="2286">
                  <c:v>42648</c:v>
                </c:pt>
                <c:pt idx="2287">
                  <c:v>42649</c:v>
                </c:pt>
                <c:pt idx="2288">
                  <c:v>42650</c:v>
                </c:pt>
                <c:pt idx="2289">
                  <c:v>42653</c:v>
                </c:pt>
                <c:pt idx="2290">
                  <c:v>42654</c:v>
                </c:pt>
                <c:pt idx="2291">
                  <c:v>42655</c:v>
                </c:pt>
                <c:pt idx="2292">
                  <c:v>42656</c:v>
                </c:pt>
                <c:pt idx="2293">
                  <c:v>42657</c:v>
                </c:pt>
                <c:pt idx="2294">
                  <c:v>42660</c:v>
                </c:pt>
                <c:pt idx="2295">
                  <c:v>42661</c:v>
                </c:pt>
                <c:pt idx="2296">
                  <c:v>42662</c:v>
                </c:pt>
                <c:pt idx="2297">
                  <c:v>42663</c:v>
                </c:pt>
                <c:pt idx="2298">
                  <c:v>42664</c:v>
                </c:pt>
                <c:pt idx="2299">
                  <c:v>42667</c:v>
                </c:pt>
                <c:pt idx="2300">
                  <c:v>42668</c:v>
                </c:pt>
                <c:pt idx="2301">
                  <c:v>42669</c:v>
                </c:pt>
                <c:pt idx="2302">
                  <c:v>42670</c:v>
                </c:pt>
                <c:pt idx="2303">
                  <c:v>42671</c:v>
                </c:pt>
                <c:pt idx="2304">
                  <c:v>42674</c:v>
                </c:pt>
                <c:pt idx="2305">
                  <c:v>42675</c:v>
                </c:pt>
                <c:pt idx="2306">
                  <c:v>42676</c:v>
                </c:pt>
                <c:pt idx="2307">
                  <c:v>42677</c:v>
                </c:pt>
                <c:pt idx="2308">
                  <c:v>42678</c:v>
                </c:pt>
                <c:pt idx="2309">
                  <c:v>42681</c:v>
                </c:pt>
                <c:pt idx="2310">
                  <c:v>42682</c:v>
                </c:pt>
                <c:pt idx="2311">
                  <c:v>42683</c:v>
                </c:pt>
                <c:pt idx="2312">
                  <c:v>42684</c:v>
                </c:pt>
                <c:pt idx="2313">
                  <c:v>42685</c:v>
                </c:pt>
                <c:pt idx="2314">
                  <c:v>42688</c:v>
                </c:pt>
                <c:pt idx="2315">
                  <c:v>42689</c:v>
                </c:pt>
                <c:pt idx="2316">
                  <c:v>42690</c:v>
                </c:pt>
                <c:pt idx="2317">
                  <c:v>42691</c:v>
                </c:pt>
                <c:pt idx="2318">
                  <c:v>42692</c:v>
                </c:pt>
                <c:pt idx="2319">
                  <c:v>42695</c:v>
                </c:pt>
                <c:pt idx="2320">
                  <c:v>42696</c:v>
                </c:pt>
                <c:pt idx="2321">
                  <c:v>42697</c:v>
                </c:pt>
                <c:pt idx="2322">
                  <c:v>42698</c:v>
                </c:pt>
                <c:pt idx="2323">
                  <c:v>42699</c:v>
                </c:pt>
                <c:pt idx="2324">
                  <c:v>42702</c:v>
                </c:pt>
                <c:pt idx="2325">
                  <c:v>42703</c:v>
                </c:pt>
                <c:pt idx="2326">
                  <c:v>42704</c:v>
                </c:pt>
                <c:pt idx="2327">
                  <c:v>42705</c:v>
                </c:pt>
                <c:pt idx="2328">
                  <c:v>42706</c:v>
                </c:pt>
                <c:pt idx="2329">
                  <c:v>42709</c:v>
                </c:pt>
                <c:pt idx="2330">
                  <c:v>42710</c:v>
                </c:pt>
                <c:pt idx="2331">
                  <c:v>42711</c:v>
                </c:pt>
                <c:pt idx="2332">
                  <c:v>42712</c:v>
                </c:pt>
                <c:pt idx="2333">
                  <c:v>42713</c:v>
                </c:pt>
                <c:pt idx="2334">
                  <c:v>42716</c:v>
                </c:pt>
                <c:pt idx="2335">
                  <c:v>42717</c:v>
                </c:pt>
                <c:pt idx="2336">
                  <c:v>42718</c:v>
                </c:pt>
                <c:pt idx="2337">
                  <c:v>42719</c:v>
                </c:pt>
                <c:pt idx="2338">
                  <c:v>42720</c:v>
                </c:pt>
                <c:pt idx="2339">
                  <c:v>42723</c:v>
                </c:pt>
                <c:pt idx="2340">
                  <c:v>42724</c:v>
                </c:pt>
                <c:pt idx="2341">
                  <c:v>42725</c:v>
                </c:pt>
                <c:pt idx="2342">
                  <c:v>42726</c:v>
                </c:pt>
                <c:pt idx="2343">
                  <c:v>42727</c:v>
                </c:pt>
                <c:pt idx="2344">
                  <c:v>42730</c:v>
                </c:pt>
                <c:pt idx="2345">
                  <c:v>42731</c:v>
                </c:pt>
                <c:pt idx="2346">
                  <c:v>42732</c:v>
                </c:pt>
                <c:pt idx="2347">
                  <c:v>42733</c:v>
                </c:pt>
                <c:pt idx="2348">
                  <c:v>42734</c:v>
                </c:pt>
                <c:pt idx="2349">
                  <c:v>42737</c:v>
                </c:pt>
                <c:pt idx="2350">
                  <c:v>42738</c:v>
                </c:pt>
                <c:pt idx="2351">
                  <c:v>42739</c:v>
                </c:pt>
                <c:pt idx="2352">
                  <c:v>42740</c:v>
                </c:pt>
                <c:pt idx="2353">
                  <c:v>42741</c:v>
                </c:pt>
                <c:pt idx="2354">
                  <c:v>42744</c:v>
                </c:pt>
                <c:pt idx="2355">
                  <c:v>42745</c:v>
                </c:pt>
                <c:pt idx="2356">
                  <c:v>42746</c:v>
                </c:pt>
                <c:pt idx="2357">
                  <c:v>42747</c:v>
                </c:pt>
                <c:pt idx="2358">
                  <c:v>42748</c:v>
                </c:pt>
                <c:pt idx="2359">
                  <c:v>42751</c:v>
                </c:pt>
                <c:pt idx="2360">
                  <c:v>42752</c:v>
                </c:pt>
                <c:pt idx="2361">
                  <c:v>42753</c:v>
                </c:pt>
                <c:pt idx="2362">
                  <c:v>42754</c:v>
                </c:pt>
                <c:pt idx="2363">
                  <c:v>42755</c:v>
                </c:pt>
                <c:pt idx="2364">
                  <c:v>42758</c:v>
                </c:pt>
                <c:pt idx="2365">
                  <c:v>42759</c:v>
                </c:pt>
                <c:pt idx="2366">
                  <c:v>42760</c:v>
                </c:pt>
                <c:pt idx="2367">
                  <c:v>42761</c:v>
                </c:pt>
                <c:pt idx="2368">
                  <c:v>42762</c:v>
                </c:pt>
                <c:pt idx="2369">
                  <c:v>42765</c:v>
                </c:pt>
                <c:pt idx="2370">
                  <c:v>42766</c:v>
                </c:pt>
                <c:pt idx="2371">
                  <c:v>42767</c:v>
                </c:pt>
                <c:pt idx="2372">
                  <c:v>42768</c:v>
                </c:pt>
                <c:pt idx="2373">
                  <c:v>42769</c:v>
                </c:pt>
                <c:pt idx="2374">
                  <c:v>42772</c:v>
                </c:pt>
                <c:pt idx="2375">
                  <c:v>42773</c:v>
                </c:pt>
                <c:pt idx="2376">
                  <c:v>42774</c:v>
                </c:pt>
                <c:pt idx="2377">
                  <c:v>42775</c:v>
                </c:pt>
                <c:pt idx="2378">
                  <c:v>42776</c:v>
                </c:pt>
                <c:pt idx="2379">
                  <c:v>42779</c:v>
                </c:pt>
                <c:pt idx="2380">
                  <c:v>42780</c:v>
                </c:pt>
                <c:pt idx="2381">
                  <c:v>42781</c:v>
                </c:pt>
                <c:pt idx="2382">
                  <c:v>42782</c:v>
                </c:pt>
                <c:pt idx="2383">
                  <c:v>42783</c:v>
                </c:pt>
                <c:pt idx="2384">
                  <c:v>42786</c:v>
                </c:pt>
                <c:pt idx="2385">
                  <c:v>42787</c:v>
                </c:pt>
                <c:pt idx="2386">
                  <c:v>42788</c:v>
                </c:pt>
                <c:pt idx="2387">
                  <c:v>42789</c:v>
                </c:pt>
                <c:pt idx="2388">
                  <c:v>42790</c:v>
                </c:pt>
                <c:pt idx="2389">
                  <c:v>42793</c:v>
                </c:pt>
                <c:pt idx="2390">
                  <c:v>42794</c:v>
                </c:pt>
                <c:pt idx="2391">
                  <c:v>42795</c:v>
                </c:pt>
                <c:pt idx="2392">
                  <c:v>42796</c:v>
                </c:pt>
                <c:pt idx="2393">
                  <c:v>42797</c:v>
                </c:pt>
                <c:pt idx="2394">
                  <c:v>42800</c:v>
                </c:pt>
                <c:pt idx="2395">
                  <c:v>42801</c:v>
                </c:pt>
                <c:pt idx="2396">
                  <c:v>42802</c:v>
                </c:pt>
                <c:pt idx="2397">
                  <c:v>42803</c:v>
                </c:pt>
                <c:pt idx="2398">
                  <c:v>42804</c:v>
                </c:pt>
                <c:pt idx="2399">
                  <c:v>42807</c:v>
                </c:pt>
                <c:pt idx="2400">
                  <c:v>42808</c:v>
                </c:pt>
                <c:pt idx="2401">
                  <c:v>42809</c:v>
                </c:pt>
                <c:pt idx="2402">
                  <c:v>42810</c:v>
                </c:pt>
                <c:pt idx="2403">
                  <c:v>42811</c:v>
                </c:pt>
                <c:pt idx="2404">
                  <c:v>42814</c:v>
                </c:pt>
                <c:pt idx="2405">
                  <c:v>42815</c:v>
                </c:pt>
                <c:pt idx="2406">
                  <c:v>42816</c:v>
                </c:pt>
                <c:pt idx="2407">
                  <c:v>42817</c:v>
                </c:pt>
                <c:pt idx="2408">
                  <c:v>42818</c:v>
                </c:pt>
                <c:pt idx="2409">
                  <c:v>42821</c:v>
                </c:pt>
                <c:pt idx="2410">
                  <c:v>42822</c:v>
                </c:pt>
                <c:pt idx="2411">
                  <c:v>42823</c:v>
                </c:pt>
                <c:pt idx="2412">
                  <c:v>42824</c:v>
                </c:pt>
                <c:pt idx="2413">
                  <c:v>42825</c:v>
                </c:pt>
                <c:pt idx="2414">
                  <c:v>42828</c:v>
                </c:pt>
                <c:pt idx="2415">
                  <c:v>42829</c:v>
                </c:pt>
                <c:pt idx="2416">
                  <c:v>42830</c:v>
                </c:pt>
                <c:pt idx="2417">
                  <c:v>42831</c:v>
                </c:pt>
                <c:pt idx="2418">
                  <c:v>42832</c:v>
                </c:pt>
                <c:pt idx="2419">
                  <c:v>42835</c:v>
                </c:pt>
                <c:pt idx="2420">
                  <c:v>42836</c:v>
                </c:pt>
                <c:pt idx="2421">
                  <c:v>42837</c:v>
                </c:pt>
                <c:pt idx="2422">
                  <c:v>42838</c:v>
                </c:pt>
                <c:pt idx="2423">
                  <c:v>42839</c:v>
                </c:pt>
                <c:pt idx="2424">
                  <c:v>42842</c:v>
                </c:pt>
                <c:pt idx="2425">
                  <c:v>42843</c:v>
                </c:pt>
                <c:pt idx="2426">
                  <c:v>42844</c:v>
                </c:pt>
                <c:pt idx="2427">
                  <c:v>42845</c:v>
                </c:pt>
                <c:pt idx="2428">
                  <c:v>42846</c:v>
                </c:pt>
                <c:pt idx="2429">
                  <c:v>42849</c:v>
                </c:pt>
                <c:pt idx="2430">
                  <c:v>42850</c:v>
                </c:pt>
                <c:pt idx="2431">
                  <c:v>42851</c:v>
                </c:pt>
                <c:pt idx="2432">
                  <c:v>42852</c:v>
                </c:pt>
                <c:pt idx="2433">
                  <c:v>42853</c:v>
                </c:pt>
                <c:pt idx="2434">
                  <c:v>42856</c:v>
                </c:pt>
                <c:pt idx="2435">
                  <c:v>42857</c:v>
                </c:pt>
                <c:pt idx="2436">
                  <c:v>42858</c:v>
                </c:pt>
                <c:pt idx="2437">
                  <c:v>42859</c:v>
                </c:pt>
                <c:pt idx="2438">
                  <c:v>42860</c:v>
                </c:pt>
                <c:pt idx="2439">
                  <c:v>42863</c:v>
                </c:pt>
                <c:pt idx="2440">
                  <c:v>42864</c:v>
                </c:pt>
                <c:pt idx="2441">
                  <c:v>42865</c:v>
                </c:pt>
                <c:pt idx="2442">
                  <c:v>42866</c:v>
                </c:pt>
                <c:pt idx="2443">
                  <c:v>42867</c:v>
                </c:pt>
                <c:pt idx="2444">
                  <c:v>42870</c:v>
                </c:pt>
                <c:pt idx="2445">
                  <c:v>42871</c:v>
                </c:pt>
                <c:pt idx="2446">
                  <c:v>42872</c:v>
                </c:pt>
                <c:pt idx="2447">
                  <c:v>42873</c:v>
                </c:pt>
                <c:pt idx="2448">
                  <c:v>42874</c:v>
                </c:pt>
                <c:pt idx="2449">
                  <c:v>42877</c:v>
                </c:pt>
                <c:pt idx="2450">
                  <c:v>42878</c:v>
                </c:pt>
                <c:pt idx="2451">
                  <c:v>42879</c:v>
                </c:pt>
                <c:pt idx="2452">
                  <c:v>42880</c:v>
                </c:pt>
                <c:pt idx="2453">
                  <c:v>42881</c:v>
                </c:pt>
                <c:pt idx="2454">
                  <c:v>42884</c:v>
                </c:pt>
                <c:pt idx="2455">
                  <c:v>42885</c:v>
                </c:pt>
                <c:pt idx="2456">
                  <c:v>42886</c:v>
                </c:pt>
                <c:pt idx="2457">
                  <c:v>42887</c:v>
                </c:pt>
                <c:pt idx="2458">
                  <c:v>42888</c:v>
                </c:pt>
                <c:pt idx="2459">
                  <c:v>42891</c:v>
                </c:pt>
                <c:pt idx="2460">
                  <c:v>42892</c:v>
                </c:pt>
                <c:pt idx="2461">
                  <c:v>42893</c:v>
                </c:pt>
                <c:pt idx="2462">
                  <c:v>42894</c:v>
                </c:pt>
                <c:pt idx="2463">
                  <c:v>42895</c:v>
                </c:pt>
                <c:pt idx="2464">
                  <c:v>42898</c:v>
                </c:pt>
                <c:pt idx="2465">
                  <c:v>42899</c:v>
                </c:pt>
                <c:pt idx="2466">
                  <c:v>42900</c:v>
                </c:pt>
                <c:pt idx="2467">
                  <c:v>42901</c:v>
                </c:pt>
                <c:pt idx="2468">
                  <c:v>42902</c:v>
                </c:pt>
                <c:pt idx="2469">
                  <c:v>42905</c:v>
                </c:pt>
                <c:pt idx="2470">
                  <c:v>42906</c:v>
                </c:pt>
                <c:pt idx="2471">
                  <c:v>42907</c:v>
                </c:pt>
                <c:pt idx="2472">
                  <c:v>42908</c:v>
                </c:pt>
                <c:pt idx="2473">
                  <c:v>42909</c:v>
                </c:pt>
                <c:pt idx="2474">
                  <c:v>42912</c:v>
                </c:pt>
                <c:pt idx="2475">
                  <c:v>42913</c:v>
                </c:pt>
                <c:pt idx="2476">
                  <c:v>42914</c:v>
                </c:pt>
                <c:pt idx="2477">
                  <c:v>42915</c:v>
                </c:pt>
                <c:pt idx="2478">
                  <c:v>42916</c:v>
                </c:pt>
                <c:pt idx="2479">
                  <c:v>42919</c:v>
                </c:pt>
                <c:pt idx="2480">
                  <c:v>42920</c:v>
                </c:pt>
                <c:pt idx="2481">
                  <c:v>42921</c:v>
                </c:pt>
                <c:pt idx="2482">
                  <c:v>42922</c:v>
                </c:pt>
                <c:pt idx="2483">
                  <c:v>42923</c:v>
                </c:pt>
                <c:pt idx="2484">
                  <c:v>42926</c:v>
                </c:pt>
                <c:pt idx="2485">
                  <c:v>42927</c:v>
                </c:pt>
                <c:pt idx="2486">
                  <c:v>42928</c:v>
                </c:pt>
                <c:pt idx="2487">
                  <c:v>42929</c:v>
                </c:pt>
                <c:pt idx="2488">
                  <c:v>42930</c:v>
                </c:pt>
                <c:pt idx="2489">
                  <c:v>42933</c:v>
                </c:pt>
                <c:pt idx="2490">
                  <c:v>42934</c:v>
                </c:pt>
                <c:pt idx="2491">
                  <c:v>42935</c:v>
                </c:pt>
                <c:pt idx="2492">
                  <c:v>42936</c:v>
                </c:pt>
                <c:pt idx="2493">
                  <c:v>42937</c:v>
                </c:pt>
                <c:pt idx="2494">
                  <c:v>42940</c:v>
                </c:pt>
                <c:pt idx="2495">
                  <c:v>42941</c:v>
                </c:pt>
                <c:pt idx="2496">
                  <c:v>42942</c:v>
                </c:pt>
                <c:pt idx="2497">
                  <c:v>42943</c:v>
                </c:pt>
                <c:pt idx="2498">
                  <c:v>42944</c:v>
                </c:pt>
                <c:pt idx="2499">
                  <c:v>42947</c:v>
                </c:pt>
                <c:pt idx="2500">
                  <c:v>42948</c:v>
                </c:pt>
                <c:pt idx="2501">
                  <c:v>42949</c:v>
                </c:pt>
                <c:pt idx="2502">
                  <c:v>42950</c:v>
                </c:pt>
                <c:pt idx="2503">
                  <c:v>42951</c:v>
                </c:pt>
                <c:pt idx="2504">
                  <c:v>42954</c:v>
                </c:pt>
                <c:pt idx="2505">
                  <c:v>42955</c:v>
                </c:pt>
                <c:pt idx="2506">
                  <c:v>42956</c:v>
                </c:pt>
                <c:pt idx="2507">
                  <c:v>42957</c:v>
                </c:pt>
                <c:pt idx="2508">
                  <c:v>42958</c:v>
                </c:pt>
                <c:pt idx="2509">
                  <c:v>42961</c:v>
                </c:pt>
                <c:pt idx="2510">
                  <c:v>42962</c:v>
                </c:pt>
                <c:pt idx="2511">
                  <c:v>42963</c:v>
                </c:pt>
                <c:pt idx="2512">
                  <c:v>42964</c:v>
                </c:pt>
                <c:pt idx="2513">
                  <c:v>42965</c:v>
                </c:pt>
                <c:pt idx="2514">
                  <c:v>42968</c:v>
                </c:pt>
                <c:pt idx="2515">
                  <c:v>42969</c:v>
                </c:pt>
                <c:pt idx="2516">
                  <c:v>42970</c:v>
                </c:pt>
                <c:pt idx="2517">
                  <c:v>42971</c:v>
                </c:pt>
                <c:pt idx="2518">
                  <c:v>42972</c:v>
                </c:pt>
                <c:pt idx="2519">
                  <c:v>42975</c:v>
                </c:pt>
                <c:pt idx="2520">
                  <c:v>42976</c:v>
                </c:pt>
                <c:pt idx="2521">
                  <c:v>42977</c:v>
                </c:pt>
                <c:pt idx="2522">
                  <c:v>42978</c:v>
                </c:pt>
                <c:pt idx="2523">
                  <c:v>42979</c:v>
                </c:pt>
                <c:pt idx="2524">
                  <c:v>42982</c:v>
                </c:pt>
                <c:pt idx="2525">
                  <c:v>42983</c:v>
                </c:pt>
                <c:pt idx="2526">
                  <c:v>42984</c:v>
                </c:pt>
                <c:pt idx="2527">
                  <c:v>42985</c:v>
                </c:pt>
                <c:pt idx="2528">
                  <c:v>42986</c:v>
                </c:pt>
                <c:pt idx="2529">
                  <c:v>42989</c:v>
                </c:pt>
                <c:pt idx="2530">
                  <c:v>42990</c:v>
                </c:pt>
                <c:pt idx="2531">
                  <c:v>42991</c:v>
                </c:pt>
                <c:pt idx="2532">
                  <c:v>42992</c:v>
                </c:pt>
                <c:pt idx="2533">
                  <c:v>42993</c:v>
                </c:pt>
                <c:pt idx="2534">
                  <c:v>42996</c:v>
                </c:pt>
                <c:pt idx="2535">
                  <c:v>42997</c:v>
                </c:pt>
                <c:pt idx="2536">
                  <c:v>42998</c:v>
                </c:pt>
                <c:pt idx="2537">
                  <c:v>42999</c:v>
                </c:pt>
                <c:pt idx="2538">
                  <c:v>43000</c:v>
                </c:pt>
                <c:pt idx="2539">
                  <c:v>43003</c:v>
                </c:pt>
                <c:pt idx="2540">
                  <c:v>43004</c:v>
                </c:pt>
                <c:pt idx="2541">
                  <c:v>43005</c:v>
                </c:pt>
                <c:pt idx="2542">
                  <c:v>43006</c:v>
                </c:pt>
                <c:pt idx="2543">
                  <c:v>43007</c:v>
                </c:pt>
                <c:pt idx="2544">
                  <c:v>43010</c:v>
                </c:pt>
                <c:pt idx="2545">
                  <c:v>43011</c:v>
                </c:pt>
                <c:pt idx="2546">
                  <c:v>43012</c:v>
                </c:pt>
                <c:pt idx="2547">
                  <c:v>43013</c:v>
                </c:pt>
                <c:pt idx="2548">
                  <c:v>43014</c:v>
                </c:pt>
                <c:pt idx="2549">
                  <c:v>43017</c:v>
                </c:pt>
                <c:pt idx="2550">
                  <c:v>43018</c:v>
                </c:pt>
                <c:pt idx="2551">
                  <c:v>43019</c:v>
                </c:pt>
                <c:pt idx="2552">
                  <c:v>43020</c:v>
                </c:pt>
                <c:pt idx="2553">
                  <c:v>43021</c:v>
                </c:pt>
                <c:pt idx="2554">
                  <c:v>43024</c:v>
                </c:pt>
                <c:pt idx="2555">
                  <c:v>43025</c:v>
                </c:pt>
                <c:pt idx="2556">
                  <c:v>43026</c:v>
                </c:pt>
                <c:pt idx="2557">
                  <c:v>43027</c:v>
                </c:pt>
                <c:pt idx="2558">
                  <c:v>43028</c:v>
                </c:pt>
                <c:pt idx="2559">
                  <c:v>43031</c:v>
                </c:pt>
                <c:pt idx="2560">
                  <c:v>43032</c:v>
                </c:pt>
                <c:pt idx="2561">
                  <c:v>43033</c:v>
                </c:pt>
                <c:pt idx="2562">
                  <c:v>43034</c:v>
                </c:pt>
                <c:pt idx="2563">
                  <c:v>43035</c:v>
                </c:pt>
                <c:pt idx="2564">
                  <c:v>43038</c:v>
                </c:pt>
                <c:pt idx="2565">
                  <c:v>43039</c:v>
                </c:pt>
                <c:pt idx="2566">
                  <c:v>43040</c:v>
                </c:pt>
                <c:pt idx="2567">
                  <c:v>43041</c:v>
                </c:pt>
                <c:pt idx="2568">
                  <c:v>43042</c:v>
                </c:pt>
                <c:pt idx="2569">
                  <c:v>43045</c:v>
                </c:pt>
                <c:pt idx="2570">
                  <c:v>43046</c:v>
                </c:pt>
                <c:pt idx="2571">
                  <c:v>43047</c:v>
                </c:pt>
                <c:pt idx="2572">
                  <c:v>43048</c:v>
                </c:pt>
                <c:pt idx="2573">
                  <c:v>43049</c:v>
                </c:pt>
                <c:pt idx="2574">
                  <c:v>43052</c:v>
                </c:pt>
                <c:pt idx="2575">
                  <c:v>43053</c:v>
                </c:pt>
                <c:pt idx="2576">
                  <c:v>43054</c:v>
                </c:pt>
                <c:pt idx="2577">
                  <c:v>43055</c:v>
                </c:pt>
                <c:pt idx="2578">
                  <c:v>43056</c:v>
                </c:pt>
                <c:pt idx="2579">
                  <c:v>43059</c:v>
                </c:pt>
                <c:pt idx="2580">
                  <c:v>43060</c:v>
                </c:pt>
                <c:pt idx="2581">
                  <c:v>43061</c:v>
                </c:pt>
                <c:pt idx="2582">
                  <c:v>43062</c:v>
                </c:pt>
                <c:pt idx="2583">
                  <c:v>43063</c:v>
                </c:pt>
                <c:pt idx="2584">
                  <c:v>43066</c:v>
                </c:pt>
                <c:pt idx="2585">
                  <c:v>43067</c:v>
                </c:pt>
                <c:pt idx="2586">
                  <c:v>43068</c:v>
                </c:pt>
                <c:pt idx="2587">
                  <c:v>43069</c:v>
                </c:pt>
                <c:pt idx="2588">
                  <c:v>43070</c:v>
                </c:pt>
                <c:pt idx="2589">
                  <c:v>43073</c:v>
                </c:pt>
                <c:pt idx="2590">
                  <c:v>43074</c:v>
                </c:pt>
                <c:pt idx="2591">
                  <c:v>43075</c:v>
                </c:pt>
                <c:pt idx="2592">
                  <c:v>43076</c:v>
                </c:pt>
                <c:pt idx="2593">
                  <c:v>43077</c:v>
                </c:pt>
                <c:pt idx="2594">
                  <c:v>43080</c:v>
                </c:pt>
                <c:pt idx="2595">
                  <c:v>43081</c:v>
                </c:pt>
                <c:pt idx="2596">
                  <c:v>43082</c:v>
                </c:pt>
                <c:pt idx="2597">
                  <c:v>43083</c:v>
                </c:pt>
                <c:pt idx="2598">
                  <c:v>43084</c:v>
                </c:pt>
                <c:pt idx="2599">
                  <c:v>43087</c:v>
                </c:pt>
                <c:pt idx="2600">
                  <c:v>43088</c:v>
                </c:pt>
                <c:pt idx="2601">
                  <c:v>43089</c:v>
                </c:pt>
                <c:pt idx="2602">
                  <c:v>43090</c:v>
                </c:pt>
                <c:pt idx="2603">
                  <c:v>43091</c:v>
                </c:pt>
                <c:pt idx="2604">
                  <c:v>43094</c:v>
                </c:pt>
                <c:pt idx="2605">
                  <c:v>43095</c:v>
                </c:pt>
                <c:pt idx="2606">
                  <c:v>43096</c:v>
                </c:pt>
                <c:pt idx="2607">
                  <c:v>43097</c:v>
                </c:pt>
                <c:pt idx="2608">
                  <c:v>43098</c:v>
                </c:pt>
                <c:pt idx="2609">
                  <c:v>43101</c:v>
                </c:pt>
                <c:pt idx="2610">
                  <c:v>43102</c:v>
                </c:pt>
                <c:pt idx="2611">
                  <c:v>43103</c:v>
                </c:pt>
                <c:pt idx="2612">
                  <c:v>43104</c:v>
                </c:pt>
                <c:pt idx="2613">
                  <c:v>43105</c:v>
                </c:pt>
                <c:pt idx="2614">
                  <c:v>43108</c:v>
                </c:pt>
                <c:pt idx="2615">
                  <c:v>43109</c:v>
                </c:pt>
                <c:pt idx="2616">
                  <c:v>43110</c:v>
                </c:pt>
                <c:pt idx="2617">
                  <c:v>43111</c:v>
                </c:pt>
                <c:pt idx="2618">
                  <c:v>43112</c:v>
                </c:pt>
                <c:pt idx="2619">
                  <c:v>43115</c:v>
                </c:pt>
                <c:pt idx="2620">
                  <c:v>43116</c:v>
                </c:pt>
                <c:pt idx="2621">
                  <c:v>43117</c:v>
                </c:pt>
                <c:pt idx="2622">
                  <c:v>43118</c:v>
                </c:pt>
                <c:pt idx="2623">
                  <c:v>43119</c:v>
                </c:pt>
                <c:pt idx="2624">
                  <c:v>43122</c:v>
                </c:pt>
                <c:pt idx="2625">
                  <c:v>43123</c:v>
                </c:pt>
                <c:pt idx="2626">
                  <c:v>43124</c:v>
                </c:pt>
                <c:pt idx="2627">
                  <c:v>43125</c:v>
                </c:pt>
                <c:pt idx="2628">
                  <c:v>43126</c:v>
                </c:pt>
                <c:pt idx="2629">
                  <c:v>43129</c:v>
                </c:pt>
                <c:pt idx="2630">
                  <c:v>43130</c:v>
                </c:pt>
                <c:pt idx="2631">
                  <c:v>43131</c:v>
                </c:pt>
                <c:pt idx="2632">
                  <c:v>43132</c:v>
                </c:pt>
                <c:pt idx="2633">
                  <c:v>43133</c:v>
                </c:pt>
                <c:pt idx="2634">
                  <c:v>43136</c:v>
                </c:pt>
                <c:pt idx="2635">
                  <c:v>43137</c:v>
                </c:pt>
                <c:pt idx="2636">
                  <c:v>43138</c:v>
                </c:pt>
                <c:pt idx="2637">
                  <c:v>43139</c:v>
                </c:pt>
                <c:pt idx="2638">
                  <c:v>43140</c:v>
                </c:pt>
                <c:pt idx="2639">
                  <c:v>43143</c:v>
                </c:pt>
                <c:pt idx="2640">
                  <c:v>43144</c:v>
                </c:pt>
                <c:pt idx="2641">
                  <c:v>43145</c:v>
                </c:pt>
                <c:pt idx="2642">
                  <c:v>43146</c:v>
                </c:pt>
                <c:pt idx="2643">
                  <c:v>43147</c:v>
                </c:pt>
                <c:pt idx="2644">
                  <c:v>43150</c:v>
                </c:pt>
                <c:pt idx="2645">
                  <c:v>43151</c:v>
                </c:pt>
                <c:pt idx="2646">
                  <c:v>43152</c:v>
                </c:pt>
                <c:pt idx="2647">
                  <c:v>43153</c:v>
                </c:pt>
                <c:pt idx="2648">
                  <c:v>43154</c:v>
                </c:pt>
                <c:pt idx="2649">
                  <c:v>43157</c:v>
                </c:pt>
                <c:pt idx="2650">
                  <c:v>43158</c:v>
                </c:pt>
                <c:pt idx="2651">
                  <c:v>43159</c:v>
                </c:pt>
                <c:pt idx="2652">
                  <c:v>43160</c:v>
                </c:pt>
                <c:pt idx="2653">
                  <c:v>43161</c:v>
                </c:pt>
                <c:pt idx="2654">
                  <c:v>43164</c:v>
                </c:pt>
                <c:pt idx="2655">
                  <c:v>43165</c:v>
                </c:pt>
                <c:pt idx="2656">
                  <c:v>43166</c:v>
                </c:pt>
                <c:pt idx="2657">
                  <c:v>43167</c:v>
                </c:pt>
                <c:pt idx="2658">
                  <c:v>43168</c:v>
                </c:pt>
                <c:pt idx="2659">
                  <c:v>43171</c:v>
                </c:pt>
                <c:pt idx="2660">
                  <c:v>43172</c:v>
                </c:pt>
                <c:pt idx="2661">
                  <c:v>43173</c:v>
                </c:pt>
                <c:pt idx="2662">
                  <c:v>43174</c:v>
                </c:pt>
                <c:pt idx="2663">
                  <c:v>43175</c:v>
                </c:pt>
                <c:pt idx="2664">
                  <c:v>43178</c:v>
                </c:pt>
                <c:pt idx="2665">
                  <c:v>43179</c:v>
                </c:pt>
                <c:pt idx="2666">
                  <c:v>43180</c:v>
                </c:pt>
                <c:pt idx="2667">
                  <c:v>43181</c:v>
                </c:pt>
                <c:pt idx="2668">
                  <c:v>43182</c:v>
                </c:pt>
                <c:pt idx="2669">
                  <c:v>43185</c:v>
                </c:pt>
                <c:pt idx="2670">
                  <c:v>43186</c:v>
                </c:pt>
                <c:pt idx="2671">
                  <c:v>43187</c:v>
                </c:pt>
                <c:pt idx="2672">
                  <c:v>43188</c:v>
                </c:pt>
                <c:pt idx="2673">
                  <c:v>43189</c:v>
                </c:pt>
                <c:pt idx="2674">
                  <c:v>43192</c:v>
                </c:pt>
                <c:pt idx="2675">
                  <c:v>43193</c:v>
                </c:pt>
                <c:pt idx="2676">
                  <c:v>43194</c:v>
                </c:pt>
                <c:pt idx="2677">
                  <c:v>43195</c:v>
                </c:pt>
                <c:pt idx="2678">
                  <c:v>43196</c:v>
                </c:pt>
                <c:pt idx="2679">
                  <c:v>43199</c:v>
                </c:pt>
                <c:pt idx="2680">
                  <c:v>43200</c:v>
                </c:pt>
                <c:pt idx="2681">
                  <c:v>43201</c:v>
                </c:pt>
                <c:pt idx="2682">
                  <c:v>43202</c:v>
                </c:pt>
                <c:pt idx="2683">
                  <c:v>43203</c:v>
                </c:pt>
                <c:pt idx="2684">
                  <c:v>43206</c:v>
                </c:pt>
                <c:pt idx="2685">
                  <c:v>43207</c:v>
                </c:pt>
                <c:pt idx="2686">
                  <c:v>43208</c:v>
                </c:pt>
                <c:pt idx="2687">
                  <c:v>43209</c:v>
                </c:pt>
                <c:pt idx="2688">
                  <c:v>43210</c:v>
                </c:pt>
                <c:pt idx="2689">
                  <c:v>43213</c:v>
                </c:pt>
                <c:pt idx="2690">
                  <c:v>43214</c:v>
                </c:pt>
                <c:pt idx="2691">
                  <c:v>43215</c:v>
                </c:pt>
                <c:pt idx="2692">
                  <c:v>43216</c:v>
                </c:pt>
                <c:pt idx="2693">
                  <c:v>43217</c:v>
                </c:pt>
                <c:pt idx="2694">
                  <c:v>43220</c:v>
                </c:pt>
                <c:pt idx="2695">
                  <c:v>43221</c:v>
                </c:pt>
                <c:pt idx="2696">
                  <c:v>43222</c:v>
                </c:pt>
                <c:pt idx="2697">
                  <c:v>43223</c:v>
                </c:pt>
                <c:pt idx="2698">
                  <c:v>43224</c:v>
                </c:pt>
                <c:pt idx="2699">
                  <c:v>43227</c:v>
                </c:pt>
                <c:pt idx="2700">
                  <c:v>43228</c:v>
                </c:pt>
                <c:pt idx="2701">
                  <c:v>43229</c:v>
                </c:pt>
                <c:pt idx="2702">
                  <c:v>43230</c:v>
                </c:pt>
                <c:pt idx="2703">
                  <c:v>43231</c:v>
                </c:pt>
                <c:pt idx="2704">
                  <c:v>43234</c:v>
                </c:pt>
                <c:pt idx="2705">
                  <c:v>43235</c:v>
                </c:pt>
                <c:pt idx="2706">
                  <c:v>43236</c:v>
                </c:pt>
                <c:pt idx="2707">
                  <c:v>43237</c:v>
                </c:pt>
                <c:pt idx="2708">
                  <c:v>43238</c:v>
                </c:pt>
                <c:pt idx="2709">
                  <c:v>43241</c:v>
                </c:pt>
                <c:pt idx="2710">
                  <c:v>43242</c:v>
                </c:pt>
                <c:pt idx="2711">
                  <c:v>43243</c:v>
                </c:pt>
                <c:pt idx="2712">
                  <c:v>43244</c:v>
                </c:pt>
                <c:pt idx="2713">
                  <c:v>43245</c:v>
                </c:pt>
                <c:pt idx="2714">
                  <c:v>43248</c:v>
                </c:pt>
                <c:pt idx="2715">
                  <c:v>43249</c:v>
                </c:pt>
                <c:pt idx="2716">
                  <c:v>43250</c:v>
                </c:pt>
                <c:pt idx="2717">
                  <c:v>43251</c:v>
                </c:pt>
                <c:pt idx="2718">
                  <c:v>43252</c:v>
                </c:pt>
                <c:pt idx="2719">
                  <c:v>43255</c:v>
                </c:pt>
                <c:pt idx="2720">
                  <c:v>43256</c:v>
                </c:pt>
                <c:pt idx="2721">
                  <c:v>43257</c:v>
                </c:pt>
                <c:pt idx="2722">
                  <c:v>43258</c:v>
                </c:pt>
                <c:pt idx="2723">
                  <c:v>43259</c:v>
                </c:pt>
                <c:pt idx="2724">
                  <c:v>43262</c:v>
                </c:pt>
                <c:pt idx="2725">
                  <c:v>43263</c:v>
                </c:pt>
                <c:pt idx="2726">
                  <c:v>43264</c:v>
                </c:pt>
                <c:pt idx="2727">
                  <c:v>43265</c:v>
                </c:pt>
                <c:pt idx="2728">
                  <c:v>43266</c:v>
                </c:pt>
                <c:pt idx="2729">
                  <c:v>43269</c:v>
                </c:pt>
                <c:pt idx="2730">
                  <c:v>43270</c:v>
                </c:pt>
                <c:pt idx="2731">
                  <c:v>43271</c:v>
                </c:pt>
                <c:pt idx="2732">
                  <c:v>43272</c:v>
                </c:pt>
                <c:pt idx="2733">
                  <c:v>43273</c:v>
                </c:pt>
                <c:pt idx="2734">
                  <c:v>43276</c:v>
                </c:pt>
                <c:pt idx="2735">
                  <c:v>43277</c:v>
                </c:pt>
                <c:pt idx="2736">
                  <c:v>43278</c:v>
                </c:pt>
                <c:pt idx="2737">
                  <c:v>43279</c:v>
                </c:pt>
                <c:pt idx="2738">
                  <c:v>43280</c:v>
                </c:pt>
                <c:pt idx="2739">
                  <c:v>43283</c:v>
                </c:pt>
                <c:pt idx="2740">
                  <c:v>43284</c:v>
                </c:pt>
                <c:pt idx="2741">
                  <c:v>43285</c:v>
                </c:pt>
                <c:pt idx="2742">
                  <c:v>43286</c:v>
                </c:pt>
                <c:pt idx="2743">
                  <c:v>43287</c:v>
                </c:pt>
                <c:pt idx="2744">
                  <c:v>43290</c:v>
                </c:pt>
                <c:pt idx="2745">
                  <c:v>43291</c:v>
                </c:pt>
                <c:pt idx="2746">
                  <c:v>43292</c:v>
                </c:pt>
                <c:pt idx="2747">
                  <c:v>43293</c:v>
                </c:pt>
                <c:pt idx="2748">
                  <c:v>43294</c:v>
                </c:pt>
                <c:pt idx="2749">
                  <c:v>43297</c:v>
                </c:pt>
                <c:pt idx="2750">
                  <c:v>43298</c:v>
                </c:pt>
                <c:pt idx="2751">
                  <c:v>43299</c:v>
                </c:pt>
                <c:pt idx="2752">
                  <c:v>43300</c:v>
                </c:pt>
                <c:pt idx="2753">
                  <c:v>43301</c:v>
                </c:pt>
                <c:pt idx="2754">
                  <c:v>43304</c:v>
                </c:pt>
                <c:pt idx="2755">
                  <c:v>43305</c:v>
                </c:pt>
                <c:pt idx="2756">
                  <c:v>43306</c:v>
                </c:pt>
                <c:pt idx="2757">
                  <c:v>43307</c:v>
                </c:pt>
                <c:pt idx="2758">
                  <c:v>43308</c:v>
                </c:pt>
                <c:pt idx="2759">
                  <c:v>43311</c:v>
                </c:pt>
                <c:pt idx="2760">
                  <c:v>43312</c:v>
                </c:pt>
                <c:pt idx="2761">
                  <c:v>43313</c:v>
                </c:pt>
                <c:pt idx="2762">
                  <c:v>43314</c:v>
                </c:pt>
                <c:pt idx="2763">
                  <c:v>43315</c:v>
                </c:pt>
                <c:pt idx="2764">
                  <c:v>43318</c:v>
                </c:pt>
                <c:pt idx="2765">
                  <c:v>43319</c:v>
                </c:pt>
                <c:pt idx="2766">
                  <c:v>43320</c:v>
                </c:pt>
                <c:pt idx="2767">
                  <c:v>43321</c:v>
                </c:pt>
                <c:pt idx="2768">
                  <c:v>43322</c:v>
                </c:pt>
                <c:pt idx="2769">
                  <c:v>43325</c:v>
                </c:pt>
                <c:pt idx="2770">
                  <c:v>43326</c:v>
                </c:pt>
                <c:pt idx="2771">
                  <c:v>43327</c:v>
                </c:pt>
                <c:pt idx="2772">
                  <c:v>43328</c:v>
                </c:pt>
                <c:pt idx="2773">
                  <c:v>43329</c:v>
                </c:pt>
                <c:pt idx="2774">
                  <c:v>43332</c:v>
                </c:pt>
                <c:pt idx="2775">
                  <c:v>43333</c:v>
                </c:pt>
                <c:pt idx="2776">
                  <c:v>43334</c:v>
                </c:pt>
                <c:pt idx="2777">
                  <c:v>43335</c:v>
                </c:pt>
                <c:pt idx="2778">
                  <c:v>43336</c:v>
                </c:pt>
                <c:pt idx="2779">
                  <c:v>43339</c:v>
                </c:pt>
                <c:pt idx="2780">
                  <c:v>43340</c:v>
                </c:pt>
                <c:pt idx="2781">
                  <c:v>43341</c:v>
                </c:pt>
                <c:pt idx="2782">
                  <c:v>43342</c:v>
                </c:pt>
                <c:pt idx="2783">
                  <c:v>43343</c:v>
                </c:pt>
                <c:pt idx="2784">
                  <c:v>43346</c:v>
                </c:pt>
                <c:pt idx="2785">
                  <c:v>43347</c:v>
                </c:pt>
                <c:pt idx="2786">
                  <c:v>43348</c:v>
                </c:pt>
                <c:pt idx="2787">
                  <c:v>43349</c:v>
                </c:pt>
                <c:pt idx="2788">
                  <c:v>43350</c:v>
                </c:pt>
                <c:pt idx="2789">
                  <c:v>43353</c:v>
                </c:pt>
                <c:pt idx="2790">
                  <c:v>43354</c:v>
                </c:pt>
                <c:pt idx="2791">
                  <c:v>43355</c:v>
                </c:pt>
                <c:pt idx="2792">
                  <c:v>43356</c:v>
                </c:pt>
                <c:pt idx="2793">
                  <c:v>43357</c:v>
                </c:pt>
                <c:pt idx="2794">
                  <c:v>43360</c:v>
                </c:pt>
                <c:pt idx="2795">
                  <c:v>43361</c:v>
                </c:pt>
                <c:pt idx="2796">
                  <c:v>43362</c:v>
                </c:pt>
                <c:pt idx="2797">
                  <c:v>43363</c:v>
                </c:pt>
                <c:pt idx="2798">
                  <c:v>43364</c:v>
                </c:pt>
                <c:pt idx="2799">
                  <c:v>43367</c:v>
                </c:pt>
                <c:pt idx="2800">
                  <c:v>43368</c:v>
                </c:pt>
                <c:pt idx="2801">
                  <c:v>43369</c:v>
                </c:pt>
                <c:pt idx="2802">
                  <c:v>43370</c:v>
                </c:pt>
                <c:pt idx="2803">
                  <c:v>43371</c:v>
                </c:pt>
                <c:pt idx="2804">
                  <c:v>43374</c:v>
                </c:pt>
                <c:pt idx="2805">
                  <c:v>43375</c:v>
                </c:pt>
                <c:pt idx="2806">
                  <c:v>43376</c:v>
                </c:pt>
                <c:pt idx="2807">
                  <c:v>43377</c:v>
                </c:pt>
                <c:pt idx="2808">
                  <c:v>43378</c:v>
                </c:pt>
                <c:pt idx="2809">
                  <c:v>43381</c:v>
                </c:pt>
                <c:pt idx="2810">
                  <c:v>43382</c:v>
                </c:pt>
                <c:pt idx="2811">
                  <c:v>43383</c:v>
                </c:pt>
                <c:pt idx="2812">
                  <c:v>43384</c:v>
                </c:pt>
                <c:pt idx="2813">
                  <c:v>43385</c:v>
                </c:pt>
                <c:pt idx="2814">
                  <c:v>43388</c:v>
                </c:pt>
                <c:pt idx="2815">
                  <c:v>43389</c:v>
                </c:pt>
                <c:pt idx="2816">
                  <c:v>43390</c:v>
                </c:pt>
                <c:pt idx="2817">
                  <c:v>43391</c:v>
                </c:pt>
                <c:pt idx="2818">
                  <c:v>43392</c:v>
                </c:pt>
                <c:pt idx="2819">
                  <c:v>43395</c:v>
                </c:pt>
                <c:pt idx="2820">
                  <c:v>43396</c:v>
                </c:pt>
                <c:pt idx="2821">
                  <c:v>43397</c:v>
                </c:pt>
                <c:pt idx="2822">
                  <c:v>43398</c:v>
                </c:pt>
                <c:pt idx="2823">
                  <c:v>43399</c:v>
                </c:pt>
                <c:pt idx="2824">
                  <c:v>43402</c:v>
                </c:pt>
                <c:pt idx="2825">
                  <c:v>43403</c:v>
                </c:pt>
                <c:pt idx="2826">
                  <c:v>43404</c:v>
                </c:pt>
                <c:pt idx="2827">
                  <c:v>43405</c:v>
                </c:pt>
                <c:pt idx="2828">
                  <c:v>43406</c:v>
                </c:pt>
                <c:pt idx="2829">
                  <c:v>43409</c:v>
                </c:pt>
                <c:pt idx="2830">
                  <c:v>43410</c:v>
                </c:pt>
                <c:pt idx="2831">
                  <c:v>43411</c:v>
                </c:pt>
                <c:pt idx="2832">
                  <c:v>43412</c:v>
                </c:pt>
                <c:pt idx="2833">
                  <c:v>43413</c:v>
                </c:pt>
                <c:pt idx="2834">
                  <c:v>43416</c:v>
                </c:pt>
                <c:pt idx="2835">
                  <c:v>43417</c:v>
                </c:pt>
                <c:pt idx="2836">
                  <c:v>43418</c:v>
                </c:pt>
                <c:pt idx="2837">
                  <c:v>43419</c:v>
                </c:pt>
                <c:pt idx="2838">
                  <c:v>43420</c:v>
                </c:pt>
                <c:pt idx="2839">
                  <c:v>43423</c:v>
                </c:pt>
                <c:pt idx="2840">
                  <c:v>43424</c:v>
                </c:pt>
                <c:pt idx="2841">
                  <c:v>43425</c:v>
                </c:pt>
                <c:pt idx="2842">
                  <c:v>43426</c:v>
                </c:pt>
                <c:pt idx="2843">
                  <c:v>43427</c:v>
                </c:pt>
                <c:pt idx="2844">
                  <c:v>43430</c:v>
                </c:pt>
                <c:pt idx="2845">
                  <c:v>43431</c:v>
                </c:pt>
                <c:pt idx="2846">
                  <c:v>43432</c:v>
                </c:pt>
                <c:pt idx="2847">
                  <c:v>43433</c:v>
                </c:pt>
                <c:pt idx="2848">
                  <c:v>43434</c:v>
                </c:pt>
                <c:pt idx="2849">
                  <c:v>43437</c:v>
                </c:pt>
                <c:pt idx="2850">
                  <c:v>43438</c:v>
                </c:pt>
                <c:pt idx="2851">
                  <c:v>43439</c:v>
                </c:pt>
                <c:pt idx="2852">
                  <c:v>43440</c:v>
                </c:pt>
                <c:pt idx="2853">
                  <c:v>43441</c:v>
                </c:pt>
                <c:pt idx="2854">
                  <c:v>43444</c:v>
                </c:pt>
                <c:pt idx="2855">
                  <c:v>43445</c:v>
                </c:pt>
                <c:pt idx="2856">
                  <c:v>43446</c:v>
                </c:pt>
                <c:pt idx="2857">
                  <c:v>43447</c:v>
                </c:pt>
                <c:pt idx="2858">
                  <c:v>43448</c:v>
                </c:pt>
                <c:pt idx="2859">
                  <c:v>43451</c:v>
                </c:pt>
                <c:pt idx="2860">
                  <c:v>43452</c:v>
                </c:pt>
                <c:pt idx="2861">
                  <c:v>43453</c:v>
                </c:pt>
                <c:pt idx="2862">
                  <c:v>43454</c:v>
                </c:pt>
                <c:pt idx="2863">
                  <c:v>43455</c:v>
                </c:pt>
                <c:pt idx="2864">
                  <c:v>43458</c:v>
                </c:pt>
                <c:pt idx="2865">
                  <c:v>43459</c:v>
                </c:pt>
                <c:pt idx="2866">
                  <c:v>43460</c:v>
                </c:pt>
                <c:pt idx="2867">
                  <c:v>43461</c:v>
                </c:pt>
                <c:pt idx="2868">
                  <c:v>43462</c:v>
                </c:pt>
                <c:pt idx="2869">
                  <c:v>43465</c:v>
                </c:pt>
                <c:pt idx="2870">
                  <c:v>43466</c:v>
                </c:pt>
                <c:pt idx="2871">
                  <c:v>43467</c:v>
                </c:pt>
                <c:pt idx="2872">
                  <c:v>43468</c:v>
                </c:pt>
                <c:pt idx="2873">
                  <c:v>43469</c:v>
                </c:pt>
                <c:pt idx="2874">
                  <c:v>43472</c:v>
                </c:pt>
                <c:pt idx="2875">
                  <c:v>43473</c:v>
                </c:pt>
                <c:pt idx="2876">
                  <c:v>43474</c:v>
                </c:pt>
                <c:pt idx="2877">
                  <c:v>43475</c:v>
                </c:pt>
                <c:pt idx="2878">
                  <c:v>43476</c:v>
                </c:pt>
                <c:pt idx="2879">
                  <c:v>43479</c:v>
                </c:pt>
                <c:pt idx="2880">
                  <c:v>43480</c:v>
                </c:pt>
                <c:pt idx="2881">
                  <c:v>43481</c:v>
                </c:pt>
                <c:pt idx="2882">
                  <c:v>43482</c:v>
                </c:pt>
                <c:pt idx="2883">
                  <c:v>43483</c:v>
                </c:pt>
                <c:pt idx="2884">
                  <c:v>43486</c:v>
                </c:pt>
                <c:pt idx="2885">
                  <c:v>43487</c:v>
                </c:pt>
                <c:pt idx="2886">
                  <c:v>43488</c:v>
                </c:pt>
                <c:pt idx="2887">
                  <c:v>43489</c:v>
                </c:pt>
                <c:pt idx="2888">
                  <c:v>43490</c:v>
                </c:pt>
                <c:pt idx="2889">
                  <c:v>43493</c:v>
                </c:pt>
                <c:pt idx="2890">
                  <c:v>43494</c:v>
                </c:pt>
                <c:pt idx="2891">
                  <c:v>43495</c:v>
                </c:pt>
                <c:pt idx="2892">
                  <c:v>43496</c:v>
                </c:pt>
                <c:pt idx="2893">
                  <c:v>43497</c:v>
                </c:pt>
                <c:pt idx="2894">
                  <c:v>43500</c:v>
                </c:pt>
                <c:pt idx="2895">
                  <c:v>43501</c:v>
                </c:pt>
                <c:pt idx="2896">
                  <c:v>43502</c:v>
                </c:pt>
                <c:pt idx="2897">
                  <c:v>43503</c:v>
                </c:pt>
                <c:pt idx="2898">
                  <c:v>43504</c:v>
                </c:pt>
                <c:pt idx="2899">
                  <c:v>43507</c:v>
                </c:pt>
                <c:pt idx="2900">
                  <c:v>43508</c:v>
                </c:pt>
                <c:pt idx="2901">
                  <c:v>43509</c:v>
                </c:pt>
                <c:pt idx="2902">
                  <c:v>43510</c:v>
                </c:pt>
                <c:pt idx="2903">
                  <c:v>43511</c:v>
                </c:pt>
                <c:pt idx="2904">
                  <c:v>43514</c:v>
                </c:pt>
                <c:pt idx="2905">
                  <c:v>43515</c:v>
                </c:pt>
                <c:pt idx="2906">
                  <c:v>43516</c:v>
                </c:pt>
                <c:pt idx="2907">
                  <c:v>43517</c:v>
                </c:pt>
                <c:pt idx="2908">
                  <c:v>43518</c:v>
                </c:pt>
                <c:pt idx="2909">
                  <c:v>43521</c:v>
                </c:pt>
                <c:pt idx="2910">
                  <c:v>43522</c:v>
                </c:pt>
                <c:pt idx="2911">
                  <c:v>43523</c:v>
                </c:pt>
                <c:pt idx="2912">
                  <c:v>43524</c:v>
                </c:pt>
                <c:pt idx="2913">
                  <c:v>43525</c:v>
                </c:pt>
                <c:pt idx="2914">
                  <c:v>43528</c:v>
                </c:pt>
                <c:pt idx="2915">
                  <c:v>43529</c:v>
                </c:pt>
                <c:pt idx="2916">
                  <c:v>43530</c:v>
                </c:pt>
                <c:pt idx="2917">
                  <c:v>43531</c:v>
                </c:pt>
                <c:pt idx="2918">
                  <c:v>43532</c:v>
                </c:pt>
                <c:pt idx="2919">
                  <c:v>43535</c:v>
                </c:pt>
                <c:pt idx="2920">
                  <c:v>43536</c:v>
                </c:pt>
                <c:pt idx="2921">
                  <c:v>43537</c:v>
                </c:pt>
                <c:pt idx="2922">
                  <c:v>43538</c:v>
                </c:pt>
                <c:pt idx="2923">
                  <c:v>43539</c:v>
                </c:pt>
                <c:pt idx="2924">
                  <c:v>43542</c:v>
                </c:pt>
                <c:pt idx="2925">
                  <c:v>43543</c:v>
                </c:pt>
                <c:pt idx="2926">
                  <c:v>43544</c:v>
                </c:pt>
                <c:pt idx="2927">
                  <c:v>43545</c:v>
                </c:pt>
                <c:pt idx="2928">
                  <c:v>43546</c:v>
                </c:pt>
                <c:pt idx="2929">
                  <c:v>43549</c:v>
                </c:pt>
                <c:pt idx="2930">
                  <c:v>43550</c:v>
                </c:pt>
                <c:pt idx="2931">
                  <c:v>43551</c:v>
                </c:pt>
                <c:pt idx="2932">
                  <c:v>43552</c:v>
                </c:pt>
                <c:pt idx="2933">
                  <c:v>43553</c:v>
                </c:pt>
                <c:pt idx="2934">
                  <c:v>43556</c:v>
                </c:pt>
                <c:pt idx="2935">
                  <c:v>43557</c:v>
                </c:pt>
                <c:pt idx="2936">
                  <c:v>43558</c:v>
                </c:pt>
                <c:pt idx="2937">
                  <c:v>43559</c:v>
                </c:pt>
                <c:pt idx="2938">
                  <c:v>43560</c:v>
                </c:pt>
                <c:pt idx="2939">
                  <c:v>43563</c:v>
                </c:pt>
                <c:pt idx="2940">
                  <c:v>43564</c:v>
                </c:pt>
                <c:pt idx="2941">
                  <c:v>43565</c:v>
                </c:pt>
                <c:pt idx="2942">
                  <c:v>43566</c:v>
                </c:pt>
                <c:pt idx="2943">
                  <c:v>43567</c:v>
                </c:pt>
                <c:pt idx="2944">
                  <c:v>43570</c:v>
                </c:pt>
                <c:pt idx="2945">
                  <c:v>43571</c:v>
                </c:pt>
                <c:pt idx="2946">
                  <c:v>43572</c:v>
                </c:pt>
                <c:pt idx="2947">
                  <c:v>43573</c:v>
                </c:pt>
                <c:pt idx="2948">
                  <c:v>43574</c:v>
                </c:pt>
                <c:pt idx="2949">
                  <c:v>43577</c:v>
                </c:pt>
                <c:pt idx="2950">
                  <c:v>43578</c:v>
                </c:pt>
                <c:pt idx="2951">
                  <c:v>43579</c:v>
                </c:pt>
                <c:pt idx="2952">
                  <c:v>43580</c:v>
                </c:pt>
                <c:pt idx="2953">
                  <c:v>43581</c:v>
                </c:pt>
                <c:pt idx="2954">
                  <c:v>43584</c:v>
                </c:pt>
                <c:pt idx="2955">
                  <c:v>43585</c:v>
                </c:pt>
                <c:pt idx="2956">
                  <c:v>43586</c:v>
                </c:pt>
                <c:pt idx="2957">
                  <c:v>43587</c:v>
                </c:pt>
                <c:pt idx="2958">
                  <c:v>43588</c:v>
                </c:pt>
                <c:pt idx="2959">
                  <c:v>43591</c:v>
                </c:pt>
                <c:pt idx="2960">
                  <c:v>43592</c:v>
                </c:pt>
                <c:pt idx="2961">
                  <c:v>43593</c:v>
                </c:pt>
                <c:pt idx="2962">
                  <c:v>43594</c:v>
                </c:pt>
                <c:pt idx="2963">
                  <c:v>43595</c:v>
                </c:pt>
                <c:pt idx="2964">
                  <c:v>43598</c:v>
                </c:pt>
                <c:pt idx="2965">
                  <c:v>43599</c:v>
                </c:pt>
                <c:pt idx="2966">
                  <c:v>43600</c:v>
                </c:pt>
                <c:pt idx="2967">
                  <c:v>43601</c:v>
                </c:pt>
                <c:pt idx="2968">
                  <c:v>43602</c:v>
                </c:pt>
                <c:pt idx="2969">
                  <c:v>43605</c:v>
                </c:pt>
                <c:pt idx="2970">
                  <c:v>43606</c:v>
                </c:pt>
                <c:pt idx="2971">
                  <c:v>43607</c:v>
                </c:pt>
                <c:pt idx="2972">
                  <c:v>43608</c:v>
                </c:pt>
                <c:pt idx="2973">
                  <c:v>43609</c:v>
                </c:pt>
                <c:pt idx="2974">
                  <c:v>43612</c:v>
                </c:pt>
                <c:pt idx="2975">
                  <c:v>43613</c:v>
                </c:pt>
                <c:pt idx="2976">
                  <c:v>43614</c:v>
                </c:pt>
                <c:pt idx="2977">
                  <c:v>43615</c:v>
                </c:pt>
                <c:pt idx="2978">
                  <c:v>43616</c:v>
                </c:pt>
                <c:pt idx="2979">
                  <c:v>43619</c:v>
                </c:pt>
                <c:pt idx="2980">
                  <c:v>43620</c:v>
                </c:pt>
                <c:pt idx="2981">
                  <c:v>43621</c:v>
                </c:pt>
                <c:pt idx="2982">
                  <c:v>43622</c:v>
                </c:pt>
                <c:pt idx="2983">
                  <c:v>43623</c:v>
                </c:pt>
                <c:pt idx="2984">
                  <c:v>43626</c:v>
                </c:pt>
                <c:pt idx="2985">
                  <c:v>43627</c:v>
                </c:pt>
                <c:pt idx="2986">
                  <c:v>43628</c:v>
                </c:pt>
                <c:pt idx="2987">
                  <c:v>43629</c:v>
                </c:pt>
                <c:pt idx="2988">
                  <c:v>43630</c:v>
                </c:pt>
                <c:pt idx="2989">
                  <c:v>43633</c:v>
                </c:pt>
                <c:pt idx="2990">
                  <c:v>43634</c:v>
                </c:pt>
                <c:pt idx="2991">
                  <c:v>43635</c:v>
                </c:pt>
                <c:pt idx="2992">
                  <c:v>43636</c:v>
                </c:pt>
                <c:pt idx="2993">
                  <c:v>43637</c:v>
                </c:pt>
                <c:pt idx="2994">
                  <c:v>43640</c:v>
                </c:pt>
                <c:pt idx="2995">
                  <c:v>43641</c:v>
                </c:pt>
                <c:pt idx="2996">
                  <c:v>43642</c:v>
                </c:pt>
                <c:pt idx="2997">
                  <c:v>43643</c:v>
                </c:pt>
                <c:pt idx="2998">
                  <c:v>43644</c:v>
                </c:pt>
                <c:pt idx="2999">
                  <c:v>43647</c:v>
                </c:pt>
                <c:pt idx="3000">
                  <c:v>43648</c:v>
                </c:pt>
                <c:pt idx="3001">
                  <c:v>43649</c:v>
                </c:pt>
                <c:pt idx="3002">
                  <c:v>43650</c:v>
                </c:pt>
                <c:pt idx="3003">
                  <c:v>43651</c:v>
                </c:pt>
                <c:pt idx="3004">
                  <c:v>43654</c:v>
                </c:pt>
                <c:pt idx="3005">
                  <c:v>43655</c:v>
                </c:pt>
                <c:pt idx="3006">
                  <c:v>43656</c:v>
                </c:pt>
                <c:pt idx="3007">
                  <c:v>43657</c:v>
                </c:pt>
                <c:pt idx="3008">
                  <c:v>43658</c:v>
                </c:pt>
                <c:pt idx="3009">
                  <c:v>43661</c:v>
                </c:pt>
                <c:pt idx="3010">
                  <c:v>43662</c:v>
                </c:pt>
                <c:pt idx="3011">
                  <c:v>43663</c:v>
                </c:pt>
                <c:pt idx="3012">
                  <c:v>43664</c:v>
                </c:pt>
                <c:pt idx="3013">
                  <c:v>43665</c:v>
                </c:pt>
                <c:pt idx="3014">
                  <c:v>43668</c:v>
                </c:pt>
                <c:pt idx="3015">
                  <c:v>43669</c:v>
                </c:pt>
                <c:pt idx="3016">
                  <c:v>43670</c:v>
                </c:pt>
                <c:pt idx="3017">
                  <c:v>43671</c:v>
                </c:pt>
                <c:pt idx="3018">
                  <c:v>43672</c:v>
                </c:pt>
                <c:pt idx="3019">
                  <c:v>43675</c:v>
                </c:pt>
                <c:pt idx="3020">
                  <c:v>43676</c:v>
                </c:pt>
                <c:pt idx="3021">
                  <c:v>43677</c:v>
                </c:pt>
                <c:pt idx="3022">
                  <c:v>43678</c:v>
                </c:pt>
                <c:pt idx="3023">
                  <c:v>43679</c:v>
                </c:pt>
                <c:pt idx="3024">
                  <c:v>43682</c:v>
                </c:pt>
                <c:pt idx="3025">
                  <c:v>43683</c:v>
                </c:pt>
                <c:pt idx="3026">
                  <c:v>43684</c:v>
                </c:pt>
                <c:pt idx="3027">
                  <c:v>43685</c:v>
                </c:pt>
                <c:pt idx="3028">
                  <c:v>43686</c:v>
                </c:pt>
                <c:pt idx="3029">
                  <c:v>43689</c:v>
                </c:pt>
                <c:pt idx="3030">
                  <c:v>43690</c:v>
                </c:pt>
                <c:pt idx="3031">
                  <c:v>43691</c:v>
                </c:pt>
                <c:pt idx="3032">
                  <c:v>43692</c:v>
                </c:pt>
                <c:pt idx="3033">
                  <c:v>43693</c:v>
                </c:pt>
                <c:pt idx="3034">
                  <c:v>43696</c:v>
                </c:pt>
                <c:pt idx="3035">
                  <c:v>43697</c:v>
                </c:pt>
                <c:pt idx="3036">
                  <c:v>43698</c:v>
                </c:pt>
                <c:pt idx="3037">
                  <c:v>43699</c:v>
                </c:pt>
                <c:pt idx="3038">
                  <c:v>43700</c:v>
                </c:pt>
                <c:pt idx="3039">
                  <c:v>43703</c:v>
                </c:pt>
                <c:pt idx="3040">
                  <c:v>43704</c:v>
                </c:pt>
                <c:pt idx="3041">
                  <c:v>43705</c:v>
                </c:pt>
                <c:pt idx="3042">
                  <c:v>43706</c:v>
                </c:pt>
                <c:pt idx="3043">
                  <c:v>43707</c:v>
                </c:pt>
                <c:pt idx="3044">
                  <c:v>43710</c:v>
                </c:pt>
                <c:pt idx="3045">
                  <c:v>43711</c:v>
                </c:pt>
                <c:pt idx="3046">
                  <c:v>43712</c:v>
                </c:pt>
                <c:pt idx="3047">
                  <c:v>43713</c:v>
                </c:pt>
                <c:pt idx="3048">
                  <c:v>43714</c:v>
                </c:pt>
                <c:pt idx="3049">
                  <c:v>43717</c:v>
                </c:pt>
                <c:pt idx="3050">
                  <c:v>43718</c:v>
                </c:pt>
                <c:pt idx="3051">
                  <c:v>43719</c:v>
                </c:pt>
                <c:pt idx="3052">
                  <c:v>43720</c:v>
                </c:pt>
                <c:pt idx="3053">
                  <c:v>43721</c:v>
                </c:pt>
                <c:pt idx="3054">
                  <c:v>43724</c:v>
                </c:pt>
                <c:pt idx="3055">
                  <c:v>43725</c:v>
                </c:pt>
                <c:pt idx="3056">
                  <c:v>43726</c:v>
                </c:pt>
                <c:pt idx="3057">
                  <c:v>43727</c:v>
                </c:pt>
                <c:pt idx="3058">
                  <c:v>43728</c:v>
                </c:pt>
                <c:pt idx="3059">
                  <c:v>43731</c:v>
                </c:pt>
                <c:pt idx="3060">
                  <c:v>43732</c:v>
                </c:pt>
                <c:pt idx="3061">
                  <c:v>43733</c:v>
                </c:pt>
                <c:pt idx="3062">
                  <c:v>43734</c:v>
                </c:pt>
                <c:pt idx="3063">
                  <c:v>43735</c:v>
                </c:pt>
                <c:pt idx="3064">
                  <c:v>43738</c:v>
                </c:pt>
                <c:pt idx="3065">
                  <c:v>43739</c:v>
                </c:pt>
                <c:pt idx="3066">
                  <c:v>43740</c:v>
                </c:pt>
                <c:pt idx="3067">
                  <c:v>43741</c:v>
                </c:pt>
                <c:pt idx="3068">
                  <c:v>43742</c:v>
                </c:pt>
                <c:pt idx="3069">
                  <c:v>43745</c:v>
                </c:pt>
                <c:pt idx="3070">
                  <c:v>43746</c:v>
                </c:pt>
                <c:pt idx="3071">
                  <c:v>43747</c:v>
                </c:pt>
                <c:pt idx="3072">
                  <c:v>43748</c:v>
                </c:pt>
                <c:pt idx="3073">
                  <c:v>43749</c:v>
                </c:pt>
                <c:pt idx="3074">
                  <c:v>43752</c:v>
                </c:pt>
                <c:pt idx="3075">
                  <c:v>43753</c:v>
                </c:pt>
                <c:pt idx="3076">
                  <c:v>43754</c:v>
                </c:pt>
                <c:pt idx="3077">
                  <c:v>43755</c:v>
                </c:pt>
                <c:pt idx="3078">
                  <c:v>43756</c:v>
                </c:pt>
                <c:pt idx="3079">
                  <c:v>43759</c:v>
                </c:pt>
                <c:pt idx="3080">
                  <c:v>43760</c:v>
                </c:pt>
                <c:pt idx="3081">
                  <c:v>43761</c:v>
                </c:pt>
                <c:pt idx="3082">
                  <c:v>43762</c:v>
                </c:pt>
                <c:pt idx="3083">
                  <c:v>43763</c:v>
                </c:pt>
                <c:pt idx="3084">
                  <c:v>43766</c:v>
                </c:pt>
                <c:pt idx="3085">
                  <c:v>43767</c:v>
                </c:pt>
                <c:pt idx="3086">
                  <c:v>43768</c:v>
                </c:pt>
                <c:pt idx="3087">
                  <c:v>43769</c:v>
                </c:pt>
                <c:pt idx="3088">
                  <c:v>43770</c:v>
                </c:pt>
                <c:pt idx="3089">
                  <c:v>43773</c:v>
                </c:pt>
                <c:pt idx="3090">
                  <c:v>43774</c:v>
                </c:pt>
                <c:pt idx="3091">
                  <c:v>43775</c:v>
                </c:pt>
                <c:pt idx="3092">
                  <c:v>43776</c:v>
                </c:pt>
                <c:pt idx="3093">
                  <c:v>43777</c:v>
                </c:pt>
                <c:pt idx="3094">
                  <c:v>43780</c:v>
                </c:pt>
                <c:pt idx="3095">
                  <c:v>43781</c:v>
                </c:pt>
                <c:pt idx="3096">
                  <c:v>43782</c:v>
                </c:pt>
                <c:pt idx="3097">
                  <c:v>43783</c:v>
                </c:pt>
                <c:pt idx="3098">
                  <c:v>43784</c:v>
                </c:pt>
                <c:pt idx="3099">
                  <c:v>43787</c:v>
                </c:pt>
                <c:pt idx="3100">
                  <c:v>43788</c:v>
                </c:pt>
                <c:pt idx="3101">
                  <c:v>43789</c:v>
                </c:pt>
                <c:pt idx="3102">
                  <c:v>43790</c:v>
                </c:pt>
                <c:pt idx="3103">
                  <c:v>43791</c:v>
                </c:pt>
                <c:pt idx="3104">
                  <c:v>43794</c:v>
                </c:pt>
                <c:pt idx="3105">
                  <c:v>43795</c:v>
                </c:pt>
                <c:pt idx="3106">
                  <c:v>43796</c:v>
                </c:pt>
                <c:pt idx="3107">
                  <c:v>43797</c:v>
                </c:pt>
                <c:pt idx="3108">
                  <c:v>43798</c:v>
                </c:pt>
                <c:pt idx="3109">
                  <c:v>43801</c:v>
                </c:pt>
                <c:pt idx="3110">
                  <c:v>43802</c:v>
                </c:pt>
                <c:pt idx="3111">
                  <c:v>43803</c:v>
                </c:pt>
                <c:pt idx="3112">
                  <c:v>43804</c:v>
                </c:pt>
                <c:pt idx="3113">
                  <c:v>43805</c:v>
                </c:pt>
                <c:pt idx="3114">
                  <c:v>43808</c:v>
                </c:pt>
                <c:pt idx="3115">
                  <c:v>43809</c:v>
                </c:pt>
                <c:pt idx="3116">
                  <c:v>43810</c:v>
                </c:pt>
                <c:pt idx="3117">
                  <c:v>43811</c:v>
                </c:pt>
                <c:pt idx="3118">
                  <c:v>43812</c:v>
                </c:pt>
                <c:pt idx="3119">
                  <c:v>43815</c:v>
                </c:pt>
                <c:pt idx="3120">
                  <c:v>43816</c:v>
                </c:pt>
                <c:pt idx="3121">
                  <c:v>43817</c:v>
                </c:pt>
                <c:pt idx="3122">
                  <c:v>43818</c:v>
                </c:pt>
                <c:pt idx="3123">
                  <c:v>43819</c:v>
                </c:pt>
                <c:pt idx="3124">
                  <c:v>43822</c:v>
                </c:pt>
                <c:pt idx="3125">
                  <c:v>43823</c:v>
                </c:pt>
                <c:pt idx="3126">
                  <c:v>43824</c:v>
                </c:pt>
                <c:pt idx="3127">
                  <c:v>43825</c:v>
                </c:pt>
                <c:pt idx="3128">
                  <c:v>43826</c:v>
                </c:pt>
                <c:pt idx="3129">
                  <c:v>43829</c:v>
                </c:pt>
                <c:pt idx="3130">
                  <c:v>43830</c:v>
                </c:pt>
                <c:pt idx="3131">
                  <c:v>43831</c:v>
                </c:pt>
                <c:pt idx="3132">
                  <c:v>43832</c:v>
                </c:pt>
                <c:pt idx="3133">
                  <c:v>43833</c:v>
                </c:pt>
                <c:pt idx="3134">
                  <c:v>43836</c:v>
                </c:pt>
                <c:pt idx="3135">
                  <c:v>43837</c:v>
                </c:pt>
                <c:pt idx="3136">
                  <c:v>43838</c:v>
                </c:pt>
                <c:pt idx="3137">
                  <c:v>43839</c:v>
                </c:pt>
                <c:pt idx="3138">
                  <c:v>43840</c:v>
                </c:pt>
                <c:pt idx="3139">
                  <c:v>43843</c:v>
                </c:pt>
                <c:pt idx="3140">
                  <c:v>43844</c:v>
                </c:pt>
                <c:pt idx="3141">
                  <c:v>43845</c:v>
                </c:pt>
                <c:pt idx="3142">
                  <c:v>43846</c:v>
                </c:pt>
                <c:pt idx="3143">
                  <c:v>43847</c:v>
                </c:pt>
                <c:pt idx="3144">
                  <c:v>43850</c:v>
                </c:pt>
                <c:pt idx="3145">
                  <c:v>43851</c:v>
                </c:pt>
                <c:pt idx="3146">
                  <c:v>43852</c:v>
                </c:pt>
                <c:pt idx="3147">
                  <c:v>43853</c:v>
                </c:pt>
                <c:pt idx="3148">
                  <c:v>43854</c:v>
                </c:pt>
                <c:pt idx="3149">
                  <c:v>43857</c:v>
                </c:pt>
                <c:pt idx="3150">
                  <c:v>43858</c:v>
                </c:pt>
                <c:pt idx="3151">
                  <c:v>43859</c:v>
                </c:pt>
                <c:pt idx="3152">
                  <c:v>43860</c:v>
                </c:pt>
                <c:pt idx="3153">
                  <c:v>43861</c:v>
                </c:pt>
                <c:pt idx="3154">
                  <c:v>43864</c:v>
                </c:pt>
                <c:pt idx="3155">
                  <c:v>43865</c:v>
                </c:pt>
                <c:pt idx="3156">
                  <c:v>43866</c:v>
                </c:pt>
                <c:pt idx="3157">
                  <c:v>43867</c:v>
                </c:pt>
                <c:pt idx="3158">
                  <c:v>43868</c:v>
                </c:pt>
                <c:pt idx="3159">
                  <c:v>43871</c:v>
                </c:pt>
                <c:pt idx="3160">
                  <c:v>43872</c:v>
                </c:pt>
                <c:pt idx="3161">
                  <c:v>43873</c:v>
                </c:pt>
                <c:pt idx="3162">
                  <c:v>43874</c:v>
                </c:pt>
                <c:pt idx="3163">
                  <c:v>43875</c:v>
                </c:pt>
                <c:pt idx="3164">
                  <c:v>43878</c:v>
                </c:pt>
                <c:pt idx="3165">
                  <c:v>43879</c:v>
                </c:pt>
                <c:pt idx="3166">
                  <c:v>43880</c:v>
                </c:pt>
                <c:pt idx="3167">
                  <c:v>43881</c:v>
                </c:pt>
                <c:pt idx="3168">
                  <c:v>43882</c:v>
                </c:pt>
                <c:pt idx="3169">
                  <c:v>43885</c:v>
                </c:pt>
                <c:pt idx="3170">
                  <c:v>43886</c:v>
                </c:pt>
                <c:pt idx="3171">
                  <c:v>43887</c:v>
                </c:pt>
                <c:pt idx="3172">
                  <c:v>43888</c:v>
                </c:pt>
                <c:pt idx="3173">
                  <c:v>43889</c:v>
                </c:pt>
                <c:pt idx="3174">
                  <c:v>43892</c:v>
                </c:pt>
                <c:pt idx="3175">
                  <c:v>43893</c:v>
                </c:pt>
                <c:pt idx="3176">
                  <c:v>43894</c:v>
                </c:pt>
                <c:pt idx="3177">
                  <c:v>43895</c:v>
                </c:pt>
                <c:pt idx="3178">
                  <c:v>43896</c:v>
                </c:pt>
                <c:pt idx="3179">
                  <c:v>43899</c:v>
                </c:pt>
                <c:pt idx="3180">
                  <c:v>43900</c:v>
                </c:pt>
                <c:pt idx="3181">
                  <c:v>43901</c:v>
                </c:pt>
                <c:pt idx="3182">
                  <c:v>43902</c:v>
                </c:pt>
                <c:pt idx="3183">
                  <c:v>43903</c:v>
                </c:pt>
                <c:pt idx="3184">
                  <c:v>43906</c:v>
                </c:pt>
                <c:pt idx="3185">
                  <c:v>43907</c:v>
                </c:pt>
                <c:pt idx="3186">
                  <c:v>43908</c:v>
                </c:pt>
                <c:pt idx="3187">
                  <c:v>43909</c:v>
                </c:pt>
                <c:pt idx="3188">
                  <c:v>43910</c:v>
                </c:pt>
                <c:pt idx="3189">
                  <c:v>43913</c:v>
                </c:pt>
                <c:pt idx="3190">
                  <c:v>43914</c:v>
                </c:pt>
                <c:pt idx="3191">
                  <c:v>43915</c:v>
                </c:pt>
                <c:pt idx="3192">
                  <c:v>43916</c:v>
                </c:pt>
                <c:pt idx="3193">
                  <c:v>43917</c:v>
                </c:pt>
                <c:pt idx="3194">
                  <c:v>43920</c:v>
                </c:pt>
                <c:pt idx="3195">
                  <c:v>43921</c:v>
                </c:pt>
                <c:pt idx="3196">
                  <c:v>43922</c:v>
                </c:pt>
                <c:pt idx="3197">
                  <c:v>43923</c:v>
                </c:pt>
                <c:pt idx="3198">
                  <c:v>43924</c:v>
                </c:pt>
                <c:pt idx="3199">
                  <c:v>43927</c:v>
                </c:pt>
                <c:pt idx="3200">
                  <c:v>43928</c:v>
                </c:pt>
                <c:pt idx="3201">
                  <c:v>43929</c:v>
                </c:pt>
                <c:pt idx="3202">
                  <c:v>43930</c:v>
                </c:pt>
                <c:pt idx="3203">
                  <c:v>43931</c:v>
                </c:pt>
                <c:pt idx="3204">
                  <c:v>43934</c:v>
                </c:pt>
                <c:pt idx="3205">
                  <c:v>43935</c:v>
                </c:pt>
                <c:pt idx="3206">
                  <c:v>43936</c:v>
                </c:pt>
                <c:pt idx="3207">
                  <c:v>43937</c:v>
                </c:pt>
                <c:pt idx="3208">
                  <c:v>43938</c:v>
                </c:pt>
                <c:pt idx="3209">
                  <c:v>43941</c:v>
                </c:pt>
                <c:pt idx="3210">
                  <c:v>43942</c:v>
                </c:pt>
                <c:pt idx="3211">
                  <c:v>43943</c:v>
                </c:pt>
                <c:pt idx="3212">
                  <c:v>43944</c:v>
                </c:pt>
                <c:pt idx="3213">
                  <c:v>43945</c:v>
                </c:pt>
                <c:pt idx="3214">
                  <c:v>43948</c:v>
                </c:pt>
                <c:pt idx="3215">
                  <c:v>43949</c:v>
                </c:pt>
                <c:pt idx="3216">
                  <c:v>43950</c:v>
                </c:pt>
                <c:pt idx="3217">
                  <c:v>43951</c:v>
                </c:pt>
                <c:pt idx="3218">
                  <c:v>43952</c:v>
                </c:pt>
                <c:pt idx="3219">
                  <c:v>43955</c:v>
                </c:pt>
                <c:pt idx="3220">
                  <c:v>43956</c:v>
                </c:pt>
                <c:pt idx="3221">
                  <c:v>43957</c:v>
                </c:pt>
                <c:pt idx="3222">
                  <c:v>43958</c:v>
                </c:pt>
                <c:pt idx="3223">
                  <c:v>43959</c:v>
                </c:pt>
                <c:pt idx="3224">
                  <c:v>43962</c:v>
                </c:pt>
                <c:pt idx="3225">
                  <c:v>43963</c:v>
                </c:pt>
                <c:pt idx="3226">
                  <c:v>43964</c:v>
                </c:pt>
                <c:pt idx="3227">
                  <c:v>43965</c:v>
                </c:pt>
                <c:pt idx="3228">
                  <c:v>43966</c:v>
                </c:pt>
                <c:pt idx="3229">
                  <c:v>43969</c:v>
                </c:pt>
                <c:pt idx="3230">
                  <c:v>43970</c:v>
                </c:pt>
                <c:pt idx="3231">
                  <c:v>43971</c:v>
                </c:pt>
                <c:pt idx="3232">
                  <c:v>43972</c:v>
                </c:pt>
                <c:pt idx="3233">
                  <c:v>43973</c:v>
                </c:pt>
                <c:pt idx="3234">
                  <c:v>43976</c:v>
                </c:pt>
                <c:pt idx="3235">
                  <c:v>43977</c:v>
                </c:pt>
                <c:pt idx="3236">
                  <c:v>43978</c:v>
                </c:pt>
                <c:pt idx="3237">
                  <c:v>43979</c:v>
                </c:pt>
                <c:pt idx="3238">
                  <c:v>43980</c:v>
                </c:pt>
                <c:pt idx="3239">
                  <c:v>43983</c:v>
                </c:pt>
                <c:pt idx="3240">
                  <c:v>43984</c:v>
                </c:pt>
              </c:numCache>
            </c:numRef>
          </c:cat>
          <c:val>
            <c:numRef>
              <c:f>Sheet1!$F$3:$F$3243</c:f>
              <c:numCache>
                <c:formatCode>0.00%</c:formatCode>
                <c:ptCount val="3241"/>
                <c:pt idx="0">
                  <c:v>-9.4300000000000009E-3</c:v>
                </c:pt>
                <c:pt idx="1">
                  <c:v>-9.4300000000000009E-3</c:v>
                </c:pt>
                <c:pt idx="2">
                  <c:v>-9.6929999999999968E-3</c:v>
                </c:pt>
                <c:pt idx="3">
                  <c:v>-9.8699999999999968E-3</c:v>
                </c:pt>
                <c:pt idx="4">
                  <c:v>-1.0367999999999999E-2</c:v>
                </c:pt>
                <c:pt idx="5">
                  <c:v>-1.1484999999999999E-2</c:v>
                </c:pt>
                <c:pt idx="6">
                  <c:v>-1.0236E-2</c:v>
                </c:pt>
                <c:pt idx="7">
                  <c:v>-1.0547999999999997E-2</c:v>
                </c:pt>
                <c:pt idx="8">
                  <c:v>-1.1769000000000003E-2</c:v>
                </c:pt>
                <c:pt idx="9">
                  <c:v>-1.1318000000000002E-2</c:v>
                </c:pt>
                <c:pt idx="10">
                  <c:v>-1.1753E-2</c:v>
                </c:pt>
                <c:pt idx="11">
                  <c:v>-1.0607999999999999E-2</c:v>
                </c:pt>
                <c:pt idx="12">
                  <c:v>-1.1178999999999996E-2</c:v>
                </c:pt>
                <c:pt idx="13">
                  <c:v>-1.1299000000000002E-2</c:v>
                </c:pt>
                <c:pt idx="14">
                  <c:v>-1.0069000000000003E-2</c:v>
                </c:pt>
                <c:pt idx="15">
                  <c:v>-1.3926000000000001E-2</c:v>
                </c:pt>
                <c:pt idx="16">
                  <c:v>-1.0922000000000001E-2</c:v>
                </c:pt>
                <c:pt idx="17">
                  <c:v>-1.1526000000000002E-2</c:v>
                </c:pt>
                <c:pt idx="18">
                  <c:v>-1.2751999999999999E-2</c:v>
                </c:pt>
                <c:pt idx="19">
                  <c:v>-1.2415000000000002E-2</c:v>
                </c:pt>
                <c:pt idx="20">
                  <c:v>-1.1863000000000002E-2</c:v>
                </c:pt>
                <c:pt idx="21">
                  <c:v>-1.3149000000000001E-2</c:v>
                </c:pt>
                <c:pt idx="22">
                  <c:v>-1.2801E-2</c:v>
                </c:pt>
                <c:pt idx="23">
                  <c:v>-1.3075000000000002E-2</c:v>
                </c:pt>
                <c:pt idx="24">
                  <c:v>-1.3266E-2</c:v>
                </c:pt>
                <c:pt idx="25">
                  <c:v>-1.3418000000000001E-2</c:v>
                </c:pt>
                <c:pt idx="26">
                  <c:v>-1.3279999999999998E-2</c:v>
                </c:pt>
                <c:pt idx="27">
                  <c:v>-1.0741000000000001E-2</c:v>
                </c:pt>
                <c:pt idx="28">
                  <c:v>-1.1672E-2</c:v>
                </c:pt>
                <c:pt idx="29">
                  <c:v>-1.1526999999999999E-2</c:v>
                </c:pt>
                <c:pt idx="30">
                  <c:v>-1.2099000000000002E-2</c:v>
                </c:pt>
                <c:pt idx="31">
                  <c:v>-1.2081999999999999E-2</c:v>
                </c:pt>
                <c:pt idx="32">
                  <c:v>-1.2929000000000001E-2</c:v>
                </c:pt>
                <c:pt idx="33">
                  <c:v>-1.2057E-2</c:v>
                </c:pt>
                <c:pt idx="34">
                  <c:v>-1.2857E-2</c:v>
                </c:pt>
                <c:pt idx="35">
                  <c:v>-1.1109000000000001E-2</c:v>
                </c:pt>
                <c:pt idx="36">
                  <c:v>-1.1123000000000003E-2</c:v>
                </c:pt>
                <c:pt idx="37">
                  <c:v>-1.38E-2</c:v>
                </c:pt>
                <c:pt idx="38">
                  <c:v>-1.3190999999999998E-2</c:v>
                </c:pt>
                <c:pt idx="39">
                  <c:v>-1.2309999999999998E-2</c:v>
                </c:pt>
                <c:pt idx="40">
                  <c:v>-1.387E-2</c:v>
                </c:pt>
                <c:pt idx="41">
                  <c:v>-1.3695000000000002E-2</c:v>
                </c:pt>
                <c:pt idx="42">
                  <c:v>-1.4517999999999998E-2</c:v>
                </c:pt>
                <c:pt idx="43">
                  <c:v>-1.5442000000000003E-2</c:v>
                </c:pt>
                <c:pt idx="44">
                  <c:v>-1.5727000000000001E-2</c:v>
                </c:pt>
                <c:pt idx="45">
                  <c:v>-1.5362999999999998E-2</c:v>
                </c:pt>
                <c:pt idx="46">
                  <c:v>-1.6397999999999999E-2</c:v>
                </c:pt>
                <c:pt idx="47">
                  <c:v>-1.8032000000000003E-2</c:v>
                </c:pt>
                <c:pt idx="48">
                  <c:v>-1.7512E-2</c:v>
                </c:pt>
                <c:pt idx="49">
                  <c:v>-1.702E-2</c:v>
                </c:pt>
                <c:pt idx="50">
                  <c:v>-1.5917999999999998E-2</c:v>
                </c:pt>
                <c:pt idx="51">
                  <c:v>-1.7344000000000002E-2</c:v>
                </c:pt>
                <c:pt idx="52">
                  <c:v>-1.6839E-2</c:v>
                </c:pt>
                <c:pt idx="53">
                  <c:v>-1.7673000000000001E-2</c:v>
                </c:pt>
                <c:pt idx="54">
                  <c:v>-1.6025000000000001E-2</c:v>
                </c:pt>
                <c:pt idx="55">
                  <c:v>-1.5179E-2</c:v>
                </c:pt>
                <c:pt idx="56">
                  <c:v>-1.7697000000000001E-2</c:v>
                </c:pt>
                <c:pt idx="57">
                  <c:v>-1.6906999999999998E-2</c:v>
                </c:pt>
                <c:pt idx="58">
                  <c:v>-1.6906999999999998E-2</c:v>
                </c:pt>
                <c:pt idx="59">
                  <c:v>-1.4859000000000001E-2</c:v>
                </c:pt>
                <c:pt idx="60">
                  <c:v>-1.7029000000000002E-2</c:v>
                </c:pt>
                <c:pt idx="61">
                  <c:v>-1.8456999999999998E-2</c:v>
                </c:pt>
                <c:pt idx="62">
                  <c:v>-1.7347999999999999E-2</c:v>
                </c:pt>
                <c:pt idx="63">
                  <c:v>-1.8186999999999998E-2</c:v>
                </c:pt>
                <c:pt idx="64">
                  <c:v>-1.8485999999999999E-2</c:v>
                </c:pt>
                <c:pt idx="65">
                  <c:v>-1.7080000000000001E-2</c:v>
                </c:pt>
                <c:pt idx="66">
                  <c:v>-1.6624999999999997E-2</c:v>
                </c:pt>
                <c:pt idx="67">
                  <c:v>-1.6164000000000001E-2</c:v>
                </c:pt>
                <c:pt idx="68">
                  <c:v>-1.6715000000000001E-2</c:v>
                </c:pt>
                <c:pt idx="69">
                  <c:v>-1.6564000000000002E-2</c:v>
                </c:pt>
                <c:pt idx="70">
                  <c:v>-1.6727000000000002E-2</c:v>
                </c:pt>
                <c:pt idx="71">
                  <c:v>-1.7398999999999998E-2</c:v>
                </c:pt>
                <c:pt idx="72">
                  <c:v>-1.6269000000000002E-2</c:v>
                </c:pt>
                <c:pt idx="73">
                  <c:v>-1.6683E-2</c:v>
                </c:pt>
                <c:pt idx="74">
                  <c:v>-1.6629999999999999E-2</c:v>
                </c:pt>
                <c:pt idx="75">
                  <c:v>-1.6278000000000001E-2</c:v>
                </c:pt>
                <c:pt idx="76">
                  <c:v>-1.6042000000000001E-2</c:v>
                </c:pt>
                <c:pt idx="77">
                  <c:v>-1.5819E-2</c:v>
                </c:pt>
                <c:pt idx="78">
                  <c:v>-1.7025999999999999E-2</c:v>
                </c:pt>
                <c:pt idx="79">
                  <c:v>-1.6244999999999999E-2</c:v>
                </c:pt>
                <c:pt idx="80">
                  <c:v>-1.7122999999999999E-2</c:v>
                </c:pt>
                <c:pt idx="81">
                  <c:v>-1.6697000000000004E-2</c:v>
                </c:pt>
                <c:pt idx="82">
                  <c:v>-1.4865000000000003E-2</c:v>
                </c:pt>
                <c:pt idx="83">
                  <c:v>-1.4411999999999998E-2</c:v>
                </c:pt>
                <c:pt idx="84">
                  <c:v>-1.4978999999999999E-2</c:v>
                </c:pt>
                <c:pt idx="85">
                  <c:v>-1.4117999999999999E-2</c:v>
                </c:pt>
                <c:pt idx="86">
                  <c:v>-1.5033000000000003E-2</c:v>
                </c:pt>
                <c:pt idx="87">
                  <c:v>-1.3900000000000001E-2</c:v>
                </c:pt>
                <c:pt idx="88">
                  <c:v>-1.3788E-2</c:v>
                </c:pt>
                <c:pt idx="89">
                  <c:v>-1.4060000000000001E-2</c:v>
                </c:pt>
                <c:pt idx="90">
                  <c:v>-1.3822000000000001E-2</c:v>
                </c:pt>
                <c:pt idx="91">
                  <c:v>-1.4774000000000002E-2</c:v>
                </c:pt>
                <c:pt idx="92">
                  <c:v>-1.5297E-2</c:v>
                </c:pt>
                <c:pt idx="93">
                  <c:v>-1.4598999999999997E-2</c:v>
                </c:pt>
                <c:pt idx="94">
                  <c:v>-1.4531999999999998E-2</c:v>
                </c:pt>
                <c:pt idx="95">
                  <c:v>-1.3424999999999998E-2</c:v>
                </c:pt>
                <c:pt idx="96">
                  <c:v>-1.3948E-2</c:v>
                </c:pt>
                <c:pt idx="97">
                  <c:v>-1.5572000000000004E-2</c:v>
                </c:pt>
                <c:pt idx="98">
                  <c:v>-1.5383999999999998E-2</c:v>
                </c:pt>
                <c:pt idx="99">
                  <c:v>-1.6278000000000001E-2</c:v>
                </c:pt>
                <c:pt idx="100">
                  <c:v>-1.6967000000000003E-2</c:v>
                </c:pt>
                <c:pt idx="101">
                  <c:v>-1.7157999999999996E-2</c:v>
                </c:pt>
                <c:pt idx="102">
                  <c:v>-1.6703000000000003E-2</c:v>
                </c:pt>
                <c:pt idx="103">
                  <c:v>-1.7798000000000001E-2</c:v>
                </c:pt>
                <c:pt idx="104">
                  <c:v>-1.7848000000000003E-2</c:v>
                </c:pt>
                <c:pt idx="105">
                  <c:v>-1.7077999999999996E-2</c:v>
                </c:pt>
                <c:pt idx="106">
                  <c:v>-1.6192000000000005E-2</c:v>
                </c:pt>
                <c:pt idx="107">
                  <c:v>-1.6574000000000005E-2</c:v>
                </c:pt>
                <c:pt idx="108">
                  <c:v>-1.6749E-2</c:v>
                </c:pt>
                <c:pt idx="109">
                  <c:v>-1.7714000000000004E-2</c:v>
                </c:pt>
                <c:pt idx="110">
                  <c:v>-1.9666000000000003E-2</c:v>
                </c:pt>
                <c:pt idx="111">
                  <c:v>-1.8895000000000006E-2</c:v>
                </c:pt>
                <c:pt idx="112">
                  <c:v>-2.1294999999999998E-2</c:v>
                </c:pt>
                <c:pt idx="113">
                  <c:v>-2.2632000000000003E-2</c:v>
                </c:pt>
                <c:pt idx="114">
                  <c:v>-1.9820999999999998E-2</c:v>
                </c:pt>
                <c:pt idx="115">
                  <c:v>-1.7375000000000002E-2</c:v>
                </c:pt>
                <c:pt idx="116">
                  <c:v>-1.8262000000000004E-2</c:v>
                </c:pt>
                <c:pt idx="117">
                  <c:v>-1.5104999999999995E-2</c:v>
                </c:pt>
                <c:pt idx="118">
                  <c:v>-1.5908000000000002E-2</c:v>
                </c:pt>
                <c:pt idx="119">
                  <c:v>-1.6672000000000003E-2</c:v>
                </c:pt>
                <c:pt idx="120">
                  <c:v>-1.7597999999999999E-2</c:v>
                </c:pt>
                <c:pt idx="121">
                  <c:v>-1.7842000000000004E-2</c:v>
                </c:pt>
                <c:pt idx="122">
                  <c:v>-1.7673999999999999E-2</c:v>
                </c:pt>
                <c:pt idx="123">
                  <c:v>-1.7134999999999997E-2</c:v>
                </c:pt>
                <c:pt idx="124">
                  <c:v>-1.6300999999999996E-2</c:v>
                </c:pt>
                <c:pt idx="125">
                  <c:v>-1.7048000000000001E-2</c:v>
                </c:pt>
                <c:pt idx="126">
                  <c:v>-1.7564000000000003E-2</c:v>
                </c:pt>
                <c:pt idx="127">
                  <c:v>-1.8047000000000004E-2</c:v>
                </c:pt>
                <c:pt idx="128">
                  <c:v>-1.8185999999999994E-2</c:v>
                </c:pt>
                <c:pt idx="129">
                  <c:v>-1.9804999999999996E-2</c:v>
                </c:pt>
                <c:pt idx="130">
                  <c:v>-1.9256000000000002E-2</c:v>
                </c:pt>
                <c:pt idx="131">
                  <c:v>-2.0581000000000002E-2</c:v>
                </c:pt>
                <c:pt idx="132">
                  <c:v>-1.9202999999999998E-2</c:v>
                </c:pt>
                <c:pt idx="133">
                  <c:v>-1.8801999999999999E-2</c:v>
                </c:pt>
                <c:pt idx="134">
                  <c:v>-1.9420999999999994E-2</c:v>
                </c:pt>
                <c:pt idx="135">
                  <c:v>-1.9214000000000002E-2</c:v>
                </c:pt>
                <c:pt idx="136">
                  <c:v>-2.0332000000000003E-2</c:v>
                </c:pt>
                <c:pt idx="137">
                  <c:v>-1.9972000000000004E-2</c:v>
                </c:pt>
                <c:pt idx="138">
                  <c:v>-1.8176999999999995E-2</c:v>
                </c:pt>
                <c:pt idx="139">
                  <c:v>-1.9443999999999999E-2</c:v>
                </c:pt>
                <c:pt idx="140">
                  <c:v>-1.9432000000000001E-2</c:v>
                </c:pt>
                <c:pt idx="141">
                  <c:v>-1.9102000000000001E-2</c:v>
                </c:pt>
                <c:pt idx="142">
                  <c:v>-1.8932000000000001E-2</c:v>
                </c:pt>
                <c:pt idx="143">
                  <c:v>-1.9063999999999998E-2</c:v>
                </c:pt>
                <c:pt idx="144">
                  <c:v>-2.0332000000000003E-2</c:v>
                </c:pt>
                <c:pt idx="145">
                  <c:v>-1.8769000000000001E-2</c:v>
                </c:pt>
                <c:pt idx="146">
                  <c:v>-1.8494999999999998E-2</c:v>
                </c:pt>
                <c:pt idx="147">
                  <c:v>-1.8239999999999999E-2</c:v>
                </c:pt>
                <c:pt idx="148">
                  <c:v>-1.7099000000000003E-2</c:v>
                </c:pt>
                <c:pt idx="149">
                  <c:v>-1.7840999999999999E-2</c:v>
                </c:pt>
                <c:pt idx="150">
                  <c:v>-1.7227000000000006E-2</c:v>
                </c:pt>
                <c:pt idx="151">
                  <c:v>-1.6863000000000003E-2</c:v>
                </c:pt>
                <c:pt idx="152">
                  <c:v>-1.7519000000000003E-2</c:v>
                </c:pt>
                <c:pt idx="153">
                  <c:v>-1.7726000000000002E-2</c:v>
                </c:pt>
                <c:pt idx="154">
                  <c:v>-1.7203999999999997E-2</c:v>
                </c:pt>
                <c:pt idx="155">
                  <c:v>-1.7032000000000002E-2</c:v>
                </c:pt>
                <c:pt idx="156">
                  <c:v>-1.6728E-2</c:v>
                </c:pt>
                <c:pt idx="157">
                  <c:v>-1.6659999999999998E-2</c:v>
                </c:pt>
                <c:pt idx="158">
                  <c:v>-1.5590999999999995E-2</c:v>
                </c:pt>
                <c:pt idx="159">
                  <c:v>-1.5647999999999995E-2</c:v>
                </c:pt>
                <c:pt idx="160">
                  <c:v>-1.6240999999999998E-2</c:v>
                </c:pt>
                <c:pt idx="161">
                  <c:v>-1.5407000000000002E-2</c:v>
                </c:pt>
                <c:pt idx="162">
                  <c:v>-1.5950000000000002E-2</c:v>
                </c:pt>
                <c:pt idx="163">
                  <c:v>-1.6220000000000002E-2</c:v>
                </c:pt>
                <c:pt idx="164">
                  <c:v>-1.6539000000000002E-2</c:v>
                </c:pt>
                <c:pt idx="165">
                  <c:v>-1.6794000000000003E-2</c:v>
                </c:pt>
                <c:pt idx="166">
                  <c:v>-1.7479000000000001E-2</c:v>
                </c:pt>
                <c:pt idx="167">
                  <c:v>-1.7780999999999998E-2</c:v>
                </c:pt>
                <c:pt idx="168">
                  <c:v>-1.7327999999999996E-2</c:v>
                </c:pt>
                <c:pt idx="169">
                  <c:v>-1.7137000000000003E-2</c:v>
                </c:pt>
                <c:pt idx="170">
                  <c:v>-1.6646000000000001E-2</c:v>
                </c:pt>
                <c:pt idx="171">
                  <c:v>-1.8135000000000002E-2</c:v>
                </c:pt>
                <c:pt idx="172">
                  <c:v>-1.7928000000000003E-2</c:v>
                </c:pt>
                <c:pt idx="173">
                  <c:v>-1.7440000000000001E-2</c:v>
                </c:pt>
                <c:pt idx="174">
                  <c:v>-1.6624000000000003E-2</c:v>
                </c:pt>
                <c:pt idx="175">
                  <c:v>-1.8368000000000002E-2</c:v>
                </c:pt>
                <c:pt idx="176">
                  <c:v>-1.8658000000000001E-2</c:v>
                </c:pt>
                <c:pt idx="177">
                  <c:v>-1.8850000000000002E-2</c:v>
                </c:pt>
                <c:pt idx="178">
                  <c:v>-1.6662000000000003E-2</c:v>
                </c:pt>
                <c:pt idx="179">
                  <c:v>-1.7338999999999997E-2</c:v>
                </c:pt>
                <c:pt idx="180">
                  <c:v>-1.8423000000000002E-2</c:v>
                </c:pt>
                <c:pt idx="181">
                  <c:v>-1.8231000000000001E-2</c:v>
                </c:pt>
                <c:pt idx="182">
                  <c:v>-1.7814E-2</c:v>
                </c:pt>
                <c:pt idx="183">
                  <c:v>-1.7603000000000001E-2</c:v>
                </c:pt>
                <c:pt idx="184">
                  <c:v>-2.0175000000000002E-2</c:v>
                </c:pt>
                <c:pt idx="185">
                  <c:v>-1.8723E-2</c:v>
                </c:pt>
                <c:pt idx="186">
                  <c:v>-1.9939000000000002E-2</c:v>
                </c:pt>
                <c:pt idx="187">
                  <c:v>-1.9770999999999997E-2</c:v>
                </c:pt>
                <c:pt idx="188">
                  <c:v>-1.8354000000000002E-2</c:v>
                </c:pt>
                <c:pt idx="189">
                  <c:v>-1.8979000000000003E-2</c:v>
                </c:pt>
                <c:pt idx="190">
                  <c:v>-1.8331E-2</c:v>
                </c:pt>
                <c:pt idx="191">
                  <c:v>-1.8016000000000001E-2</c:v>
                </c:pt>
                <c:pt idx="192">
                  <c:v>-1.6853000000000003E-2</c:v>
                </c:pt>
                <c:pt idx="193">
                  <c:v>-1.5657999999999998E-2</c:v>
                </c:pt>
                <c:pt idx="194">
                  <c:v>-1.7784000000000001E-2</c:v>
                </c:pt>
                <c:pt idx="195">
                  <c:v>-1.5160000000000002E-2</c:v>
                </c:pt>
                <c:pt idx="196">
                  <c:v>-1.6065999999999997E-2</c:v>
                </c:pt>
                <c:pt idx="197">
                  <c:v>-1.6799000000000001E-2</c:v>
                </c:pt>
                <c:pt idx="198">
                  <c:v>-1.7017000000000001E-2</c:v>
                </c:pt>
                <c:pt idx="199">
                  <c:v>-1.6309000000000001E-2</c:v>
                </c:pt>
                <c:pt idx="200">
                  <c:v>-1.7176E-2</c:v>
                </c:pt>
                <c:pt idx="201">
                  <c:v>-1.4879000000000002E-2</c:v>
                </c:pt>
                <c:pt idx="202">
                  <c:v>-1.5443E-2</c:v>
                </c:pt>
                <c:pt idx="203">
                  <c:v>-1.4039999999999997E-2</c:v>
                </c:pt>
                <c:pt idx="204">
                  <c:v>-1.5168999999999998E-2</c:v>
                </c:pt>
                <c:pt idx="205">
                  <c:v>-1.3836000000000001E-2</c:v>
                </c:pt>
                <c:pt idx="206">
                  <c:v>-1.5761000000000001E-2</c:v>
                </c:pt>
                <c:pt idx="207">
                  <c:v>-1.2845000000000001E-2</c:v>
                </c:pt>
                <c:pt idx="208">
                  <c:v>-1.3381000000000001E-2</c:v>
                </c:pt>
                <c:pt idx="209">
                  <c:v>-1.2431000000000001E-2</c:v>
                </c:pt>
                <c:pt idx="210">
                  <c:v>-1.2820000000000003E-2</c:v>
                </c:pt>
                <c:pt idx="211">
                  <c:v>-1.3075000000000002E-2</c:v>
                </c:pt>
                <c:pt idx="212">
                  <c:v>-1.1722000000000002E-2</c:v>
                </c:pt>
                <c:pt idx="213">
                  <c:v>-1.1547E-2</c:v>
                </c:pt>
                <c:pt idx="214">
                  <c:v>-1.0617999999999999E-2</c:v>
                </c:pt>
                <c:pt idx="215">
                  <c:v>-9.7920000000000004E-3</c:v>
                </c:pt>
                <c:pt idx="216">
                  <c:v>-9.9309999999999989E-3</c:v>
                </c:pt>
                <c:pt idx="217">
                  <c:v>-9.1059999999999978E-3</c:v>
                </c:pt>
                <c:pt idx="218">
                  <c:v>-9.944999999999999E-3</c:v>
                </c:pt>
                <c:pt idx="219">
                  <c:v>-1.0880000000000001E-2</c:v>
                </c:pt>
                <c:pt idx="220">
                  <c:v>-1.1599999999999999E-2</c:v>
                </c:pt>
                <c:pt idx="221">
                  <c:v>-1.1738999999999999E-2</c:v>
                </c:pt>
                <c:pt idx="222">
                  <c:v>-1.1464999999999998E-2</c:v>
                </c:pt>
                <c:pt idx="223">
                  <c:v>-1.0886E-2</c:v>
                </c:pt>
                <c:pt idx="224">
                  <c:v>-1.1616E-2</c:v>
                </c:pt>
                <c:pt idx="225">
                  <c:v>-1.1137000000000001E-2</c:v>
                </c:pt>
                <c:pt idx="226">
                  <c:v>-1.1217000000000001E-2</c:v>
                </c:pt>
                <c:pt idx="227">
                  <c:v>-1.0327999999999999E-2</c:v>
                </c:pt>
                <c:pt idx="228">
                  <c:v>-1.0126000000000001E-2</c:v>
                </c:pt>
                <c:pt idx="229">
                  <c:v>-1.0083999999999997E-2</c:v>
                </c:pt>
                <c:pt idx="230">
                  <c:v>-1.0572999999999999E-2</c:v>
                </c:pt>
                <c:pt idx="231">
                  <c:v>-1.1164E-2</c:v>
                </c:pt>
                <c:pt idx="232">
                  <c:v>-1.0722999999999998E-2</c:v>
                </c:pt>
                <c:pt idx="233">
                  <c:v>-9.9240000000000023E-3</c:v>
                </c:pt>
                <c:pt idx="234">
                  <c:v>-1.0014000000000002E-2</c:v>
                </c:pt>
                <c:pt idx="235">
                  <c:v>-1.0877E-2</c:v>
                </c:pt>
                <c:pt idx="236">
                  <c:v>-1.1192000000000001E-2</c:v>
                </c:pt>
                <c:pt idx="237">
                  <c:v>-1.1386E-2</c:v>
                </c:pt>
                <c:pt idx="238">
                  <c:v>-1.2067999999999999E-2</c:v>
                </c:pt>
                <c:pt idx="239">
                  <c:v>-1.2207000000000001E-2</c:v>
                </c:pt>
                <c:pt idx="240">
                  <c:v>-1.2294000000000001E-2</c:v>
                </c:pt>
                <c:pt idx="241">
                  <c:v>-1.2114999999999997E-2</c:v>
                </c:pt>
                <c:pt idx="242">
                  <c:v>-1.3311999999999999E-2</c:v>
                </c:pt>
                <c:pt idx="243">
                  <c:v>-1.1314999999999999E-2</c:v>
                </c:pt>
                <c:pt idx="244">
                  <c:v>-1.3151000000000001E-2</c:v>
                </c:pt>
                <c:pt idx="245">
                  <c:v>-1.4552999999999998E-2</c:v>
                </c:pt>
                <c:pt idx="246">
                  <c:v>-1.4244999999999999E-2</c:v>
                </c:pt>
                <c:pt idx="247">
                  <c:v>-1.4316000000000001E-2</c:v>
                </c:pt>
                <c:pt idx="248">
                  <c:v>-1.4924E-2</c:v>
                </c:pt>
                <c:pt idx="249">
                  <c:v>-1.3827000000000001E-2</c:v>
                </c:pt>
                <c:pt idx="250">
                  <c:v>-1.4360999999999999E-2</c:v>
                </c:pt>
                <c:pt idx="251">
                  <c:v>-1.1297999999999999E-2</c:v>
                </c:pt>
                <c:pt idx="252">
                  <c:v>-1.1771E-2</c:v>
                </c:pt>
                <c:pt idx="253">
                  <c:v>-1.0922000000000001E-2</c:v>
                </c:pt>
                <c:pt idx="254">
                  <c:v>-9.7590000000000003E-3</c:v>
                </c:pt>
                <c:pt idx="255">
                  <c:v>-8.3910000000000009E-3</c:v>
                </c:pt>
                <c:pt idx="256">
                  <c:v>-8.4120000000000011E-3</c:v>
                </c:pt>
                <c:pt idx="257">
                  <c:v>-8.4120000000000011E-3</c:v>
                </c:pt>
                <c:pt idx="258">
                  <c:v>-8.6490000000000004E-3</c:v>
                </c:pt>
                <c:pt idx="259">
                  <c:v>-9.4129999999999995E-3</c:v>
                </c:pt>
                <c:pt idx="260">
                  <c:v>-1.0345E-2</c:v>
                </c:pt>
                <c:pt idx="261">
                  <c:v>-9.9039999999999996E-3</c:v>
                </c:pt>
                <c:pt idx="262">
                  <c:v>-9.9039999999999996E-3</c:v>
                </c:pt>
                <c:pt idx="263">
                  <c:v>-9.0810000000000005E-3</c:v>
                </c:pt>
                <c:pt idx="264">
                  <c:v>-9.2390000000000007E-3</c:v>
                </c:pt>
                <c:pt idx="265">
                  <c:v>-9.7539999999999988E-3</c:v>
                </c:pt>
                <c:pt idx="266">
                  <c:v>-8.3669999999999994E-3</c:v>
                </c:pt>
                <c:pt idx="267">
                  <c:v>-7.5989999999999999E-3</c:v>
                </c:pt>
                <c:pt idx="268">
                  <c:v>-7.6419999999999986E-3</c:v>
                </c:pt>
                <c:pt idx="269">
                  <c:v>-7.559999999999999E-3</c:v>
                </c:pt>
                <c:pt idx="270">
                  <c:v>-7.6869999999999994E-3</c:v>
                </c:pt>
                <c:pt idx="271">
                  <c:v>-7.8720000000000005E-3</c:v>
                </c:pt>
                <c:pt idx="272">
                  <c:v>-8.1139999999999997E-3</c:v>
                </c:pt>
                <c:pt idx="273">
                  <c:v>-7.5719999999999997E-3</c:v>
                </c:pt>
                <c:pt idx="274">
                  <c:v>-8.0660000000000003E-3</c:v>
                </c:pt>
                <c:pt idx="275">
                  <c:v>-7.8809999999999991E-3</c:v>
                </c:pt>
                <c:pt idx="276">
                  <c:v>-6.5930000000000008E-3</c:v>
                </c:pt>
                <c:pt idx="277">
                  <c:v>-7.154999999999999E-3</c:v>
                </c:pt>
                <c:pt idx="278">
                  <c:v>-6.1970000000000003E-3</c:v>
                </c:pt>
                <c:pt idx="279">
                  <c:v>-8.2410000000000001E-3</c:v>
                </c:pt>
                <c:pt idx="280">
                  <c:v>-8.6429999999999996E-3</c:v>
                </c:pt>
                <c:pt idx="281">
                  <c:v>-7.156E-3</c:v>
                </c:pt>
                <c:pt idx="282">
                  <c:v>-6.1269999999999988E-3</c:v>
                </c:pt>
                <c:pt idx="283">
                  <c:v>-5.8570000000000002E-3</c:v>
                </c:pt>
                <c:pt idx="284">
                  <c:v>-6.0939999999999996E-3</c:v>
                </c:pt>
                <c:pt idx="285">
                  <c:v>-5.195E-3</c:v>
                </c:pt>
                <c:pt idx="286">
                  <c:v>-5.0680000000000005E-3</c:v>
                </c:pt>
                <c:pt idx="287">
                  <c:v>-4.5259999999999996E-3</c:v>
                </c:pt>
                <c:pt idx="288">
                  <c:v>-3.9869999999999992E-3</c:v>
                </c:pt>
                <c:pt idx="289">
                  <c:v>-4.3489999999999987E-3</c:v>
                </c:pt>
                <c:pt idx="290">
                  <c:v>-5.6649999999999999E-3</c:v>
                </c:pt>
                <c:pt idx="291">
                  <c:v>-4.4480000000000006E-3</c:v>
                </c:pt>
                <c:pt idx="292">
                  <c:v>-3.9559999999999994E-3</c:v>
                </c:pt>
                <c:pt idx="293">
                  <c:v>-3.4640000000000005E-3</c:v>
                </c:pt>
                <c:pt idx="294">
                  <c:v>-2.7000000000000001E-3</c:v>
                </c:pt>
                <c:pt idx="295">
                  <c:v>-3.0630000000000002E-3</c:v>
                </c:pt>
                <c:pt idx="296">
                  <c:v>-2.994000000000001E-3</c:v>
                </c:pt>
                <c:pt idx="297">
                  <c:v>-3.9119999999999988E-3</c:v>
                </c:pt>
                <c:pt idx="298">
                  <c:v>-3.6869999999999993E-3</c:v>
                </c:pt>
                <c:pt idx="299">
                  <c:v>-3.8629999999999997E-3</c:v>
                </c:pt>
                <c:pt idx="300">
                  <c:v>-3.1070000000000008E-3</c:v>
                </c:pt>
                <c:pt idx="301">
                  <c:v>-1.8110000000000003E-3</c:v>
                </c:pt>
                <c:pt idx="302">
                  <c:v>-2.6300000000000013E-3</c:v>
                </c:pt>
                <c:pt idx="303">
                  <c:v>-3.4060000000000002E-3</c:v>
                </c:pt>
                <c:pt idx="304">
                  <c:v>-3.3210000000000006E-3</c:v>
                </c:pt>
                <c:pt idx="305">
                  <c:v>-3.0550000000000009E-3</c:v>
                </c:pt>
                <c:pt idx="306">
                  <c:v>-2.3539999999999993E-3</c:v>
                </c:pt>
                <c:pt idx="307">
                  <c:v>-2.9200000000000003E-3</c:v>
                </c:pt>
                <c:pt idx="308">
                  <c:v>-2.2929999999999995E-3</c:v>
                </c:pt>
                <c:pt idx="309">
                  <c:v>-3.1340000000000001E-3</c:v>
                </c:pt>
                <c:pt idx="310">
                  <c:v>-2.8669999999999998E-3</c:v>
                </c:pt>
                <c:pt idx="311">
                  <c:v>-3.5329999999999997E-3</c:v>
                </c:pt>
                <c:pt idx="312">
                  <c:v>-2.9289999999999993E-3</c:v>
                </c:pt>
                <c:pt idx="313">
                  <c:v>-3.7470000000000003E-3</c:v>
                </c:pt>
                <c:pt idx="314">
                  <c:v>-3.568E-3</c:v>
                </c:pt>
                <c:pt idx="315">
                  <c:v>-3.8270000000000005E-3</c:v>
                </c:pt>
                <c:pt idx="316">
                  <c:v>-5.9359999999999994E-3</c:v>
                </c:pt>
                <c:pt idx="317">
                  <c:v>-5.3519999999999991E-3</c:v>
                </c:pt>
                <c:pt idx="318">
                  <c:v>-4.5229999999999992E-3</c:v>
                </c:pt>
                <c:pt idx="319">
                  <c:v>-4.425000000000001E-3</c:v>
                </c:pt>
                <c:pt idx="320">
                  <c:v>-4.8870000000000016E-3</c:v>
                </c:pt>
                <c:pt idx="321">
                  <c:v>-4.5120000000000004E-3</c:v>
                </c:pt>
                <c:pt idx="322">
                  <c:v>-5.059000000000001E-3</c:v>
                </c:pt>
                <c:pt idx="323">
                  <c:v>-4.0500000000000015E-3</c:v>
                </c:pt>
                <c:pt idx="324">
                  <c:v>-4.2009999999999999E-3</c:v>
                </c:pt>
                <c:pt idx="325">
                  <c:v>-4.3920000000000001E-3</c:v>
                </c:pt>
                <c:pt idx="326">
                  <c:v>-4.2659999999999998E-3</c:v>
                </c:pt>
                <c:pt idx="327">
                  <c:v>-5.3079999999999994E-3</c:v>
                </c:pt>
                <c:pt idx="328">
                  <c:v>-5.5890000000000002E-3</c:v>
                </c:pt>
                <c:pt idx="329">
                  <c:v>-5.6359999999999995E-3</c:v>
                </c:pt>
                <c:pt idx="330">
                  <c:v>-5.4899999999999992E-3</c:v>
                </c:pt>
                <c:pt idx="331">
                  <c:v>-5.0289999999999987E-3</c:v>
                </c:pt>
                <c:pt idx="332">
                  <c:v>-4.3490000000000004E-3</c:v>
                </c:pt>
                <c:pt idx="333">
                  <c:v>-4.3490000000000004E-3</c:v>
                </c:pt>
                <c:pt idx="334">
                  <c:v>-5.1540000000000006E-3</c:v>
                </c:pt>
                <c:pt idx="335">
                  <c:v>-5.3020000000000003E-3</c:v>
                </c:pt>
                <c:pt idx="336">
                  <c:v>-4.8510000000000011E-3</c:v>
                </c:pt>
                <c:pt idx="337">
                  <c:v>-4.6910000000000007E-3</c:v>
                </c:pt>
                <c:pt idx="338">
                  <c:v>-5.0229999999999988E-3</c:v>
                </c:pt>
                <c:pt idx="339">
                  <c:v>-4.7569999999999999E-3</c:v>
                </c:pt>
                <c:pt idx="340">
                  <c:v>-4.7559999999999989E-3</c:v>
                </c:pt>
                <c:pt idx="341">
                  <c:v>-5.0589999999999993E-3</c:v>
                </c:pt>
                <c:pt idx="342">
                  <c:v>-5.2060000000000006E-3</c:v>
                </c:pt>
                <c:pt idx="343">
                  <c:v>-4.1940000000000007E-3</c:v>
                </c:pt>
                <c:pt idx="344">
                  <c:v>-4.8530000000000005E-3</c:v>
                </c:pt>
                <c:pt idx="345">
                  <c:v>-3.7819999999999998E-3</c:v>
                </c:pt>
                <c:pt idx="346">
                  <c:v>-3.627E-3</c:v>
                </c:pt>
                <c:pt idx="347">
                  <c:v>-4.3799999999999993E-3</c:v>
                </c:pt>
                <c:pt idx="348">
                  <c:v>-4.2989999999999999E-3</c:v>
                </c:pt>
                <c:pt idx="349">
                  <c:v>-4.4960000000000009E-3</c:v>
                </c:pt>
                <c:pt idx="350">
                  <c:v>-4.0000000000000001E-3</c:v>
                </c:pt>
                <c:pt idx="351">
                  <c:v>-3.6629999999999996E-3</c:v>
                </c:pt>
                <c:pt idx="352">
                  <c:v>-3.761E-3</c:v>
                </c:pt>
                <c:pt idx="353">
                  <c:v>-3.2599999999999994E-3</c:v>
                </c:pt>
                <c:pt idx="354">
                  <c:v>-4.4779999999999993E-3</c:v>
                </c:pt>
                <c:pt idx="355">
                  <c:v>-4.8700000000000011E-3</c:v>
                </c:pt>
                <c:pt idx="356">
                  <c:v>-4.1960000000000001E-3</c:v>
                </c:pt>
                <c:pt idx="357">
                  <c:v>-4.2100000000000002E-3</c:v>
                </c:pt>
                <c:pt idx="358">
                  <c:v>-4.0799999999999994E-3</c:v>
                </c:pt>
                <c:pt idx="359">
                  <c:v>-3.2200000000000006E-3</c:v>
                </c:pt>
                <c:pt idx="360">
                  <c:v>-4.1769999999999993E-3</c:v>
                </c:pt>
                <c:pt idx="361">
                  <c:v>-5.0410000000000003E-3</c:v>
                </c:pt>
                <c:pt idx="362">
                  <c:v>-4.2520000000000006E-3</c:v>
                </c:pt>
                <c:pt idx="363">
                  <c:v>-4.2510000000000004E-3</c:v>
                </c:pt>
                <c:pt idx="364">
                  <c:v>-5.1249999999999993E-3</c:v>
                </c:pt>
                <c:pt idx="365">
                  <c:v>-4.9139999999999991E-3</c:v>
                </c:pt>
                <c:pt idx="366">
                  <c:v>-4.3290000000000004E-3</c:v>
                </c:pt>
                <c:pt idx="367">
                  <c:v>-4.3480000000000012E-3</c:v>
                </c:pt>
                <c:pt idx="368">
                  <c:v>-5.0390000000000009E-3</c:v>
                </c:pt>
                <c:pt idx="369">
                  <c:v>-4.9280000000000001E-3</c:v>
                </c:pt>
                <c:pt idx="370">
                  <c:v>-4.6449999999999998E-3</c:v>
                </c:pt>
                <c:pt idx="371">
                  <c:v>-4.8879999999999991E-3</c:v>
                </c:pt>
                <c:pt idx="372">
                  <c:v>-5.6270000000000009E-3</c:v>
                </c:pt>
                <c:pt idx="373">
                  <c:v>-3.8159999999999995E-3</c:v>
                </c:pt>
                <c:pt idx="374">
                  <c:v>-3.2640000000000004E-3</c:v>
                </c:pt>
                <c:pt idx="375">
                  <c:v>-3.6579999999999989E-3</c:v>
                </c:pt>
                <c:pt idx="376">
                  <c:v>-3.4159999999999989E-3</c:v>
                </c:pt>
                <c:pt idx="377">
                  <c:v>-4.1139999999999996E-3</c:v>
                </c:pt>
                <c:pt idx="378">
                  <c:v>-4.1779999999999994E-3</c:v>
                </c:pt>
                <c:pt idx="379">
                  <c:v>-3.9419999999999985E-3</c:v>
                </c:pt>
                <c:pt idx="380">
                  <c:v>-4.0609999999999986E-3</c:v>
                </c:pt>
                <c:pt idx="381">
                  <c:v>-3.6440000000000005E-3</c:v>
                </c:pt>
                <c:pt idx="382">
                  <c:v>-2.6899999999999992E-3</c:v>
                </c:pt>
                <c:pt idx="383">
                  <c:v>-2.5130000000000009E-3</c:v>
                </c:pt>
                <c:pt idx="384">
                  <c:v>-3.1640000000000001E-3</c:v>
                </c:pt>
                <c:pt idx="385">
                  <c:v>-3.7429999999999985E-3</c:v>
                </c:pt>
                <c:pt idx="386">
                  <c:v>-1.9890000000000008E-3</c:v>
                </c:pt>
                <c:pt idx="387">
                  <c:v>-1.9910000000000006E-3</c:v>
                </c:pt>
                <c:pt idx="388">
                  <c:v>-2.1450000000000015E-3</c:v>
                </c:pt>
                <c:pt idx="389">
                  <c:v>-2.7100000000000015E-3</c:v>
                </c:pt>
                <c:pt idx="390">
                  <c:v>-2.5570000000000002E-3</c:v>
                </c:pt>
                <c:pt idx="391">
                  <c:v>-3.1269999999999996E-3</c:v>
                </c:pt>
                <c:pt idx="392">
                  <c:v>-2.4740000000000005E-3</c:v>
                </c:pt>
                <c:pt idx="393">
                  <c:v>-2.5550000000000004E-3</c:v>
                </c:pt>
                <c:pt idx="394">
                  <c:v>-2.6950000000000008E-3</c:v>
                </c:pt>
                <c:pt idx="395">
                  <c:v>-2.5410000000000012E-3</c:v>
                </c:pt>
                <c:pt idx="396">
                  <c:v>-2.7390000000000001E-3</c:v>
                </c:pt>
                <c:pt idx="397">
                  <c:v>-3.0409999999999994E-3</c:v>
                </c:pt>
                <c:pt idx="398">
                  <c:v>-2.9920000000000003E-3</c:v>
                </c:pt>
                <c:pt idx="399">
                  <c:v>-3.1230000000000003E-3</c:v>
                </c:pt>
                <c:pt idx="400">
                  <c:v>-2.9539999999999987E-3</c:v>
                </c:pt>
                <c:pt idx="401">
                  <c:v>-2.5990000000000002E-3</c:v>
                </c:pt>
                <c:pt idx="402">
                  <c:v>-2.4099999999999998E-3</c:v>
                </c:pt>
                <c:pt idx="403">
                  <c:v>-2.6660000000000004E-3</c:v>
                </c:pt>
                <c:pt idx="404">
                  <c:v>-3.0589999999999997E-3</c:v>
                </c:pt>
                <c:pt idx="405">
                  <c:v>-3.228E-3</c:v>
                </c:pt>
                <c:pt idx="406">
                  <c:v>-3.2620000000000006E-3</c:v>
                </c:pt>
                <c:pt idx="407">
                  <c:v>-2.8669999999999998E-3</c:v>
                </c:pt>
                <c:pt idx="408">
                  <c:v>-3.3040000000000001E-3</c:v>
                </c:pt>
                <c:pt idx="409">
                  <c:v>-3.298000000000001E-3</c:v>
                </c:pt>
                <c:pt idx="410">
                  <c:v>-2.4880000000000015E-3</c:v>
                </c:pt>
                <c:pt idx="411">
                  <c:v>-1.7109999999999981E-3</c:v>
                </c:pt>
                <c:pt idx="412">
                  <c:v>-1.7289999999999983E-3</c:v>
                </c:pt>
                <c:pt idx="413">
                  <c:v>-1.5210000000000013E-3</c:v>
                </c:pt>
                <c:pt idx="414">
                  <c:v>-1.6389999999999994E-3</c:v>
                </c:pt>
                <c:pt idx="415">
                  <c:v>-1.9860000000000012E-3</c:v>
                </c:pt>
                <c:pt idx="416">
                  <c:v>-2.1680000000000011E-3</c:v>
                </c:pt>
                <c:pt idx="417">
                  <c:v>-2.5950000000000005E-3</c:v>
                </c:pt>
                <c:pt idx="418">
                  <c:v>-2.8309999999999989E-3</c:v>
                </c:pt>
                <c:pt idx="419">
                  <c:v>-2.9200000000000003E-3</c:v>
                </c:pt>
                <c:pt idx="420">
                  <c:v>-2.9899999999999992E-3</c:v>
                </c:pt>
                <c:pt idx="421">
                  <c:v>-2.7899999999999991E-3</c:v>
                </c:pt>
                <c:pt idx="422">
                  <c:v>-2.8570000000000006E-3</c:v>
                </c:pt>
                <c:pt idx="423">
                  <c:v>-2.5009999999999998E-3</c:v>
                </c:pt>
                <c:pt idx="424">
                  <c:v>-3.053999999999999E-3</c:v>
                </c:pt>
                <c:pt idx="425">
                  <c:v>-2.9289999999999993E-3</c:v>
                </c:pt>
                <c:pt idx="426">
                  <c:v>-3.0630000000000002E-3</c:v>
                </c:pt>
                <c:pt idx="427">
                  <c:v>-2.944E-3</c:v>
                </c:pt>
                <c:pt idx="428">
                  <c:v>-2.8459999999999996E-3</c:v>
                </c:pt>
                <c:pt idx="429">
                  <c:v>-3.1400000000000004E-3</c:v>
                </c:pt>
                <c:pt idx="430">
                  <c:v>-2.9760000000000008E-3</c:v>
                </c:pt>
                <c:pt idx="431">
                  <c:v>-2.2299999999999985E-3</c:v>
                </c:pt>
                <c:pt idx="432">
                  <c:v>-2.1839999999999993E-3</c:v>
                </c:pt>
                <c:pt idx="433">
                  <c:v>-2.3889999999999988E-3</c:v>
                </c:pt>
                <c:pt idx="434">
                  <c:v>-2.7529999999999998E-3</c:v>
                </c:pt>
                <c:pt idx="435">
                  <c:v>-2.8770000000000007E-3</c:v>
                </c:pt>
                <c:pt idx="436">
                  <c:v>-2.7479999999999991E-3</c:v>
                </c:pt>
                <c:pt idx="437">
                  <c:v>-2.2770000000000012E-3</c:v>
                </c:pt>
                <c:pt idx="438">
                  <c:v>-1.6559999999999986E-3</c:v>
                </c:pt>
                <c:pt idx="439">
                  <c:v>-1.2429999999999997E-3</c:v>
                </c:pt>
                <c:pt idx="440">
                  <c:v>-1.1949999999999994E-3</c:v>
                </c:pt>
                <c:pt idx="441">
                  <c:v>-3.4729999999999995E-3</c:v>
                </c:pt>
                <c:pt idx="442">
                  <c:v>-3.4439999999999991E-3</c:v>
                </c:pt>
                <c:pt idx="443">
                  <c:v>-2.9560000000000007E-3</c:v>
                </c:pt>
                <c:pt idx="444">
                  <c:v>-3.1620000000000003E-3</c:v>
                </c:pt>
                <c:pt idx="445">
                  <c:v>-3.1640000000000001E-3</c:v>
                </c:pt>
                <c:pt idx="446">
                  <c:v>-2.7849999999999997E-3</c:v>
                </c:pt>
                <c:pt idx="447">
                  <c:v>-3.5539999999999994E-3</c:v>
                </c:pt>
                <c:pt idx="448">
                  <c:v>-2.9610000000000001E-3</c:v>
                </c:pt>
                <c:pt idx="449">
                  <c:v>-2.7889999999999994E-3</c:v>
                </c:pt>
                <c:pt idx="450">
                  <c:v>-3.2230000000000015E-3</c:v>
                </c:pt>
                <c:pt idx="451">
                  <c:v>-3.0009999999999993E-3</c:v>
                </c:pt>
                <c:pt idx="452">
                  <c:v>-2.5840000000000008E-3</c:v>
                </c:pt>
                <c:pt idx="453">
                  <c:v>-2.3039999999999992E-3</c:v>
                </c:pt>
                <c:pt idx="454">
                  <c:v>-2.517999999999999E-3</c:v>
                </c:pt>
                <c:pt idx="455">
                  <c:v>-2.5429999999999997E-3</c:v>
                </c:pt>
                <c:pt idx="456">
                  <c:v>-3.2060000000000009E-3</c:v>
                </c:pt>
                <c:pt idx="457">
                  <c:v>-3.5950000000000014E-3</c:v>
                </c:pt>
                <c:pt idx="458">
                  <c:v>-3.3929999999999993E-3</c:v>
                </c:pt>
                <c:pt idx="459">
                  <c:v>-3.3799999999999985E-3</c:v>
                </c:pt>
                <c:pt idx="460">
                  <c:v>-3.2340000000000003E-3</c:v>
                </c:pt>
                <c:pt idx="461">
                  <c:v>-3.7940000000000005E-3</c:v>
                </c:pt>
                <c:pt idx="462">
                  <c:v>-3.6619999999999999E-3</c:v>
                </c:pt>
                <c:pt idx="463">
                  <c:v>-4.1009999999999987E-3</c:v>
                </c:pt>
                <c:pt idx="464">
                  <c:v>-3.6880000000000003E-3</c:v>
                </c:pt>
                <c:pt idx="465">
                  <c:v>-3.9290000000000002E-3</c:v>
                </c:pt>
                <c:pt idx="466">
                  <c:v>-4.2619999999999993E-3</c:v>
                </c:pt>
                <c:pt idx="467">
                  <c:v>-4.4749999999999998E-3</c:v>
                </c:pt>
                <c:pt idx="468">
                  <c:v>-4.644999999999999E-3</c:v>
                </c:pt>
                <c:pt idx="469">
                  <c:v>-4.6120000000000006E-3</c:v>
                </c:pt>
                <c:pt idx="470">
                  <c:v>-4.4610000000000006E-3</c:v>
                </c:pt>
                <c:pt idx="471">
                  <c:v>-4.4850000000000003E-3</c:v>
                </c:pt>
                <c:pt idx="472">
                  <c:v>-4.3980000000000009E-3</c:v>
                </c:pt>
                <c:pt idx="473">
                  <c:v>-3.7840000000000009E-3</c:v>
                </c:pt>
                <c:pt idx="474">
                  <c:v>-3.4109999999999995E-3</c:v>
                </c:pt>
                <c:pt idx="475">
                  <c:v>-3.6659999999999991E-3</c:v>
                </c:pt>
                <c:pt idx="476">
                  <c:v>-3.4770000000000001E-3</c:v>
                </c:pt>
                <c:pt idx="477">
                  <c:v>-3.7990000000000012E-3</c:v>
                </c:pt>
                <c:pt idx="478">
                  <c:v>-3.9890000000000004E-3</c:v>
                </c:pt>
                <c:pt idx="479">
                  <c:v>-3.8249999999999994E-3</c:v>
                </c:pt>
                <c:pt idx="480">
                  <c:v>-3.6870000000000015E-3</c:v>
                </c:pt>
                <c:pt idx="481">
                  <c:v>-4.1150000000000006E-3</c:v>
                </c:pt>
                <c:pt idx="482">
                  <c:v>-4.3169999999999997E-3</c:v>
                </c:pt>
                <c:pt idx="483">
                  <c:v>-4.3620000000000004E-3</c:v>
                </c:pt>
                <c:pt idx="484">
                  <c:v>-3.9510000000000014E-3</c:v>
                </c:pt>
                <c:pt idx="485">
                  <c:v>-4.1580000000000002E-3</c:v>
                </c:pt>
                <c:pt idx="486">
                  <c:v>-4.0350000000000004E-3</c:v>
                </c:pt>
                <c:pt idx="487">
                  <c:v>-4.0610000000000004E-3</c:v>
                </c:pt>
                <c:pt idx="488">
                  <c:v>-3.9139999999999999E-3</c:v>
                </c:pt>
                <c:pt idx="489">
                  <c:v>-4.1199999999999995E-3</c:v>
                </c:pt>
                <c:pt idx="490">
                  <c:v>-4.1910000000000011E-3</c:v>
                </c:pt>
                <c:pt idx="491">
                  <c:v>-5.706000000000001E-3</c:v>
                </c:pt>
                <c:pt idx="492">
                  <c:v>-5.9570000000000014E-3</c:v>
                </c:pt>
                <c:pt idx="493">
                  <c:v>-6.0029999999999997E-3</c:v>
                </c:pt>
                <c:pt idx="494">
                  <c:v>-6.2420000000000002E-3</c:v>
                </c:pt>
                <c:pt idx="495">
                  <c:v>-5.9760000000000013E-3</c:v>
                </c:pt>
                <c:pt idx="496">
                  <c:v>-6.0810000000000005E-3</c:v>
                </c:pt>
                <c:pt idx="497">
                  <c:v>-5.0910000000000009E-3</c:v>
                </c:pt>
                <c:pt idx="498">
                  <c:v>-5.7089999999999997E-3</c:v>
                </c:pt>
                <c:pt idx="499">
                  <c:v>-5.9430000000000004E-3</c:v>
                </c:pt>
                <c:pt idx="500">
                  <c:v>-5.666E-3</c:v>
                </c:pt>
                <c:pt idx="501">
                  <c:v>-5.2209999999999991E-3</c:v>
                </c:pt>
                <c:pt idx="502">
                  <c:v>-5.7530000000000003E-3</c:v>
                </c:pt>
                <c:pt idx="503">
                  <c:v>-5.1520000000000003E-3</c:v>
                </c:pt>
                <c:pt idx="504">
                  <c:v>-5.6739999999999994E-3</c:v>
                </c:pt>
                <c:pt idx="505">
                  <c:v>-5.1160000000000008E-3</c:v>
                </c:pt>
                <c:pt idx="506">
                  <c:v>-4.6769999999999997E-3</c:v>
                </c:pt>
                <c:pt idx="507">
                  <c:v>-4.7229999999999998E-3</c:v>
                </c:pt>
                <c:pt idx="508">
                  <c:v>-4.6219999999999994E-3</c:v>
                </c:pt>
                <c:pt idx="509">
                  <c:v>-3.9100000000000003E-3</c:v>
                </c:pt>
                <c:pt idx="510">
                  <c:v>-4.1030000000000007E-3</c:v>
                </c:pt>
                <c:pt idx="511">
                  <c:v>-3.7680000000000001E-3</c:v>
                </c:pt>
                <c:pt idx="512">
                  <c:v>-3.9959999999999996E-3</c:v>
                </c:pt>
                <c:pt idx="513">
                  <c:v>-3.5850000000000005E-3</c:v>
                </c:pt>
                <c:pt idx="514">
                  <c:v>-3.0700000000000007E-3</c:v>
                </c:pt>
                <c:pt idx="515">
                  <c:v>-2.7990000000000003E-3</c:v>
                </c:pt>
                <c:pt idx="516">
                  <c:v>-2.6940000000000006E-3</c:v>
                </c:pt>
                <c:pt idx="517">
                  <c:v>-2.2730000000000007E-3</c:v>
                </c:pt>
                <c:pt idx="518">
                  <c:v>-2.2730000000000007E-3</c:v>
                </c:pt>
                <c:pt idx="519">
                  <c:v>-1.8599999999999995E-3</c:v>
                </c:pt>
                <c:pt idx="520">
                  <c:v>-2.1090000000000011E-3</c:v>
                </c:pt>
                <c:pt idx="521">
                  <c:v>-2.5019999999999999E-3</c:v>
                </c:pt>
                <c:pt idx="522">
                  <c:v>-1.9579999999999997E-3</c:v>
                </c:pt>
                <c:pt idx="523">
                  <c:v>-1.9579999999999997E-3</c:v>
                </c:pt>
                <c:pt idx="524">
                  <c:v>-2.8279999999999994E-3</c:v>
                </c:pt>
                <c:pt idx="525">
                  <c:v>-2.7790000000000002E-3</c:v>
                </c:pt>
                <c:pt idx="526">
                  <c:v>-3.0160000000000009E-3</c:v>
                </c:pt>
                <c:pt idx="527">
                  <c:v>-2.3999999999999998E-3</c:v>
                </c:pt>
                <c:pt idx="528">
                  <c:v>-2.6839999999999998E-3</c:v>
                </c:pt>
                <c:pt idx="529">
                  <c:v>-2.893000000000001E-3</c:v>
                </c:pt>
                <c:pt idx="530">
                  <c:v>-3.0610000000000004E-3</c:v>
                </c:pt>
                <c:pt idx="531">
                  <c:v>-2.3809999999999999E-3</c:v>
                </c:pt>
                <c:pt idx="532">
                  <c:v>-2.5960000000000007E-3</c:v>
                </c:pt>
                <c:pt idx="533">
                  <c:v>-2.7300000000000002E-3</c:v>
                </c:pt>
                <c:pt idx="534">
                  <c:v>-2.7920000000000002E-3</c:v>
                </c:pt>
                <c:pt idx="535">
                  <c:v>-2.9169999999999995E-3</c:v>
                </c:pt>
                <c:pt idx="536">
                  <c:v>-2.6399999999999991E-3</c:v>
                </c:pt>
                <c:pt idx="537">
                  <c:v>-2.9100000000000016E-3</c:v>
                </c:pt>
                <c:pt idx="538">
                  <c:v>-3.2440000000000012E-3</c:v>
                </c:pt>
                <c:pt idx="539">
                  <c:v>-2.984000000000001E-3</c:v>
                </c:pt>
                <c:pt idx="540">
                  <c:v>-3.1599999999999996E-3</c:v>
                </c:pt>
                <c:pt idx="541">
                  <c:v>-2.1590000000000008E-3</c:v>
                </c:pt>
                <c:pt idx="542">
                  <c:v>-2.6059999999999994E-3</c:v>
                </c:pt>
                <c:pt idx="543">
                  <c:v>-3.0670000000000007E-3</c:v>
                </c:pt>
                <c:pt idx="544">
                  <c:v>-2.7120000000000009E-3</c:v>
                </c:pt>
                <c:pt idx="545">
                  <c:v>-2.7620000000000001E-3</c:v>
                </c:pt>
                <c:pt idx="546">
                  <c:v>-2.6170000000000004E-3</c:v>
                </c:pt>
                <c:pt idx="547">
                  <c:v>-2.6070000000000004E-3</c:v>
                </c:pt>
                <c:pt idx="548">
                  <c:v>-2.2530000000000007E-3</c:v>
                </c:pt>
                <c:pt idx="549">
                  <c:v>-2.3309999999999997E-3</c:v>
                </c:pt>
                <c:pt idx="550">
                  <c:v>-2.086000000000001E-3</c:v>
                </c:pt>
                <c:pt idx="551">
                  <c:v>-1.6690000000000006E-3</c:v>
                </c:pt>
                <c:pt idx="552">
                  <c:v>-1.8100000000000004E-3</c:v>
                </c:pt>
                <c:pt idx="553">
                  <c:v>-1.5659999999999997E-3</c:v>
                </c:pt>
                <c:pt idx="554">
                  <c:v>-1.4659999999999994E-3</c:v>
                </c:pt>
                <c:pt idx="555">
                  <c:v>-1.6959999999999998E-3</c:v>
                </c:pt>
                <c:pt idx="556">
                  <c:v>-2.1819999999999995E-3</c:v>
                </c:pt>
                <c:pt idx="557">
                  <c:v>-1.5250000000000007E-3</c:v>
                </c:pt>
                <c:pt idx="558">
                  <c:v>-1.7000000000000014E-3</c:v>
                </c:pt>
                <c:pt idx="559">
                  <c:v>-1.8809999999999994E-3</c:v>
                </c:pt>
                <c:pt idx="560">
                  <c:v>-1.816000000000001E-3</c:v>
                </c:pt>
                <c:pt idx="561">
                  <c:v>-1.2590000000000001E-3</c:v>
                </c:pt>
                <c:pt idx="562">
                  <c:v>-1.2329999999999997E-3</c:v>
                </c:pt>
                <c:pt idx="563">
                  <c:v>-1.4329999999999998E-3</c:v>
                </c:pt>
                <c:pt idx="564">
                  <c:v>-1.4969999999999994E-3</c:v>
                </c:pt>
                <c:pt idx="565">
                  <c:v>-1.6020000000000001E-3</c:v>
                </c:pt>
                <c:pt idx="566">
                  <c:v>-1.6800000000000003E-3</c:v>
                </c:pt>
                <c:pt idx="567">
                  <c:v>-1.2570000000000003E-3</c:v>
                </c:pt>
                <c:pt idx="568">
                  <c:v>-1.0860000000000004E-3</c:v>
                </c:pt>
                <c:pt idx="569">
                  <c:v>-1.0809999999999997E-3</c:v>
                </c:pt>
                <c:pt idx="570">
                  <c:v>-1.1740000000000006E-3</c:v>
                </c:pt>
                <c:pt idx="571">
                  <c:v>-1.109E-3</c:v>
                </c:pt>
                <c:pt idx="572">
                  <c:v>-9.1399999999999923E-4</c:v>
                </c:pt>
                <c:pt idx="573">
                  <c:v>-1.0180000000000011E-3</c:v>
                </c:pt>
                <c:pt idx="574">
                  <c:v>-9.4000000000000084E-4</c:v>
                </c:pt>
                <c:pt idx="575">
                  <c:v>-1.0139999999999993E-3</c:v>
                </c:pt>
                <c:pt idx="576">
                  <c:v>-5.6000000000000049E-4</c:v>
                </c:pt>
                <c:pt idx="577">
                  <c:v>-3.6900000000000046E-4</c:v>
                </c:pt>
                <c:pt idx="578">
                  <c:v>-1.3699999999999935E-4</c:v>
                </c:pt>
                <c:pt idx="579">
                  <c:v>-1.0599999999999943E-4</c:v>
                </c:pt>
                <c:pt idx="580">
                  <c:v>1.3499999999999957E-4</c:v>
                </c:pt>
                <c:pt idx="581">
                  <c:v>1.1469999999999991E-3</c:v>
                </c:pt>
                <c:pt idx="582">
                  <c:v>8.3299999999999932E-4</c:v>
                </c:pt>
                <c:pt idx="583">
                  <c:v>3.9800000000000057E-4</c:v>
                </c:pt>
                <c:pt idx="584">
                  <c:v>5.9900000000000068E-4</c:v>
                </c:pt>
                <c:pt idx="585">
                  <c:v>8.549999999999991E-4</c:v>
                </c:pt>
                <c:pt idx="586">
                  <c:v>5.8200000000000027E-4</c:v>
                </c:pt>
                <c:pt idx="587">
                  <c:v>1.0410000000000009E-3</c:v>
                </c:pt>
                <c:pt idx="588">
                  <c:v>1.0410000000000009E-3</c:v>
                </c:pt>
                <c:pt idx="589">
                  <c:v>2.1629999999999996E-3</c:v>
                </c:pt>
                <c:pt idx="590">
                  <c:v>1.5689999999999992E-3</c:v>
                </c:pt>
                <c:pt idx="591">
                  <c:v>9.4900000000000095E-4</c:v>
                </c:pt>
                <c:pt idx="592">
                  <c:v>1.4700000000000002E-3</c:v>
                </c:pt>
                <c:pt idx="593">
                  <c:v>8.7899999999999979E-4</c:v>
                </c:pt>
                <c:pt idx="594">
                  <c:v>3.8800000000000054E-4</c:v>
                </c:pt>
                <c:pt idx="595">
                  <c:v>7.6400000000000025E-4</c:v>
                </c:pt>
                <c:pt idx="596">
                  <c:v>9.5099999999999959E-4</c:v>
                </c:pt>
                <c:pt idx="597">
                  <c:v>6.9200000000000034E-4</c:v>
                </c:pt>
                <c:pt idx="598">
                  <c:v>6.2200000000000037E-4</c:v>
                </c:pt>
                <c:pt idx="599">
                  <c:v>1.0150000000000003E-3</c:v>
                </c:pt>
                <c:pt idx="600">
                  <c:v>1.1519999999999996E-3</c:v>
                </c:pt>
                <c:pt idx="601">
                  <c:v>1.16E-3</c:v>
                </c:pt>
                <c:pt idx="602">
                  <c:v>1.5949999999999998E-3</c:v>
                </c:pt>
                <c:pt idx="603">
                  <c:v>1.6380000000000006E-3</c:v>
                </c:pt>
                <c:pt idx="604">
                  <c:v>1.7049999999999988E-3</c:v>
                </c:pt>
                <c:pt idx="605">
                  <c:v>1.462E-3</c:v>
                </c:pt>
                <c:pt idx="606">
                  <c:v>2.3120000000000007E-3</c:v>
                </c:pt>
                <c:pt idx="607">
                  <c:v>2.0220000000000004E-3</c:v>
                </c:pt>
                <c:pt idx="608">
                  <c:v>1.8880000000000008E-3</c:v>
                </c:pt>
                <c:pt idx="609">
                  <c:v>1.7920000000000002E-3</c:v>
                </c:pt>
                <c:pt idx="610">
                  <c:v>2.2290000000000001E-3</c:v>
                </c:pt>
                <c:pt idx="611">
                  <c:v>2.529E-3</c:v>
                </c:pt>
                <c:pt idx="612">
                  <c:v>2.6719999999999999E-3</c:v>
                </c:pt>
                <c:pt idx="613">
                  <c:v>2.761E-3</c:v>
                </c:pt>
                <c:pt idx="614">
                  <c:v>2.6129999999999999E-3</c:v>
                </c:pt>
                <c:pt idx="615">
                  <c:v>2.529E-3</c:v>
                </c:pt>
                <c:pt idx="616">
                  <c:v>2.2359999999999993E-3</c:v>
                </c:pt>
                <c:pt idx="617">
                  <c:v>2.194999999999999E-3</c:v>
                </c:pt>
                <c:pt idx="618">
                  <c:v>2.2620000000000006E-3</c:v>
                </c:pt>
                <c:pt idx="619">
                  <c:v>2.3319999999999994E-3</c:v>
                </c:pt>
                <c:pt idx="620">
                  <c:v>1.6429999999999999E-3</c:v>
                </c:pt>
                <c:pt idx="621">
                  <c:v>2.64E-3</c:v>
                </c:pt>
                <c:pt idx="622">
                  <c:v>2.2669999999999995E-3</c:v>
                </c:pt>
                <c:pt idx="623">
                  <c:v>2.5189999999999991E-3</c:v>
                </c:pt>
                <c:pt idx="624">
                  <c:v>2.0740000000000003E-3</c:v>
                </c:pt>
                <c:pt idx="625">
                  <c:v>2.8300000000000005E-3</c:v>
                </c:pt>
                <c:pt idx="626">
                  <c:v>3.1360000000000003E-3</c:v>
                </c:pt>
                <c:pt idx="627">
                  <c:v>3.3759999999999988E-3</c:v>
                </c:pt>
                <c:pt idx="628">
                  <c:v>2.4730000000000008E-3</c:v>
                </c:pt>
                <c:pt idx="629">
                  <c:v>2.5170000000000001E-3</c:v>
                </c:pt>
                <c:pt idx="630">
                  <c:v>2.6710000000000006E-3</c:v>
                </c:pt>
                <c:pt idx="631">
                  <c:v>3.055E-3</c:v>
                </c:pt>
                <c:pt idx="632">
                  <c:v>3.1259999999999999E-3</c:v>
                </c:pt>
                <c:pt idx="633">
                  <c:v>2.4989999999999995E-3</c:v>
                </c:pt>
                <c:pt idx="634">
                  <c:v>2.2709999999999996E-3</c:v>
                </c:pt>
                <c:pt idx="635">
                  <c:v>2.8679999999999999E-3</c:v>
                </c:pt>
                <c:pt idx="636">
                  <c:v>2.3400000000000001E-3</c:v>
                </c:pt>
                <c:pt idx="637">
                  <c:v>2.6950000000000008E-3</c:v>
                </c:pt>
                <c:pt idx="638">
                  <c:v>2.6150000000000001E-3</c:v>
                </c:pt>
                <c:pt idx="639">
                  <c:v>2.31E-3</c:v>
                </c:pt>
                <c:pt idx="640">
                  <c:v>2.4060000000000002E-3</c:v>
                </c:pt>
                <c:pt idx="641">
                  <c:v>2.2880000000000001E-3</c:v>
                </c:pt>
                <c:pt idx="642">
                  <c:v>1.8120000000000002E-3</c:v>
                </c:pt>
                <c:pt idx="643">
                  <c:v>1.2860000000000005E-3</c:v>
                </c:pt>
                <c:pt idx="644">
                  <c:v>7.6599999999999997E-4</c:v>
                </c:pt>
                <c:pt idx="645">
                  <c:v>9.6299999999999945E-4</c:v>
                </c:pt>
                <c:pt idx="646">
                  <c:v>8.5899999999999974E-4</c:v>
                </c:pt>
                <c:pt idx="647">
                  <c:v>1.4450000000000008E-3</c:v>
                </c:pt>
                <c:pt idx="648">
                  <c:v>7.9899999999999969E-4</c:v>
                </c:pt>
                <c:pt idx="649">
                  <c:v>6.2799999999999965E-4</c:v>
                </c:pt>
                <c:pt idx="650">
                  <c:v>4.5100000000000028E-4</c:v>
                </c:pt>
                <c:pt idx="651">
                  <c:v>1.8000000000000238E-5</c:v>
                </c:pt>
                <c:pt idx="652">
                  <c:v>-5.210000000000003E-4</c:v>
                </c:pt>
                <c:pt idx="653">
                  <c:v>-4.1000000000000037E-4</c:v>
                </c:pt>
                <c:pt idx="654">
                  <c:v>-2.9999999999996697E-6</c:v>
                </c:pt>
                <c:pt idx="655">
                  <c:v>-3.9100000000000023E-4</c:v>
                </c:pt>
                <c:pt idx="656">
                  <c:v>-4.7399999999999997E-4</c:v>
                </c:pt>
                <c:pt idx="657">
                  <c:v>-1.0740000000000005E-3</c:v>
                </c:pt>
                <c:pt idx="658">
                  <c:v>-1.4319999999999999E-3</c:v>
                </c:pt>
                <c:pt idx="659">
                  <c:v>-4.5899999999999939E-4</c:v>
                </c:pt>
                <c:pt idx="660">
                  <c:v>-6.2599999999999993E-4</c:v>
                </c:pt>
                <c:pt idx="661">
                  <c:v>-1.6669999999999996E-3</c:v>
                </c:pt>
                <c:pt idx="662">
                  <c:v>-1.8400000000000005E-3</c:v>
                </c:pt>
                <c:pt idx="663">
                  <c:v>-1.9130000000000002E-3</c:v>
                </c:pt>
                <c:pt idx="664">
                  <c:v>-2.3909999999999999E-3</c:v>
                </c:pt>
                <c:pt idx="665">
                  <c:v>-1.9899999999999996E-3</c:v>
                </c:pt>
                <c:pt idx="666">
                  <c:v>-1.7399999999999994E-3</c:v>
                </c:pt>
                <c:pt idx="667">
                  <c:v>-1.4339999999999997E-3</c:v>
                </c:pt>
                <c:pt idx="668">
                  <c:v>-1.6449999999999998E-3</c:v>
                </c:pt>
                <c:pt idx="669">
                  <c:v>-2.4660000000000003E-3</c:v>
                </c:pt>
                <c:pt idx="670">
                  <c:v>-2.4229999999999998E-3</c:v>
                </c:pt>
                <c:pt idx="671">
                  <c:v>-2.408E-3</c:v>
                </c:pt>
                <c:pt idx="672">
                  <c:v>-2.552E-3</c:v>
                </c:pt>
                <c:pt idx="673">
                  <c:v>-2.3829999999999997E-3</c:v>
                </c:pt>
                <c:pt idx="674">
                  <c:v>-2.3200000000000009E-3</c:v>
                </c:pt>
                <c:pt idx="675">
                  <c:v>-1.9489999999999996E-3</c:v>
                </c:pt>
                <c:pt idx="676">
                  <c:v>-1.7340000000000001E-3</c:v>
                </c:pt>
                <c:pt idx="677">
                  <c:v>-2.1589999999999999E-3</c:v>
                </c:pt>
                <c:pt idx="678">
                  <c:v>-2.4059999999999993E-3</c:v>
                </c:pt>
                <c:pt idx="679">
                  <c:v>-1.9089999999999997E-3</c:v>
                </c:pt>
                <c:pt idx="680">
                  <c:v>-1.8369999999999997E-3</c:v>
                </c:pt>
                <c:pt idx="681">
                  <c:v>-1.7749999999999999E-3</c:v>
                </c:pt>
                <c:pt idx="682">
                  <c:v>-1.2589999999999991E-3</c:v>
                </c:pt>
                <c:pt idx="683">
                  <c:v>-1.2680000000000002E-3</c:v>
                </c:pt>
                <c:pt idx="684">
                  <c:v>-1.6399999999999997E-3</c:v>
                </c:pt>
                <c:pt idx="685">
                  <c:v>-1.7190000000000005E-3</c:v>
                </c:pt>
                <c:pt idx="686">
                  <c:v>-1.562E-3</c:v>
                </c:pt>
                <c:pt idx="687">
                  <c:v>-1.7809999999999992E-3</c:v>
                </c:pt>
                <c:pt idx="688">
                  <c:v>-1.2290000000000001E-3</c:v>
                </c:pt>
                <c:pt idx="689">
                  <c:v>-1.2890000000000002E-3</c:v>
                </c:pt>
                <c:pt idx="690">
                  <c:v>-1.2340000000000001E-3</c:v>
                </c:pt>
                <c:pt idx="691">
                  <c:v>-7.1000000000000067E-4</c:v>
                </c:pt>
                <c:pt idx="692">
                  <c:v>-9.0900000000000095E-4</c:v>
                </c:pt>
                <c:pt idx="693">
                  <c:v>-8.5299999999999927E-4</c:v>
                </c:pt>
                <c:pt idx="694">
                  <c:v>-1.1170000000000002E-3</c:v>
                </c:pt>
                <c:pt idx="695">
                  <c:v>-1.2030000000000001E-3</c:v>
                </c:pt>
                <c:pt idx="696">
                  <c:v>-1.1450000000000004E-3</c:v>
                </c:pt>
                <c:pt idx="697">
                  <c:v>-1.2110000000000005E-3</c:v>
                </c:pt>
                <c:pt idx="698">
                  <c:v>-1.3119999999999998E-3</c:v>
                </c:pt>
                <c:pt idx="699">
                  <c:v>-1.2199999999999999E-3</c:v>
                </c:pt>
                <c:pt idx="700">
                  <c:v>-9.4900000000000041E-4</c:v>
                </c:pt>
                <c:pt idx="701">
                  <c:v>-1.1909999999999998E-3</c:v>
                </c:pt>
                <c:pt idx="702">
                  <c:v>-1.3339999999999997E-3</c:v>
                </c:pt>
                <c:pt idx="703">
                  <c:v>-1.6899999999999992E-3</c:v>
                </c:pt>
                <c:pt idx="704">
                  <c:v>-2.176E-3</c:v>
                </c:pt>
                <c:pt idx="705">
                  <c:v>-2.2490000000000006E-3</c:v>
                </c:pt>
                <c:pt idx="706">
                  <c:v>-2.7160000000000001E-3</c:v>
                </c:pt>
                <c:pt idx="707">
                  <c:v>-3.3889999999999997E-3</c:v>
                </c:pt>
                <c:pt idx="708">
                  <c:v>-3.1020000000000002E-3</c:v>
                </c:pt>
                <c:pt idx="709">
                  <c:v>-3.5139999999999998E-3</c:v>
                </c:pt>
                <c:pt idx="710">
                  <c:v>-3.8050000000000007E-3</c:v>
                </c:pt>
                <c:pt idx="711">
                  <c:v>-3.1780000000000003E-3</c:v>
                </c:pt>
                <c:pt idx="712">
                  <c:v>-2.7889999999999998E-3</c:v>
                </c:pt>
                <c:pt idx="713">
                  <c:v>-2.885E-3</c:v>
                </c:pt>
                <c:pt idx="714">
                  <c:v>-3.0529999999999997E-3</c:v>
                </c:pt>
                <c:pt idx="715">
                  <c:v>-3.0340000000000007E-3</c:v>
                </c:pt>
                <c:pt idx="716">
                  <c:v>-3.5530000000000002E-3</c:v>
                </c:pt>
                <c:pt idx="717">
                  <c:v>-4.1139999999999996E-3</c:v>
                </c:pt>
                <c:pt idx="718">
                  <c:v>-4.3890000000000005E-3</c:v>
                </c:pt>
                <c:pt idx="719">
                  <c:v>-4.2380000000000004E-3</c:v>
                </c:pt>
                <c:pt idx="720">
                  <c:v>-4.0390000000000001E-3</c:v>
                </c:pt>
                <c:pt idx="721">
                  <c:v>-3.8800000000000002E-3</c:v>
                </c:pt>
                <c:pt idx="722">
                  <c:v>-4.5100000000000001E-3</c:v>
                </c:pt>
                <c:pt idx="723">
                  <c:v>-4.4289999999999998E-3</c:v>
                </c:pt>
                <c:pt idx="724">
                  <c:v>-4.4959999999999991E-3</c:v>
                </c:pt>
                <c:pt idx="725">
                  <c:v>-4.0880000000000005E-3</c:v>
                </c:pt>
                <c:pt idx="726">
                  <c:v>-4.2400000000000007E-3</c:v>
                </c:pt>
                <c:pt idx="727">
                  <c:v>-4.2240000000000003E-3</c:v>
                </c:pt>
                <c:pt idx="728">
                  <c:v>-4.555E-3</c:v>
                </c:pt>
                <c:pt idx="729">
                  <c:v>-5.2649999999999997E-3</c:v>
                </c:pt>
                <c:pt idx="730">
                  <c:v>-5.385E-3</c:v>
                </c:pt>
                <c:pt idx="731">
                  <c:v>-6.1529999999999996E-3</c:v>
                </c:pt>
                <c:pt idx="732">
                  <c:v>-6.45E-3</c:v>
                </c:pt>
                <c:pt idx="733">
                  <c:v>-6.5280000000000008E-3</c:v>
                </c:pt>
                <c:pt idx="734">
                  <c:v>-6.043999999999999E-3</c:v>
                </c:pt>
                <c:pt idx="735">
                  <c:v>-6.1990000000000014E-3</c:v>
                </c:pt>
                <c:pt idx="736">
                  <c:v>-6.0530000000000002E-3</c:v>
                </c:pt>
                <c:pt idx="737">
                  <c:v>-6.6979999999999991E-3</c:v>
                </c:pt>
                <c:pt idx="738">
                  <c:v>-6.5359999999999993E-3</c:v>
                </c:pt>
                <c:pt idx="739">
                  <c:v>-6.3469999999999993E-3</c:v>
                </c:pt>
                <c:pt idx="740">
                  <c:v>-6.4739999999999997E-3</c:v>
                </c:pt>
                <c:pt idx="741">
                  <c:v>-6.3439999999999998E-3</c:v>
                </c:pt>
                <c:pt idx="742">
                  <c:v>-5.9719999999999999E-3</c:v>
                </c:pt>
                <c:pt idx="743">
                  <c:v>-5.4769999999999992E-3</c:v>
                </c:pt>
                <c:pt idx="744">
                  <c:v>-5.2310000000000013E-3</c:v>
                </c:pt>
                <c:pt idx="745">
                  <c:v>-4.8930000000000006E-3</c:v>
                </c:pt>
                <c:pt idx="746">
                  <c:v>-5.4679999999999998E-3</c:v>
                </c:pt>
                <c:pt idx="747">
                  <c:v>-5.216000000000001E-3</c:v>
                </c:pt>
                <c:pt idx="748">
                  <c:v>-5.2069999999999998E-3</c:v>
                </c:pt>
                <c:pt idx="749">
                  <c:v>-5.0600000000000003E-3</c:v>
                </c:pt>
                <c:pt idx="750">
                  <c:v>-5.6149999999999985E-3</c:v>
                </c:pt>
                <c:pt idx="751">
                  <c:v>-5.6620000000000004E-3</c:v>
                </c:pt>
                <c:pt idx="752">
                  <c:v>-6.1210000000000006E-3</c:v>
                </c:pt>
                <c:pt idx="753">
                  <c:v>-6.0269999999999994E-3</c:v>
                </c:pt>
                <c:pt idx="754">
                  <c:v>-5.7160000000000015E-3</c:v>
                </c:pt>
                <c:pt idx="755">
                  <c:v>-4.7689999999999989E-3</c:v>
                </c:pt>
                <c:pt idx="756">
                  <c:v>-4.3500000000000006E-3</c:v>
                </c:pt>
                <c:pt idx="757">
                  <c:v>-4.2750000000000002E-3</c:v>
                </c:pt>
                <c:pt idx="758">
                  <c:v>-4.1969999999999993E-3</c:v>
                </c:pt>
                <c:pt idx="759">
                  <c:v>-4.0489999999999996E-3</c:v>
                </c:pt>
                <c:pt idx="760">
                  <c:v>-4.0330000000000001E-3</c:v>
                </c:pt>
                <c:pt idx="761">
                  <c:v>-3.4110000000000008E-3</c:v>
                </c:pt>
                <c:pt idx="762">
                  <c:v>-3.2489999999999997E-3</c:v>
                </c:pt>
                <c:pt idx="763">
                  <c:v>-3.898E-3</c:v>
                </c:pt>
                <c:pt idx="764">
                  <c:v>-3.8869999999999998E-3</c:v>
                </c:pt>
                <c:pt idx="765">
                  <c:v>-3.3739999999999994E-3</c:v>
                </c:pt>
                <c:pt idx="766">
                  <c:v>-3.7100000000000011E-3</c:v>
                </c:pt>
                <c:pt idx="767">
                  <c:v>-3.9960000000000004E-3</c:v>
                </c:pt>
                <c:pt idx="768">
                  <c:v>-4.4129999999999994E-3</c:v>
                </c:pt>
                <c:pt idx="769">
                  <c:v>-4.816E-3</c:v>
                </c:pt>
                <c:pt idx="770">
                  <c:v>-4.3110000000000006E-3</c:v>
                </c:pt>
                <c:pt idx="771">
                  <c:v>-3.9629999999999986E-3</c:v>
                </c:pt>
                <c:pt idx="772">
                  <c:v>-4.4070000000000012E-3</c:v>
                </c:pt>
                <c:pt idx="773">
                  <c:v>-4.5270000000000006E-3</c:v>
                </c:pt>
                <c:pt idx="774">
                  <c:v>-4.3530000000000001E-3</c:v>
                </c:pt>
                <c:pt idx="775">
                  <c:v>-4.3020000000000003E-3</c:v>
                </c:pt>
                <c:pt idx="776">
                  <c:v>-3.2330000000000002E-3</c:v>
                </c:pt>
                <c:pt idx="777">
                  <c:v>-2.8510000000000002E-3</c:v>
                </c:pt>
                <c:pt idx="778">
                  <c:v>-2.8710000000000003E-3</c:v>
                </c:pt>
                <c:pt idx="779">
                  <c:v>-3.0730000000000002E-3</c:v>
                </c:pt>
                <c:pt idx="780">
                  <c:v>-1.4800000000000002E-3</c:v>
                </c:pt>
                <c:pt idx="781">
                  <c:v>-2.5569999999999994E-3</c:v>
                </c:pt>
                <c:pt idx="782">
                  <c:v>-2.2259999999999992E-3</c:v>
                </c:pt>
                <c:pt idx="783">
                  <c:v>-2.7059999999999996E-3</c:v>
                </c:pt>
                <c:pt idx="784">
                  <c:v>-2.3129999999999995E-3</c:v>
                </c:pt>
                <c:pt idx="785">
                  <c:v>-2.0720000000000005E-3</c:v>
                </c:pt>
                <c:pt idx="786">
                  <c:v>-2.0240000000000002E-3</c:v>
                </c:pt>
                <c:pt idx="787">
                  <c:v>-2.307E-3</c:v>
                </c:pt>
                <c:pt idx="788">
                  <c:v>-2.7300000000000002E-3</c:v>
                </c:pt>
                <c:pt idx="789">
                  <c:v>-2.9239999999999999E-3</c:v>
                </c:pt>
                <c:pt idx="790">
                  <c:v>-3.0910000000000004E-3</c:v>
                </c:pt>
                <c:pt idx="791">
                  <c:v>-3.8119999999999999E-3</c:v>
                </c:pt>
                <c:pt idx="792">
                  <c:v>-5.1150000000000006E-3</c:v>
                </c:pt>
                <c:pt idx="793">
                  <c:v>-5.8230000000000001E-3</c:v>
                </c:pt>
                <c:pt idx="794">
                  <c:v>-5.6990000000000009E-3</c:v>
                </c:pt>
                <c:pt idx="795">
                  <c:v>-6.1470000000000006E-3</c:v>
                </c:pt>
                <c:pt idx="796">
                  <c:v>-5.9119999999999997E-3</c:v>
                </c:pt>
                <c:pt idx="797">
                  <c:v>-6.2690000000000003E-3</c:v>
                </c:pt>
                <c:pt idx="798">
                  <c:v>-6.8009999999999989E-3</c:v>
                </c:pt>
                <c:pt idx="799">
                  <c:v>-6.3020000000000012E-3</c:v>
                </c:pt>
                <c:pt idx="800">
                  <c:v>-6.9099999999999995E-3</c:v>
                </c:pt>
                <c:pt idx="801">
                  <c:v>-6.9169999999999995E-3</c:v>
                </c:pt>
                <c:pt idx="802">
                  <c:v>-7.8739999999999991E-3</c:v>
                </c:pt>
                <c:pt idx="803">
                  <c:v>-8.2309999999999987E-3</c:v>
                </c:pt>
                <c:pt idx="804">
                  <c:v>-8.0559999999999989E-3</c:v>
                </c:pt>
                <c:pt idx="805">
                  <c:v>-8.0409999999999995E-3</c:v>
                </c:pt>
                <c:pt idx="806">
                  <c:v>-8.2540000000000009E-3</c:v>
                </c:pt>
                <c:pt idx="807">
                  <c:v>-6.4669999999999997E-3</c:v>
                </c:pt>
                <c:pt idx="808">
                  <c:v>-6.9030000000000011E-3</c:v>
                </c:pt>
                <c:pt idx="809">
                  <c:v>-5.9960000000000005E-3</c:v>
                </c:pt>
                <c:pt idx="810">
                  <c:v>-5.8440000000000002E-3</c:v>
                </c:pt>
                <c:pt idx="811">
                  <c:v>-6.6180000000000006E-3</c:v>
                </c:pt>
                <c:pt idx="812">
                  <c:v>-6.136E-3</c:v>
                </c:pt>
                <c:pt idx="813">
                  <c:v>-5.7129999999999993E-3</c:v>
                </c:pt>
                <c:pt idx="814">
                  <c:v>-5.5230000000000001E-3</c:v>
                </c:pt>
                <c:pt idx="815">
                  <c:v>-5.8810000000000008E-3</c:v>
                </c:pt>
                <c:pt idx="816">
                  <c:v>-5.5040000000000002E-3</c:v>
                </c:pt>
                <c:pt idx="817">
                  <c:v>-5.5620000000000001E-3</c:v>
                </c:pt>
                <c:pt idx="818">
                  <c:v>-6.4869999999999997E-3</c:v>
                </c:pt>
                <c:pt idx="819">
                  <c:v>-6.294000000000001E-3</c:v>
                </c:pt>
                <c:pt idx="820">
                  <c:v>-7.3220000000000004E-3</c:v>
                </c:pt>
                <c:pt idx="821">
                  <c:v>-7.9760000000000005E-3</c:v>
                </c:pt>
                <c:pt idx="822">
                  <c:v>-7.9059999999999998E-3</c:v>
                </c:pt>
                <c:pt idx="823">
                  <c:v>-8.2439999999999996E-3</c:v>
                </c:pt>
                <c:pt idx="824">
                  <c:v>-8.3069999999999984E-3</c:v>
                </c:pt>
                <c:pt idx="825">
                  <c:v>-8.8149999999999999E-3</c:v>
                </c:pt>
                <c:pt idx="826">
                  <c:v>-8.4920000000000013E-3</c:v>
                </c:pt>
                <c:pt idx="827">
                  <c:v>-1.0129999999999998E-2</c:v>
                </c:pt>
                <c:pt idx="828">
                  <c:v>-1.0796999999999999E-2</c:v>
                </c:pt>
                <c:pt idx="829">
                  <c:v>-1.0512000000000001E-2</c:v>
                </c:pt>
                <c:pt idx="830">
                  <c:v>-1.0198999999999998E-2</c:v>
                </c:pt>
                <c:pt idx="831">
                  <c:v>-1.0409999999999999E-2</c:v>
                </c:pt>
                <c:pt idx="832">
                  <c:v>-1.0625000000000001E-2</c:v>
                </c:pt>
                <c:pt idx="833">
                  <c:v>-1.0059E-2</c:v>
                </c:pt>
                <c:pt idx="834">
                  <c:v>-1.0426999999999999E-2</c:v>
                </c:pt>
                <c:pt idx="835">
                  <c:v>-9.2300000000000004E-3</c:v>
                </c:pt>
                <c:pt idx="836">
                  <c:v>-9.2519999999999998E-3</c:v>
                </c:pt>
                <c:pt idx="837">
                  <c:v>-9.8069999999999997E-3</c:v>
                </c:pt>
                <c:pt idx="838">
                  <c:v>-1.0442E-2</c:v>
                </c:pt>
                <c:pt idx="839">
                  <c:v>-1.0946000000000001E-2</c:v>
                </c:pt>
                <c:pt idx="840">
                  <c:v>-1.0499000000000001E-2</c:v>
                </c:pt>
                <c:pt idx="841">
                  <c:v>-1.0295E-2</c:v>
                </c:pt>
                <c:pt idx="842">
                  <c:v>-9.8659999999999998E-3</c:v>
                </c:pt>
                <c:pt idx="843">
                  <c:v>-9.9799999999999993E-3</c:v>
                </c:pt>
                <c:pt idx="844">
                  <c:v>-9.8429999999999993E-3</c:v>
                </c:pt>
                <c:pt idx="845">
                  <c:v>-9.5909999999999988E-3</c:v>
                </c:pt>
                <c:pt idx="846">
                  <c:v>-9.7319999999999993E-3</c:v>
                </c:pt>
                <c:pt idx="847">
                  <c:v>-9.6579999999999982E-3</c:v>
                </c:pt>
                <c:pt idx="848">
                  <c:v>-1.0188999999999998E-2</c:v>
                </c:pt>
                <c:pt idx="849">
                  <c:v>-1.0484E-2</c:v>
                </c:pt>
                <c:pt idx="850">
                  <c:v>-1.0198E-2</c:v>
                </c:pt>
                <c:pt idx="851">
                  <c:v>-1.0049999999999998E-2</c:v>
                </c:pt>
                <c:pt idx="852">
                  <c:v>-1.0425E-2</c:v>
                </c:pt>
                <c:pt idx="853">
                  <c:v>-1.0966999999999999E-2</c:v>
                </c:pt>
                <c:pt idx="854">
                  <c:v>-1.0865E-2</c:v>
                </c:pt>
                <c:pt idx="855">
                  <c:v>-1.1081000000000001E-2</c:v>
                </c:pt>
                <c:pt idx="856">
                  <c:v>-1.1337E-2</c:v>
                </c:pt>
                <c:pt idx="857">
                  <c:v>-1.0993999999999999E-2</c:v>
                </c:pt>
                <c:pt idx="858">
                  <c:v>-1.1481999999999999E-2</c:v>
                </c:pt>
                <c:pt idx="859">
                  <c:v>-1.0725999999999999E-2</c:v>
                </c:pt>
                <c:pt idx="860">
                  <c:v>-1.1492E-2</c:v>
                </c:pt>
                <c:pt idx="861">
                  <c:v>-1.1649E-2</c:v>
                </c:pt>
                <c:pt idx="862">
                  <c:v>-1.0933000000000002E-2</c:v>
                </c:pt>
                <c:pt idx="863">
                  <c:v>-1.0933000000000002E-2</c:v>
                </c:pt>
                <c:pt idx="864">
                  <c:v>-1.1181000000000002E-2</c:v>
                </c:pt>
                <c:pt idx="865">
                  <c:v>-1.1251000000000001E-2</c:v>
                </c:pt>
                <c:pt idx="866">
                  <c:v>-1.1623999999999999E-2</c:v>
                </c:pt>
                <c:pt idx="867">
                  <c:v>-1.1507E-2</c:v>
                </c:pt>
                <c:pt idx="868">
                  <c:v>-1.1655E-2</c:v>
                </c:pt>
                <c:pt idx="869">
                  <c:v>-1.2032000000000001E-2</c:v>
                </c:pt>
                <c:pt idx="870">
                  <c:v>-1.2729000000000001E-2</c:v>
                </c:pt>
                <c:pt idx="871">
                  <c:v>-1.3182999999999999E-2</c:v>
                </c:pt>
                <c:pt idx="872">
                  <c:v>-1.1831000000000001E-2</c:v>
                </c:pt>
                <c:pt idx="873">
                  <c:v>-1.2075999999999998E-2</c:v>
                </c:pt>
                <c:pt idx="874">
                  <c:v>-1.1505999999999999E-2</c:v>
                </c:pt>
                <c:pt idx="875">
                  <c:v>-1.1195999999999999E-2</c:v>
                </c:pt>
                <c:pt idx="876">
                  <c:v>-1.2530999999999999E-2</c:v>
                </c:pt>
                <c:pt idx="877">
                  <c:v>-1.2180999999999999E-2</c:v>
                </c:pt>
                <c:pt idx="878">
                  <c:v>-1.2414000000000001E-2</c:v>
                </c:pt>
                <c:pt idx="879">
                  <c:v>-1.2833000000000001E-2</c:v>
                </c:pt>
                <c:pt idx="880">
                  <c:v>-1.2686999999999999E-2</c:v>
                </c:pt>
                <c:pt idx="881">
                  <c:v>-1.2716E-2</c:v>
                </c:pt>
                <c:pt idx="882">
                  <c:v>-1.3049999999999999E-2</c:v>
                </c:pt>
                <c:pt idx="883">
                  <c:v>-1.2551000000000001E-2</c:v>
                </c:pt>
                <c:pt idx="884">
                  <c:v>-1.1657000000000002E-2</c:v>
                </c:pt>
                <c:pt idx="885">
                  <c:v>-1.2010999999999999E-2</c:v>
                </c:pt>
                <c:pt idx="886">
                  <c:v>-1.1206999999999998E-2</c:v>
                </c:pt>
                <c:pt idx="887">
                  <c:v>-1.1252E-2</c:v>
                </c:pt>
                <c:pt idx="888">
                  <c:v>-1.0827999999999999E-2</c:v>
                </c:pt>
                <c:pt idx="889">
                  <c:v>-1.1051E-2</c:v>
                </c:pt>
                <c:pt idx="890">
                  <c:v>-1.1328999999999999E-2</c:v>
                </c:pt>
                <c:pt idx="891">
                  <c:v>-1.1738999999999999E-2</c:v>
                </c:pt>
                <c:pt idx="892">
                  <c:v>-1.1793E-2</c:v>
                </c:pt>
                <c:pt idx="893">
                  <c:v>-1.2629999999999999E-2</c:v>
                </c:pt>
                <c:pt idx="894">
                  <c:v>-1.2416E-2</c:v>
                </c:pt>
                <c:pt idx="895">
                  <c:v>-1.2955999999999999E-2</c:v>
                </c:pt>
                <c:pt idx="896">
                  <c:v>-1.2784E-2</c:v>
                </c:pt>
                <c:pt idx="897">
                  <c:v>-1.1941000000000002E-2</c:v>
                </c:pt>
                <c:pt idx="898">
                  <c:v>-1.1356000000000002E-2</c:v>
                </c:pt>
                <c:pt idx="899">
                  <c:v>-1.1427E-2</c:v>
                </c:pt>
                <c:pt idx="900">
                  <c:v>-1.1483E-2</c:v>
                </c:pt>
                <c:pt idx="901">
                  <c:v>-1.1231999999999999E-2</c:v>
                </c:pt>
                <c:pt idx="902">
                  <c:v>-1.0599000000000001E-2</c:v>
                </c:pt>
                <c:pt idx="903">
                  <c:v>-1.1347000000000001E-2</c:v>
                </c:pt>
                <c:pt idx="904">
                  <c:v>-1.1489000000000001E-2</c:v>
                </c:pt>
                <c:pt idx="905">
                  <c:v>-1.1631000000000001E-2</c:v>
                </c:pt>
                <c:pt idx="906">
                  <c:v>-1.1064999999999998E-2</c:v>
                </c:pt>
                <c:pt idx="907">
                  <c:v>-1.0259999999999998E-2</c:v>
                </c:pt>
                <c:pt idx="908">
                  <c:v>-1.0227E-2</c:v>
                </c:pt>
                <c:pt idx="909">
                  <c:v>-9.8700000000000003E-3</c:v>
                </c:pt>
                <c:pt idx="910">
                  <c:v>-9.9299999999999996E-3</c:v>
                </c:pt>
                <c:pt idx="911">
                  <c:v>-1.0886E-2</c:v>
                </c:pt>
                <c:pt idx="912">
                  <c:v>-1.1458999999999999E-2</c:v>
                </c:pt>
                <c:pt idx="913">
                  <c:v>-1.1748000000000001E-2</c:v>
                </c:pt>
                <c:pt idx="914">
                  <c:v>-1.1918E-2</c:v>
                </c:pt>
                <c:pt idx="915">
                  <c:v>-1.2105999999999999E-2</c:v>
                </c:pt>
                <c:pt idx="916">
                  <c:v>-1.1543999999999999E-2</c:v>
                </c:pt>
                <c:pt idx="917">
                  <c:v>-1.0979000000000001E-2</c:v>
                </c:pt>
                <c:pt idx="918">
                  <c:v>-1.0585000000000001E-2</c:v>
                </c:pt>
                <c:pt idx="919">
                  <c:v>-8.9979999999999991E-3</c:v>
                </c:pt>
                <c:pt idx="920">
                  <c:v>-9.3219999999999987E-3</c:v>
                </c:pt>
                <c:pt idx="921">
                  <c:v>-9.222000000000001E-3</c:v>
                </c:pt>
                <c:pt idx="922">
                  <c:v>-8.6709999999999999E-3</c:v>
                </c:pt>
                <c:pt idx="923">
                  <c:v>-8.5790000000000016E-3</c:v>
                </c:pt>
                <c:pt idx="924">
                  <c:v>-8.2590000000000007E-3</c:v>
                </c:pt>
                <c:pt idx="925">
                  <c:v>-8.6620000000000013E-3</c:v>
                </c:pt>
                <c:pt idx="926">
                  <c:v>-9.1749999999999991E-3</c:v>
                </c:pt>
                <c:pt idx="927">
                  <c:v>-1.0174000000000001E-2</c:v>
                </c:pt>
                <c:pt idx="928">
                  <c:v>-9.954000000000001E-3</c:v>
                </c:pt>
                <c:pt idx="929">
                  <c:v>-9.1799999999999989E-3</c:v>
                </c:pt>
                <c:pt idx="930">
                  <c:v>-9.4579999999999994E-3</c:v>
                </c:pt>
                <c:pt idx="931">
                  <c:v>-8.1620000000000009E-3</c:v>
                </c:pt>
                <c:pt idx="932">
                  <c:v>-8.175E-3</c:v>
                </c:pt>
                <c:pt idx="933">
                  <c:v>-8.0249999999999991E-3</c:v>
                </c:pt>
                <c:pt idx="934">
                  <c:v>-7.2649999999999989E-3</c:v>
                </c:pt>
                <c:pt idx="935">
                  <c:v>-7.4560000000000008E-3</c:v>
                </c:pt>
                <c:pt idx="936">
                  <c:v>-7.1000000000000004E-3</c:v>
                </c:pt>
                <c:pt idx="937">
                  <c:v>-5.8469999999999998E-3</c:v>
                </c:pt>
                <c:pt idx="938">
                  <c:v>-4.7190000000000001E-3</c:v>
                </c:pt>
                <c:pt idx="939">
                  <c:v>-4.5779999999999996E-3</c:v>
                </c:pt>
                <c:pt idx="940">
                  <c:v>-5.7930000000000004E-3</c:v>
                </c:pt>
                <c:pt idx="941">
                  <c:v>-3.8769999999999994E-3</c:v>
                </c:pt>
                <c:pt idx="942">
                  <c:v>-4.7180000000000008E-3</c:v>
                </c:pt>
                <c:pt idx="943">
                  <c:v>-4.9829999999999996E-3</c:v>
                </c:pt>
                <c:pt idx="944">
                  <c:v>-5.1760000000000009E-3</c:v>
                </c:pt>
                <c:pt idx="945">
                  <c:v>-5.5030000000000001E-3</c:v>
                </c:pt>
                <c:pt idx="946">
                  <c:v>-5.0280000000000004E-3</c:v>
                </c:pt>
                <c:pt idx="947">
                  <c:v>-3.9680000000000002E-3</c:v>
                </c:pt>
                <c:pt idx="948">
                  <c:v>-4.5250000000000004E-3</c:v>
                </c:pt>
                <c:pt idx="949">
                  <c:v>-4.2319999999999997E-3</c:v>
                </c:pt>
                <c:pt idx="950">
                  <c:v>-4.4280000000000005E-3</c:v>
                </c:pt>
                <c:pt idx="951">
                  <c:v>-4.8340000000000006E-3</c:v>
                </c:pt>
                <c:pt idx="952">
                  <c:v>-4.3490000000000004E-3</c:v>
                </c:pt>
                <c:pt idx="953">
                  <c:v>-4.5930000000000007E-3</c:v>
                </c:pt>
                <c:pt idx="954">
                  <c:v>-5.3289999999999995E-3</c:v>
                </c:pt>
                <c:pt idx="955">
                  <c:v>-4.5609999999999991E-3</c:v>
                </c:pt>
                <c:pt idx="956">
                  <c:v>-5.1409999999999997E-3</c:v>
                </c:pt>
                <c:pt idx="957">
                  <c:v>-4.5859999999999998E-3</c:v>
                </c:pt>
                <c:pt idx="958">
                  <c:v>-3.189E-3</c:v>
                </c:pt>
                <c:pt idx="959">
                  <c:v>-2.2520000000000001E-3</c:v>
                </c:pt>
                <c:pt idx="960">
                  <c:v>-2.346E-3</c:v>
                </c:pt>
                <c:pt idx="961">
                  <c:v>-2.8189999999999999E-3</c:v>
                </c:pt>
                <c:pt idx="962">
                  <c:v>-2.4569999999999995E-3</c:v>
                </c:pt>
                <c:pt idx="963">
                  <c:v>-2.173E-3</c:v>
                </c:pt>
                <c:pt idx="964">
                  <c:v>-2.2600000000000003E-3</c:v>
                </c:pt>
                <c:pt idx="965">
                  <c:v>-2.9729999999999999E-3</c:v>
                </c:pt>
                <c:pt idx="966">
                  <c:v>-3.7289999999999997E-3</c:v>
                </c:pt>
                <c:pt idx="967">
                  <c:v>-4.092000000000001E-3</c:v>
                </c:pt>
                <c:pt idx="968">
                  <c:v>-3.4140000000000004E-3</c:v>
                </c:pt>
                <c:pt idx="969">
                  <c:v>-3.0869999999999999E-3</c:v>
                </c:pt>
                <c:pt idx="970">
                  <c:v>-2.9889999999999999E-3</c:v>
                </c:pt>
                <c:pt idx="971">
                  <c:v>-2.4630000000000003E-3</c:v>
                </c:pt>
                <c:pt idx="972">
                  <c:v>-1.9959999999999995E-3</c:v>
                </c:pt>
                <c:pt idx="973">
                  <c:v>-1.7279999999999997E-3</c:v>
                </c:pt>
                <c:pt idx="974">
                  <c:v>-2.2209999999999995E-3</c:v>
                </c:pt>
                <c:pt idx="975">
                  <c:v>-2.9429999999999999E-3</c:v>
                </c:pt>
                <c:pt idx="976">
                  <c:v>-3.4510000000000001E-3</c:v>
                </c:pt>
                <c:pt idx="977">
                  <c:v>-3.3840000000000003E-3</c:v>
                </c:pt>
                <c:pt idx="978">
                  <c:v>-3.0410000000000003E-3</c:v>
                </c:pt>
                <c:pt idx="979">
                  <c:v>-2.5969999999999999E-3</c:v>
                </c:pt>
                <c:pt idx="980">
                  <c:v>-2.032E-3</c:v>
                </c:pt>
                <c:pt idx="981">
                  <c:v>-2.3819999999999996E-3</c:v>
                </c:pt>
                <c:pt idx="982">
                  <c:v>-3.4329999999999999E-3</c:v>
                </c:pt>
                <c:pt idx="983">
                  <c:v>-3.1059999999999998E-3</c:v>
                </c:pt>
                <c:pt idx="984">
                  <c:v>-3.5890000000000002E-3</c:v>
                </c:pt>
                <c:pt idx="985">
                  <c:v>-3.4660000000000003E-3</c:v>
                </c:pt>
                <c:pt idx="986">
                  <c:v>-4.1739999999999998E-3</c:v>
                </c:pt>
                <c:pt idx="987">
                  <c:v>-3.431E-3</c:v>
                </c:pt>
                <c:pt idx="988">
                  <c:v>-3.9409999999999992E-3</c:v>
                </c:pt>
                <c:pt idx="989">
                  <c:v>-3.1160000000000003E-3</c:v>
                </c:pt>
                <c:pt idx="990">
                  <c:v>-3.1380000000000002E-3</c:v>
                </c:pt>
                <c:pt idx="991">
                  <c:v>-3.5009999999999998E-3</c:v>
                </c:pt>
                <c:pt idx="992">
                  <c:v>-3.2440000000000004E-3</c:v>
                </c:pt>
                <c:pt idx="993">
                  <c:v>-3.9170000000000003E-3</c:v>
                </c:pt>
                <c:pt idx="994">
                  <c:v>-3.7649999999999993E-3</c:v>
                </c:pt>
                <c:pt idx="995">
                  <c:v>-3.1899999999999997E-3</c:v>
                </c:pt>
                <c:pt idx="996">
                  <c:v>-2.3E-3</c:v>
                </c:pt>
                <c:pt idx="997">
                  <c:v>-3.4620000000000002E-3</c:v>
                </c:pt>
                <c:pt idx="998">
                  <c:v>-3.117E-3</c:v>
                </c:pt>
                <c:pt idx="999">
                  <c:v>-2.9760000000000008E-3</c:v>
                </c:pt>
                <c:pt idx="1000">
                  <c:v>-1.7250000000000002E-3</c:v>
                </c:pt>
                <c:pt idx="1001">
                  <c:v>-1.9440000000000002E-3</c:v>
                </c:pt>
                <c:pt idx="1002">
                  <c:v>-1.6309999999999999E-3</c:v>
                </c:pt>
                <c:pt idx="1003">
                  <c:v>-1.8239999999999999E-3</c:v>
                </c:pt>
                <c:pt idx="1004">
                  <c:v>-1.389E-3</c:v>
                </c:pt>
                <c:pt idx="1005">
                  <c:v>-1.5619999999999998E-3</c:v>
                </c:pt>
                <c:pt idx="1006">
                  <c:v>-1.2419999999999998E-3</c:v>
                </c:pt>
                <c:pt idx="1007">
                  <c:v>-1.4169999999999996E-3</c:v>
                </c:pt>
                <c:pt idx="1008">
                  <c:v>-1.6850000000000001E-3</c:v>
                </c:pt>
                <c:pt idx="1009">
                  <c:v>-7.620000000000002E-4</c:v>
                </c:pt>
                <c:pt idx="1010">
                  <c:v>-6.4800000000000025E-4</c:v>
                </c:pt>
                <c:pt idx="1011">
                  <c:v>-1.4940000000000003E-3</c:v>
                </c:pt>
                <c:pt idx="1012">
                  <c:v>-1.7870000000000002E-3</c:v>
                </c:pt>
                <c:pt idx="1013">
                  <c:v>-1.8369999999999997E-3</c:v>
                </c:pt>
                <c:pt idx="1014">
                  <c:v>-1.4109999999999999E-3</c:v>
                </c:pt>
                <c:pt idx="1015">
                  <c:v>-1.235E-3</c:v>
                </c:pt>
                <c:pt idx="1016">
                  <c:v>-1.7810000000000005E-3</c:v>
                </c:pt>
                <c:pt idx="1017">
                  <c:v>-2.0560000000000001E-3</c:v>
                </c:pt>
                <c:pt idx="1018">
                  <c:v>-1.83E-3</c:v>
                </c:pt>
                <c:pt idx="1019">
                  <c:v>-1.8919999999999998E-3</c:v>
                </c:pt>
                <c:pt idx="1020">
                  <c:v>-1.7699999999999999E-3</c:v>
                </c:pt>
                <c:pt idx="1021">
                  <c:v>-7.679999999999998E-4</c:v>
                </c:pt>
                <c:pt idx="1022">
                  <c:v>-4.2099999999999972E-4</c:v>
                </c:pt>
                <c:pt idx="1023">
                  <c:v>-4.8499999999999986E-4</c:v>
                </c:pt>
                <c:pt idx="1024">
                  <c:v>-7.8199999999999993E-4</c:v>
                </c:pt>
                <c:pt idx="1025">
                  <c:v>-8.0899999999999971E-4</c:v>
                </c:pt>
                <c:pt idx="1026">
                  <c:v>-7.3499999999999987E-4</c:v>
                </c:pt>
                <c:pt idx="1027">
                  <c:v>-6.680000000000003E-4</c:v>
                </c:pt>
                <c:pt idx="1028">
                  <c:v>-9.3300000000000024E-4</c:v>
                </c:pt>
                <c:pt idx="1029">
                  <c:v>-2.4100000000000011E-4</c:v>
                </c:pt>
                <c:pt idx="1030">
                  <c:v>-3.8899999999999964E-4</c:v>
                </c:pt>
                <c:pt idx="1031">
                  <c:v>-3.2200000000000007E-4</c:v>
                </c:pt>
                <c:pt idx="1032">
                  <c:v>-1.319999999999999E-4</c:v>
                </c:pt>
                <c:pt idx="1033">
                  <c:v>6.0999999999999945E-5</c:v>
                </c:pt>
                <c:pt idx="1034">
                  <c:v>2.8400000000000007E-4</c:v>
                </c:pt>
                <c:pt idx="1035">
                  <c:v>4.6900000000000023E-4</c:v>
                </c:pt>
                <c:pt idx="1036">
                  <c:v>4.2400000000000022E-4</c:v>
                </c:pt>
                <c:pt idx="1037">
                  <c:v>5.0200000000000028E-4</c:v>
                </c:pt>
                <c:pt idx="1038">
                  <c:v>6.1899999999999987E-4</c:v>
                </c:pt>
                <c:pt idx="1039">
                  <c:v>6.1899999999999987E-4</c:v>
                </c:pt>
                <c:pt idx="1040">
                  <c:v>1.276E-3</c:v>
                </c:pt>
                <c:pt idx="1041">
                  <c:v>1.0169999999999999E-3</c:v>
                </c:pt>
                <c:pt idx="1042">
                  <c:v>1.109E-3</c:v>
                </c:pt>
                <c:pt idx="1043">
                  <c:v>1.0020000000000001E-3</c:v>
                </c:pt>
                <c:pt idx="1044">
                  <c:v>4.0900000000000018E-4</c:v>
                </c:pt>
                <c:pt idx="1045">
                  <c:v>6.9800000000000005E-4</c:v>
                </c:pt>
                <c:pt idx="1046">
                  <c:v>8.2099999999999979E-4</c:v>
                </c:pt>
                <c:pt idx="1047">
                  <c:v>8.8799999999999958E-4</c:v>
                </c:pt>
                <c:pt idx="1048">
                  <c:v>9.3300000000000024E-4</c:v>
                </c:pt>
                <c:pt idx="1049">
                  <c:v>1.052E-3</c:v>
                </c:pt>
                <c:pt idx="1050">
                  <c:v>7.2899999999999994E-4</c:v>
                </c:pt>
                <c:pt idx="1051">
                  <c:v>9.1599999999999982E-4</c:v>
                </c:pt>
                <c:pt idx="1052">
                  <c:v>6.9499999999999976E-4</c:v>
                </c:pt>
                <c:pt idx="1053">
                  <c:v>7.1500000000000003E-4</c:v>
                </c:pt>
                <c:pt idx="1054">
                  <c:v>7.2899999999999994E-4</c:v>
                </c:pt>
                <c:pt idx="1055">
                  <c:v>3.7500000000000006E-4</c:v>
                </c:pt>
                <c:pt idx="1056">
                  <c:v>2.5999999999999998E-4</c:v>
                </c:pt>
                <c:pt idx="1057">
                  <c:v>2.3699999999999999E-4</c:v>
                </c:pt>
                <c:pt idx="1058">
                  <c:v>3.560000000000002E-4</c:v>
                </c:pt>
                <c:pt idx="1059">
                  <c:v>3.7800000000000003E-4</c:v>
                </c:pt>
                <c:pt idx="1060">
                  <c:v>1.7899999999999999E-4</c:v>
                </c:pt>
                <c:pt idx="1061">
                  <c:v>3.1700000000000006E-4</c:v>
                </c:pt>
                <c:pt idx="1062">
                  <c:v>3.5999999999999975E-4</c:v>
                </c:pt>
                <c:pt idx="1063">
                  <c:v>2.2699999999999999E-4</c:v>
                </c:pt>
                <c:pt idx="1064">
                  <c:v>3.8999999999999978E-4</c:v>
                </c:pt>
                <c:pt idx="1065">
                  <c:v>5.9100000000000016E-4</c:v>
                </c:pt>
                <c:pt idx="1066">
                  <c:v>4.5699999999999989E-4</c:v>
                </c:pt>
                <c:pt idx="1067">
                  <c:v>1.8699999999999994E-4</c:v>
                </c:pt>
                <c:pt idx="1068">
                  <c:v>2.9199999999999978E-4</c:v>
                </c:pt>
                <c:pt idx="1069">
                  <c:v>5.3699999999999993E-4</c:v>
                </c:pt>
                <c:pt idx="1070">
                  <c:v>2.5999999999999998E-4</c:v>
                </c:pt>
                <c:pt idx="1071">
                  <c:v>6.7999999999999999E-5</c:v>
                </c:pt>
                <c:pt idx="1072">
                  <c:v>-4.5000000000000037E-5</c:v>
                </c:pt>
                <c:pt idx="1073">
                  <c:v>3.7699999999999984E-4</c:v>
                </c:pt>
                <c:pt idx="1074">
                  <c:v>3.3299999999999996E-4</c:v>
                </c:pt>
                <c:pt idx="1075">
                  <c:v>4.4399999999999968E-4</c:v>
                </c:pt>
                <c:pt idx="1076">
                  <c:v>5.080000000000001E-4</c:v>
                </c:pt>
                <c:pt idx="1077">
                  <c:v>4.8500000000000013E-4</c:v>
                </c:pt>
                <c:pt idx="1078">
                  <c:v>4.0499999999999982E-4</c:v>
                </c:pt>
                <c:pt idx="1079">
                  <c:v>3.4899999999999986E-4</c:v>
                </c:pt>
                <c:pt idx="1080">
                  <c:v>4.0200000000000012E-4</c:v>
                </c:pt>
                <c:pt idx="1081">
                  <c:v>3.720000000000001E-4</c:v>
                </c:pt>
                <c:pt idx="1082">
                  <c:v>4.6099999999999977E-4</c:v>
                </c:pt>
                <c:pt idx="1083">
                  <c:v>6.9700000000000014E-4</c:v>
                </c:pt>
                <c:pt idx="1084">
                  <c:v>8.5799999999999982E-4</c:v>
                </c:pt>
                <c:pt idx="1085">
                  <c:v>9.2300000000000021E-4</c:v>
                </c:pt>
                <c:pt idx="1086">
                  <c:v>1.0510000000000003E-3</c:v>
                </c:pt>
                <c:pt idx="1087">
                  <c:v>7.6500000000000016E-4</c:v>
                </c:pt>
                <c:pt idx="1088">
                  <c:v>1.1560000000000001E-3</c:v>
                </c:pt>
                <c:pt idx="1089">
                  <c:v>1.1189999999999998E-3</c:v>
                </c:pt>
                <c:pt idx="1090">
                  <c:v>1.1230000000000001E-3</c:v>
                </c:pt>
                <c:pt idx="1091">
                  <c:v>1.5399999999999999E-3</c:v>
                </c:pt>
                <c:pt idx="1092">
                  <c:v>1.5069999999999997E-3</c:v>
                </c:pt>
                <c:pt idx="1093">
                  <c:v>1.6180000000000003E-3</c:v>
                </c:pt>
                <c:pt idx="1094">
                  <c:v>1.6980000000000001E-3</c:v>
                </c:pt>
                <c:pt idx="1095">
                  <c:v>1.6889999999999997E-3</c:v>
                </c:pt>
                <c:pt idx="1096">
                  <c:v>1.4129999999999998E-3</c:v>
                </c:pt>
                <c:pt idx="1097">
                  <c:v>8.4500000000000016E-4</c:v>
                </c:pt>
                <c:pt idx="1098">
                  <c:v>2.7600000000000015E-4</c:v>
                </c:pt>
                <c:pt idx="1099">
                  <c:v>4.2800000000000005E-4</c:v>
                </c:pt>
                <c:pt idx="1100">
                  <c:v>6.0000000000000049E-4</c:v>
                </c:pt>
                <c:pt idx="1101">
                  <c:v>7.9000000000000012E-4</c:v>
                </c:pt>
                <c:pt idx="1102">
                  <c:v>1.0580000000000001E-3</c:v>
                </c:pt>
                <c:pt idx="1103">
                  <c:v>1.2350000000000002E-3</c:v>
                </c:pt>
                <c:pt idx="1104">
                  <c:v>8.3400000000000032E-4</c:v>
                </c:pt>
                <c:pt idx="1105">
                  <c:v>8.2099999999999979E-4</c:v>
                </c:pt>
                <c:pt idx="1106">
                  <c:v>1.317E-3</c:v>
                </c:pt>
                <c:pt idx="1107">
                  <c:v>1.3030000000000003E-3</c:v>
                </c:pt>
                <c:pt idx="1108">
                  <c:v>1.2520000000000001E-3</c:v>
                </c:pt>
                <c:pt idx="1109">
                  <c:v>1.1430000000000001E-3</c:v>
                </c:pt>
                <c:pt idx="1110">
                  <c:v>1.6789999999999999E-3</c:v>
                </c:pt>
                <c:pt idx="1111">
                  <c:v>1.56E-3</c:v>
                </c:pt>
                <c:pt idx="1112">
                  <c:v>1.9959999999999995E-3</c:v>
                </c:pt>
                <c:pt idx="1113">
                  <c:v>1.9959999999999995E-3</c:v>
                </c:pt>
                <c:pt idx="1114">
                  <c:v>1.7579999999999998E-3</c:v>
                </c:pt>
                <c:pt idx="1115">
                  <c:v>1.951E-3</c:v>
                </c:pt>
                <c:pt idx="1116">
                  <c:v>1.5269999999999999E-3</c:v>
                </c:pt>
                <c:pt idx="1117">
                  <c:v>1.5149999999999999E-3</c:v>
                </c:pt>
                <c:pt idx="1118">
                  <c:v>1.423E-3</c:v>
                </c:pt>
                <c:pt idx="1119">
                  <c:v>1.34E-3</c:v>
                </c:pt>
                <c:pt idx="1120">
                  <c:v>1.2570000000000001E-3</c:v>
                </c:pt>
                <c:pt idx="1121">
                  <c:v>1.3009999999999999E-3</c:v>
                </c:pt>
                <c:pt idx="1122">
                  <c:v>1.4219999999999999E-3</c:v>
                </c:pt>
                <c:pt idx="1123">
                  <c:v>1.2850000000000001E-3</c:v>
                </c:pt>
                <c:pt idx="1124">
                  <c:v>1.5579999999999999E-3</c:v>
                </c:pt>
                <c:pt idx="1125">
                  <c:v>1.3879999999999997E-3</c:v>
                </c:pt>
                <c:pt idx="1126">
                  <c:v>1.4419999999999999E-3</c:v>
                </c:pt>
                <c:pt idx="1127">
                  <c:v>1.6609999999999997E-3</c:v>
                </c:pt>
                <c:pt idx="1128">
                  <c:v>1.5829999999999998E-3</c:v>
                </c:pt>
                <c:pt idx="1129">
                  <c:v>1.7950000000000002E-3</c:v>
                </c:pt>
                <c:pt idx="1130">
                  <c:v>1.8929999999999999E-3</c:v>
                </c:pt>
                <c:pt idx="1131">
                  <c:v>1.8479999999999996E-3</c:v>
                </c:pt>
                <c:pt idx="1132">
                  <c:v>1.7300000000000002E-3</c:v>
                </c:pt>
                <c:pt idx="1133">
                  <c:v>1.7480000000000002E-3</c:v>
                </c:pt>
                <c:pt idx="1134">
                  <c:v>1.5739999999999999E-3</c:v>
                </c:pt>
                <c:pt idx="1135">
                  <c:v>1.6720000000000001E-3</c:v>
                </c:pt>
                <c:pt idx="1136">
                  <c:v>1.8699999999999999E-3</c:v>
                </c:pt>
                <c:pt idx="1137">
                  <c:v>1.8580000000000003E-3</c:v>
                </c:pt>
                <c:pt idx="1138">
                  <c:v>1.6970000000000002E-3</c:v>
                </c:pt>
                <c:pt idx="1139">
                  <c:v>2.0120000000000003E-3</c:v>
                </c:pt>
                <c:pt idx="1140">
                  <c:v>2.0530000000000006E-3</c:v>
                </c:pt>
                <c:pt idx="1141">
                  <c:v>2.1819999999999999E-3</c:v>
                </c:pt>
                <c:pt idx="1142">
                  <c:v>2.5420000000000004E-3</c:v>
                </c:pt>
                <c:pt idx="1143">
                  <c:v>2.444E-3</c:v>
                </c:pt>
                <c:pt idx="1144">
                  <c:v>2.415E-3</c:v>
                </c:pt>
                <c:pt idx="1145">
                  <c:v>2.32E-3</c:v>
                </c:pt>
                <c:pt idx="1146">
                  <c:v>2.3779999999999999E-3</c:v>
                </c:pt>
                <c:pt idx="1147">
                  <c:v>2.3449999999999999E-3</c:v>
                </c:pt>
                <c:pt idx="1148">
                  <c:v>2.4109999999999999E-3</c:v>
                </c:pt>
                <c:pt idx="1149">
                  <c:v>2.5829999999999998E-3</c:v>
                </c:pt>
                <c:pt idx="1150">
                  <c:v>2.4980000000000002E-3</c:v>
                </c:pt>
                <c:pt idx="1151">
                  <c:v>2.5829999999999998E-3</c:v>
                </c:pt>
                <c:pt idx="1152">
                  <c:v>2.5439999999999994E-3</c:v>
                </c:pt>
                <c:pt idx="1153">
                  <c:v>2.3620000000000004E-3</c:v>
                </c:pt>
                <c:pt idx="1154">
                  <c:v>2.4009999999999999E-3</c:v>
                </c:pt>
                <c:pt idx="1155">
                  <c:v>2.4260000000000002E-3</c:v>
                </c:pt>
                <c:pt idx="1156">
                  <c:v>1.9580000000000001E-3</c:v>
                </c:pt>
                <c:pt idx="1157">
                  <c:v>1.9329999999999998E-3</c:v>
                </c:pt>
                <c:pt idx="1158">
                  <c:v>2.2590000000000002E-3</c:v>
                </c:pt>
                <c:pt idx="1159">
                  <c:v>2.1080000000000001E-3</c:v>
                </c:pt>
                <c:pt idx="1160">
                  <c:v>1.97E-3</c:v>
                </c:pt>
                <c:pt idx="1161">
                  <c:v>1.6639999999999999E-3</c:v>
                </c:pt>
                <c:pt idx="1162">
                  <c:v>2.1320000000000002E-3</c:v>
                </c:pt>
                <c:pt idx="1163">
                  <c:v>2.0440000000000002E-3</c:v>
                </c:pt>
                <c:pt idx="1164">
                  <c:v>2.5940000000000004E-3</c:v>
                </c:pt>
                <c:pt idx="1165">
                  <c:v>2.0669999999999998E-3</c:v>
                </c:pt>
                <c:pt idx="1166">
                  <c:v>1.6280000000000001E-3</c:v>
                </c:pt>
                <c:pt idx="1167">
                  <c:v>1.9650000000000002E-3</c:v>
                </c:pt>
                <c:pt idx="1168">
                  <c:v>1.7000000000000001E-3</c:v>
                </c:pt>
                <c:pt idx="1169">
                  <c:v>2.232E-3</c:v>
                </c:pt>
                <c:pt idx="1170">
                  <c:v>2.0969999999999999E-3</c:v>
                </c:pt>
                <c:pt idx="1171">
                  <c:v>1.8559999999999998E-3</c:v>
                </c:pt>
                <c:pt idx="1172">
                  <c:v>1.9810000000000001E-3</c:v>
                </c:pt>
                <c:pt idx="1173">
                  <c:v>1.8119999999999998E-3</c:v>
                </c:pt>
                <c:pt idx="1174">
                  <c:v>1.9780000000000002E-3</c:v>
                </c:pt>
                <c:pt idx="1175">
                  <c:v>2.134E-3</c:v>
                </c:pt>
                <c:pt idx="1176">
                  <c:v>2.3120000000000003E-3</c:v>
                </c:pt>
                <c:pt idx="1177">
                  <c:v>2.7390000000000001E-3</c:v>
                </c:pt>
                <c:pt idx="1178">
                  <c:v>2.8279999999999998E-3</c:v>
                </c:pt>
                <c:pt idx="1179">
                  <c:v>2.6710000000000002E-3</c:v>
                </c:pt>
                <c:pt idx="1180">
                  <c:v>2.7109999999999999E-3</c:v>
                </c:pt>
                <c:pt idx="1181">
                  <c:v>2.8020000000000002E-3</c:v>
                </c:pt>
                <c:pt idx="1182">
                  <c:v>2.9070000000000003E-3</c:v>
                </c:pt>
                <c:pt idx="1183">
                  <c:v>2.8259999999999995E-3</c:v>
                </c:pt>
                <c:pt idx="1184">
                  <c:v>2.8370000000000001E-3</c:v>
                </c:pt>
                <c:pt idx="1185">
                  <c:v>2.879E-3</c:v>
                </c:pt>
                <c:pt idx="1186">
                  <c:v>2.8530000000000001E-3</c:v>
                </c:pt>
                <c:pt idx="1187">
                  <c:v>2.6939999999999998E-3</c:v>
                </c:pt>
                <c:pt idx="1188">
                  <c:v>2.7829999999999999E-3</c:v>
                </c:pt>
                <c:pt idx="1189">
                  <c:v>2.7589999999999997E-3</c:v>
                </c:pt>
                <c:pt idx="1190">
                  <c:v>2.8530000000000001E-3</c:v>
                </c:pt>
                <c:pt idx="1191">
                  <c:v>2.7920000000000002E-3</c:v>
                </c:pt>
                <c:pt idx="1192">
                  <c:v>2.823E-3</c:v>
                </c:pt>
                <c:pt idx="1193">
                  <c:v>2.7069999999999998E-3</c:v>
                </c:pt>
                <c:pt idx="1194">
                  <c:v>3.0599999999999998E-3</c:v>
                </c:pt>
                <c:pt idx="1195">
                  <c:v>3.0519999999999996E-3</c:v>
                </c:pt>
                <c:pt idx="1196">
                  <c:v>3.0530000000000002E-3</c:v>
                </c:pt>
                <c:pt idx="1197">
                  <c:v>3.1509999999999997E-3</c:v>
                </c:pt>
                <c:pt idx="1198">
                  <c:v>2.6199999999999999E-3</c:v>
                </c:pt>
                <c:pt idx="1199">
                  <c:v>3.0200000000000001E-3</c:v>
                </c:pt>
                <c:pt idx="1200">
                  <c:v>2.9629999999999999E-3</c:v>
                </c:pt>
                <c:pt idx="1201">
                  <c:v>3.2629999999999998E-3</c:v>
                </c:pt>
                <c:pt idx="1202">
                  <c:v>3.3210000000000002E-3</c:v>
                </c:pt>
                <c:pt idx="1203">
                  <c:v>3.3710000000000003E-3</c:v>
                </c:pt>
                <c:pt idx="1204">
                  <c:v>3.1409999999999997E-3</c:v>
                </c:pt>
                <c:pt idx="1205">
                  <c:v>3.1340000000000001E-3</c:v>
                </c:pt>
                <c:pt idx="1206">
                  <c:v>3.101E-3</c:v>
                </c:pt>
                <c:pt idx="1207">
                  <c:v>3.3010000000000001E-3</c:v>
                </c:pt>
                <c:pt idx="1208">
                  <c:v>3.3040000000000001E-3</c:v>
                </c:pt>
                <c:pt idx="1209">
                  <c:v>3.0729999999999998E-3</c:v>
                </c:pt>
                <c:pt idx="1210">
                  <c:v>2.8379999999999998E-3</c:v>
                </c:pt>
                <c:pt idx="1211">
                  <c:v>2.5360000000000001E-3</c:v>
                </c:pt>
                <c:pt idx="1212">
                  <c:v>2.7339999999999999E-3</c:v>
                </c:pt>
                <c:pt idx="1213">
                  <c:v>2.8210000000000002E-3</c:v>
                </c:pt>
                <c:pt idx="1214">
                  <c:v>2.6719999999999999E-3</c:v>
                </c:pt>
                <c:pt idx="1215">
                  <c:v>2.7849999999999997E-3</c:v>
                </c:pt>
                <c:pt idx="1216">
                  <c:v>2.7209999999999999E-3</c:v>
                </c:pt>
                <c:pt idx="1217">
                  <c:v>2.934E-3</c:v>
                </c:pt>
                <c:pt idx="1218">
                  <c:v>2.5760000000000002E-3</c:v>
                </c:pt>
                <c:pt idx="1219">
                  <c:v>2.6019999999999997E-3</c:v>
                </c:pt>
                <c:pt idx="1220">
                  <c:v>2.65E-3</c:v>
                </c:pt>
                <c:pt idx="1221">
                  <c:v>2.516E-3</c:v>
                </c:pt>
                <c:pt idx="1222">
                  <c:v>2.2540000000000004E-3</c:v>
                </c:pt>
                <c:pt idx="1223">
                  <c:v>2.2000000000000001E-3</c:v>
                </c:pt>
                <c:pt idx="1224">
                  <c:v>2.0839999999999999E-3</c:v>
                </c:pt>
                <c:pt idx="1225">
                  <c:v>2.0339999999999998E-3</c:v>
                </c:pt>
                <c:pt idx="1226">
                  <c:v>1.6639999999999999E-3</c:v>
                </c:pt>
                <c:pt idx="1227">
                  <c:v>1.7600000000000003E-3</c:v>
                </c:pt>
                <c:pt idx="1228">
                  <c:v>1.4890000000000001E-3</c:v>
                </c:pt>
                <c:pt idx="1229">
                  <c:v>1.7299999999999998E-3</c:v>
                </c:pt>
                <c:pt idx="1230">
                  <c:v>1.805E-3</c:v>
                </c:pt>
                <c:pt idx="1231">
                  <c:v>1.92E-3</c:v>
                </c:pt>
                <c:pt idx="1232">
                  <c:v>2.1739999999999997E-3</c:v>
                </c:pt>
                <c:pt idx="1233">
                  <c:v>2.2620000000000001E-3</c:v>
                </c:pt>
                <c:pt idx="1234">
                  <c:v>2.1979999999999999E-3</c:v>
                </c:pt>
                <c:pt idx="1235">
                  <c:v>1.957E-3</c:v>
                </c:pt>
                <c:pt idx="1236">
                  <c:v>2.2179999999999995E-3</c:v>
                </c:pt>
                <c:pt idx="1237">
                  <c:v>2.114E-3</c:v>
                </c:pt>
                <c:pt idx="1238">
                  <c:v>2.124E-3</c:v>
                </c:pt>
                <c:pt idx="1239">
                  <c:v>1.905E-3</c:v>
                </c:pt>
                <c:pt idx="1240">
                  <c:v>1.9559999999999998E-3</c:v>
                </c:pt>
                <c:pt idx="1241">
                  <c:v>2.0180000000000003E-3</c:v>
                </c:pt>
                <c:pt idx="1242">
                  <c:v>2.0309999999999998E-3</c:v>
                </c:pt>
                <c:pt idx="1243">
                  <c:v>2.0330000000000001E-3</c:v>
                </c:pt>
                <c:pt idx="1244">
                  <c:v>2.1619999999999999E-3</c:v>
                </c:pt>
                <c:pt idx="1245">
                  <c:v>2.2140000000000003E-3</c:v>
                </c:pt>
                <c:pt idx="1246">
                  <c:v>2.1670000000000001E-3</c:v>
                </c:pt>
                <c:pt idx="1247">
                  <c:v>2.1480000000000002E-3</c:v>
                </c:pt>
                <c:pt idx="1248">
                  <c:v>2.2060000000000001E-3</c:v>
                </c:pt>
                <c:pt idx="1249">
                  <c:v>2.0800000000000003E-3</c:v>
                </c:pt>
                <c:pt idx="1250">
                  <c:v>1.869E-3</c:v>
                </c:pt>
                <c:pt idx="1251">
                  <c:v>1.9890000000000003E-3</c:v>
                </c:pt>
                <c:pt idx="1252">
                  <c:v>1.895E-3</c:v>
                </c:pt>
                <c:pt idx="1253">
                  <c:v>1.8559999999999998E-3</c:v>
                </c:pt>
                <c:pt idx="1254">
                  <c:v>1.8699999999999997E-3</c:v>
                </c:pt>
                <c:pt idx="1255">
                  <c:v>1.8259999999999999E-3</c:v>
                </c:pt>
                <c:pt idx="1256">
                  <c:v>2.1160000000000003E-3</c:v>
                </c:pt>
                <c:pt idx="1257">
                  <c:v>2.3040000000000001E-3</c:v>
                </c:pt>
                <c:pt idx="1258">
                  <c:v>2.4869999999999996E-3</c:v>
                </c:pt>
                <c:pt idx="1259">
                  <c:v>2.624E-3</c:v>
                </c:pt>
                <c:pt idx="1260">
                  <c:v>2.516E-3</c:v>
                </c:pt>
                <c:pt idx="1261">
                  <c:v>2.4629999999999999E-3</c:v>
                </c:pt>
                <c:pt idx="1262">
                  <c:v>2.6519999999999998E-3</c:v>
                </c:pt>
                <c:pt idx="1263">
                  <c:v>2.7890000000000002E-3</c:v>
                </c:pt>
                <c:pt idx="1264">
                  <c:v>2.8449999999999999E-3</c:v>
                </c:pt>
                <c:pt idx="1265">
                  <c:v>3.0969999999999999E-3</c:v>
                </c:pt>
                <c:pt idx="1266">
                  <c:v>3.107E-3</c:v>
                </c:pt>
                <c:pt idx="1267">
                  <c:v>2.934E-3</c:v>
                </c:pt>
                <c:pt idx="1268">
                  <c:v>2.9360000000000002E-3</c:v>
                </c:pt>
                <c:pt idx="1269">
                  <c:v>2.9629999999999999E-3</c:v>
                </c:pt>
                <c:pt idx="1270">
                  <c:v>2.8570000000000002E-3</c:v>
                </c:pt>
                <c:pt idx="1271">
                  <c:v>2.7139999999999998E-3</c:v>
                </c:pt>
                <c:pt idx="1272">
                  <c:v>2.7349999999999996E-3</c:v>
                </c:pt>
                <c:pt idx="1273">
                  <c:v>2.7429999999999998E-3</c:v>
                </c:pt>
                <c:pt idx="1274">
                  <c:v>2.6619999999999999E-3</c:v>
                </c:pt>
                <c:pt idx="1275">
                  <c:v>2.5640000000000003E-3</c:v>
                </c:pt>
                <c:pt idx="1276">
                  <c:v>2.6290000000000003E-3</c:v>
                </c:pt>
                <c:pt idx="1277">
                  <c:v>2.6290000000000003E-3</c:v>
                </c:pt>
                <c:pt idx="1278">
                  <c:v>2.7520000000000001E-3</c:v>
                </c:pt>
                <c:pt idx="1279">
                  <c:v>2.6879999999999999E-3</c:v>
                </c:pt>
                <c:pt idx="1280">
                  <c:v>2.4299999999999999E-3</c:v>
                </c:pt>
                <c:pt idx="1281">
                  <c:v>2.7659999999999994E-3</c:v>
                </c:pt>
                <c:pt idx="1282">
                  <c:v>2.6870000000000002E-3</c:v>
                </c:pt>
                <c:pt idx="1283">
                  <c:v>2.3870000000000002E-3</c:v>
                </c:pt>
                <c:pt idx="1284">
                  <c:v>2.2769999999999999E-3</c:v>
                </c:pt>
                <c:pt idx="1285">
                  <c:v>2.297E-3</c:v>
                </c:pt>
                <c:pt idx="1286">
                  <c:v>2.2570000000000003E-3</c:v>
                </c:pt>
                <c:pt idx="1287">
                  <c:v>2.8800000000000002E-3</c:v>
                </c:pt>
                <c:pt idx="1288">
                  <c:v>3.1800000000000001E-3</c:v>
                </c:pt>
                <c:pt idx="1289">
                  <c:v>3.091E-3</c:v>
                </c:pt>
                <c:pt idx="1290">
                  <c:v>3.1059999999999998E-3</c:v>
                </c:pt>
                <c:pt idx="1291">
                  <c:v>2.9980000000000002E-3</c:v>
                </c:pt>
                <c:pt idx="1292">
                  <c:v>3.0790000000000001E-3</c:v>
                </c:pt>
                <c:pt idx="1293">
                  <c:v>2.7940000000000005E-3</c:v>
                </c:pt>
                <c:pt idx="1294">
                  <c:v>2.6259999999999999E-3</c:v>
                </c:pt>
                <c:pt idx="1295">
                  <c:v>2.8039999999999996E-3</c:v>
                </c:pt>
                <c:pt idx="1296">
                  <c:v>2.8149999999999998E-3</c:v>
                </c:pt>
                <c:pt idx="1297">
                  <c:v>2.7760000000000003E-3</c:v>
                </c:pt>
                <c:pt idx="1298">
                  <c:v>2.7889999999999998E-3</c:v>
                </c:pt>
                <c:pt idx="1299">
                  <c:v>2.7889999999999998E-3</c:v>
                </c:pt>
                <c:pt idx="1300">
                  <c:v>2.7889999999999998E-3</c:v>
                </c:pt>
                <c:pt idx="1301">
                  <c:v>2.7889999999999998E-3</c:v>
                </c:pt>
                <c:pt idx="1302">
                  <c:v>2.6479999999999997E-3</c:v>
                </c:pt>
                <c:pt idx="1303">
                  <c:v>2.6329999999999999E-3</c:v>
                </c:pt>
                <c:pt idx="1304">
                  <c:v>2.6739999999999997E-3</c:v>
                </c:pt>
                <c:pt idx="1305">
                  <c:v>2.6739999999999997E-3</c:v>
                </c:pt>
                <c:pt idx="1306">
                  <c:v>2.2640000000000004E-3</c:v>
                </c:pt>
                <c:pt idx="1307">
                  <c:v>2.2010000000000003E-3</c:v>
                </c:pt>
                <c:pt idx="1308">
                  <c:v>1.9059999999999999E-3</c:v>
                </c:pt>
                <c:pt idx="1309">
                  <c:v>1.9589999999999998E-3</c:v>
                </c:pt>
                <c:pt idx="1310">
                  <c:v>1.8940000000000001E-3</c:v>
                </c:pt>
                <c:pt idx="1311">
                  <c:v>1.8520000000000001E-3</c:v>
                </c:pt>
                <c:pt idx="1312">
                  <c:v>1.5379999999999999E-3</c:v>
                </c:pt>
                <c:pt idx="1313">
                  <c:v>1.1740000000000001E-3</c:v>
                </c:pt>
                <c:pt idx="1314">
                  <c:v>1.106E-3</c:v>
                </c:pt>
                <c:pt idx="1315">
                  <c:v>1.106E-3</c:v>
                </c:pt>
                <c:pt idx="1316">
                  <c:v>1.194E-3</c:v>
                </c:pt>
                <c:pt idx="1317">
                  <c:v>6.7700000000000008E-4</c:v>
                </c:pt>
                <c:pt idx="1318">
                  <c:v>6.9500000000000031E-4</c:v>
                </c:pt>
                <c:pt idx="1319">
                  <c:v>5.3200000000000025E-4</c:v>
                </c:pt>
                <c:pt idx="1320">
                  <c:v>7.4299999999999974E-4</c:v>
                </c:pt>
                <c:pt idx="1321">
                  <c:v>7.9100000000000004E-4</c:v>
                </c:pt>
                <c:pt idx="1322">
                  <c:v>6.420000000000001E-4</c:v>
                </c:pt>
                <c:pt idx="1323">
                  <c:v>1.7600000000000005E-4</c:v>
                </c:pt>
                <c:pt idx="1324">
                  <c:v>-2.2499999999999964E-4</c:v>
                </c:pt>
                <c:pt idx="1325">
                  <c:v>7.599999999999995E-5</c:v>
                </c:pt>
                <c:pt idx="1326">
                  <c:v>-1.8900000000000028E-4</c:v>
                </c:pt>
                <c:pt idx="1327">
                  <c:v>-4.200000000000037E-5</c:v>
                </c:pt>
                <c:pt idx="1328">
                  <c:v>1.7299999999999981E-4</c:v>
                </c:pt>
                <c:pt idx="1329">
                  <c:v>4.880000000000001E-4</c:v>
                </c:pt>
                <c:pt idx="1330">
                  <c:v>2.2400000000000002E-4</c:v>
                </c:pt>
                <c:pt idx="1331">
                  <c:v>3.5299999999999996E-4</c:v>
                </c:pt>
                <c:pt idx="1332">
                  <c:v>7.7500000000000008E-4</c:v>
                </c:pt>
                <c:pt idx="1333">
                  <c:v>7.1700000000000019E-4</c:v>
                </c:pt>
                <c:pt idx="1334">
                  <c:v>7.2700000000000011E-4</c:v>
                </c:pt>
                <c:pt idx="1335">
                  <c:v>7.4900000000000021E-4</c:v>
                </c:pt>
                <c:pt idx="1336">
                  <c:v>5.3200000000000025E-4</c:v>
                </c:pt>
                <c:pt idx="1337">
                  <c:v>8.2600000000000002E-4</c:v>
                </c:pt>
                <c:pt idx="1338">
                  <c:v>8.1899999999999996E-4</c:v>
                </c:pt>
                <c:pt idx="1339">
                  <c:v>8.9299999999999991E-4</c:v>
                </c:pt>
                <c:pt idx="1340">
                  <c:v>9.5799999999999998E-4</c:v>
                </c:pt>
                <c:pt idx="1341">
                  <c:v>6.2099999999999992E-4</c:v>
                </c:pt>
                <c:pt idx="1342">
                  <c:v>8.3499999999999991E-4</c:v>
                </c:pt>
                <c:pt idx="1343">
                  <c:v>1.2329999999999999E-3</c:v>
                </c:pt>
                <c:pt idx="1344">
                  <c:v>1.17E-3</c:v>
                </c:pt>
                <c:pt idx="1345">
                  <c:v>1.7439999999999999E-3</c:v>
                </c:pt>
                <c:pt idx="1346">
                  <c:v>1.727E-3</c:v>
                </c:pt>
                <c:pt idx="1347">
                  <c:v>1.9710000000000001E-3</c:v>
                </c:pt>
                <c:pt idx="1348">
                  <c:v>2.0720000000000001E-3</c:v>
                </c:pt>
                <c:pt idx="1349">
                  <c:v>2.0379999999999999E-3</c:v>
                </c:pt>
                <c:pt idx="1350">
                  <c:v>1.8440000000000002E-3</c:v>
                </c:pt>
                <c:pt idx="1351">
                  <c:v>2.0929999999999998E-3</c:v>
                </c:pt>
                <c:pt idx="1352">
                  <c:v>1.6749999999999998E-3</c:v>
                </c:pt>
                <c:pt idx="1353">
                  <c:v>1.64E-3</c:v>
                </c:pt>
                <c:pt idx="1354">
                  <c:v>1.7819999999999999E-3</c:v>
                </c:pt>
                <c:pt idx="1355">
                  <c:v>1.8590000000000002E-3</c:v>
                </c:pt>
                <c:pt idx="1356">
                  <c:v>2.0070000000000001E-3</c:v>
                </c:pt>
                <c:pt idx="1357">
                  <c:v>2.0120000000000003E-3</c:v>
                </c:pt>
                <c:pt idx="1358">
                  <c:v>2.0590000000000001E-3</c:v>
                </c:pt>
                <c:pt idx="1359">
                  <c:v>2.2339999999999999E-3</c:v>
                </c:pt>
                <c:pt idx="1360">
                  <c:v>2.372E-3</c:v>
                </c:pt>
                <c:pt idx="1361">
                  <c:v>2.261E-3</c:v>
                </c:pt>
                <c:pt idx="1362">
                  <c:v>2.2009999999999998E-3</c:v>
                </c:pt>
                <c:pt idx="1363">
                  <c:v>2.2439999999999999E-3</c:v>
                </c:pt>
                <c:pt idx="1364">
                  <c:v>2.3310000000000002E-3</c:v>
                </c:pt>
                <c:pt idx="1365">
                  <c:v>2.4269999999999999E-3</c:v>
                </c:pt>
                <c:pt idx="1366">
                  <c:v>2.637E-3</c:v>
                </c:pt>
                <c:pt idx="1367">
                  <c:v>2.6790000000000004E-3</c:v>
                </c:pt>
                <c:pt idx="1368">
                  <c:v>2.6790000000000004E-3</c:v>
                </c:pt>
                <c:pt idx="1369">
                  <c:v>2.6390000000000003E-3</c:v>
                </c:pt>
                <c:pt idx="1370">
                  <c:v>2.4499999999999999E-3</c:v>
                </c:pt>
                <c:pt idx="1371">
                  <c:v>2.2910000000000001E-3</c:v>
                </c:pt>
                <c:pt idx="1372">
                  <c:v>2.385E-3</c:v>
                </c:pt>
                <c:pt idx="1373">
                  <c:v>2.1739999999999997E-3</c:v>
                </c:pt>
                <c:pt idx="1374">
                  <c:v>2.0939999999999999E-3</c:v>
                </c:pt>
                <c:pt idx="1375">
                  <c:v>2.0050000000000003E-3</c:v>
                </c:pt>
                <c:pt idx="1376">
                  <c:v>1.8320000000000001E-3</c:v>
                </c:pt>
                <c:pt idx="1377">
                  <c:v>2.0180000000000003E-3</c:v>
                </c:pt>
                <c:pt idx="1378">
                  <c:v>2.124E-3</c:v>
                </c:pt>
                <c:pt idx="1379">
                  <c:v>2.0469999999999998E-3</c:v>
                </c:pt>
                <c:pt idx="1380">
                  <c:v>1.9979999999999998E-3</c:v>
                </c:pt>
                <c:pt idx="1381">
                  <c:v>2.2060000000000001E-3</c:v>
                </c:pt>
                <c:pt idx="1382">
                  <c:v>2.1429999999999999E-3</c:v>
                </c:pt>
                <c:pt idx="1383">
                  <c:v>2.1060000000000002E-3</c:v>
                </c:pt>
                <c:pt idx="1384">
                  <c:v>2.1210000000000001E-3</c:v>
                </c:pt>
                <c:pt idx="1385">
                  <c:v>2.0990000000000002E-3</c:v>
                </c:pt>
                <c:pt idx="1386">
                  <c:v>2.1609999999999997E-3</c:v>
                </c:pt>
                <c:pt idx="1387">
                  <c:v>2.1579999999999998E-3</c:v>
                </c:pt>
                <c:pt idx="1388">
                  <c:v>2.1349999999999997E-3</c:v>
                </c:pt>
                <c:pt idx="1389">
                  <c:v>2.085E-3</c:v>
                </c:pt>
                <c:pt idx="1390">
                  <c:v>1.964E-3</c:v>
                </c:pt>
                <c:pt idx="1391">
                  <c:v>1.8859999999999999E-3</c:v>
                </c:pt>
                <c:pt idx="1392">
                  <c:v>2.2820000000000002E-3</c:v>
                </c:pt>
                <c:pt idx="1393">
                  <c:v>2.176E-3</c:v>
                </c:pt>
                <c:pt idx="1394">
                  <c:v>2.1549999999999998E-3</c:v>
                </c:pt>
                <c:pt idx="1395">
                  <c:v>1.928E-3</c:v>
                </c:pt>
                <c:pt idx="1396">
                  <c:v>2.1030000000000003E-3</c:v>
                </c:pt>
                <c:pt idx="1397">
                  <c:v>2.1619999999999999E-3</c:v>
                </c:pt>
                <c:pt idx="1398">
                  <c:v>1.8799999999999999E-3</c:v>
                </c:pt>
                <c:pt idx="1399">
                  <c:v>2.1160000000000003E-3</c:v>
                </c:pt>
                <c:pt idx="1400">
                  <c:v>2.2009999999999998E-3</c:v>
                </c:pt>
                <c:pt idx="1401">
                  <c:v>2.153E-3</c:v>
                </c:pt>
                <c:pt idx="1402">
                  <c:v>2.3899999999999998E-3</c:v>
                </c:pt>
                <c:pt idx="1403">
                  <c:v>2.7339999999999999E-3</c:v>
                </c:pt>
                <c:pt idx="1404">
                  <c:v>2.4520000000000002E-3</c:v>
                </c:pt>
                <c:pt idx="1405">
                  <c:v>2.2910000000000001E-3</c:v>
                </c:pt>
                <c:pt idx="1406">
                  <c:v>2.5119999999999999E-3</c:v>
                </c:pt>
                <c:pt idx="1407">
                  <c:v>2.392E-3</c:v>
                </c:pt>
                <c:pt idx="1408">
                  <c:v>2.398E-3</c:v>
                </c:pt>
                <c:pt idx="1409">
                  <c:v>2.202E-3</c:v>
                </c:pt>
                <c:pt idx="1410">
                  <c:v>2.513E-3</c:v>
                </c:pt>
                <c:pt idx="1411">
                  <c:v>2.1520000000000003E-3</c:v>
                </c:pt>
                <c:pt idx="1412">
                  <c:v>2.1390000000000003E-3</c:v>
                </c:pt>
                <c:pt idx="1413">
                  <c:v>2.264E-3</c:v>
                </c:pt>
                <c:pt idx="1414">
                  <c:v>1.946E-3</c:v>
                </c:pt>
                <c:pt idx="1415">
                  <c:v>1.954E-3</c:v>
                </c:pt>
                <c:pt idx="1416">
                  <c:v>1.8570000000000004E-3</c:v>
                </c:pt>
                <c:pt idx="1417">
                  <c:v>1.5380000000000003E-3</c:v>
                </c:pt>
                <c:pt idx="1418">
                  <c:v>1.2500000000000002E-3</c:v>
                </c:pt>
                <c:pt idx="1419">
                  <c:v>1.1129999999999998E-3</c:v>
                </c:pt>
                <c:pt idx="1420">
                  <c:v>1.1689999999999997E-3</c:v>
                </c:pt>
                <c:pt idx="1421">
                  <c:v>1.5050000000000003E-3</c:v>
                </c:pt>
                <c:pt idx="1422">
                  <c:v>1.3419999999999999E-3</c:v>
                </c:pt>
                <c:pt idx="1423">
                  <c:v>1.449E-3</c:v>
                </c:pt>
                <c:pt idx="1424">
                  <c:v>1.2780000000000001E-3</c:v>
                </c:pt>
                <c:pt idx="1425">
                  <c:v>8.8299999999999989E-4</c:v>
                </c:pt>
                <c:pt idx="1426">
                  <c:v>1.446E-3</c:v>
                </c:pt>
                <c:pt idx="1427">
                  <c:v>8.2699999999999994E-4</c:v>
                </c:pt>
                <c:pt idx="1428">
                  <c:v>1.0530000000000001E-3</c:v>
                </c:pt>
                <c:pt idx="1429">
                  <c:v>1.1630000000000002E-3</c:v>
                </c:pt>
                <c:pt idx="1430">
                  <c:v>1.6870000000000001E-3</c:v>
                </c:pt>
                <c:pt idx="1431">
                  <c:v>1.794E-3</c:v>
                </c:pt>
                <c:pt idx="1432">
                  <c:v>1.6969999999999999E-3</c:v>
                </c:pt>
                <c:pt idx="1433">
                  <c:v>1.683E-3</c:v>
                </c:pt>
                <c:pt idx="1434">
                  <c:v>1.5619999999999998E-3</c:v>
                </c:pt>
                <c:pt idx="1435">
                  <c:v>1.7399999999999998E-3</c:v>
                </c:pt>
                <c:pt idx="1436">
                  <c:v>1.9679999999999997E-3</c:v>
                </c:pt>
                <c:pt idx="1437">
                  <c:v>2.526E-3</c:v>
                </c:pt>
                <c:pt idx="1438">
                  <c:v>2.8409999999999998E-3</c:v>
                </c:pt>
                <c:pt idx="1439">
                  <c:v>2.6919999999999999E-3</c:v>
                </c:pt>
                <c:pt idx="1440">
                  <c:v>2.8739999999999998E-3</c:v>
                </c:pt>
                <c:pt idx="1441">
                  <c:v>2.4750000000000002E-3</c:v>
                </c:pt>
                <c:pt idx="1442">
                  <c:v>2.1220000000000002E-3</c:v>
                </c:pt>
                <c:pt idx="1443">
                  <c:v>2.3779999999999999E-3</c:v>
                </c:pt>
                <c:pt idx="1444">
                  <c:v>2.0970000000000003E-3</c:v>
                </c:pt>
                <c:pt idx="1445">
                  <c:v>2.3449999999999999E-3</c:v>
                </c:pt>
                <c:pt idx="1446">
                  <c:v>2.1249999999999997E-3</c:v>
                </c:pt>
                <c:pt idx="1447">
                  <c:v>2.2959999999999999E-3</c:v>
                </c:pt>
                <c:pt idx="1448">
                  <c:v>2.1450000000000002E-3</c:v>
                </c:pt>
                <c:pt idx="1449">
                  <c:v>2.0229999999999996E-3</c:v>
                </c:pt>
                <c:pt idx="1450">
                  <c:v>1.7279999999999997E-3</c:v>
                </c:pt>
                <c:pt idx="1451">
                  <c:v>1.8870000000000004E-3</c:v>
                </c:pt>
                <c:pt idx="1452">
                  <c:v>1.6639999999999999E-3</c:v>
                </c:pt>
                <c:pt idx="1453">
                  <c:v>1.6369999999999998E-3</c:v>
                </c:pt>
                <c:pt idx="1454">
                  <c:v>1.5799999999999998E-3</c:v>
                </c:pt>
                <c:pt idx="1455">
                  <c:v>1.6189999999999998E-3</c:v>
                </c:pt>
                <c:pt idx="1456">
                  <c:v>1.5870000000000001E-3</c:v>
                </c:pt>
                <c:pt idx="1457">
                  <c:v>1.7299999999999998E-3</c:v>
                </c:pt>
                <c:pt idx="1458">
                  <c:v>1.4679999999999999E-3</c:v>
                </c:pt>
                <c:pt idx="1459">
                  <c:v>1.3420000000000001E-3</c:v>
                </c:pt>
                <c:pt idx="1460">
                  <c:v>1.366E-3</c:v>
                </c:pt>
                <c:pt idx="1461">
                  <c:v>1.361E-3</c:v>
                </c:pt>
                <c:pt idx="1462">
                  <c:v>1.3999999999999998E-3</c:v>
                </c:pt>
                <c:pt idx="1463">
                  <c:v>1.4140000000000003E-3</c:v>
                </c:pt>
                <c:pt idx="1464">
                  <c:v>1.3970000000000002E-3</c:v>
                </c:pt>
                <c:pt idx="1465">
                  <c:v>1.0700000000000002E-3</c:v>
                </c:pt>
                <c:pt idx="1466">
                  <c:v>1.1039999999999999E-3</c:v>
                </c:pt>
                <c:pt idx="1467">
                  <c:v>1.1770000000000001E-3</c:v>
                </c:pt>
                <c:pt idx="1468">
                  <c:v>1.209E-3</c:v>
                </c:pt>
                <c:pt idx="1469">
                  <c:v>1.2440000000000001E-3</c:v>
                </c:pt>
                <c:pt idx="1470">
                  <c:v>1.3439999999999999E-3</c:v>
                </c:pt>
                <c:pt idx="1471">
                  <c:v>1.1980000000000003E-3</c:v>
                </c:pt>
                <c:pt idx="1472">
                  <c:v>1.2790000000000002E-3</c:v>
                </c:pt>
                <c:pt idx="1473">
                  <c:v>9.5299999999999996E-4</c:v>
                </c:pt>
                <c:pt idx="1474">
                  <c:v>9.9200000000000004E-4</c:v>
                </c:pt>
                <c:pt idx="1475">
                  <c:v>1.2079999999999999E-3</c:v>
                </c:pt>
                <c:pt idx="1476">
                  <c:v>1.4469999999999999E-3</c:v>
                </c:pt>
                <c:pt idx="1477">
                  <c:v>1.621E-3</c:v>
                </c:pt>
                <c:pt idx="1478">
                  <c:v>1.6359999999999999E-3</c:v>
                </c:pt>
                <c:pt idx="1479">
                  <c:v>1.3879999999999997E-3</c:v>
                </c:pt>
                <c:pt idx="1480">
                  <c:v>1.3329999999999998E-3</c:v>
                </c:pt>
                <c:pt idx="1481">
                  <c:v>1.9619999999999998E-3</c:v>
                </c:pt>
                <c:pt idx="1482">
                  <c:v>1.8990000000000007E-3</c:v>
                </c:pt>
                <c:pt idx="1483">
                  <c:v>1.895E-3</c:v>
                </c:pt>
                <c:pt idx="1484">
                  <c:v>1.8769999999999998E-3</c:v>
                </c:pt>
                <c:pt idx="1485">
                  <c:v>2.006E-3</c:v>
                </c:pt>
                <c:pt idx="1486">
                  <c:v>1.9170000000000003E-3</c:v>
                </c:pt>
                <c:pt idx="1487">
                  <c:v>2.183E-3</c:v>
                </c:pt>
                <c:pt idx="1488">
                  <c:v>2.1160000000000003E-3</c:v>
                </c:pt>
                <c:pt idx="1489">
                  <c:v>1.789E-3</c:v>
                </c:pt>
                <c:pt idx="1490">
                  <c:v>1.591E-3</c:v>
                </c:pt>
                <c:pt idx="1491">
                  <c:v>8.4699999999999999E-4</c:v>
                </c:pt>
                <c:pt idx="1492">
                  <c:v>1.485E-3</c:v>
                </c:pt>
                <c:pt idx="1493">
                  <c:v>1.2130000000000001E-3</c:v>
                </c:pt>
                <c:pt idx="1494">
                  <c:v>1.3670000000000002E-3</c:v>
                </c:pt>
                <c:pt idx="1495">
                  <c:v>1.467E-3</c:v>
                </c:pt>
                <c:pt idx="1496">
                  <c:v>1.5199999999999999E-3</c:v>
                </c:pt>
                <c:pt idx="1497">
                  <c:v>1.5210000000000002E-3</c:v>
                </c:pt>
                <c:pt idx="1498">
                  <c:v>1.6499999999999998E-3</c:v>
                </c:pt>
                <c:pt idx="1499">
                  <c:v>1.5080000000000002E-3</c:v>
                </c:pt>
                <c:pt idx="1500">
                  <c:v>1.6019999999999999E-3</c:v>
                </c:pt>
                <c:pt idx="1501">
                  <c:v>1.5660000000000001E-3</c:v>
                </c:pt>
                <c:pt idx="1502">
                  <c:v>1.5539999999999998E-3</c:v>
                </c:pt>
                <c:pt idx="1503">
                  <c:v>1.5609999999999999E-3</c:v>
                </c:pt>
                <c:pt idx="1504">
                  <c:v>1.812E-3</c:v>
                </c:pt>
                <c:pt idx="1505">
                  <c:v>2.1080000000000001E-3</c:v>
                </c:pt>
                <c:pt idx="1506">
                  <c:v>1.8490000000000002E-3</c:v>
                </c:pt>
                <c:pt idx="1507">
                  <c:v>1.6130000000000003E-3</c:v>
                </c:pt>
                <c:pt idx="1508">
                  <c:v>1.7250000000000002E-3</c:v>
                </c:pt>
                <c:pt idx="1509">
                  <c:v>1.7660000000000004E-3</c:v>
                </c:pt>
                <c:pt idx="1510">
                  <c:v>1.5579999999999999E-3</c:v>
                </c:pt>
                <c:pt idx="1511">
                  <c:v>1.1609999999999997E-3</c:v>
                </c:pt>
                <c:pt idx="1512">
                  <c:v>1.307E-3</c:v>
                </c:pt>
                <c:pt idx="1513">
                  <c:v>1.3909999999999997E-3</c:v>
                </c:pt>
                <c:pt idx="1514">
                  <c:v>1.2989999999999998E-3</c:v>
                </c:pt>
                <c:pt idx="1515">
                  <c:v>1.3779999999999999E-3</c:v>
                </c:pt>
                <c:pt idx="1516">
                  <c:v>1.4920000000000003E-3</c:v>
                </c:pt>
                <c:pt idx="1517">
                  <c:v>1.2930000000000003E-3</c:v>
                </c:pt>
                <c:pt idx="1518">
                  <c:v>1.1610000000000001E-3</c:v>
                </c:pt>
                <c:pt idx="1519">
                  <c:v>1.15E-3</c:v>
                </c:pt>
                <c:pt idx="1520">
                  <c:v>1.3409999999999997E-3</c:v>
                </c:pt>
                <c:pt idx="1521">
                  <c:v>1.5879999999999998E-3</c:v>
                </c:pt>
                <c:pt idx="1522">
                  <c:v>1.918E-3</c:v>
                </c:pt>
                <c:pt idx="1523">
                  <c:v>1.9740000000000001E-3</c:v>
                </c:pt>
                <c:pt idx="1524">
                  <c:v>1.885E-3</c:v>
                </c:pt>
                <c:pt idx="1525">
                  <c:v>1.6300000000000002E-3</c:v>
                </c:pt>
                <c:pt idx="1526">
                  <c:v>1.5710000000000001E-3</c:v>
                </c:pt>
                <c:pt idx="1527">
                  <c:v>1.9719999999999998E-3</c:v>
                </c:pt>
                <c:pt idx="1528">
                  <c:v>2.1190000000000002E-3</c:v>
                </c:pt>
                <c:pt idx="1529">
                  <c:v>2.1619999999999999E-3</c:v>
                </c:pt>
                <c:pt idx="1530">
                  <c:v>2.2570000000000003E-3</c:v>
                </c:pt>
                <c:pt idx="1531">
                  <c:v>1.9970000000000001E-3</c:v>
                </c:pt>
                <c:pt idx="1532">
                  <c:v>1.8789999999999998E-3</c:v>
                </c:pt>
                <c:pt idx="1533">
                  <c:v>1.8310000000000002E-3</c:v>
                </c:pt>
                <c:pt idx="1534">
                  <c:v>1.7340000000000001E-3</c:v>
                </c:pt>
                <c:pt idx="1535">
                  <c:v>1.704E-3</c:v>
                </c:pt>
                <c:pt idx="1536">
                  <c:v>1.774E-3</c:v>
                </c:pt>
                <c:pt idx="1537">
                  <c:v>1.7330000000000002E-3</c:v>
                </c:pt>
                <c:pt idx="1538">
                  <c:v>1.4569999999999997E-3</c:v>
                </c:pt>
                <c:pt idx="1539">
                  <c:v>1.5050000000000003E-3</c:v>
                </c:pt>
                <c:pt idx="1540">
                  <c:v>1.686E-3</c:v>
                </c:pt>
                <c:pt idx="1541">
                  <c:v>1.5669999999999998E-3</c:v>
                </c:pt>
                <c:pt idx="1542">
                  <c:v>1.6649999999999998E-3</c:v>
                </c:pt>
                <c:pt idx="1543">
                  <c:v>1.673E-3</c:v>
                </c:pt>
                <c:pt idx="1544">
                  <c:v>1.5749999999999998E-3</c:v>
                </c:pt>
                <c:pt idx="1545">
                  <c:v>1.6359999999999997E-3</c:v>
                </c:pt>
                <c:pt idx="1546">
                  <c:v>1.2449999999999998E-3</c:v>
                </c:pt>
                <c:pt idx="1547">
                  <c:v>9.6099999999999994E-4</c:v>
                </c:pt>
                <c:pt idx="1548">
                  <c:v>8.839999999999998E-4</c:v>
                </c:pt>
                <c:pt idx="1549">
                  <c:v>7.4100000000000023E-4</c:v>
                </c:pt>
                <c:pt idx="1550">
                  <c:v>8.1500000000000019E-4</c:v>
                </c:pt>
                <c:pt idx="1551">
                  <c:v>7.4700000000000016E-4</c:v>
                </c:pt>
                <c:pt idx="1552">
                  <c:v>7.1400000000000022E-4</c:v>
                </c:pt>
                <c:pt idx="1553">
                  <c:v>8.2299999999999984E-4</c:v>
                </c:pt>
                <c:pt idx="1554">
                  <c:v>7.9100000000000004E-4</c:v>
                </c:pt>
                <c:pt idx="1555">
                  <c:v>8.9800000000000014E-4</c:v>
                </c:pt>
                <c:pt idx="1556">
                  <c:v>1.0159999999999998E-3</c:v>
                </c:pt>
                <c:pt idx="1557">
                  <c:v>1.4930000000000002E-3</c:v>
                </c:pt>
                <c:pt idx="1558">
                  <c:v>1.5379999999999999E-3</c:v>
                </c:pt>
                <c:pt idx="1559">
                  <c:v>1.5810000000000002E-3</c:v>
                </c:pt>
                <c:pt idx="1560">
                  <c:v>1.702E-3</c:v>
                </c:pt>
                <c:pt idx="1561">
                  <c:v>1.702E-3</c:v>
                </c:pt>
                <c:pt idx="1562">
                  <c:v>1.8199999999999996E-3</c:v>
                </c:pt>
                <c:pt idx="1563">
                  <c:v>1.4810000000000001E-3</c:v>
                </c:pt>
                <c:pt idx="1564">
                  <c:v>1.7369999999999998E-3</c:v>
                </c:pt>
                <c:pt idx="1565">
                  <c:v>1.7320000000000002E-3</c:v>
                </c:pt>
                <c:pt idx="1566">
                  <c:v>1.7320000000000002E-3</c:v>
                </c:pt>
                <c:pt idx="1567">
                  <c:v>1.6919999999999999E-3</c:v>
                </c:pt>
                <c:pt idx="1568">
                  <c:v>1.9050000000000002E-3</c:v>
                </c:pt>
                <c:pt idx="1569">
                  <c:v>1.838E-3</c:v>
                </c:pt>
                <c:pt idx="1570">
                  <c:v>1.7910000000000003E-3</c:v>
                </c:pt>
                <c:pt idx="1571">
                  <c:v>1.9910000000000001E-3</c:v>
                </c:pt>
                <c:pt idx="1572">
                  <c:v>2.1880000000000003E-3</c:v>
                </c:pt>
                <c:pt idx="1573">
                  <c:v>1.8560000000000002E-3</c:v>
                </c:pt>
                <c:pt idx="1574">
                  <c:v>1.7669999999999999E-3</c:v>
                </c:pt>
                <c:pt idx="1575">
                  <c:v>1.7619999999999997E-3</c:v>
                </c:pt>
                <c:pt idx="1576">
                  <c:v>1.7830000000000001E-3</c:v>
                </c:pt>
                <c:pt idx="1577">
                  <c:v>2.0729999999999998E-3</c:v>
                </c:pt>
                <c:pt idx="1578">
                  <c:v>2.0099999999999996E-3</c:v>
                </c:pt>
                <c:pt idx="1579">
                  <c:v>2.088E-3</c:v>
                </c:pt>
                <c:pt idx="1580">
                  <c:v>2.1819999999999999E-3</c:v>
                </c:pt>
                <c:pt idx="1581">
                  <c:v>2.3130000000000004E-3</c:v>
                </c:pt>
                <c:pt idx="1582">
                  <c:v>2.0539999999999998E-3</c:v>
                </c:pt>
                <c:pt idx="1583">
                  <c:v>2.1200000000000004E-3</c:v>
                </c:pt>
                <c:pt idx="1584">
                  <c:v>2.0799999999999998E-3</c:v>
                </c:pt>
                <c:pt idx="1585">
                  <c:v>2.1869999999999997E-3</c:v>
                </c:pt>
                <c:pt idx="1586">
                  <c:v>2.4329999999999994E-3</c:v>
                </c:pt>
                <c:pt idx="1587">
                  <c:v>2.5160000000000004E-3</c:v>
                </c:pt>
                <c:pt idx="1588">
                  <c:v>2.6129999999999999E-3</c:v>
                </c:pt>
                <c:pt idx="1589">
                  <c:v>2.1819999999999999E-3</c:v>
                </c:pt>
                <c:pt idx="1590">
                  <c:v>2.3160000000000004E-3</c:v>
                </c:pt>
                <c:pt idx="1591">
                  <c:v>2.3799999999999997E-3</c:v>
                </c:pt>
                <c:pt idx="1592">
                  <c:v>1.9919999999999998E-3</c:v>
                </c:pt>
                <c:pt idx="1593">
                  <c:v>2.1300000000000004E-3</c:v>
                </c:pt>
                <c:pt idx="1594">
                  <c:v>1.9750000000000002E-3</c:v>
                </c:pt>
                <c:pt idx="1595">
                  <c:v>2.2669999999999999E-3</c:v>
                </c:pt>
                <c:pt idx="1596">
                  <c:v>2.1540000000000005E-3</c:v>
                </c:pt>
                <c:pt idx="1597">
                  <c:v>2.0579999999999999E-3</c:v>
                </c:pt>
                <c:pt idx="1598">
                  <c:v>2.0089999999999995E-3</c:v>
                </c:pt>
                <c:pt idx="1599">
                  <c:v>1.9979999999999998E-3</c:v>
                </c:pt>
                <c:pt idx="1600">
                  <c:v>1.9029999999999997E-3</c:v>
                </c:pt>
                <c:pt idx="1601">
                  <c:v>2.068E-3</c:v>
                </c:pt>
                <c:pt idx="1602">
                  <c:v>1.9629999999999999E-3</c:v>
                </c:pt>
                <c:pt idx="1603">
                  <c:v>1.9589999999999998E-3</c:v>
                </c:pt>
                <c:pt idx="1604">
                  <c:v>1.926E-3</c:v>
                </c:pt>
                <c:pt idx="1605">
                  <c:v>1.9350000000000001E-3</c:v>
                </c:pt>
                <c:pt idx="1606">
                  <c:v>2.2680000000000001E-3</c:v>
                </c:pt>
                <c:pt idx="1607">
                  <c:v>2.33E-3</c:v>
                </c:pt>
                <c:pt idx="1608">
                  <c:v>1.8990000000000001E-3</c:v>
                </c:pt>
                <c:pt idx="1609">
                  <c:v>1.9670000000000004E-3</c:v>
                </c:pt>
                <c:pt idx="1610">
                  <c:v>2.2239999999999998E-3</c:v>
                </c:pt>
                <c:pt idx="1611">
                  <c:v>2.1559999999999999E-3</c:v>
                </c:pt>
                <c:pt idx="1612">
                  <c:v>1.7880000000000001E-3</c:v>
                </c:pt>
                <c:pt idx="1613">
                  <c:v>1.9210000000000002E-3</c:v>
                </c:pt>
                <c:pt idx="1614">
                  <c:v>2.0099999999999996E-3</c:v>
                </c:pt>
                <c:pt idx="1615">
                  <c:v>2.0399999999999997E-3</c:v>
                </c:pt>
                <c:pt idx="1616">
                  <c:v>2.0400000000000001E-3</c:v>
                </c:pt>
                <c:pt idx="1617">
                  <c:v>1.98E-3</c:v>
                </c:pt>
                <c:pt idx="1618">
                  <c:v>1.9249999999999998E-3</c:v>
                </c:pt>
                <c:pt idx="1619">
                  <c:v>2.0379999999999999E-3</c:v>
                </c:pt>
                <c:pt idx="1620">
                  <c:v>1.8940000000000001E-3</c:v>
                </c:pt>
                <c:pt idx="1621">
                  <c:v>2.4739999999999996E-3</c:v>
                </c:pt>
                <c:pt idx="1622">
                  <c:v>2.1190000000000002E-3</c:v>
                </c:pt>
                <c:pt idx="1623">
                  <c:v>2.1930000000000001E-3</c:v>
                </c:pt>
                <c:pt idx="1624">
                  <c:v>2.4830000000000004E-3</c:v>
                </c:pt>
                <c:pt idx="1625">
                  <c:v>2.5709999999999999E-3</c:v>
                </c:pt>
                <c:pt idx="1626">
                  <c:v>2.833E-3</c:v>
                </c:pt>
                <c:pt idx="1627">
                  <c:v>3.1050000000000001E-3</c:v>
                </c:pt>
                <c:pt idx="1628">
                  <c:v>3.0810000000000004E-3</c:v>
                </c:pt>
                <c:pt idx="1629">
                  <c:v>2.6019999999999997E-3</c:v>
                </c:pt>
                <c:pt idx="1630">
                  <c:v>2.5790000000000001E-3</c:v>
                </c:pt>
                <c:pt idx="1631">
                  <c:v>2.6640000000000001E-3</c:v>
                </c:pt>
                <c:pt idx="1632">
                  <c:v>2.7309999999999999E-3</c:v>
                </c:pt>
                <c:pt idx="1633">
                  <c:v>2.4940000000000001E-3</c:v>
                </c:pt>
                <c:pt idx="1634">
                  <c:v>2.271E-3</c:v>
                </c:pt>
                <c:pt idx="1635">
                  <c:v>2.2339999999999994E-3</c:v>
                </c:pt>
                <c:pt idx="1636">
                  <c:v>1.828E-3</c:v>
                </c:pt>
                <c:pt idx="1637">
                  <c:v>1.9460000000000002E-3</c:v>
                </c:pt>
                <c:pt idx="1638">
                  <c:v>1.9859999999999999E-3</c:v>
                </c:pt>
                <c:pt idx="1639">
                  <c:v>2.134E-3</c:v>
                </c:pt>
                <c:pt idx="1640">
                  <c:v>2.4320000000000001E-3</c:v>
                </c:pt>
                <c:pt idx="1641">
                  <c:v>2.3549999999999999E-3</c:v>
                </c:pt>
                <c:pt idx="1642">
                  <c:v>2.2659999999999998E-3</c:v>
                </c:pt>
                <c:pt idx="1643">
                  <c:v>2.2659999999999998E-3</c:v>
                </c:pt>
                <c:pt idx="1644">
                  <c:v>2.2260000000000001E-3</c:v>
                </c:pt>
                <c:pt idx="1645">
                  <c:v>2.3079999999999997E-3</c:v>
                </c:pt>
                <c:pt idx="1646">
                  <c:v>2.7100000000000002E-3</c:v>
                </c:pt>
                <c:pt idx="1647">
                  <c:v>2.5500000000000002E-3</c:v>
                </c:pt>
                <c:pt idx="1648">
                  <c:v>2.6210000000000001E-3</c:v>
                </c:pt>
                <c:pt idx="1649">
                  <c:v>2.6150000000000001E-3</c:v>
                </c:pt>
                <c:pt idx="1650">
                  <c:v>2.9620000000000002E-3</c:v>
                </c:pt>
                <c:pt idx="1651">
                  <c:v>2.7029999999999997E-3</c:v>
                </c:pt>
                <c:pt idx="1652">
                  <c:v>2.6639999999999997E-3</c:v>
                </c:pt>
                <c:pt idx="1653">
                  <c:v>2.9869999999999996E-3</c:v>
                </c:pt>
                <c:pt idx="1654">
                  <c:v>2.8279999999999998E-3</c:v>
                </c:pt>
                <c:pt idx="1655">
                  <c:v>2.7620000000000001E-3</c:v>
                </c:pt>
                <c:pt idx="1656">
                  <c:v>2.5149999999999999E-3</c:v>
                </c:pt>
                <c:pt idx="1657">
                  <c:v>2.712E-3</c:v>
                </c:pt>
                <c:pt idx="1658">
                  <c:v>2.5109999999999998E-3</c:v>
                </c:pt>
                <c:pt idx="1659">
                  <c:v>2.66E-3</c:v>
                </c:pt>
                <c:pt idx="1660">
                  <c:v>2.722E-3</c:v>
                </c:pt>
                <c:pt idx="1661">
                  <c:v>2.6770000000000001E-3</c:v>
                </c:pt>
                <c:pt idx="1662">
                  <c:v>2.6390000000000003E-3</c:v>
                </c:pt>
                <c:pt idx="1663">
                  <c:v>2.673E-3</c:v>
                </c:pt>
                <c:pt idx="1664">
                  <c:v>2.5370000000000002E-3</c:v>
                </c:pt>
                <c:pt idx="1665">
                  <c:v>2.5800000000000003E-3</c:v>
                </c:pt>
                <c:pt idx="1666">
                  <c:v>2.5780000000000004E-3</c:v>
                </c:pt>
                <c:pt idx="1667">
                  <c:v>2.7920000000000002E-3</c:v>
                </c:pt>
                <c:pt idx="1668">
                  <c:v>2.8170000000000001E-3</c:v>
                </c:pt>
                <c:pt idx="1669">
                  <c:v>2.8930000000000002E-3</c:v>
                </c:pt>
                <c:pt idx="1670">
                  <c:v>2.928E-3</c:v>
                </c:pt>
                <c:pt idx="1671">
                  <c:v>3.1570000000000005E-3</c:v>
                </c:pt>
                <c:pt idx="1672">
                  <c:v>3.1579999999999998E-3</c:v>
                </c:pt>
                <c:pt idx="1673">
                  <c:v>3.1159999999999998E-3</c:v>
                </c:pt>
                <c:pt idx="1674">
                  <c:v>3.2819999999999998E-3</c:v>
                </c:pt>
                <c:pt idx="1675">
                  <c:v>3.4029999999999998E-3</c:v>
                </c:pt>
                <c:pt idx="1676">
                  <c:v>3.382E-3</c:v>
                </c:pt>
                <c:pt idx="1677">
                  <c:v>3.3410000000000002E-3</c:v>
                </c:pt>
                <c:pt idx="1678">
                  <c:v>3.4799999999999996E-3</c:v>
                </c:pt>
                <c:pt idx="1679">
                  <c:v>3.6070000000000004E-3</c:v>
                </c:pt>
                <c:pt idx="1680">
                  <c:v>3.7599999999999999E-3</c:v>
                </c:pt>
                <c:pt idx="1681">
                  <c:v>3.9280000000000001E-3</c:v>
                </c:pt>
                <c:pt idx="1682">
                  <c:v>4.0549999999999996E-3</c:v>
                </c:pt>
                <c:pt idx="1683">
                  <c:v>4.2309999999999995E-3</c:v>
                </c:pt>
                <c:pt idx="1684">
                  <c:v>4.4160000000000007E-3</c:v>
                </c:pt>
                <c:pt idx="1685">
                  <c:v>4.3770000000000007E-3</c:v>
                </c:pt>
                <c:pt idx="1686">
                  <c:v>4.0739999999999995E-3</c:v>
                </c:pt>
                <c:pt idx="1687">
                  <c:v>4.1569999999999992E-3</c:v>
                </c:pt>
                <c:pt idx="1688">
                  <c:v>4.2060000000000005E-3</c:v>
                </c:pt>
                <c:pt idx="1689">
                  <c:v>4.2659999999999998E-3</c:v>
                </c:pt>
                <c:pt idx="1690">
                  <c:v>4.2139999999999999E-3</c:v>
                </c:pt>
                <c:pt idx="1691">
                  <c:v>4.516E-3</c:v>
                </c:pt>
                <c:pt idx="1692">
                  <c:v>4.3930000000000002E-3</c:v>
                </c:pt>
                <c:pt idx="1693">
                  <c:v>4.2729999999999999E-3</c:v>
                </c:pt>
                <c:pt idx="1694">
                  <c:v>4.3140000000000001E-3</c:v>
                </c:pt>
                <c:pt idx="1695">
                  <c:v>4.4590000000000003E-3</c:v>
                </c:pt>
                <c:pt idx="1696">
                  <c:v>4.5490000000000001E-3</c:v>
                </c:pt>
                <c:pt idx="1697">
                  <c:v>4.8599999999999997E-3</c:v>
                </c:pt>
                <c:pt idx="1698">
                  <c:v>4.8770000000000003E-3</c:v>
                </c:pt>
                <c:pt idx="1699">
                  <c:v>4.9660000000000008E-3</c:v>
                </c:pt>
                <c:pt idx="1700">
                  <c:v>4.8900000000000002E-3</c:v>
                </c:pt>
                <c:pt idx="1701">
                  <c:v>4.5560000000000002E-3</c:v>
                </c:pt>
                <c:pt idx="1702">
                  <c:v>4.3790000000000001E-3</c:v>
                </c:pt>
                <c:pt idx="1703">
                  <c:v>4.3200000000000001E-3</c:v>
                </c:pt>
                <c:pt idx="1704">
                  <c:v>4.3909999999999999E-3</c:v>
                </c:pt>
                <c:pt idx="1705">
                  <c:v>4.5669999999999999E-3</c:v>
                </c:pt>
                <c:pt idx="1706">
                  <c:v>4.6699999999999997E-3</c:v>
                </c:pt>
                <c:pt idx="1707">
                  <c:v>4.2709999999999996E-3</c:v>
                </c:pt>
                <c:pt idx="1708">
                  <c:v>4.5230000000000001E-3</c:v>
                </c:pt>
                <c:pt idx="1709">
                  <c:v>4.6740000000000002E-3</c:v>
                </c:pt>
                <c:pt idx="1710">
                  <c:v>4.4280000000000005E-3</c:v>
                </c:pt>
                <c:pt idx="1711">
                  <c:v>4.424E-3</c:v>
                </c:pt>
                <c:pt idx="1712">
                  <c:v>4.6030000000000003E-3</c:v>
                </c:pt>
                <c:pt idx="1713">
                  <c:v>4.6319999999999998E-3</c:v>
                </c:pt>
                <c:pt idx="1714">
                  <c:v>4.692E-3</c:v>
                </c:pt>
                <c:pt idx="1715">
                  <c:v>5.1149999999999998E-3</c:v>
                </c:pt>
                <c:pt idx="1716">
                  <c:v>5.2150000000000009E-3</c:v>
                </c:pt>
                <c:pt idx="1717">
                  <c:v>5.0509999999999999E-3</c:v>
                </c:pt>
                <c:pt idx="1718">
                  <c:v>4.542E-3</c:v>
                </c:pt>
                <c:pt idx="1719">
                  <c:v>4.4260000000000002E-3</c:v>
                </c:pt>
                <c:pt idx="1720">
                  <c:v>4.3689999999999996E-3</c:v>
                </c:pt>
                <c:pt idx="1721">
                  <c:v>4.509E-3</c:v>
                </c:pt>
                <c:pt idx="1722">
                  <c:v>4.248E-3</c:v>
                </c:pt>
                <c:pt idx="1723">
                  <c:v>4.3809999999999995E-3</c:v>
                </c:pt>
                <c:pt idx="1724">
                  <c:v>4.4390000000000002E-3</c:v>
                </c:pt>
                <c:pt idx="1725">
                  <c:v>4.3899999999999998E-3</c:v>
                </c:pt>
                <c:pt idx="1726">
                  <c:v>4.228E-3</c:v>
                </c:pt>
                <c:pt idx="1727">
                  <c:v>4.1330000000000004E-3</c:v>
                </c:pt>
                <c:pt idx="1728">
                  <c:v>4.2180000000000004E-3</c:v>
                </c:pt>
                <c:pt idx="1729">
                  <c:v>4.2049999999999995E-3</c:v>
                </c:pt>
                <c:pt idx="1730">
                  <c:v>4.3699999999999998E-3</c:v>
                </c:pt>
                <c:pt idx="1731">
                  <c:v>4.705E-3</c:v>
                </c:pt>
                <c:pt idx="1732">
                  <c:v>4.627E-3</c:v>
                </c:pt>
                <c:pt idx="1733">
                  <c:v>4.8939999999999999E-3</c:v>
                </c:pt>
                <c:pt idx="1734">
                  <c:v>5.3530000000000001E-3</c:v>
                </c:pt>
                <c:pt idx="1735">
                  <c:v>5.1129999999999995E-3</c:v>
                </c:pt>
                <c:pt idx="1736">
                  <c:v>5.3140000000000001E-3</c:v>
                </c:pt>
                <c:pt idx="1737">
                  <c:v>5.1959999999999992E-3</c:v>
                </c:pt>
                <c:pt idx="1738">
                  <c:v>5.2129999999999998E-3</c:v>
                </c:pt>
                <c:pt idx="1739">
                  <c:v>5.3490000000000005E-3</c:v>
                </c:pt>
                <c:pt idx="1740">
                  <c:v>5.594E-3</c:v>
                </c:pt>
                <c:pt idx="1741">
                  <c:v>5.3930000000000002E-3</c:v>
                </c:pt>
                <c:pt idx="1742">
                  <c:v>6.1209999999999997E-3</c:v>
                </c:pt>
                <c:pt idx="1743">
                  <c:v>5.8220000000000008E-3</c:v>
                </c:pt>
                <c:pt idx="1744">
                  <c:v>5.9979999999999999E-3</c:v>
                </c:pt>
                <c:pt idx="1745">
                  <c:v>6.3279999999999994E-3</c:v>
                </c:pt>
                <c:pt idx="1746">
                  <c:v>6.376999999999999E-3</c:v>
                </c:pt>
                <c:pt idx="1747">
                  <c:v>6.3620000000000013E-3</c:v>
                </c:pt>
                <c:pt idx="1748">
                  <c:v>6.2020000000000009E-3</c:v>
                </c:pt>
                <c:pt idx="1749">
                  <c:v>6.1279999999999998E-3</c:v>
                </c:pt>
                <c:pt idx="1750">
                  <c:v>5.9640000000000006E-3</c:v>
                </c:pt>
                <c:pt idx="1751">
                  <c:v>6.378E-3</c:v>
                </c:pt>
                <c:pt idx="1752">
                  <c:v>6.1860000000000005E-3</c:v>
                </c:pt>
                <c:pt idx="1753">
                  <c:v>6.3559999999999997E-3</c:v>
                </c:pt>
                <c:pt idx="1754">
                  <c:v>6.1569999999999993E-3</c:v>
                </c:pt>
                <c:pt idx="1755">
                  <c:v>5.8729999999999997E-3</c:v>
                </c:pt>
                <c:pt idx="1756">
                  <c:v>6.4380000000000001E-3</c:v>
                </c:pt>
                <c:pt idx="1757">
                  <c:v>6.1860000000000005E-3</c:v>
                </c:pt>
                <c:pt idx="1758">
                  <c:v>6.4619999999999999E-3</c:v>
                </c:pt>
                <c:pt idx="1759">
                  <c:v>6.4229999999999999E-3</c:v>
                </c:pt>
                <c:pt idx="1760">
                  <c:v>6.500999999999999E-3</c:v>
                </c:pt>
                <c:pt idx="1761">
                  <c:v>6.0310000000000008E-3</c:v>
                </c:pt>
                <c:pt idx="1762">
                  <c:v>5.9830000000000005E-3</c:v>
                </c:pt>
                <c:pt idx="1763">
                  <c:v>6.2570000000000004E-3</c:v>
                </c:pt>
                <c:pt idx="1764">
                  <c:v>6.039000000000001E-3</c:v>
                </c:pt>
                <c:pt idx="1765">
                  <c:v>5.7099999999999998E-3</c:v>
                </c:pt>
                <c:pt idx="1766">
                  <c:v>5.1539999999999997E-3</c:v>
                </c:pt>
                <c:pt idx="1767">
                  <c:v>5.0379999999999999E-3</c:v>
                </c:pt>
                <c:pt idx="1768">
                  <c:v>4.81E-3</c:v>
                </c:pt>
                <c:pt idx="1769">
                  <c:v>4.7199999999999994E-3</c:v>
                </c:pt>
                <c:pt idx="1770">
                  <c:v>4.2120000000000005E-3</c:v>
                </c:pt>
                <c:pt idx="1771">
                  <c:v>3.715E-3</c:v>
                </c:pt>
                <c:pt idx="1772">
                  <c:v>3.9700000000000004E-3</c:v>
                </c:pt>
                <c:pt idx="1773">
                  <c:v>4.2469999999999999E-3</c:v>
                </c:pt>
                <c:pt idx="1774">
                  <c:v>4.1619999999999999E-3</c:v>
                </c:pt>
                <c:pt idx="1775">
                  <c:v>4.1370000000000001E-3</c:v>
                </c:pt>
                <c:pt idx="1776">
                  <c:v>4.0429999999999997E-3</c:v>
                </c:pt>
                <c:pt idx="1777">
                  <c:v>4.326E-3</c:v>
                </c:pt>
                <c:pt idx="1778">
                  <c:v>4.2570000000000004E-3</c:v>
                </c:pt>
                <c:pt idx="1779">
                  <c:v>4.2810000000000001E-3</c:v>
                </c:pt>
                <c:pt idx="1780">
                  <c:v>4.4289999999999998E-3</c:v>
                </c:pt>
                <c:pt idx="1781">
                  <c:v>5.2239999999999995E-3</c:v>
                </c:pt>
                <c:pt idx="1782">
                  <c:v>5.1480000000000007E-3</c:v>
                </c:pt>
                <c:pt idx="1783">
                  <c:v>5.4900000000000001E-3</c:v>
                </c:pt>
                <c:pt idx="1784">
                  <c:v>5.6099999999999995E-3</c:v>
                </c:pt>
                <c:pt idx="1785">
                  <c:v>5.667000000000001E-3</c:v>
                </c:pt>
                <c:pt idx="1786">
                  <c:v>5.8220000000000008E-3</c:v>
                </c:pt>
                <c:pt idx="1787">
                  <c:v>6.1049999999999993E-3</c:v>
                </c:pt>
                <c:pt idx="1788">
                  <c:v>5.594E-3</c:v>
                </c:pt>
                <c:pt idx="1789">
                  <c:v>5.8770000000000003E-3</c:v>
                </c:pt>
                <c:pt idx="1790">
                  <c:v>5.8510000000000003E-3</c:v>
                </c:pt>
                <c:pt idx="1791">
                  <c:v>5.8709999999999995E-3</c:v>
                </c:pt>
                <c:pt idx="1792">
                  <c:v>5.6220000000000003E-3</c:v>
                </c:pt>
                <c:pt idx="1793">
                  <c:v>5.5760000000000002E-3</c:v>
                </c:pt>
                <c:pt idx="1794">
                  <c:v>5.4650000000000002E-3</c:v>
                </c:pt>
                <c:pt idx="1795">
                  <c:v>5.3439999999999998E-3</c:v>
                </c:pt>
                <c:pt idx="1796">
                  <c:v>5.3620000000000004E-3</c:v>
                </c:pt>
                <c:pt idx="1797">
                  <c:v>5.3160000000000004E-3</c:v>
                </c:pt>
                <c:pt idx="1798">
                  <c:v>5.4229999999999999E-3</c:v>
                </c:pt>
                <c:pt idx="1799">
                  <c:v>5.3190000000000008E-3</c:v>
                </c:pt>
                <c:pt idx="1800">
                  <c:v>5.5870000000000008E-3</c:v>
                </c:pt>
                <c:pt idx="1801">
                  <c:v>5.5960000000000011E-3</c:v>
                </c:pt>
                <c:pt idx="1802">
                  <c:v>5.5729999999999998E-3</c:v>
                </c:pt>
                <c:pt idx="1803">
                  <c:v>5.0280000000000004E-3</c:v>
                </c:pt>
                <c:pt idx="1804">
                  <c:v>5.2430000000000003E-3</c:v>
                </c:pt>
                <c:pt idx="1805">
                  <c:v>5.6750000000000004E-3</c:v>
                </c:pt>
                <c:pt idx="1806">
                  <c:v>5.8989999999999997E-3</c:v>
                </c:pt>
                <c:pt idx="1807">
                  <c:v>5.5809999999999992E-3</c:v>
                </c:pt>
                <c:pt idx="1808">
                  <c:v>6.6059999999999999E-3</c:v>
                </c:pt>
                <c:pt idx="1809">
                  <c:v>6.6469999999999993E-3</c:v>
                </c:pt>
                <c:pt idx="1810">
                  <c:v>6.489E-3</c:v>
                </c:pt>
                <c:pt idx="1811">
                  <c:v>5.9899999999999997E-3</c:v>
                </c:pt>
                <c:pt idx="1812">
                  <c:v>6.3739999999999995E-3</c:v>
                </c:pt>
                <c:pt idx="1813">
                  <c:v>5.8630000000000002E-3</c:v>
                </c:pt>
                <c:pt idx="1814">
                  <c:v>6.3270000000000002E-3</c:v>
                </c:pt>
                <c:pt idx="1815">
                  <c:v>6.1619999999999999E-3</c:v>
                </c:pt>
                <c:pt idx="1816">
                  <c:v>6.9099999999999995E-3</c:v>
                </c:pt>
                <c:pt idx="1817">
                  <c:v>7.1060000000000003E-3</c:v>
                </c:pt>
                <c:pt idx="1818">
                  <c:v>7.2370000000000004E-3</c:v>
                </c:pt>
                <c:pt idx="1819">
                  <c:v>7.5579999999999987E-3</c:v>
                </c:pt>
                <c:pt idx="1820">
                  <c:v>8.3459999999999993E-3</c:v>
                </c:pt>
                <c:pt idx="1821">
                  <c:v>8.3859999999999994E-3</c:v>
                </c:pt>
                <c:pt idx="1822">
                  <c:v>8.3859999999999994E-3</c:v>
                </c:pt>
                <c:pt idx="1823">
                  <c:v>8.3859999999999994E-3</c:v>
                </c:pt>
                <c:pt idx="1824">
                  <c:v>8.097E-3</c:v>
                </c:pt>
                <c:pt idx="1825">
                  <c:v>7.927E-3</c:v>
                </c:pt>
                <c:pt idx="1826">
                  <c:v>7.7479999999999997E-3</c:v>
                </c:pt>
                <c:pt idx="1827">
                  <c:v>7.7479999999999997E-3</c:v>
                </c:pt>
                <c:pt idx="1828">
                  <c:v>7.7909999999999993E-3</c:v>
                </c:pt>
                <c:pt idx="1829">
                  <c:v>7.5970000000000005E-3</c:v>
                </c:pt>
                <c:pt idx="1830">
                  <c:v>7.332E-3</c:v>
                </c:pt>
                <c:pt idx="1831">
                  <c:v>7.2009999999999999E-3</c:v>
                </c:pt>
                <c:pt idx="1832">
                  <c:v>7.1140000000000005E-3</c:v>
                </c:pt>
                <c:pt idx="1833">
                  <c:v>6.8300000000000001E-3</c:v>
                </c:pt>
                <c:pt idx="1834">
                  <c:v>6.6190000000000008E-3</c:v>
                </c:pt>
                <c:pt idx="1835">
                  <c:v>6.6239999999999997E-3</c:v>
                </c:pt>
                <c:pt idx="1836">
                  <c:v>6.2309999999999996E-3</c:v>
                </c:pt>
                <c:pt idx="1837">
                  <c:v>5.6000000000000008E-3</c:v>
                </c:pt>
                <c:pt idx="1838">
                  <c:v>6.4849999999999994E-3</c:v>
                </c:pt>
                <c:pt idx="1839">
                  <c:v>6.5400000000000007E-3</c:v>
                </c:pt>
                <c:pt idx="1840">
                  <c:v>6.5039999999999994E-3</c:v>
                </c:pt>
                <c:pt idx="1841">
                  <c:v>6.7579999999999993E-3</c:v>
                </c:pt>
                <c:pt idx="1842">
                  <c:v>6.9049999999999997E-3</c:v>
                </c:pt>
                <c:pt idx="1843">
                  <c:v>6.5579999999999996E-3</c:v>
                </c:pt>
                <c:pt idx="1844">
                  <c:v>6.6180000000000006E-3</c:v>
                </c:pt>
                <c:pt idx="1845">
                  <c:v>6.6839999999999998E-3</c:v>
                </c:pt>
                <c:pt idx="1846">
                  <c:v>6.3680000000000004E-3</c:v>
                </c:pt>
                <c:pt idx="1847">
                  <c:v>6.9600000000000009E-3</c:v>
                </c:pt>
                <c:pt idx="1848">
                  <c:v>6.3589999999999992E-3</c:v>
                </c:pt>
                <c:pt idx="1849">
                  <c:v>6.4329999999999995E-3</c:v>
                </c:pt>
                <c:pt idx="1850">
                  <c:v>7.0359999999999997E-3</c:v>
                </c:pt>
                <c:pt idx="1851">
                  <c:v>6.7749999999999998E-3</c:v>
                </c:pt>
                <c:pt idx="1852">
                  <c:v>7.1660000000000005E-3</c:v>
                </c:pt>
                <c:pt idx="1853">
                  <c:v>8.5269999999999999E-3</c:v>
                </c:pt>
                <c:pt idx="1854">
                  <c:v>8.5719999999999998E-3</c:v>
                </c:pt>
                <c:pt idx="1855">
                  <c:v>8.6920000000000001E-3</c:v>
                </c:pt>
                <c:pt idx="1856">
                  <c:v>8.8570000000000003E-3</c:v>
                </c:pt>
                <c:pt idx="1857">
                  <c:v>8.5030000000000001E-3</c:v>
                </c:pt>
                <c:pt idx="1858">
                  <c:v>8.6390000000000008E-3</c:v>
                </c:pt>
                <c:pt idx="1859">
                  <c:v>8.6779999999999999E-3</c:v>
                </c:pt>
                <c:pt idx="1860">
                  <c:v>8.7759999999999991E-3</c:v>
                </c:pt>
                <c:pt idx="1861">
                  <c:v>8.2309999999999987E-3</c:v>
                </c:pt>
                <c:pt idx="1862">
                  <c:v>8.3470000000000003E-3</c:v>
                </c:pt>
                <c:pt idx="1863">
                  <c:v>8.5699999999999995E-3</c:v>
                </c:pt>
                <c:pt idx="1864">
                  <c:v>8.2199999999999999E-3</c:v>
                </c:pt>
                <c:pt idx="1865">
                  <c:v>7.7469999999999995E-3</c:v>
                </c:pt>
                <c:pt idx="1866">
                  <c:v>8.369999999999999E-3</c:v>
                </c:pt>
                <c:pt idx="1867">
                  <c:v>8.8389999999999996E-3</c:v>
                </c:pt>
                <c:pt idx="1868">
                  <c:v>8.4790000000000004E-3</c:v>
                </c:pt>
                <c:pt idx="1869">
                  <c:v>8.7840000000000001E-3</c:v>
                </c:pt>
                <c:pt idx="1870">
                  <c:v>8.9110000000000005E-3</c:v>
                </c:pt>
                <c:pt idx="1871">
                  <c:v>8.6029999999999995E-3</c:v>
                </c:pt>
                <c:pt idx="1872">
                  <c:v>8.4419999999999999E-3</c:v>
                </c:pt>
                <c:pt idx="1873">
                  <c:v>9.3400000000000011E-3</c:v>
                </c:pt>
                <c:pt idx="1874">
                  <c:v>9.1380000000000003E-3</c:v>
                </c:pt>
                <c:pt idx="1875">
                  <c:v>9.1970000000000003E-3</c:v>
                </c:pt>
                <c:pt idx="1876">
                  <c:v>9.2160000000000002E-3</c:v>
                </c:pt>
                <c:pt idx="1877">
                  <c:v>9.0049999999999991E-3</c:v>
                </c:pt>
                <c:pt idx="1878">
                  <c:v>8.9090000000000003E-3</c:v>
                </c:pt>
                <c:pt idx="1879">
                  <c:v>8.6449999999999999E-3</c:v>
                </c:pt>
                <c:pt idx="1880">
                  <c:v>8.8100000000000001E-3</c:v>
                </c:pt>
                <c:pt idx="1881">
                  <c:v>7.8609999999999999E-3</c:v>
                </c:pt>
                <c:pt idx="1882">
                  <c:v>8.463E-3</c:v>
                </c:pt>
                <c:pt idx="1883">
                  <c:v>8.2120000000000005E-3</c:v>
                </c:pt>
                <c:pt idx="1884">
                  <c:v>7.9680000000000011E-3</c:v>
                </c:pt>
                <c:pt idx="1885">
                  <c:v>7.8120000000000012E-3</c:v>
                </c:pt>
                <c:pt idx="1886">
                  <c:v>8.3949999999999997E-3</c:v>
                </c:pt>
                <c:pt idx="1887">
                  <c:v>8.5859999999999999E-3</c:v>
                </c:pt>
                <c:pt idx="1888">
                  <c:v>8.431000000000001E-3</c:v>
                </c:pt>
                <c:pt idx="1889">
                  <c:v>8.2780000000000006E-3</c:v>
                </c:pt>
                <c:pt idx="1890">
                  <c:v>8.097E-3</c:v>
                </c:pt>
                <c:pt idx="1891">
                  <c:v>7.9450000000000007E-3</c:v>
                </c:pt>
                <c:pt idx="1892">
                  <c:v>7.9629999999999996E-3</c:v>
                </c:pt>
                <c:pt idx="1893">
                  <c:v>7.9629999999999996E-3</c:v>
                </c:pt>
                <c:pt idx="1894">
                  <c:v>7.526999999999999E-3</c:v>
                </c:pt>
                <c:pt idx="1895">
                  <c:v>7.8459999999999988E-3</c:v>
                </c:pt>
                <c:pt idx="1896">
                  <c:v>8.1780000000000012E-3</c:v>
                </c:pt>
                <c:pt idx="1897">
                  <c:v>8.258999999999999E-3</c:v>
                </c:pt>
                <c:pt idx="1898">
                  <c:v>8.371E-3</c:v>
                </c:pt>
                <c:pt idx="1899">
                  <c:v>8.0689999999999998E-3</c:v>
                </c:pt>
                <c:pt idx="1900">
                  <c:v>7.925999999999999E-3</c:v>
                </c:pt>
                <c:pt idx="1901">
                  <c:v>7.718E-3</c:v>
                </c:pt>
                <c:pt idx="1902">
                  <c:v>7.6090000000000003E-3</c:v>
                </c:pt>
                <c:pt idx="1903">
                  <c:v>7.8019999999999999E-3</c:v>
                </c:pt>
                <c:pt idx="1904">
                  <c:v>7.8869999999999999E-3</c:v>
                </c:pt>
                <c:pt idx="1905">
                  <c:v>7.8509999999999986E-3</c:v>
                </c:pt>
                <c:pt idx="1906">
                  <c:v>8.0729999999999986E-3</c:v>
                </c:pt>
                <c:pt idx="1907">
                  <c:v>7.9489999999999995E-3</c:v>
                </c:pt>
                <c:pt idx="1908">
                  <c:v>7.6829999999999997E-3</c:v>
                </c:pt>
                <c:pt idx="1909">
                  <c:v>7.8759999999999993E-3</c:v>
                </c:pt>
                <c:pt idx="1910">
                  <c:v>8.3540000000000003E-3</c:v>
                </c:pt>
                <c:pt idx="1911">
                  <c:v>7.954000000000001E-3</c:v>
                </c:pt>
                <c:pt idx="1912">
                  <c:v>7.9099999999999986E-3</c:v>
                </c:pt>
                <c:pt idx="1913">
                  <c:v>8.1899999999999994E-3</c:v>
                </c:pt>
                <c:pt idx="1914">
                  <c:v>8.1799999999999998E-3</c:v>
                </c:pt>
                <c:pt idx="1915">
                  <c:v>8.4760000000000009E-3</c:v>
                </c:pt>
                <c:pt idx="1916">
                  <c:v>8.574E-3</c:v>
                </c:pt>
                <c:pt idx="1917">
                  <c:v>8.3909999999999992E-3</c:v>
                </c:pt>
                <c:pt idx="1918">
                  <c:v>7.8000000000000005E-3</c:v>
                </c:pt>
                <c:pt idx="1919">
                  <c:v>8.2430000000000003E-3</c:v>
                </c:pt>
                <c:pt idx="1920">
                  <c:v>7.9760000000000005E-3</c:v>
                </c:pt>
                <c:pt idx="1921">
                  <c:v>7.6840000000000007E-3</c:v>
                </c:pt>
                <c:pt idx="1922">
                  <c:v>7.3110000000000007E-3</c:v>
                </c:pt>
                <c:pt idx="1923">
                  <c:v>7.3550000000000004E-3</c:v>
                </c:pt>
                <c:pt idx="1924">
                  <c:v>7.7499999999999999E-3</c:v>
                </c:pt>
                <c:pt idx="1925">
                  <c:v>8.2739999999999984E-3</c:v>
                </c:pt>
                <c:pt idx="1926">
                  <c:v>8.0059999999999992E-3</c:v>
                </c:pt>
                <c:pt idx="1927">
                  <c:v>7.9670000000000001E-3</c:v>
                </c:pt>
                <c:pt idx="1928">
                  <c:v>8.3339999999999994E-3</c:v>
                </c:pt>
                <c:pt idx="1929">
                  <c:v>8.3009999999999994E-3</c:v>
                </c:pt>
                <c:pt idx="1930">
                  <c:v>8.4169999999999991E-3</c:v>
                </c:pt>
                <c:pt idx="1931">
                  <c:v>8.8069999999999989E-3</c:v>
                </c:pt>
                <c:pt idx="1932">
                  <c:v>8.5840000000000014E-3</c:v>
                </c:pt>
                <c:pt idx="1933">
                  <c:v>8.3389999999999992E-3</c:v>
                </c:pt>
                <c:pt idx="1934">
                  <c:v>8.6379999999999998E-3</c:v>
                </c:pt>
                <c:pt idx="1935">
                  <c:v>8.5009999999999999E-3</c:v>
                </c:pt>
                <c:pt idx="1936">
                  <c:v>8.5909999999999997E-3</c:v>
                </c:pt>
                <c:pt idx="1937">
                  <c:v>8.4929999999999988E-3</c:v>
                </c:pt>
                <c:pt idx="1938">
                  <c:v>8.9020000000000002E-3</c:v>
                </c:pt>
                <c:pt idx="1939">
                  <c:v>8.5269999999999999E-3</c:v>
                </c:pt>
                <c:pt idx="1940">
                  <c:v>8.7670000000000005E-3</c:v>
                </c:pt>
                <c:pt idx="1941">
                  <c:v>8.9239999999999996E-3</c:v>
                </c:pt>
                <c:pt idx="1942">
                  <c:v>8.849000000000001E-3</c:v>
                </c:pt>
                <c:pt idx="1943">
                  <c:v>9.1260000000000004E-3</c:v>
                </c:pt>
                <c:pt idx="1944">
                  <c:v>8.8870000000000008E-3</c:v>
                </c:pt>
                <c:pt idx="1945">
                  <c:v>8.8299999999999993E-3</c:v>
                </c:pt>
                <c:pt idx="1946">
                  <c:v>8.4689999999999991E-3</c:v>
                </c:pt>
                <c:pt idx="1947">
                  <c:v>8.3410000000000012E-3</c:v>
                </c:pt>
                <c:pt idx="1948">
                  <c:v>8.2319999999999997E-3</c:v>
                </c:pt>
                <c:pt idx="1949">
                  <c:v>8.4910000000000003E-3</c:v>
                </c:pt>
                <c:pt idx="1950">
                  <c:v>8.6969999999999999E-3</c:v>
                </c:pt>
                <c:pt idx="1951">
                  <c:v>8.7980000000000003E-3</c:v>
                </c:pt>
                <c:pt idx="1952">
                  <c:v>8.9230000000000004E-3</c:v>
                </c:pt>
                <c:pt idx="1953">
                  <c:v>9.0480000000000005E-3</c:v>
                </c:pt>
                <c:pt idx="1954">
                  <c:v>8.4910000000000003E-3</c:v>
                </c:pt>
                <c:pt idx="1955">
                  <c:v>8.7189999999999993E-3</c:v>
                </c:pt>
                <c:pt idx="1956">
                  <c:v>9.3050000000000008E-3</c:v>
                </c:pt>
                <c:pt idx="1957">
                  <c:v>8.7919999999999995E-3</c:v>
                </c:pt>
                <c:pt idx="1958">
                  <c:v>8.8339999999999998E-3</c:v>
                </c:pt>
                <c:pt idx="1959">
                  <c:v>8.4089999999999998E-3</c:v>
                </c:pt>
                <c:pt idx="1960">
                  <c:v>8.5000000000000006E-3</c:v>
                </c:pt>
                <c:pt idx="1961">
                  <c:v>8.0660000000000003E-3</c:v>
                </c:pt>
                <c:pt idx="1962">
                  <c:v>8.4369999999999983E-3</c:v>
                </c:pt>
                <c:pt idx="1963">
                  <c:v>8.4950000000000008E-3</c:v>
                </c:pt>
                <c:pt idx="1964">
                  <c:v>9.0419999999999997E-3</c:v>
                </c:pt>
                <c:pt idx="1965">
                  <c:v>8.6689999999999996E-3</c:v>
                </c:pt>
                <c:pt idx="1966">
                  <c:v>8.5909999999999997E-3</c:v>
                </c:pt>
                <c:pt idx="1967">
                  <c:v>8.7729999999999995E-3</c:v>
                </c:pt>
                <c:pt idx="1968">
                  <c:v>8.8789999999999997E-3</c:v>
                </c:pt>
                <c:pt idx="1969">
                  <c:v>9.2629999999999987E-3</c:v>
                </c:pt>
                <c:pt idx="1970">
                  <c:v>9.0089999999999996E-3</c:v>
                </c:pt>
                <c:pt idx="1971">
                  <c:v>9.3629999999999998E-3</c:v>
                </c:pt>
                <c:pt idx="1972">
                  <c:v>9.2380000000000014E-3</c:v>
                </c:pt>
                <c:pt idx="1973">
                  <c:v>9.0539999999999995E-3</c:v>
                </c:pt>
                <c:pt idx="1974">
                  <c:v>8.7579999999999984E-3</c:v>
                </c:pt>
                <c:pt idx="1975">
                  <c:v>9.0390000000000002E-3</c:v>
                </c:pt>
                <c:pt idx="1976">
                  <c:v>9.4799999999999988E-3</c:v>
                </c:pt>
                <c:pt idx="1977">
                  <c:v>9.6880000000000004E-3</c:v>
                </c:pt>
                <c:pt idx="1978">
                  <c:v>8.9559999999999987E-3</c:v>
                </c:pt>
                <c:pt idx="1979">
                  <c:v>9.0789999999999985E-3</c:v>
                </c:pt>
                <c:pt idx="1980">
                  <c:v>9.8390000000000005E-3</c:v>
                </c:pt>
                <c:pt idx="1981">
                  <c:v>9.7429999999999999E-3</c:v>
                </c:pt>
                <c:pt idx="1982">
                  <c:v>9.444000000000001E-3</c:v>
                </c:pt>
                <c:pt idx="1983">
                  <c:v>9.7990000000000004E-3</c:v>
                </c:pt>
                <c:pt idx="1984">
                  <c:v>9.9109999999999997E-3</c:v>
                </c:pt>
                <c:pt idx="1985">
                  <c:v>9.502E-3</c:v>
                </c:pt>
                <c:pt idx="1986">
                  <c:v>9.5080000000000008E-3</c:v>
                </c:pt>
                <c:pt idx="1987">
                  <c:v>9.8750000000000001E-3</c:v>
                </c:pt>
                <c:pt idx="1988">
                  <c:v>9.9430000000000004E-3</c:v>
                </c:pt>
                <c:pt idx="1989">
                  <c:v>9.6509999999999999E-3</c:v>
                </c:pt>
                <c:pt idx="1990">
                  <c:v>9.75E-3</c:v>
                </c:pt>
                <c:pt idx="1991">
                  <c:v>9.1749999999999991E-3</c:v>
                </c:pt>
                <c:pt idx="1992">
                  <c:v>9.1189999999999986E-3</c:v>
                </c:pt>
                <c:pt idx="1993">
                  <c:v>8.7060000000000002E-3</c:v>
                </c:pt>
                <c:pt idx="1994">
                  <c:v>8.2369999999999995E-3</c:v>
                </c:pt>
                <c:pt idx="1995">
                  <c:v>8.4200000000000004E-3</c:v>
                </c:pt>
                <c:pt idx="1996">
                  <c:v>9.0419999999999997E-3</c:v>
                </c:pt>
                <c:pt idx="1997">
                  <c:v>9.136E-3</c:v>
                </c:pt>
                <c:pt idx="1998">
                  <c:v>9.2709999999999997E-3</c:v>
                </c:pt>
                <c:pt idx="1999">
                  <c:v>9.444000000000001E-3</c:v>
                </c:pt>
                <c:pt idx="2000">
                  <c:v>9.2099999999999994E-3</c:v>
                </c:pt>
                <c:pt idx="2001">
                  <c:v>9.1920000000000005E-3</c:v>
                </c:pt>
                <c:pt idx="2002">
                  <c:v>9.3500000000000007E-3</c:v>
                </c:pt>
                <c:pt idx="2003">
                  <c:v>9.4599999999999997E-3</c:v>
                </c:pt>
                <c:pt idx="2004">
                  <c:v>9.3530000000000002E-3</c:v>
                </c:pt>
                <c:pt idx="2005">
                  <c:v>9.578999999999999E-3</c:v>
                </c:pt>
                <c:pt idx="2006">
                  <c:v>9.7009999999999996E-3</c:v>
                </c:pt>
                <c:pt idx="2007">
                  <c:v>9.6069999999999992E-3</c:v>
                </c:pt>
                <c:pt idx="2008">
                  <c:v>9.3950000000000006E-3</c:v>
                </c:pt>
                <c:pt idx="2009">
                  <c:v>9.6509999999999999E-3</c:v>
                </c:pt>
                <c:pt idx="2010">
                  <c:v>1.0347E-2</c:v>
                </c:pt>
                <c:pt idx="2011">
                  <c:v>1.0335E-2</c:v>
                </c:pt>
                <c:pt idx="2012">
                  <c:v>8.8680000000000009E-3</c:v>
                </c:pt>
                <c:pt idx="2013">
                  <c:v>9.1540000000000007E-3</c:v>
                </c:pt>
                <c:pt idx="2014">
                  <c:v>9.4300000000000009E-3</c:v>
                </c:pt>
                <c:pt idx="2015">
                  <c:v>9.3849999999999992E-3</c:v>
                </c:pt>
                <c:pt idx="2016">
                  <c:v>9.5680000000000001E-3</c:v>
                </c:pt>
                <c:pt idx="2017">
                  <c:v>9.2960000000000004E-3</c:v>
                </c:pt>
                <c:pt idx="2018">
                  <c:v>9.3809999999999987E-3</c:v>
                </c:pt>
                <c:pt idx="2019">
                  <c:v>9.2759999999999995E-3</c:v>
                </c:pt>
                <c:pt idx="2020">
                  <c:v>9.0320000000000001E-3</c:v>
                </c:pt>
                <c:pt idx="2021">
                  <c:v>8.8389999999999996E-3</c:v>
                </c:pt>
                <c:pt idx="2022">
                  <c:v>9.1610000000000007E-3</c:v>
                </c:pt>
                <c:pt idx="2023">
                  <c:v>8.4860000000000005E-3</c:v>
                </c:pt>
                <c:pt idx="2024">
                  <c:v>8.6709999999999999E-3</c:v>
                </c:pt>
                <c:pt idx="2025">
                  <c:v>8.5189999999999988E-3</c:v>
                </c:pt>
                <c:pt idx="2026">
                  <c:v>8.7739999999999988E-3</c:v>
                </c:pt>
                <c:pt idx="2027">
                  <c:v>8.8389999999999996E-3</c:v>
                </c:pt>
                <c:pt idx="2028">
                  <c:v>8.8819999999999993E-3</c:v>
                </c:pt>
                <c:pt idx="2029">
                  <c:v>8.9630000000000005E-3</c:v>
                </c:pt>
                <c:pt idx="2030">
                  <c:v>8.7149999999999988E-3</c:v>
                </c:pt>
                <c:pt idx="2031">
                  <c:v>8.1139999999999997E-3</c:v>
                </c:pt>
                <c:pt idx="2032">
                  <c:v>8.6060000000000008E-3</c:v>
                </c:pt>
                <c:pt idx="2033">
                  <c:v>8.8079999999999999E-3</c:v>
                </c:pt>
                <c:pt idx="2034">
                  <c:v>8.5640000000000004E-3</c:v>
                </c:pt>
                <c:pt idx="2035">
                  <c:v>8.742999999999999E-3</c:v>
                </c:pt>
                <c:pt idx="2036">
                  <c:v>8.7969999999999993E-3</c:v>
                </c:pt>
                <c:pt idx="2037">
                  <c:v>9.2090000000000002E-3</c:v>
                </c:pt>
                <c:pt idx="2038">
                  <c:v>9.6340000000000002E-3</c:v>
                </c:pt>
                <c:pt idx="2039">
                  <c:v>9.6499999999999989E-3</c:v>
                </c:pt>
                <c:pt idx="2040">
                  <c:v>9.6229999999999996E-3</c:v>
                </c:pt>
                <c:pt idx="2041">
                  <c:v>1.0501E-2</c:v>
                </c:pt>
                <c:pt idx="2042">
                  <c:v>1.0511E-2</c:v>
                </c:pt>
                <c:pt idx="2043">
                  <c:v>1.0414E-2</c:v>
                </c:pt>
                <c:pt idx="2044">
                  <c:v>1.0603E-2</c:v>
                </c:pt>
                <c:pt idx="2045">
                  <c:v>1.0893000000000002E-2</c:v>
                </c:pt>
                <c:pt idx="2046">
                  <c:v>1.1331000000000001E-2</c:v>
                </c:pt>
                <c:pt idx="2047">
                  <c:v>1.1457999999999999E-2</c:v>
                </c:pt>
                <c:pt idx="2048">
                  <c:v>1.1797E-2</c:v>
                </c:pt>
                <c:pt idx="2049">
                  <c:v>1.214E-2</c:v>
                </c:pt>
                <c:pt idx="2050">
                  <c:v>1.2296E-2</c:v>
                </c:pt>
                <c:pt idx="2051">
                  <c:v>1.2368999999999998E-2</c:v>
                </c:pt>
                <c:pt idx="2052">
                  <c:v>1.2279999999999999E-2</c:v>
                </c:pt>
                <c:pt idx="2053">
                  <c:v>1.2075000000000001E-2</c:v>
                </c:pt>
                <c:pt idx="2054">
                  <c:v>1.2202999999999999E-2</c:v>
                </c:pt>
                <c:pt idx="2055">
                  <c:v>1.2330999999999998E-2</c:v>
                </c:pt>
                <c:pt idx="2056">
                  <c:v>1.2529000000000002E-2</c:v>
                </c:pt>
                <c:pt idx="2057">
                  <c:v>1.2757000000000001E-2</c:v>
                </c:pt>
                <c:pt idx="2058">
                  <c:v>1.3097000000000001E-2</c:v>
                </c:pt>
                <c:pt idx="2059">
                  <c:v>1.3127999999999999E-2</c:v>
                </c:pt>
                <c:pt idx="2060">
                  <c:v>1.3129999999999999E-2</c:v>
                </c:pt>
                <c:pt idx="2061">
                  <c:v>1.3561E-2</c:v>
                </c:pt>
                <c:pt idx="2062">
                  <c:v>1.3554E-2</c:v>
                </c:pt>
                <c:pt idx="2063">
                  <c:v>1.3376999999999998E-2</c:v>
                </c:pt>
                <c:pt idx="2064">
                  <c:v>1.349E-2</c:v>
                </c:pt>
                <c:pt idx="2065">
                  <c:v>1.3488999999999999E-2</c:v>
                </c:pt>
                <c:pt idx="2066">
                  <c:v>1.3796999999999999E-2</c:v>
                </c:pt>
                <c:pt idx="2067">
                  <c:v>1.2631000000000002E-2</c:v>
                </c:pt>
                <c:pt idx="2068">
                  <c:v>1.2457000000000001E-2</c:v>
                </c:pt>
                <c:pt idx="2069">
                  <c:v>1.2513999999999999E-2</c:v>
                </c:pt>
                <c:pt idx="2070">
                  <c:v>1.2453000000000001E-2</c:v>
                </c:pt>
                <c:pt idx="2071">
                  <c:v>1.2459E-2</c:v>
                </c:pt>
                <c:pt idx="2072">
                  <c:v>1.2798E-2</c:v>
                </c:pt>
                <c:pt idx="2073">
                  <c:v>1.2281E-2</c:v>
                </c:pt>
                <c:pt idx="2074">
                  <c:v>1.2846999999999999E-2</c:v>
                </c:pt>
                <c:pt idx="2075">
                  <c:v>1.3056000000000002E-2</c:v>
                </c:pt>
                <c:pt idx="2076">
                  <c:v>1.3335E-2</c:v>
                </c:pt>
                <c:pt idx="2077">
                  <c:v>1.3330000000000002E-2</c:v>
                </c:pt>
                <c:pt idx="2078">
                  <c:v>1.3100000000000001E-2</c:v>
                </c:pt>
                <c:pt idx="2079">
                  <c:v>1.3100000000000001E-2</c:v>
                </c:pt>
                <c:pt idx="2080">
                  <c:v>1.3216E-2</c:v>
                </c:pt>
                <c:pt idx="2081">
                  <c:v>1.3231E-2</c:v>
                </c:pt>
                <c:pt idx="2082">
                  <c:v>1.3356E-2</c:v>
                </c:pt>
                <c:pt idx="2083">
                  <c:v>1.3356E-2</c:v>
                </c:pt>
                <c:pt idx="2084">
                  <c:v>1.3483E-2</c:v>
                </c:pt>
                <c:pt idx="2085">
                  <c:v>1.4280999999999999E-2</c:v>
                </c:pt>
                <c:pt idx="2086">
                  <c:v>1.4202999999999999E-2</c:v>
                </c:pt>
                <c:pt idx="2087">
                  <c:v>1.3967E-2</c:v>
                </c:pt>
                <c:pt idx="2088">
                  <c:v>1.3967E-2</c:v>
                </c:pt>
                <c:pt idx="2089">
                  <c:v>1.3908999999999999E-2</c:v>
                </c:pt>
                <c:pt idx="2090">
                  <c:v>1.3925E-2</c:v>
                </c:pt>
                <c:pt idx="2091">
                  <c:v>1.3641E-2</c:v>
                </c:pt>
                <c:pt idx="2092">
                  <c:v>1.3338999999999998E-2</c:v>
                </c:pt>
                <c:pt idx="2093">
                  <c:v>1.3298000000000001E-2</c:v>
                </c:pt>
                <c:pt idx="2094">
                  <c:v>1.3186999999999999E-2</c:v>
                </c:pt>
                <c:pt idx="2095">
                  <c:v>1.311E-2</c:v>
                </c:pt>
                <c:pt idx="2096">
                  <c:v>1.2941000000000001E-2</c:v>
                </c:pt>
                <c:pt idx="2097">
                  <c:v>1.2768999999999999E-2</c:v>
                </c:pt>
                <c:pt idx="2098">
                  <c:v>1.2468E-2</c:v>
                </c:pt>
                <c:pt idx="2099">
                  <c:v>1.2499E-2</c:v>
                </c:pt>
                <c:pt idx="2100">
                  <c:v>1.2692000000000002E-2</c:v>
                </c:pt>
                <c:pt idx="2101">
                  <c:v>1.2378999999999999E-2</c:v>
                </c:pt>
                <c:pt idx="2102">
                  <c:v>1.2829999999999999E-2</c:v>
                </c:pt>
                <c:pt idx="2103">
                  <c:v>1.3184E-2</c:v>
                </c:pt>
                <c:pt idx="2104">
                  <c:v>1.3079E-2</c:v>
                </c:pt>
                <c:pt idx="2105">
                  <c:v>1.2999E-2</c:v>
                </c:pt>
                <c:pt idx="2106">
                  <c:v>1.2789999999999999E-2</c:v>
                </c:pt>
                <c:pt idx="2107">
                  <c:v>1.2691000000000001E-2</c:v>
                </c:pt>
                <c:pt idx="2108">
                  <c:v>1.2632000000000001E-2</c:v>
                </c:pt>
                <c:pt idx="2109">
                  <c:v>1.2679000000000001E-2</c:v>
                </c:pt>
                <c:pt idx="2110">
                  <c:v>1.1987000000000001E-2</c:v>
                </c:pt>
                <c:pt idx="2111">
                  <c:v>1.2259000000000003E-2</c:v>
                </c:pt>
                <c:pt idx="2112">
                  <c:v>1.1882999999999999E-2</c:v>
                </c:pt>
                <c:pt idx="2113">
                  <c:v>1.218E-2</c:v>
                </c:pt>
                <c:pt idx="2114">
                  <c:v>1.1802000000000002E-2</c:v>
                </c:pt>
                <c:pt idx="2115">
                  <c:v>1.2129000000000001E-2</c:v>
                </c:pt>
                <c:pt idx="2116">
                  <c:v>1.2033E-2</c:v>
                </c:pt>
                <c:pt idx="2117">
                  <c:v>1.1952000000000001E-2</c:v>
                </c:pt>
                <c:pt idx="2118">
                  <c:v>1.2242999999999999E-2</c:v>
                </c:pt>
                <c:pt idx="2119">
                  <c:v>1.2368000000000001E-2</c:v>
                </c:pt>
                <c:pt idx="2120">
                  <c:v>1.2387000000000002E-2</c:v>
                </c:pt>
                <c:pt idx="2121">
                  <c:v>1.2544999999999999E-2</c:v>
                </c:pt>
                <c:pt idx="2122">
                  <c:v>1.2151E-2</c:v>
                </c:pt>
                <c:pt idx="2123">
                  <c:v>1.2762000000000001E-2</c:v>
                </c:pt>
                <c:pt idx="2124">
                  <c:v>1.2862999999999999E-2</c:v>
                </c:pt>
                <c:pt idx="2125">
                  <c:v>1.2659E-2</c:v>
                </c:pt>
                <c:pt idx="2126">
                  <c:v>1.2772E-2</c:v>
                </c:pt>
                <c:pt idx="2127">
                  <c:v>1.2650999999999999E-2</c:v>
                </c:pt>
                <c:pt idx="2128">
                  <c:v>1.3424E-2</c:v>
                </c:pt>
                <c:pt idx="2129">
                  <c:v>1.3475999999999998E-2</c:v>
                </c:pt>
                <c:pt idx="2130">
                  <c:v>1.4041E-2</c:v>
                </c:pt>
                <c:pt idx="2131">
                  <c:v>1.3948999999999998E-2</c:v>
                </c:pt>
                <c:pt idx="2132">
                  <c:v>1.4301999999999999E-2</c:v>
                </c:pt>
                <c:pt idx="2133">
                  <c:v>1.4037000000000001E-2</c:v>
                </c:pt>
                <c:pt idx="2134">
                  <c:v>1.4581999999999999E-2</c:v>
                </c:pt>
                <c:pt idx="2135">
                  <c:v>1.4338E-2</c:v>
                </c:pt>
                <c:pt idx="2136">
                  <c:v>1.4319E-2</c:v>
                </c:pt>
                <c:pt idx="2137">
                  <c:v>1.3820999999999998E-2</c:v>
                </c:pt>
                <c:pt idx="2138">
                  <c:v>1.4227E-2</c:v>
                </c:pt>
                <c:pt idx="2139">
                  <c:v>1.4187E-2</c:v>
                </c:pt>
                <c:pt idx="2140">
                  <c:v>1.4178999999999999E-2</c:v>
                </c:pt>
                <c:pt idx="2141">
                  <c:v>1.3106E-2</c:v>
                </c:pt>
                <c:pt idx="2142">
                  <c:v>1.3345000000000001E-2</c:v>
                </c:pt>
                <c:pt idx="2143">
                  <c:v>1.3132999999999999E-2</c:v>
                </c:pt>
                <c:pt idx="2144">
                  <c:v>1.3531999999999999E-2</c:v>
                </c:pt>
                <c:pt idx="2145">
                  <c:v>1.3696E-2</c:v>
                </c:pt>
                <c:pt idx="2146">
                  <c:v>1.3421000000000001E-2</c:v>
                </c:pt>
                <c:pt idx="2147">
                  <c:v>1.3547999999999999E-2</c:v>
                </c:pt>
                <c:pt idx="2148">
                  <c:v>1.3547999999999999E-2</c:v>
                </c:pt>
                <c:pt idx="2149">
                  <c:v>1.3509E-2</c:v>
                </c:pt>
                <c:pt idx="2150">
                  <c:v>1.2846999999999999E-2</c:v>
                </c:pt>
                <c:pt idx="2151">
                  <c:v>1.2490000000000001E-2</c:v>
                </c:pt>
                <c:pt idx="2152">
                  <c:v>1.2103999999999998E-2</c:v>
                </c:pt>
                <c:pt idx="2153">
                  <c:v>1.206E-2</c:v>
                </c:pt>
                <c:pt idx="2154">
                  <c:v>1.2140999999999999E-2</c:v>
                </c:pt>
                <c:pt idx="2155">
                  <c:v>1.2088000000000002E-2</c:v>
                </c:pt>
                <c:pt idx="2156">
                  <c:v>1.2225000000000001E-2</c:v>
                </c:pt>
                <c:pt idx="2157">
                  <c:v>1.1985000000000001E-2</c:v>
                </c:pt>
                <c:pt idx="2158">
                  <c:v>1.2128000000000002E-2</c:v>
                </c:pt>
                <c:pt idx="2159">
                  <c:v>1.2223999999999999E-2</c:v>
                </c:pt>
                <c:pt idx="2160">
                  <c:v>1.2553000000000002E-2</c:v>
                </c:pt>
                <c:pt idx="2161">
                  <c:v>1.2664999999999999E-2</c:v>
                </c:pt>
                <c:pt idx="2162">
                  <c:v>1.2730999999999999E-2</c:v>
                </c:pt>
                <c:pt idx="2163">
                  <c:v>1.2461999999999999E-2</c:v>
                </c:pt>
                <c:pt idx="2164">
                  <c:v>1.2471000000000001E-2</c:v>
                </c:pt>
                <c:pt idx="2165">
                  <c:v>1.2637999999999998E-2</c:v>
                </c:pt>
                <c:pt idx="2166">
                  <c:v>1.3007999999999999E-2</c:v>
                </c:pt>
                <c:pt idx="2167">
                  <c:v>1.2943E-2</c:v>
                </c:pt>
                <c:pt idx="2168">
                  <c:v>1.3214000000000002E-2</c:v>
                </c:pt>
                <c:pt idx="2169">
                  <c:v>1.3316E-2</c:v>
                </c:pt>
                <c:pt idx="2170">
                  <c:v>1.3540000000000002E-2</c:v>
                </c:pt>
                <c:pt idx="2171">
                  <c:v>1.3126000000000001E-2</c:v>
                </c:pt>
                <c:pt idx="2172">
                  <c:v>1.2803E-2</c:v>
                </c:pt>
                <c:pt idx="2173">
                  <c:v>1.2666E-2</c:v>
                </c:pt>
                <c:pt idx="2174">
                  <c:v>1.2673E-2</c:v>
                </c:pt>
                <c:pt idx="2175">
                  <c:v>1.2522999999999999E-2</c:v>
                </c:pt>
                <c:pt idx="2176">
                  <c:v>1.2358000000000001E-2</c:v>
                </c:pt>
                <c:pt idx="2177">
                  <c:v>1.2300999999999999E-2</c:v>
                </c:pt>
                <c:pt idx="2178">
                  <c:v>1.2506E-2</c:v>
                </c:pt>
                <c:pt idx="2179">
                  <c:v>1.2233999999999998E-2</c:v>
                </c:pt>
                <c:pt idx="2180">
                  <c:v>1.2321E-2</c:v>
                </c:pt>
                <c:pt idx="2181">
                  <c:v>1.244E-2</c:v>
                </c:pt>
                <c:pt idx="2182">
                  <c:v>1.2685999999999999E-2</c:v>
                </c:pt>
                <c:pt idx="2183">
                  <c:v>1.2612000000000002E-2</c:v>
                </c:pt>
                <c:pt idx="2184">
                  <c:v>1.3023E-2</c:v>
                </c:pt>
                <c:pt idx="2185">
                  <c:v>1.3428000000000001E-2</c:v>
                </c:pt>
                <c:pt idx="2186">
                  <c:v>1.4020000000000001E-2</c:v>
                </c:pt>
                <c:pt idx="2187">
                  <c:v>1.3894E-2</c:v>
                </c:pt>
                <c:pt idx="2188">
                  <c:v>1.3843999999999999E-2</c:v>
                </c:pt>
                <c:pt idx="2189">
                  <c:v>1.4069E-2</c:v>
                </c:pt>
                <c:pt idx="2190">
                  <c:v>1.4188999999999998E-2</c:v>
                </c:pt>
                <c:pt idx="2191">
                  <c:v>1.4335000000000001E-2</c:v>
                </c:pt>
                <c:pt idx="2192">
                  <c:v>1.3889E-2</c:v>
                </c:pt>
                <c:pt idx="2193">
                  <c:v>1.4335000000000001E-2</c:v>
                </c:pt>
                <c:pt idx="2194">
                  <c:v>1.427E-2</c:v>
                </c:pt>
                <c:pt idx="2195">
                  <c:v>1.3937E-2</c:v>
                </c:pt>
                <c:pt idx="2196">
                  <c:v>1.4161999999999999E-2</c:v>
                </c:pt>
                <c:pt idx="2197">
                  <c:v>1.4088E-2</c:v>
                </c:pt>
                <c:pt idx="2198">
                  <c:v>1.3087999999999999E-2</c:v>
                </c:pt>
                <c:pt idx="2199">
                  <c:v>1.3405E-2</c:v>
                </c:pt>
                <c:pt idx="2200">
                  <c:v>1.3244000000000001E-2</c:v>
                </c:pt>
                <c:pt idx="2201">
                  <c:v>1.3169999999999999E-2</c:v>
                </c:pt>
                <c:pt idx="2202">
                  <c:v>1.3159000000000001E-2</c:v>
                </c:pt>
                <c:pt idx="2203">
                  <c:v>1.2737E-2</c:v>
                </c:pt>
                <c:pt idx="2204">
                  <c:v>1.2671999999999999E-2</c:v>
                </c:pt>
                <c:pt idx="2205">
                  <c:v>1.3065E-2</c:v>
                </c:pt>
                <c:pt idx="2206">
                  <c:v>1.2659E-2</c:v>
                </c:pt>
                <c:pt idx="2207">
                  <c:v>1.2903E-2</c:v>
                </c:pt>
                <c:pt idx="2208">
                  <c:v>1.3022000000000001E-2</c:v>
                </c:pt>
                <c:pt idx="2209">
                  <c:v>1.3342999999999999E-2</c:v>
                </c:pt>
                <c:pt idx="2210">
                  <c:v>1.3481E-2</c:v>
                </c:pt>
                <c:pt idx="2211">
                  <c:v>1.3279000000000001E-2</c:v>
                </c:pt>
                <c:pt idx="2212">
                  <c:v>1.3471000000000002E-2</c:v>
                </c:pt>
                <c:pt idx="2213">
                  <c:v>1.2761E-2</c:v>
                </c:pt>
                <c:pt idx="2214">
                  <c:v>1.2473000000000001E-2</c:v>
                </c:pt>
                <c:pt idx="2215">
                  <c:v>1.2741000000000001E-2</c:v>
                </c:pt>
                <c:pt idx="2216">
                  <c:v>1.2911000000000001E-2</c:v>
                </c:pt>
                <c:pt idx="2217">
                  <c:v>1.2450999999999999E-2</c:v>
                </c:pt>
                <c:pt idx="2218">
                  <c:v>1.2423000000000002E-2</c:v>
                </c:pt>
                <c:pt idx="2219">
                  <c:v>1.2621E-2</c:v>
                </c:pt>
                <c:pt idx="2220">
                  <c:v>1.2336E-2</c:v>
                </c:pt>
                <c:pt idx="2221">
                  <c:v>1.2583000000000002E-2</c:v>
                </c:pt>
                <c:pt idx="2222">
                  <c:v>1.2744E-2</c:v>
                </c:pt>
                <c:pt idx="2223">
                  <c:v>1.3014000000000001E-2</c:v>
                </c:pt>
                <c:pt idx="2224">
                  <c:v>1.3528999999999999E-2</c:v>
                </c:pt>
                <c:pt idx="2225">
                  <c:v>1.3594E-2</c:v>
                </c:pt>
                <c:pt idx="2226">
                  <c:v>1.3414000000000002E-2</c:v>
                </c:pt>
                <c:pt idx="2227">
                  <c:v>1.337E-2</c:v>
                </c:pt>
                <c:pt idx="2228">
                  <c:v>1.3206000000000001E-2</c:v>
                </c:pt>
                <c:pt idx="2229">
                  <c:v>1.3413E-2</c:v>
                </c:pt>
                <c:pt idx="2230">
                  <c:v>1.3359000000000001E-2</c:v>
                </c:pt>
                <c:pt idx="2231">
                  <c:v>1.3415999999999999E-2</c:v>
                </c:pt>
                <c:pt idx="2232">
                  <c:v>1.3016000000000002E-2</c:v>
                </c:pt>
                <c:pt idx="2233">
                  <c:v>1.3205E-2</c:v>
                </c:pt>
                <c:pt idx="2234">
                  <c:v>1.3495E-2</c:v>
                </c:pt>
                <c:pt idx="2235">
                  <c:v>1.3669000000000001E-2</c:v>
                </c:pt>
                <c:pt idx="2236">
                  <c:v>1.3437999999999999E-2</c:v>
                </c:pt>
                <c:pt idx="2237">
                  <c:v>1.3279999999999998E-2</c:v>
                </c:pt>
                <c:pt idx="2238">
                  <c:v>1.2872E-2</c:v>
                </c:pt>
                <c:pt idx="2239">
                  <c:v>1.3077E-2</c:v>
                </c:pt>
                <c:pt idx="2240">
                  <c:v>1.2848999999999999E-2</c:v>
                </c:pt>
                <c:pt idx="2241">
                  <c:v>1.2645E-2</c:v>
                </c:pt>
                <c:pt idx="2242">
                  <c:v>1.2581999999999999E-2</c:v>
                </c:pt>
                <c:pt idx="2243">
                  <c:v>1.3416000000000001E-2</c:v>
                </c:pt>
                <c:pt idx="2244">
                  <c:v>1.3521E-2</c:v>
                </c:pt>
                <c:pt idx="2245">
                  <c:v>1.337E-2</c:v>
                </c:pt>
                <c:pt idx="2246">
                  <c:v>1.3214999999999999E-2</c:v>
                </c:pt>
                <c:pt idx="2247">
                  <c:v>1.3734E-2</c:v>
                </c:pt>
                <c:pt idx="2248">
                  <c:v>1.3344E-2</c:v>
                </c:pt>
                <c:pt idx="2249">
                  <c:v>1.3412E-2</c:v>
                </c:pt>
                <c:pt idx="2250">
                  <c:v>1.3597000000000001E-2</c:v>
                </c:pt>
                <c:pt idx="2251">
                  <c:v>1.345E-2</c:v>
                </c:pt>
                <c:pt idx="2252">
                  <c:v>1.3256E-2</c:v>
                </c:pt>
                <c:pt idx="2253">
                  <c:v>1.3614000000000001E-2</c:v>
                </c:pt>
                <c:pt idx="2254">
                  <c:v>1.3672E-2</c:v>
                </c:pt>
                <c:pt idx="2255">
                  <c:v>1.3768000000000001E-2</c:v>
                </c:pt>
                <c:pt idx="2256">
                  <c:v>1.3917000000000002E-2</c:v>
                </c:pt>
                <c:pt idx="2257">
                  <c:v>1.4085999999999998E-2</c:v>
                </c:pt>
                <c:pt idx="2258">
                  <c:v>1.4628E-2</c:v>
                </c:pt>
                <c:pt idx="2259">
                  <c:v>1.4344999999999998E-2</c:v>
                </c:pt>
                <c:pt idx="2260">
                  <c:v>1.4209000000000001E-2</c:v>
                </c:pt>
                <c:pt idx="2261">
                  <c:v>1.4303E-2</c:v>
                </c:pt>
                <c:pt idx="2262">
                  <c:v>1.4112E-2</c:v>
                </c:pt>
                <c:pt idx="2263">
                  <c:v>1.4239999999999999E-2</c:v>
                </c:pt>
                <c:pt idx="2264">
                  <c:v>1.4328E-2</c:v>
                </c:pt>
                <c:pt idx="2265">
                  <c:v>1.4068999999999998E-2</c:v>
                </c:pt>
                <c:pt idx="2266">
                  <c:v>1.4098999999999999E-2</c:v>
                </c:pt>
                <c:pt idx="2267">
                  <c:v>1.4208E-2</c:v>
                </c:pt>
                <c:pt idx="2268">
                  <c:v>1.4215999999999999E-2</c:v>
                </c:pt>
                <c:pt idx="2269">
                  <c:v>1.4054000000000001E-2</c:v>
                </c:pt>
                <c:pt idx="2270">
                  <c:v>1.4266999999999998E-2</c:v>
                </c:pt>
                <c:pt idx="2271">
                  <c:v>1.4114999999999999E-2</c:v>
                </c:pt>
                <c:pt idx="2272">
                  <c:v>1.3774E-2</c:v>
                </c:pt>
                <c:pt idx="2273">
                  <c:v>1.4222000000000002E-2</c:v>
                </c:pt>
                <c:pt idx="2274">
                  <c:v>1.4359E-2</c:v>
                </c:pt>
                <c:pt idx="2275">
                  <c:v>1.4422000000000001E-2</c:v>
                </c:pt>
                <c:pt idx="2276">
                  <c:v>1.4371E-2</c:v>
                </c:pt>
                <c:pt idx="2277">
                  <c:v>1.4466000000000001E-2</c:v>
                </c:pt>
                <c:pt idx="2278">
                  <c:v>1.4306000000000001E-2</c:v>
                </c:pt>
                <c:pt idx="2279">
                  <c:v>1.4215999999999999E-2</c:v>
                </c:pt>
                <c:pt idx="2280">
                  <c:v>1.4502999999999999E-2</c:v>
                </c:pt>
                <c:pt idx="2281">
                  <c:v>1.4582999999999999E-2</c:v>
                </c:pt>
                <c:pt idx="2282">
                  <c:v>1.43E-2</c:v>
                </c:pt>
                <c:pt idx="2283">
                  <c:v>1.4553E-2</c:v>
                </c:pt>
                <c:pt idx="2284">
                  <c:v>1.4860999999999999E-2</c:v>
                </c:pt>
                <c:pt idx="2285">
                  <c:v>1.5103E-2</c:v>
                </c:pt>
                <c:pt idx="2286">
                  <c:v>1.5092E-2</c:v>
                </c:pt>
                <c:pt idx="2287">
                  <c:v>1.5263000000000001E-2</c:v>
                </c:pt>
                <c:pt idx="2288">
                  <c:v>1.5015999999999998E-2</c:v>
                </c:pt>
                <c:pt idx="2289">
                  <c:v>1.4992999999999999E-2</c:v>
                </c:pt>
                <c:pt idx="2290">
                  <c:v>1.54E-2</c:v>
                </c:pt>
                <c:pt idx="2291">
                  <c:v>1.5186999999999999E-2</c:v>
                </c:pt>
                <c:pt idx="2292">
                  <c:v>1.4992999999999999E-2</c:v>
                </c:pt>
                <c:pt idx="2293">
                  <c:v>1.5007999999999999E-2</c:v>
                </c:pt>
                <c:pt idx="2294">
                  <c:v>1.4776000000000001E-2</c:v>
                </c:pt>
                <c:pt idx="2295">
                  <c:v>1.4723E-2</c:v>
                </c:pt>
                <c:pt idx="2296">
                  <c:v>1.4659999999999999E-2</c:v>
                </c:pt>
                <c:pt idx="2297">
                  <c:v>1.4910000000000001E-2</c:v>
                </c:pt>
                <c:pt idx="2298">
                  <c:v>1.4899000000000001E-2</c:v>
                </c:pt>
                <c:pt idx="2299">
                  <c:v>1.4990000000000002E-2</c:v>
                </c:pt>
                <c:pt idx="2300">
                  <c:v>1.5065E-2</c:v>
                </c:pt>
                <c:pt idx="2301">
                  <c:v>1.5123000000000003E-2</c:v>
                </c:pt>
                <c:pt idx="2302">
                  <c:v>1.5154000000000001E-2</c:v>
                </c:pt>
                <c:pt idx="2303">
                  <c:v>1.4763000000000002E-2</c:v>
                </c:pt>
                <c:pt idx="2304">
                  <c:v>1.4664999999999999E-2</c:v>
                </c:pt>
                <c:pt idx="2305">
                  <c:v>1.4584E-2</c:v>
                </c:pt>
                <c:pt idx="2306">
                  <c:v>1.4578000000000001E-2</c:v>
                </c:pt>
                <c:pt idx="2307">
                  <c:v>1.4447999999999999E-2</c:v>
                </c:pt>
                <c:pt idx="2308">
                  <c:v>1.4283000000000001E-2</c:v>
                </c:pt>
                <c:pt idx="2309">
                  <c:v>1.4569999999999998E-2</c:v>
                </c:pt>
                <c:pt idx="2310">
                  <c:v>1.4916E-2</c:v>
                </c:pt>
                <c:pt idx="2311">
                  <c:v>1.5237000000000001E-2</c:v>
                </c:pt>
                <c:pt idx="2312">
                  <c:v>1.5402000000000001E-2</c:v>
                </c:pt>
                <c:pt idx="2313">
                  <c:v>1.5247000000000002E-2</c:v>
                </c:pt>
                <c:pt idx="2314">
                  <c:v>1.6223000000000001E-2</c:v>
                </c:pt>
                <c:pt idx="2315">
                  <c:v>1.6250000000000001E-2</c:v>
                </c:pt>
                <c:pt idx="2316">
                  <c:v>1.6446000000000002E-2</c:v>
                </c:pt>
                <c:pt idx="2317">
                  <c:v>1.6893000000000002E-2</c:v>
                </c:pt>
                <c:pt idx="2318">
                  <c:v>1.7420000000000001E-2</c:v>
                </c:pt>
                <c:pt idx="2319">
                  <c:v>1.7564000000000003E-2</c:v>
                </c:pt>
                <c:pt idx="2320">
                  <c:v>1.8308000000000001E-2</c:v>
                </c:pt>
                <c:pt idx="2321">
                  <c:v>1.8357999999999999E-2</c:v>
                </c:pt>
                <c:pt idx="2322">
                  <c:v>1.8652999999999999E-2</c:v>
                </c:pt>
                <c:pt idx="2323">
                  <c:v>1.8740999999999997E-2</c:v>
                </c:pt>
                <c:pt idx="2324">
                  <c:v>1.8641000000000001E-2</c:v>
                </c:pt>
                <c:pt idx="2325">
                  <c:v>1.8454999999999999E-2</c:v>
                </c:pt>
                <c:pt idx="2326">
                  <c:v>1.8484E-2</c:v>
                </c:pt>
                <c:pt idx="2327">
                  <c:v>1.8879E-2</c:v>
                </c:pt>
                <c:pt idx="2328">
                  <c:v>1.8415000000000001E-2</c:v>
                </c:pt>
                <c:pt idx="2329">
                  <c:v>1.8380999999999998E-2</c:v>
                </c:pt>
                <c:pt idx="2330">
                  <c:v>1.8162999999999999E-2</c:v>
                </c:pt>
                <c:pt idx="2331">
                  <c:v>1.7787999999999998E-2</c:v>
                </c:pt>
                <c:pt idx="2332">
                  <c:v>1.8595E-2</c:v>
                </c:pt>
                <c:pt idx="2333">
                  <c:v>1.9039999999999998E-2</c:v>
                </c:pt>
                <c:pt idx="2334">
                  <c:v>1.8955E-2</c:v>
                </c:pt>
                <c:pt idx="2335">
                  <c:v>1.9200999999999999E-2</c:v>
                </c:pt>
                <c:pt idx="2336">
                  <c:v>2.0478E-2</c:v>
                </c:pt>
                <c:pt idx="2337">
                  <c:v>2.0627E-2</c:v>
                </c:pt>
                <c:pt idx="2338">
                  <c:v>2.0575999999999997E-2</c:v>
                </c:pt>
                <c:pt idx="2339">
                  <c:v>2.0343999999999998E-2</c:v>
                </c:pt>
                <c:pt idx="2340">
                  <c:v>2.0116999999999999E-2</c:v>
                </c:pt>
                <c:pt idx="2341">
                  <c:v>1.9893999999999998E-2</c:v>
                </c:pt>
                <c:pt idx="2342">
                  <c:v>1.9969999999999998E-2</c:v>
                </c:pt>
                <c:pt idx="2343">
                  <c:v>2.0098999999999999E-2</c:v>
                </c:pt>
                <c:pt idx="2344">
                  <c:v>2.0098999999999999E-2</c:v>
                </c:pt>
                <c:pt idx="2345">
                  <c:v>2.0633999999999996E-2</c:v>
                </c:pt>
                <c:pt idx="2346">
                  <c:v>2.0830999999999999E-2</c:v>
                </c:pt>
                <c:pt idx="2347">
                  <c:v>2.0138E-2</c:v>
                </c:pt>
                <c:pt idx="2348">
                  <c:v>1.9878999999999997E-2</c:v>
                </c:pt>
                <c:pt idx="2349">
                  <c:v>1.9819E-2</c:v>
                </c:pt>
                <c:pt idx="2350">
                  <c:v>2.0004000000000001E-2</c:v>
                </c:pt>
                <c:pt idx="2351">
                  <c:v>2.0022000000000002E-2</c:v>
                </c:pt>
                <c:pt idx="2352">
                  <c:v>1.9034999999999996E-2</c:v>
                </c:pt>
                <c:pt idx="2353">
                  <c:v>1.9443000000000002E-2</c:v>
                </c:pt>
                <c:pt idx="2354">
                  <c:v>1.9252999999999999E-2</c:v>
                </c:pt>
                <c:pt idx="2355">
                  <c:v>1.9191E-2</c:v>
                </c:pt>
                <c:pt idx="2356">
                  <c:v>1.9098999999999998E-2</c:v>
                </c:pt>
                <c:pt idx="2357">
                  <c:v>1.8978999999999999E-2</c:v>
                </c:pt>
                <c:pt idx="2358">
                  <c:v>1.9176000000000002E-2</c:v>
                </c:pt>
                <c:pt idx="2359">
                  <c:v>1.9397000000000001E-2</c:v>
                </c:pt>
                <c:pt idx="2360">
                  <c:v>1.8941E-2</c:v>
                </c:pt>
                <c:pt idx="2361">
                  <c:v>1.9467999999999999E-2</c:v>
                </c:pt>
                <c:pt idx="2362">
                  <c:v>1.9309E-2</c:v>
                </c:pt>
                <c:pt idx="2363">
                  <c:v>1.8681E-2</c:v>
                </c:pt>
                <c:pt idx="2364">
                  <c:v>1.8376999999999998E-2</c:v>
                </c:pt>
                <c:pt idx="2365">
                  <c:v>1.8723E-2</c:v>
                </c:pt>
                <c:pt idx="2366">
                  <c:v>1.8967000000000001E-2</c:v>
                </c:pt>
                <c:pt idx="2367">
                  <c:v>1.8817999999999998E-2</c:v>
                </c:pt>
                <c:pt idx="2368">
                  <c:v>1.8921E-2</c:v>
                </c:pt>
                <c:pt idx="2369">
                  <c:v>1.8980999999999998E-2</c:v>
                </c:pt>
                <c:pt idx="2370">
                  <c:v>1.9148999999999999E-2</c:v>
                </c:pt>
                <c:pt idx="2371">
                  <c:v>1.9350999999999997E-2</c:v>
                </c:pt>
                <c:pt idx="2372">
                  <c:v>1.9507999999999998E-2</c:v>
                </c:pt>
                <c:pt idx="2373">
                  <c:v>1.9454000000000003E-2</c:v>
                </c:pt>
                <c:pt idx="2374">
                  <c:v>1.9292E-2</c:v>
                </c:pt>
                <c:pt idx="2375">
                  <c:v>1.9529000000000001E-2</c:v>
                </c:pt>
                <c:pt idx="2376">
                  <c:v>1.9401999999999999E-2</c:v>
                </c:pt>
                <c:pt idx="2377">
                  <c:v>1.9613999999999999E-2</c:v>
                </c:pt>
                <c:pt idx="2378">
                  <c:v>1.9891000000000002E-2</c:v>
                </c:pt>
                <c:pt idx="2379">
                  <c:v>2.0028999999999998E-2</c:v>
                </c:pt>
                <c:pt idx="2380">
                  <c:v>2.0396999999999998E-2</c:v>
                </c:pt>
                <c:pt idx="2381">
                  <c:v>2.0472999999999998E-2</c:v>
                </c:pt>
                <c:pt idx="2382">
                  <c:v>1.9845999999999999E-2</c:v>
                </c:pt>
                <c:pt idx="2383">
                  <c:v>2.0101000000000001E-2</c:v>
                </c:pt>
                <c:pt idx="2384">
                  <c:v>2.0451999999999998E-2</c:v>
                </c:pt>
                <c:pt idx="2385">
                  <c:v>2.0786000000000002E-2</c:v>
                </c:pt>
                <c:pt idx="2386">
                  <c:v>2.1086999999999998E-2</c:v>
                </c:pt>
                <c:pt idx="2387">
                  <c:v>2.1016000000000003E-2</c:v>
                </c:pt>
                <c:pt idx="2388">
                  <c:v>2.0985E-2</c:v>
                </c:pt>
                <c:pt idx="2389">
                  <c:v>2.1305999999999999E-2</c:v>
                </c:pt>
                <c:pt idx="2390">
                  <c:v>2.1691000000000002E-2</c:v>
                </c:pt>
                <c:pt idx="2391">
                  <c:v>2.121E-2</c:v>
                </c:pt>
                <c:pt idx="2392">
                  <c:v>2.1478999999999998E-2</c:v>
                </c:pt>
                <c:pt idx="2393">
                  <c:v>2.1194999999999999E-2</c:v>
                </c:pt>
                <c:pt idx="2394">
                  <c:v>2.1377999999999998E-2</c:v>
                </c:pt>
                <c:pt idx="2395">
                  <c:v>2.2081E-2</c:v>
                </c:pt>
                <c:pt idx="2396">
                  <c:v>2.2106000000000004E-2</c:v>
                </c:pt>
                <c:pt idx="2397">
                  <c:v>2.2406000000000002E-2</c:v>
                </c:pt>
                <c:pt idx="2398">
                  <c:v>2.1953999999999998E-2</c:v>
                </c:pt>
                <c:pt idx="2399">
                  <c:v>2.1879999999999997E-2</c:v>
                </c:pt>
                <c:pt idx="2400">
                  <c:v>2.1949E-2</c:v>
                </c:pt>
                <c:pt idx="2401">
                  <c:v>2.1295000000000001E-2</c:v>
                </c:pt>
                <c:pt idx="2402">
                  <c:v>2.1326000000000001E-2</c:v>
                </c:pt>
                <c:pt idx="2403">
                  <c:v>2.0972999999999999E-2</c:v>
                </c:pt>
                <c:pt idx="2404">
                  <c:v>2.0759E-2</c:v>
                </c:pt>
                <c:pt idx="2405">
                  <c:v>2.0114999999999997E-2</c:v>
                </c:pt>
                <c:pt idx="2406">
                  <c:v>2.0240000000000001E-2</c:v>
                </c:pt>
                <c:pt idx="2407">
                  <c:v>1.9965E-2</c:v>
                </c:pt>
                <c:pt idx="2408">
                  <c:v>2.0065999999999997E-2</c:v>
                </c:pt>
                <c:pt idx="2409">
                  <c:v>1.9674999999999998E-2</c:v>
                </c:pt>
                <c:pt idx="2410">
                  <c:v>2.0102999999999999E-2</c:v>
                </c:pt>
                <c:pt idx="2411">
                  <c:v>2.0268999999999999E-2</c:v>
                </c:pt>
                <c:pt idx="2412">
                  <c:v>2.0251999999999999E-2</c:v>
                </c:pt>
                <c:pt idx="2413">
                  <c:v>2.0039999999999999E-2</c:v>
                </c:pt>
                <c:pt idx="2414">
                  <c:v>2.0389000000000001E-2</c:v>
                </c:pt>
                <c:pt idx="2415">
                  <c:v>2.0491000000000002E-2</c:v>
                </c:pt>
                <c:pt idx="2416">
                  <c:v>2.0384000000000003E-2</c:v>
                </c:pt>
                <c:pt idx="2417">
                  <c:v>2.0258999999999999E-2</c:v>
                </c:pt>
                <c:pt idx="2418">
                  <c:v>2.1023E-2</c:v>
                </c:pt>
                <c:pt idx="2419">
                  <c:v>2.1238E-2</c:v>
                </c:pt>
                <c:pt idx="2420">
                  <c:v>2.0925000000000003E-2</c:v>
                </c:pt>
                <c:pt idx="2421">
                  <c:v>2.0504999999999999E-2</c:v>
                </c:pt>
                <c:pt idx="2422">
                  <c:v>2.0743000000000001E-2</c:v>
                </c:pt>
                <c:pt idx="2423">
                  <c:v>2.0743000000000001E-2</c:v>
                </c:pt>
                <c:pt idx="2424">
                  <c:v>2.0701000000000001E-2</c:v>
                </c:pt>
                <c:pt idx="2425">
                  <c:v>2.0291E-2</c:v>
                </c:pt>
                <c:pt idx="2426">
                  <c:v>1.9870000000000002E-2</c:v>
                </c:pt>
                <c:pt idx="2427">
                  <c:v>1.9831000000000001E-2</c:v>
                </c:pt>
                <c:pt idx="2428">
                  <c:v>1.9794999999999997E-2</c:v>
                </c:pt>
                <c:pt idx="2429">
                  <c:v>1.9306E-2</c:v>
                </c:pt>
                <c:pt idx="2430">
                  <c:v>1.9566E-2</c:v>
                </c:pt>
                <c:pt idx="2431">
                  <c:v>1.9715E-2</c:v>
                </c:pt>
                <c:pt idx="2432">
                  <c:v>2.0043999999999999E-2</c:v>
                </c:pt>
                <c:pt idx="2433">
                  <c:v>2.0017E-2</c:v>
                </c:pt>
                <c:pt idx="2434">
                  <c:v>2.0137000000000002E-2</c:v>
                </c:pt>
                <c:pt idx="2435">
                  <c:v>1.985E-2</c:v>
                </c:pt>
                <c:pt idx="2436">
                  <c:v>2.0198999999999998E-2</c:v>
                </c:pt>
                <c:pt idx="2437">
                  <c:v>2.0108999999999998E-2</c:v>
                </c:pt>
                <c:pt idx="2438">
                  <c:v>1.9963999999999999E-2</c:v>
                </c:pt>
                <c:pt idx="2439">
                  <c:v>2.0025000000000001E-2</c:v>
                </c:pt>
                <c:pt idx="2440">
                  <c:v>2.0166E-2</c:v>
                </c:pt>
                <c:pt idx="2441">
                  <c:v>2.0251999999999999E-2</c:v>
                </c:pt>
                <c:pt idx="2442">
                  <c:v>2.0087000000000001E-2</c:v>
                </c:pt>
                <c:pt idx="2443">
                  <c:v>1.9744000000000001E-2</c:v>
                </c:pt>
                <c:pt idx="2444">
                  <c:v>1.9813000000000001E-2</c:v>
                </c:pt>
                <c:pt idx="2445">
                  <c:v>1.9633999999999999E-2</c:v>
                </c:pt>
                <c:pt idx="2446">
                  <c:v>1.9369000000000001E-2</c:v>
                </c:pt>
                <c:pt idx="2447">
                  <c:v>1.9696999999999999E-2</c:v>
                </c:pt>
                <c:pt idx="2448">
                  <c:v>1.9581000000000001E-2</c:v>
                </c:pt>
                <c:pt idx="2449">
                  <c:v>1.9632999999999998E-2</c:v>
                </c:pt>
                <c:pt idx="2450">
                  <c:v>1.9547999999999999E-2</c:v>
                </c:pt>
                <c:pt idx="2451">
                  <c:v>1.9408999999999999E-2</c:v>
                </c:pt>
                <c:pt idx="2452">
                  <c:v>1.9731000000000002E-2</c:v>
                </c:pt>
                <c:pt idx="2453">
                  <c:v>1.9860000000000003E-2</c:v>
                </c:pt>
                <c:pt idx="2454">
                  <c:v>2.0171000000000001E-2</c:v>
                </c:pt>
                <c:pt idx="2455">
                  <c:v>2.0007E-2</c:v>
                </c:pt>
                <c:pt idx="2456">
                  <c:v>2.0047000000000002E-2</c:v>
                </c:pt>
                <c:pt idx="2457">
                  <c:v>2.0063000000000001E-2</c:v>
                </c:pt>
                <c:pt idx="2458">
                  <c:v>2.0178000000000001E-2</c:v>
                </c:pt>
                <c:pt idx="2459">
                  <c:v>2.0156999999999998E-2</c:v>
                </c:pt>
                <c:pt idx="2460">
                  <c:v>2.0338000000000002E-2</c:v>
                </c:pt>
                <c:pt idx="2461">
                  <c:v>2.0374E-2</c:v>
                </c:pt>
                <c:pt idx="2462">
                  <c:v>2.0555E-2</c:v>
                </c:pt>
                <c:pt idx="2463">
                  <c:v>2.0742000000000003E-2</c:v>
                </c:pt>
                <c:pt idx="2464">
                  <c:v>2.0861000000000001E-2</c:v>
                </c:pt>
                <c:pt idx="2465">
                  <c:v>2.0709999999999996E-2</c:v>
                </c:pt>
                <c:pt idx="2466">
                  <c:v>2.0282999999999999E-2</c:v>
                </c:pt>
                <c:pt idx="2467">
                  <c:v>2.0112999999999999E-2</c:v>
                </c:pt>
                <c:pt idx="2468">
                  <c:v>1.9811000000000002E-2</c:v>
                </c:pt>
                <c:pt idx="2469">
                  <c:v>2.0174000000000004E-2</c:v>
                </c:pt>
                <c:pt idx="2470">
                  <c:v>2.0007999999999998E-2</c:v>
                </c:pt>
                <c:pt idx="2471">
                  <c:v>1.9879999999999998E-2</c:v>
                </c:pt>
                <c:pt idx="2472">
                  <c:v>1.9764E-2</c:v>
                </c:pt>
                <c:pt idx="2473">
                  <c:v>1.9706000000000001E-2</c:v>
                </c:pt>
                <c:pt idx="2474">
                  <c:v>1.9597E-2</c:v>
                </c:pt>
                <c:pt idx="2475">
                  <c:v>1.9371999999999997E-2</c:v>
                </c:pt>
                <c:pt idx="2476">
                  <c:v>1.9401999999999999E-2</c:v>
                </c:pt>
                <c:pt idx="2477">
                  <c:v>1.9414000000000001E-2</c:v>
                </c:pt>
                <c:pt idx="2478">
                  <c:v>1.9622999999999998E-2</c:v>
                </c:pt>
                <c:pt idx="2479">
                  <c:v>2.0046999999999995E-2</c:v>
                </c:pt>
                <c:pt idx="2480">
                  <c:v>2.0266000000000003E-2</c:v>
                </c:pt>
                <c:pt idx="2481">
                  <c:v>2.0101000000000001E-2</c:v>
                </c:pt>
                <c:pt idx="2482">
                  <c:v>1.9809E-2</c:v>
                </c:pt>
                <c:pt idx="2483">
                  <c:v>2.0045E-2</c:v>
                </c:pt>
                <c:pt idx="2484">
                  <c:v>1.9986999999999998E-2</c:v>
                </c:pt>
                <c:pt idx="2485">
                  <c:v>1.983E-2</c:v>
                </c:pt>
                <c:pt idx="2486">
                  <c:v>1.9689999999999999E-2</c:v>
                </c:pt>
                <c:pt idx="2487">
                  <c:v>1.9824999999999999E-2</c:v>
                </c:pt>
                <c:pt idx="2488">
                  <c:v>1.9724999999999999E-2</c:v>
                </c:pt>
                <c:pt idx="2489">
                  <c:v>1.9844999999999998E-2</c:v>
                </c:pt>
                <c:pt idx="2490">
                  <c:v>1.9930999999999997E-2</c:v>
                </c:pt>
                <c:pt idx="2491">
                  <c:v>2.0011000000000001E-2</c:v>
                </c:pt>
                <c:pt idx="2492">
                  <c:v>1.9994999999999999E-2</c:v>
                </c:pt>
                <c:pt idx="2493">
                  <c:v>1.9854E-2</c:v>
                </c:pt>
                <c:pt idx="2494">
                  <c:v>2.0169000000000003E-2</c:v>
                </c:pt>
                <c:pt idx="2495">
                  <c:v>2.0456999999999999E-2</c:v>
                </c:pt>
                <c:pt idx="2496">
                  <c:v>2.0232999999999998E-2</c:v>
                </c:pt>
                <c:pt idx="2497">
                  <c:v>2.0407999999999999E-2</c:v>
                </c:pt>
                <c:pt idx="2498">
                  <c:v>2.0320999999999999E-2</c:v>
                </c:pt>
                <c:pt idx="2499">
                  <c:v>2.0368000000000001E-2</c:v>
                </c:pt>
                <c:pt idx="2500">
                  <c:v>2.0471E-2</c:v>
                </c:pt>
                <c:pt idx="2501">
                  <c:v>2.0573000000000001E-2</c:v>
                </c:pt>
                <c:pt idx="2502">
                  <c:v>2.0278000000000001E-2</c:v>
                </c:pt>
                <c:pt idx="2503">
                  <c:v>2.0427000000000001E-2</c:v>
                </c:pt>
                <c:pt idx="2504">
                  <c:v>2.0373000000000002E-2</c:v>
                </c:pt>
                <c:pt idx="2505">
                  <c:v>2.0199999999999999E-2</c:v>
                </c:pt>
                <c:pt idx="2506">
                  <c:v>2.0342000000000002E-2</c:v>
                </c:pt>
                <c:pt idx="2507">
                  <c:v>2.0256E-2</c:v>
                </c:pt>
                <c:pt idx="2508">
                  <c:v>2.0165000000000002E-2</c:v>
                </c:pt>
                <c:pt idx="2509">
                  <c:v>2.043E-2</c:v>
                </c:pt>
                <c:pt idx="2510">
                  <c:v>2.0605999999999999E-2</c:v>
                </c:pt>
                <c:pt idx="2511">
                  <c:v>2.0413000000000001E-2</c:v>
                </c:pt>
                <c:pt idx="2512">
                  <c:v>2.0053000000000001E-2</c:v>
                </c:pt>
                <c:pt idx="2513">
                  <c:v>2.0139999999999998E-2</c:v>
                </c:pt>
                <c:pt idx="2514">
                  <c:v>2.0223999999999999E-2</c:v>
                </c:pt>
                <c:pt idx="2515">
                  <c:v>2.0464000000000003E-2</c:v>
                </c:pt>
                <c:pt idx="2516">
                  <c:v>2.0416E-2</c:v>
                </c:pt>
                <c:pt idx="2517">
                  <c:v>2.0732E-2</c:v>
                </c:pt>
                <c:pt idx="2518">
                  <c:v>2.0674999999999999E-2</c:v>
                </c:pt>
                <c:pt idx="2519">
                  <c:v>2.0766E-2</c:v>
                </c:pt>
                <c:pt idx="2520">
                  <c:v>2.0419999999999997E-2</c:v>
                </c:pt>
                <c:pt idx="2521">
                  <c:v>2.0566000000000001E-2</c:v>
                </c:pt>
                <c:pt idx="2522">
                  <c:v>2.0581000000000002E-2</c:v>
                </c:pt>
                <c:pt idx="2523">
                  <c:v>2.0729999999999998E-2</c:v>
                </c:pt>
                <c:pt idx="2524">
                  <c:v>2.0823000000000001E-2</c:v>
                </c:pt>
                <c:pt idx="2525">
                  <c:v>2.0454E-2</c:v>
                </c:pt>
                <c:pt idx="2526">
                  <c:v>2.0390999999999999E-2</c:v>
                </c:pt>
                <c:pt idx="2527">
                  <c:v>2.0256E-2</c:v>
                </c:pt>
                <c:pt idx="2528">
                  <c:v>2.0268999999999999E-2</c:v>
                </c:pt>
                <c:pt idx="2529">
                  <c:v>2.0756E-2</c:v>
                </c:pt>
                <c:pt idx="2530">
                  <c:v>2.0663999999999998E-2</c:v>
                </c:pt>
                <c:pt idx="2531">
                  <c:v>2.07E-2</c:v>
                </c:pt>
                <c:pt idx="2532">
                  <c:v>2.0821999999999997E-2</c:v>
                </c:pt>
                <c:pt idx="2533">
                  <c:v>2.0837000000000005E-2</c:v>
                </c:pt>
                <c:pt idx="2534">
                  <c:v>2.0895E-2</c:v>
                </c:pt>
                <c:pt idx="2535">
                  <c:v>2.0920999999999999E-2</c:v>
                </c:pt>
                <c:pt idx="2536">
                  <c:v>2.1318E-2</c:v>
                </c:pt>
                <c:pt idx="2537">
                  <c:v>2.1236999999999999E-2</c:v>
                </c:pt>
                <c:pt idx="2538">
                  <c:v>2.1188000000000002E-2</c:v>
                </c:pt>
                <c:pt idx="2539">
                  <c:v>2.1381000000000001E-2</c:v>
                </c:pt>
                <c:pt idx="2540">
                  <c:v>2.1579000000000001E-2</c:v>
                </c:pt>
                <c:pt idx="2541">
                  <c:v>2.1751999999999997E-2</c:v>
                </c:pt>
                <c:pt idx="2542">
                  <c:v>2.1543999999999997E-2</c:v>
                </c:pt>
                <c:pt idx="2543">
                  <c:v>2.1798000000000001E-2</c:v>
                </c:pt>
                <c:pt idx="2544">
                  <c:v>2.1932E-2</c:v>
                </c:pt>
                <c:pt idx="2545">
                  <c:v>2.1813000000000003E-2</c:v>
                </c:pt>
                <c:pt idx="2546">
                  <c:v>2.1801000000000001E-2</c:v>
                </c:pt>
                <c:pt idx="2547">
                  <c:v>2.1856E-2</c:v>
                </c:pt>
                <c:pt idx="2548">
                  <c:v>2.2076999999999999E-2</c:v>
                </c:pt>
                <c:pt idx="2549">
                  <c:v>2.2107999999999999E-2</c:v>
                </c:pt>
                <c:pt idx="2550">
                  <c:v>2.2176999999999999E-2</c:v>
                </c:pt>
                <c:pt idx="2551">
                  <c:v>2.2183999999999999E-2</c:v>
                </c:pt>
                <c:pt idx="2552">
                  <c:v>2.2235999999999999E-2</c:v>
                </c:pt>
                <c:pt idx="2553">
                  <c:v>2.2241E-2</c:v>
                </c:pt>
                <c:pt idx="2554">
                  <c:v>2.2818000000000001E-2</c:v>
                </c:pt>
                <c:pt idx="2555">
                  <c:v>2.2831999999999998E-2</c:v>
                </c:pt>
                <c:pt idx="2556">
                  <c:v>2.2917999999999997E-2</c:v>
                </c:pt>
                <c:pt idx="2557">
                  <c:v>2.2664E-2</c:v>
                </c:pt>
                <c:pt idx="2558">
                  <c:v>2.2970999999999998E-2</c:v>
                </c:pt>
                <c:pt idx="2559">
                  <c:v>2.2960000000000001E-2</c:v>
                </c:pt>
                <c:pt idx="2560">
                  <c:v>2.2914E-2</c:v>
                </c:pt>
                <c:pt idx="2561">
                  <c:v>2.3041999999999997E-2</c:v>
                </c:pt>
                <c:pt idx="2562">
                  <c:v>2.3639E-2</c:v>
                </c:pt>
                <c:pt idx="2563">
                  <c:v>2.3601999999999998E-2</c:v>
                </c:pt>
                <c:pt idx="2564">
                  <c:v>2.3331000000000001E-2</c:v>
                </c:pt>
                <c:pt idx="2565">
                  <c:v>2.3541999999999997E-2</c:v>
                </c:pt>
                <c:pt idx="2566">
                  <c:v>2.3663E-2</c:v>
                </c:pt>
                <c:pt idx="2567">
                  <c:v>2.3616000000000002E-2</c:v>
                </c:pt>
                <c:pt idx="2568">
                  <c:v>2.3738000000000002E-2</c:v>
                </c:pt>
                <c:pt idx="2569">
                  <c:v>2.3891999999999997E-2</c:v>
                </c:pt>
                <c:pt idx="2570">
                  <c:v>2.3944E-2</c:v>
                </c:pt>
                <c:pt idx="2571">
                  <c:v>2.4102000000000002E-2</c:v>
                </c:pt>
                <c:pt idx="2572">
                  <c:v>2.3893000000000001E-2</c:v>
                </c:pt>
                <c:pt idx="2573">
                  <c:v>2.4049000000000001E-2</c:v>
                </c:pt>
                <c:pt idx="2574">
                  <c:v>2.4281999999999998E-2</c:v>
                </c:pt>
                <c:pt idx="2575">
                  <c:v>2.4346E-2</c:v>
                </c:pt>
                <c:pt idx="2576">
                  <c:v>2.4013E-2</c:v>
                </c:pt>
                <c:pt idx="2577">
                  <c:v>2.4199000000000002E-2</c:v>
                </c:pt>
                <c:pt idx="2578">
                  <c:v>2.4393000000000001E-2</c:v>
                </c:pt>
                <c:pt idx="2579">
                  <c:v>2.4693E-2</c:v>
                </c:pt>
                <c:pt idx="2580">
                  <c:v>2.4952000000000002E-2</c:v>
                </c:pt>
                <c:pt idx="2581">
                  <c:v>2.4331000000000002E-2</c:v>
                </c:pt>
                <c:pt idx="2582">
                  <c:v>2.4280999999999997E-2</c:v>
                </c:pt>
                <c:pt idx="2583">
                  <c:v>2.4453999999999997E-2</c:v>
                </c:pt>
                <c:pt idx="2584">
                  <c:v>2.4527999999999998E-2</c:v>
                </c:pt>
                <c:pt idx="2585">
                  <c:v>2.4506999999999998E-2</c:v>
                </c:pt>
                <c:pt idx="2586">
                  <c:v>2.4500999999999998E-2</c:v>
                </c:pt>
                <c:pt idx="2587">
                  <c:v>2.4721000000000003E-2</c:v>
                </c:pt>
                <c:pt idx="2588">
                  <c:v>2.4825E-2</c:v>
                </c:pt>
                <c:pt idx="2589">
                  <c:v>2.5167999999999999E-2</c:v>
                </c:pt>
                <c:pt idx="2590">
                  <c:v>2.5543E-2</c:v>
                </c:pt>
                <c:pt idx="2591">
                  <c:v>2.5583000000000002E-2</c:v>
                </c:pt>
                <c:pt idx="2592">
                  <c:v>2.5689000000000003E-2</c:v>
                </c:pt>
                <c:pt idx="2593">
                  <c:v>2.5396999999999999E-2</c:v>
                </c:pt>
                <c:pt idx="2594">
                  <c:v>2.5616E-2</c:v>
                </c:pt>
                <c:pt idx="2595">
                  <c:v>2.5699999999999997E-2</c:v>
                </c:pt>
                <c:pt idx="2596">
                  <c:v>2.5221E-2</c:v>
                </c:pt>
                <c:pt idx="2597">
                  <c:v>2.5472999999999999E-2</c:v>
                </c:pt>
                <c:pt idx="2598">
                  <c:v>2.5601000000000002E-2</c:v>
                </c:pt>
                <c:pt idx="2599">
                  <c:v>2.5424000000000002E-2</c:v>
                </c:pt>
                <c:pt idx="2600">
                  <c:v>2.5479999999999999E-2</c:v>
                </c:pt>
                <c:pt idx="2601">
                  <c:v>2.5390000000000003E-2</c:v>
                </c:pt>
                <c:pt idx="2602">
                  <c:v>2.5385999999999999E-2</c:v>
                </c:pt>
                <c:pt idx="2603">
                  <c:v>2.5405E-2</c:v>
                </c:pt>
                <c:pt idx="2604">
                  <c:v>2.5405E-2</c:v>
                </c:pt>
                <c:pt idx="2605">
                  <c:v>2.5489999999999999E-2</c:v>
                </c:pt>
                <c:pt idx="2606">
                  <c:v>2.5575999999999998E-2</c:v>
                </c:pt>
                <c:pt idx="2607">
                  <c:v>2.5269E-2</c:v>
                </c:pt>
                <c:pt idx="2608">
                  <c:v>2.5224000000000003E-2</c:v>
                </c:pt>
                <c:pt idx="2609">
                  <c:v>2.5224000000000003E-2</c:v>
                </c:pt>
                <c:pt idx="2610">
                  <c:v>2.5432999999999997E-2</c:v>
                </c:pt>
                <c:pt idx="2611">
                  <c:v>2.5571E-2</c:v>
                </c:pt>
                <c:pt idx="2612">
                  <c:v>2.5670999999999999E-2</c:v>
                </c:pt>
                <c:pt idx="2613">
                  <c:v>2.5735000000000001E-2</c:v>
                </c:pt>
                <c:pt idx="2614">
                  <c:v>2.5821E-2</c:v>
                </c:pt>
                <c:pt idx="2615">
                  <c:v>2.5895999999999999E-2</c:v>
                </c:pt>
                <c:pt idx="2616">
                  <c:v>2.5936000000000001E-2</c:v>
                </c:pt>
                <c:pt idx="2617">
                  <c:v>2.5560999999999997E-2</c:v>
                </c:pt>
                <c:pt idx="2618">
                  <c:v>2.5718000000000001E-2</c:v>
                </c:pt>
                <c:pt idx="2619">
                  <c:v>2.5802000000000002E-2</c:v>
                </c:pt>
                <c:pt idx="2620">
                  <c:v>2.5937000000000002E-2</c:v>
                </c:pt>
                <c:pt idx="2621">
                  <c:v>2.6235999999999995E-2</c:v>
                </c:pt>
                <c:pt idx="2622">
                  <c:v>2.6365E-2</c:v>
                </c:pt>
                <c:pt idx="2623">
                  <c:v>2.6752000000000001E-2</c:v>
                </c:pt>
                <c:pt idx="2624">
                  <c:v>2.6712E-2</c:v>
                </c:pt>
                <c:pt idx="2625">
                  <c:v>2.6378999999999996E-2</c:v>
                </c:pt>
                <c:pt idx="2626">
                  <c:v>2.6698E-2</c:v>
                </c:pt>
                <c:pt idx="2627">
                  <c:v>2.6604000000000003E-2</c:v>
                </c:pt>
                <c:pt idx="2628">
                  <c:v>2.6696999999999999E-2</c:v>
                </c:pt>
                <c:pt idx="2629">
                  <c:v>2.6495999999999999E-2</c:v>
                </c:pt>
                <c:pt idx="2630">
                  <c:v>2.6627999999999999E-2</c:v>
                </c:pt>
                <c:pt idx="2631">
                  <c:v>2.6756000000000002E-2</c:v>
                </c:pt>
                <c:pt idx="2632">
                  <c:v>2.7089999999999996E-2</c:v>
                </c:pt>
                <c:pt idx="2633">
                  <c:v>2.6890000000000001E-2</c:v>
                </c:pt>
                <c:pt idx="2634">
                  <c:v>2.5899999999999999E-2</c:v>
                </c:pt>
                <c:pt idx="2635">
                  <c:v>2.6783000000000001E-2</c:v>
                </c:pt>
                <c:pt idx="2636">
                  <c:v>2.6747999999999997E-2</c:v>
                </c:pt>
                <c:pt idx="2637">
                  <c:v>2.6599000000000005E-2</c:v>
                </c:pt>
                <c:pt idx="2638">
                  <c:v>2.6494999999999998E-2</c:v>
                </c:pt>
                <c:pt idx="2639">
                  <c:v>2.6604000000000003E-2</c:v>
                </c:pt>
                <c:pt idx="2640">
                  <c:v>2.6832999999999999E-2</c:v>
                </c:pt>
                <c:pt idx="2641">
                  <c:v>2.7362999999999998E-2</c:v>
                </c:pt>
                <c:pt idx="2642">
                  <c:v>2.7501999999999999E-2</c:v>
                </c:pt>
                <c:pt idx="2643">
                  <c:v>2.7652999999999997E-2</c:v>
                </c:pt>
                <c:pt idx="2644">
                  <c:v>2.7637000000000002E-2</c:v>
                </c:pt>
                <c:pt idx="2645">
                  <c:v>2.7300000000000001E-2</c:v>
                </c:pt>
                <c:pt idx="2646">
                  <c:v>2.7871999999999997E-2</c:v>
                </c:pt>
                <c:pt idx="2647">
                  <c:v>2.7758999999999999E-2</c:v>
                </c:pt>
                <c:pt idx="2648">
                  <c:v>2.7816E-2</c:v>
                </c:pt>
                <c:pt idx="2649">
                  <c:v>2.7677E-2</c:v>
                </c:pt>
                <c:pt idx="2650">
                  <c:v>2.7923E-2</c:v>
                </c:pt>
                <c:pt idx="2651">
                  <c:v>2.7980999999999999E-2</c:v>
                </c:pt>
                <c:pt idx="2652">
                  <c:v>2.7747999999999998E-2</c:v>
                </c:pt>
                <c:pt idx="2653">
                  <c:v>2.8025999999999999E-2</c:v>
                </c:pt>
                <c:pt idx="2654">
                  <c:v>2.7991000000000002E-2</c:v>
                </c:pt>
                <c:pt idx="2655">
                  <c:v>2.8060000000000002E-2</c:v>
                </c:pt>
                <c:pt idx="2656">
                  <c:v>2.8041E-2</c:v>
                </c:pt>
                <c:pt idx="2657">
                  <c:v>2.8191000000000001E-2</c:v>
                </c:pt>
                <c:pt idx="2658">
                  <c:v>2.8261000000000001E-2</c:v>
                </c:pt>
                <c:pt idx="2659">
                  <c:v>2.8426999999999997E-2</c:v>
                </c:pt>
                <c:pt idx="2660">
                  <c:v>2.8371999999999998E-2</c:v>
                </c:pt>
                <c:pt idx="2661">
                  <c:v>2.8416E-2</c:v>
                </c:pt>
                <c:pt idx="2662">
                  <c:v>2.8721E-2</c:v>
                </c:pt>
                <c:pt idx="2663">
                  <c:v>2.8934000000000001E-2</c:v>
                </c:pt>
                <c:pt idx="2664">
                  <c:v>2.9094999999999999E-2</c:v>
                </c:pt>
                <c:pt idx="2665">
                  <c:v>2.9387000000000003E-2</c:v>
                </c:pt>
                <c:pt idx="2666">
                  <c:v>2.9017000000000001E-2</c:v>
                </c:pt>
                <c:pt idx="2667">
                  <c:v>2.8929E-2</c:v>
                </c:pt>
                <c:pt idx="2668">
                  <c:v>2.8734000000000003E-2</c:v>
                </c:pt>
                <c:pt idx="2669">
                  <c:v>2.8843999999999998E-2</c:v>
                </c:pt>
                <c:pt idx="2670">
                  <c:v>2.8845999999999997E-2</c:v>
                </c:pt>
                <c:pt idx="2671">
                  <c:v>2.8977999999999997E-2</c:v>
                </c:pt>
                <c:pt idx="2672">
                  <c:v>2.8794999999999998E-2</c:v>
                </c:pt>
                <c:pt idx="2673">
                  <c:v>2.8794999999999998E-2</c:v>
                </c:pt>
                <c:pt idx="2674">
                  <c:v>2.8592999999999997E-2</c:v>
                </c:pt>
                <c:pt idx="2675">
                  <c:v>2.8812999999999998E-2</c:v>
                </c:pt>
                <c:pt idx="2676">
                  <c:v>2.8924000000000002E-2</c:v>
                </c:pt>
                <c:pt idx="2677">
                  <c:v>2.8913000000000001E-2</c:v>
                </c:pt>
                <c:pt idx="2678">
                  <c:v>2.8618999999999999E-2</c:v>
                </c:pt>
                <c:pt idx="2679">
                  <c:v>2.8675000000000003E-2</c:v>
                </c:pt>
                <c:pt idx="2680">
                  <c:v>2.8849E-2</c:v>
                </c:pt>
                <c:pt idx="2681">
                  <c:v>2.8864000000000001E-2</c:v>
                </c:pt>
                <c:pt idx="2682">
                  <c:v>2.9329999999999998E-2</c:v>
                </c:pt>
                <c:pt idx="2683">
                  <c:v>2.9467E-2</c:v>
                </c:pt>
                <c:pt idx="2684">
                  <c:v>2.9606E-2</c:v>
                </c:pt>
                <c:pt idx="2685">
                  <c:v>2.9811000000000001E-2</c:v>
                </c:pt>
                <c:pt idx="2686">
                  <c:v>3.0044000000000001E-2</c:v>
                </c:pt>
                <c:pt idx="2687">
                  <c:v>2.9908000000000001E-2</c:v>
                </c:pt>
                <c:pt idx="2688">
                  <c:v>3.0261E-2</c:v>
                </c:pt>
                <c:pt idx="2689">
                  <c:v>3.0341E-2</c:v>
                </c:pt>
                <c:pt idx="2690">
                  <c:v>3.0308999999999999E-2</c:v>
                </c:pt>
                <c:pt idx="2691">
                  <c:v>3.0474999999999999E-2</c:v>
                </c:pt>
                <c:pt idx="2692">
                  <c:v>3.0540000000000001E-2</c:v>
                </c:pt>
                <c:pt idx="2693">
                  <c:v>3.0676999999999999E-2</c:v>
                </c:pt>
                <c:pt idx="2694">
                  <c:v>3.0800999999999999E-2</c:v>
                </c:pt>
                <c:pt idx="2695">
                  <c:v>3.0964000000000002E-2</c:v>
                </c:pt>
                <c:pt idx="2696">
                  <c:v>3.0695E-2</c:v>
                </c:pt>
                <c:pt idx="2697">
                  <c:v>3.0681E-2</c:v>
                </c:pt>
                <c:pt idx="2698">
                  <c:v>3.0834999999999998E-2</c:v>
                </c:pt>
                <c:pt idx="2699">
                  <c:v>3.0834999999999998E-2</c:v>
                </c:pt>
                <c:pt idx="2700">
                  <c:v>3.0929999999999999E-2</c:v>
                </c:pt>
                <c:pt idx="2701">
                  <c:v>3.1160999999999998E-2</c:v>
                </c:pt>
                <c:pt idx="2702">
                  <c:v>3.1199999999999995E-2</c:v>
                </c:pt>
                <c:pt idx="2703">
                  <c:v>3.1229E-2</c:v>
                </c:pt>
                <c:pt idx="2704">
                  <c:v>3.1123999999999999E-2</c:v>
                </c:pt>
                <c:pt idx="2705">
                  <c:v>3.1300000000000001E-2</c:v>
                </c:pt>
                <c:pt idx="2706">
                  <c:v>3.1664000000000005E-2</c:v>
                </c:pt>
                <c:pt idx="2707">
                  <c:v>3.1344999999999998E-2</c:v>
                </c:pt>
                <c:pt idx="2708">
                  <c:v>3.1410999999999994E-2</c:v>
                </c:pt>
                <c:pt idx="2709">
                  <c:v>3.1959999999999995E-2</c:v>
                </c:pt>
                <c:pt idx="2710">
                  <c:v>3.1785000000000001E-2</c:v>
                </c:pt>
                <c:pt idx="2711">
                  <c:v>3.1147000000000001E-2</c:v>
                </c:pt>
                <c:pt idx="2712">
                  <c:v>3.1083000000000003E-2</c:v>
                </c:pt>
                <c:pt idx="2713">
                  <c:v>3.1076000000000003E-2</c:v>
                </c:pt>
                <c:pt idx="2714">
                  <c:v>3.1569E-2</c:v>
                </c:pt>
                <c:pt idx="2715">
                  <c:v>3.0002000000000004E-2</c:v>
                </c:pt>
                <c:pt idx="2716">
                  <c:v>3.0783000000000001E-2</c:v>
                </c:pt>
                <c:pt idx="2717">
                  <c:v>3.0946999999999999E-2</c:v>
                </c:pt>
                <c:pt idx="2718">
                  <c:v>3.1106999999999999E-2</c:v>
                </c:pt>
                <c:pt idx="2719">
                  <c:v>3.1475000000000003E-2</c:v>
                </c:pt>
                <c:pt idx="2720">
                  <c:v>3.1531999999999998E-2</c:v>
                </c:pt>
                <c:pt idx="2721">
                  <c:v>3.1243999999999997E-2</c:v>
                </c:pt>
                <c:pt idx="2722">
                  <c:v>3.1082000000000002E-2</c:v>
                </c:pt>
                <c:pt idx="2723">
                  <c:v>3.1556000000000001E-2</c:v>
                </c:pt>
                <c:pt idx="2724">
                  <c:v>3.1290999999999999E-2</c:v>
                </c:pt>
                <c:pt idx="2725">
                  <c:v>3.1344999999999998E-2</c:v>
                </c:pt>
                <c:pt idx="2726">
                  <c:v>3.1647000000000002E-2</c:v>
                </c:pt>
                <c:pt idx="2727">
                  <c:v>3.1954999999999997E-2</c:v>
                </c:pt>
                <c:pt idx="2728">
                  <c:v>3.1734999999999999E-2</c:v>
                </c:pt>
                <c:pt idx="2729">
                  <c:v>3.1751000000000001E-2</c:v>
                </c:pt>
                <c:pt idx="2730">
                  <c:v>3.1771000000000001E-2</c:v>
                </c:pt>
                <c:pt idx="2731">
                  <c:v>3.2104000000000001E-2</c:v>
                </c:pt>
                <c:pt idx="2732">
                  <c:v>3.2143000000000005E-2</c:v>
                </c:pt>
                <c:pt idx="2733">
                  <c:v>3.2162999999999997E-2</c:v>
                </c:pt>
                <c:pt idx="2734">
                  <c:v>3.2152E-2</c:v>
                </c:pt>
                <c:pt idx="2735">
                  <c:v>3.2072000000000003E-2</c:v>
                </c:pt>
                <c:pt idx="2736">
                  <c:v>3.1833E-2</c:v>
                </c:pt>
                <c:pt idx="2737">
                  <c:v>3.1836999999999997E-2</c:v>
                </c:pt>
                <c:pt idx="2738">
                  <c:v>3.2023000000000003E-2</c:v>
                </c:pt>
                <c:pt idx="2739">
                  <c:v>3.2375000000000001E-2</c:v>
                </c:pt>
                <c:pt idx="2740">
                  <c:v>3.2032999999999999E-2</c:v>
                </c:pt>
                <c:pt idx="2741">
                  <c:v>3.1899999999999998E-2</c:v>
                </c:pt>
                <c:pt idx="2742">
                  <c:v>3.2074999999999999E-2</c:v>
                </c:pt>
                <c:pt idx="2743">
                  <c:v>3.1995000000000003E-2</c:v>
                </c:pt>
                <c:pt idx="2744">
                  <c:v>3.2159000000000007E-2</c:v>
                </c:pt>
                <c:pt idx="2745">
                  <c:v>3.2131E-2</c:v>
                </c:pt>
                <c:pt idx="2746">
                  <c:v>3.2149000000000004E-2</c:v>
                </c:pt>
                <c:pt idx="2747">
                  <c:v>3.2316000000000004E-2</c:v>
                </c:pt>
                <c:pt idx="2748">
                  <c:v>3.2189999999999996E-2</c:v>
                </c:pt>
                <c:pt idx="2749">
                  <c:v>3.2309000000000004E-2</c:v>
                </c:pt>
                <c:pt idx="2750">
                  <c:v>3.2506000000000007E-2</c:v>
                </c:pt>
                <c:pt idx="2751">
                  <c:v>3.2483000000000005E-2</c:v>
                </c:pt>
                <c:pt idx="2752">
                  <c:v>3.2273000000000003E-2</c:v>
                </c:pt>
                <c:pt idx="2753">
                  <c:v>3.2189000000000002E-2</c:v>
                </c:pt>
                <c:pt idx="2754">
                  <c:v>3.2375000000000001E-2</c:v>
                </c:pt>
                <c:pt idx="2755">
                  <c:v>3.2486000000000001E-2</c:v>
                </c:pt>
                <c:pt idx="2756">
                  <c:v>3.2763999999999995E-2</c:v>
                </c:pt>
                <c:pt idx="2757">
                  <c:v>3.2919000000000004E-2</c:v>
                </c:pt>
                <c:pt idx="2758">
                  <c:v>3.2759000000000003E-2</c:v>
                </c:pt>
                <c:pt idx="2759">
                  <c:v>3.2525999999999999E-2</c:v>
                </c:pt>
                <c:pt idx="2760">
                  <c:v>3.2479000000000001E-2</c:v>
                </c:pt>
                <c:pt idx="2761">
                  <c:v>3.2382999999999995E-2</c:v>
                </c:pt>
                <c:pt idx="2762">
                  <c:v>3.2390000000000002E-2</c:v>
                </c:pt>
                <c:pt idx="2763">
                  <c:v>3.2386000000000005E-2</c:v>
                </c:pt>
                <c:pt idx="2764">
                  <c:v>3.2419000000000003E-2</c:v>
                </c:pt>
                <c:pt idx="2765">
                  <c:v>3.2580999999999999E-2</c:v>
                </c:pt>
                <c:pt idx="2766">
                  <c:v>3.2682000000000003E-2</c:v>
                </c:pt>
                <c:pt idx="2767">
                  <c:v>3.2641000000000003E-2</c:v>
                </c:pt>
                <c:pt idx="2768">
                  <c:v>3.2473000000000002E-2</c:v>
                </c:pt>
                <c:pt idx="2769">
                  <c:v>3.2656999999999999E-2</c:v>
                </c:pt>
                <c:pt idx="2770">
                  <c:v>3.2814000000000003E-2</c:v>
                </c:pt>
                <c:pt idx="2771">
                  <c:v>3.2622999999999999E-2</c:v>
                </c:pt>
                <c:pt idx="2772">
                  <c:v>3.2608999999999999E-2</c:v>
                </c:pt>
                <c:pt idx="2773">
                  <c:v>3.2638E-2</c:v>
                </c:pt>
                <c:pt idx="2774">
                  <c:v>3.2355000000000002E-2</c:v>
                </c:pt>
                <c:pt idx="2775">
                  <c:v>3.2039999999999999E-2</c:v>
                </c:pt>
                <c:pt idx="2776">
                  <c:v>3.1884000000000003E-2</c:v>
                </c:pt>
                <c:pt idx="2777">
                  <c:v>3.2175000000000002E-2</c:v>
                </c:pt>
                <c:pt idx="2778">
                  <c:v>3.2224000000000003E-2</c:v>
                </c:pt>
                <c:pt idx="2779">
                  <c:v>3.2282999999999999E-2</c:v>
                </c:pt>
                <c:pt idx="2780">
                  <c:v>3.2508000000000002E-2</c:v>
                </c:pt>
                <c:pt idx="2781">
                  <c:v>3.2556000000000002E-2</c:v>
                </c:pt>
                <c:pt idx="2782">
                  <c:v>3.2599999999999997E-2</c:v>
                </c:pt>
                <c:pt idx="2783">
                  <c:v>3.2375000000000001E-2</c:v>
                </c:pt>
                <c:pt idx="2784">
                  <c:v>3.2378999999999998E-2</c:v>
                </c:pt>
                <c:pt idx="2785">
                  <c:v>3.2436E-2</c:v>
                </c:pt>
                <c:pt idx="2786">
                  <c:v>3.2149000000000004E-2</c:v>
                </c:pt>
                <c:pt idx="2787">
                  <c:v>3.2115999999999999E-2</c:v>
                </c:pt>
                <c:pt idx="2788">
                  <c:v>3.2633000000000002E-2</c:v>
                </c:pt>
                <c:pt idx="2789">
                  <c:v>3.2622999999999999E-2</c:v>
                </c:pt>
                <c:pt idx="2790">
                  <c:v>3.2872999999999999E-2</c:v>
                </c:pt>
                <c:pt idx="2791">
                  <c:v>3.3008999999999997E-2</c:v>
                </c:pt>
                <c:pt idx="2792">
                  <c:v>3.3065999999999998E-2</c:v>
                </c:pt>
                <c:pt idx="2793">
                  <c:v>3.3236999999999996E-2</c:v>
                </c:pt>
                <c:pt idx="2794">
                  <c:v>3.3142999999999999E-2</c:v>
                </c:pt>
                <c:pt idx="2795">
                  <c:v>3.3264999999999996E-2</c:v>
                </c:pt>
                <c:pt idx="2796">
                  <c:v>3.3225000000000005E-2</c:v>
                </c:pt>
                <c:pt idx="2797">
                  <c:v>3.3397999999999997E-2</c:v>
                </c:pt>
                <c:pt idx="2798">
                  <c:v>3.3426999999999998E-2</c:v>
                </c:pt>
                <c:pt idx="2799">
                  <c:v>3.3318E-2</c:v>
                </c:pt>
                <c:pt idx="2800">
                  <c:v>3.3425999999999997E-2</c:v>
                </c:pt>
                <c:pt idx="2801">
                  <c:v>3.3208000000000001E-2</c:v>
                </c:pt>
                <c:pt idx="2802">
                  <c:v>3.3285000000000002E-2</c:v>
                </c:pt>
                <c:pt idx="2803">
                  <c:v>3.3505E-2</c:v>
                </c:pt>
                <c:pt idx="2804">
                  <c:v>3.3669999999999999E-2</c:v>
                </c:pt>
                <c:pt idx="2805">
                  <c:v>3.3796999999999994E-2</c:v>
                </c:pt>
                <c:pt idx="2806">
                  <c:v>3.4106999999999998E-2</c:v>
                </c:pt>
                <c:pt idx="2807">
                  <c:v>3.3919999999999999E-2</c:v>
                </c:pt>
                <c:pt idx="2808">
                  <c:v>3.4043999999999998E-2</c:v>
                </c:pt>
                <c:pt idx="2809">
                  <c:v>3.4345000000000001E-2</c:v>
                </c:pt>
                <c:pt idx="2810">
                  <c:v>3.4161999999999998E-2</c:v>
                </c:pt>
                <c:pt idx="2811">
                  <c:v>3.3731999999999998E-2</c:v>
                </c:pt>
                <c:pt idx="2812">
                  <c:v>3.3929999999999995E-2</c:v>
                </c:pt>
                <c:pt idx="2813">
                  <c:v>3.4178E-2</c:v>
                </c:pt>
                <c:pt idx="2814">
                  <c:v>3.4285000000000003E-2</c:v>
                </c:pt>
                <c:pt idx="2815">
                  <c:v>3.4356999999999999E-2</c:v>
                </c:pt>
                <c:pt idx="2816">
                  <c:v>3.4719E-2</c:v>
                </c:pt>
                <c:pt idx="2817">
                  <c:v>3.4974999999999999E-2</c:v>
                </c:pt>
                <c:pt idx="2818">
                  <c:v>3.4916000000000003E-2</c:v>
                </c:pt>
                <c:pt idx="2819">
                  <c:v>3.5039000000000001E-2</c:v>
                </c:pt>
                <c:pt idx="2820">
                  <c:v>3.4907000000000001E-2</c:v>
                </c:pt>
                <c:pt idx="2821">
                  <c:v>3.4578999999999999E-2</c:v>
                </c:pt>
                <c:pt idx="2822">
                  <c:v>3.4662999999999999E-2</c:v>
                </c:pt>
                <c:pt idx="2823">
                  <c:v>3.4432999999999998E-2</c:v>
                </c:pt>
                <c:pt idx="2824">
                  <c:v>3.4452999999999998E-2</c:v>
                </c:pt>
                <c:pt idx="2825">
                  <c:v>3.4817999999999995E-2</c:v>
                </c:pt>
                <c:pt idx="2826">
                  <c:v>3.4907999999999995E-2</c:v>
                </c:pt>
                <c:pt idx="2827">
                  <c:v>3.4693000000000002E-2</c:v>
                </c:pt>
                <c:pt idx="2828">
                  <c:v>3.5251000000000005E-2</c:v>
                </c:pt>
                <c:pt idx="2829">
                  <c:v>3.5224999999999999E-2</c:v>
                </c:pt>
                <c:pt idx="2830">
                  <c:v>3.5361000000000004E-2</c:v>
                </c:pt>
                <c:pt idx="2831">
                  <c:v>3.5485999999999997E-2</c:v>
                </c:pt>
                <c:pt idx="2832">
                  <c:v>3.5535999999999998E-2</c:v>
                </c:pt>
                <c:pt idx="2833">
                  <c:v>3.5293999999999999E-2</c:v>
                </c:pt>
                <c:pt idx="2834">
                  <c:v>3.5387000000000002E-2</c:v>
                </c:pt>
                <c:pt idx="2835">
                  <c:v>3.4645999999999996E-2</c:v>
                </c:pt>
                <c:pt idx="2836">
                  <c:v>3.4452999999999998E-2</c:v>
                </c:pt>
                <c:pt idx="2837">
                  <c:v>3.4520000000000002E-2</c:v>
                </c:pt>
                <c:pt idx="2838">
                  <c:v>3.3938999999999997E-2</c:v>
                </c:pt>
                <c:pt idx="2839">
                  <c:v>3.3815999999999999E-2</c:v>
                </c:pt>
                <c:pt idx="2840">
                  <c:v>3.4016999999999999E-2</c:v>
                </c:pt>
                <c:pt idx="2841">
                  <c:v>3.3971999999999995E-2</c:v>
                </c:pt>
                <c:pt idx="2842">
                  <c:v>3.3960999999999998E-2</c:v>
                </c:pt>
                <c:pt idx="2843">
                  <c:v>3.3950000000000001E-2</c:v>
                </c:pt>
                <c:pt idx="2844">
                  <c:v>3.4053E-2</c:v>
                </c:pt>
                <c:pt idx="2845">
                  <c:v>3.4180000000000002E-2</c:v>
                </c:pt>
                <c:pt idx="2846">
                  <c:v>3.3974999999999998E-2</c:v>
                </c:pt>
                <c:pt idx="2847">
                  <c:v>3.4114999999999999E-2</c:v>
                </c:pt>
                <c:pt idx="2848">
                  <c:v>3.3889000000000002E-2</c:v>
                </c:pt>
                <c:pt idx="2849">
                  <c:v>3.4312000000000002E-2</c:v>
                </c:pt>
                <c:pt idx="2850">
                  <c:v>3.4151000000000001E-2</c:v>
                </c:pt>
                <c:pt idx="2851">
                  <c:v>3.4063000000000003E-2</c:v>
                </c:pt>
                <c:pt idx="2852">
                  <c:v>3.388E-2</c:v>
                </c:pt>
                <c:pt idx="2853">
                  <c:v>3.3156999999999999E-2</c:v>
                </c:pt>
                <c:pt idx="2854">
                  <c:v>3.3113999999999998E-2</c:v>
                </c:pt>
                <c:pt idx="2855">
                  <c:v>3.3697999999999999E-2</c:v>
                </c:pt>
                <c:pt idx="2856">
                  <c:v>3.3424000000000002E-2</c:v>
                </c:pt>
                <c:pt idx="2857">
                  <c:v>3.3503999999999999E-2</c:v>
                </c:pt>
                <c:pt idx="2858">
                  <c:v>3.3484E-2</c:v>
                </c:pt>
                <c:pt idx="2859">
                  <c:v>3.3057000000000003E-2</c:v>
                </c:pt>
                <c:pt idx="2860">
                  <c:v>3.2532999999999999E-2</c:v>
                </c:pt>
                <c:pt idx="2861">
                  <c:v>3.2557000000000003E-2</c:v>
                </c:pt>
                <c:pt idx="2862">
                  <c:v>3.2765000000000002E-2</c:v>
                </c:pt>
                <c:pt idx="2863">
                  <c:v>3.2542000000000001E-2</c:v>
                </c:pt>
                <c:pt idx="2864">
                  <c:v>3.1753999999999998E-2</c:v>
                </c:pt>
                <c:pt idx="2865">
                  <c:v>3.1753999999999998E-2</c:v>
                </c:pt>
                <c:pt idx="2866">
                  <c:v>3.2310999999999999E-2</c:v>
                </c:pt>
                <c:pt idx="2867">
                  <c:v>3.1981000000000002E-2</c:v>
                </c:pt>
                <c:pt idx="2868">
                  <c:v>3.1345999999999999E-2</c:v>
                </c:pt>
                <c:pt idx="2869">
                  <c:v>3.1073E-2</c:v>
                </c:pt>
                <c:pt idx="2870">
                  <c:v>3.1073E-2</c:v>
                </c:pt>
                <c:pt idx="2871">
                  <c:v>3.0897000000000001E-2</c:v>
                </c:pt>
                <c:pt idx="2872">
                  <c:v>2.9971000000000001E-2</c:v>
                </c:pt>
                <c:pt idx="2873">
                  <c:v>3.0973999999999998E-2</c:v>
                </c:pt>
                <c:pt idx="2874">
                  <c:v>3.1317999999999999E-2</c:v>
                </c:pt>
                <c:pt idx="2875">
                  <c:v>3.1676000000000003E-2</c:v>
                </c:pt>
                <c:pt idx="2876">
                  <c:v>3.1422000000000005E-2</c:v>
                </c:pt>
                <c:pt idx="2877">
                  <c:v>3.1723000000000001E-2</c:v>
                </c:pt>
                <c:pt idx="2878">
                  <c:v>3.1326E-2</c:v>
                </c:pt>
                <c:pt idx="2879">
                  <c:v>3.1383000000000001E-2</c:v>
                </c:pt>
                <c:pt idx="2880">
                  <c:v>3.1597E-2</c:v>
                </c:pt>
                <c:pt idx="2881">
                  <c:v>3.1496000000000003E-2</c:v>
                </c:pt>
                <c:pt idx="2882">
                  <c:v>3.1591999999999995E-2</c:v>
                </c:pt>
                <c:pt idx="2883">
                  <c:v>3.2014000000000001E-2</c:v>
                </c:pt>
                <c:pt idx="2884">
                  <c:v>3.2024999999999998E-2</c:v>
                </c:pt>
                <c:pt idx="2885">
                  <c:v>3.1826E-2</c:v>
                </c:pt>
                <c:pt idx="2886">
                  <c:v>3.1709000000000001E-2</c:v>
                </c:pt>
                <c:pt idx="2887">
                  <c:v>3.1548E-2</c:v>
                </c:pt>
                <c:pt idx="2888">
                  <c:v>3.1924000000000001E-2</c:v>
                </c:pt>
                <c:pt idx="2889">
                  <c:v>3.1764000000000001E-2</c:v>
                </c:pt>
                <c:pt idx="2890">
                  <c:v>3.1477999999999999E-2</c:v>
                </c:pt>
                <c:pt idx="2891">
                  <c:v>3.0785E-2</c:v>
                </c:pt>
                <c:pt idx="2892">
                  <c:v>3.0267999999999996E-2</c:v>
                </c:pt>
                <c:pt idx="2893">
                  <c:v>3.0891999999999999E-2</c:v>
                </c:pt>
                <c:pt idx="2894">
                  <c:v>3.1116000000000001E-2</c:v>
                </c:pt>
                <c:pt idx="2895">
                  <c:v>3.0921000000000004E-2</c:v>
                </c:pt>
                <c:pt idx="2896">
                  <c:v>3.0851000000000003E-2</c:v>
                </c:pt>
                <c:pt idx="2897">
                  <c:v>3.0635999999999997E-2</c:v>
                </c:pt>
                <c:pt idx="2898">
                  <c:v>3.0488000000000001E-2</c:v>
                </c:pt>
                <c:pt idx="2899">
                  <c:v>3.0629E-2</c:v>
                </c:pt>
                <c:pt idx="2900">
                  <c:v>3.0794999999999999E-2</c:v>
                </c:pt>
                <c:pt idx="2901">
                  <c:v>3.0964999999999999E-2</c:v>
                </c:pt>
                <c:pt idx="2902">
                  <c:v>3.0522999999999998E-2</c:v>
                </c:pt>
                <c:pt idx="2903">
                  <c:v>3.0769999999999999E-2</c:v>
                </c:pt>
                <c:pt idx="2904">
                  <c:v>3.0876000000000001E-2</c:v>
                </c:pt>
                <c:pt idx="2905">
                  <c:v>3.0597000000000003E-2</c:v>
                </c:pt>
                <c:pt idx="2906">
                  <c:v>3.0713000000000001E-2</c:v>
                </c:pt>
                <c:pt idx="2907">
                  <c:v>3.0887999999999999E-2</c:v>
                </c:pt>
                <c:pt idx="2908">
                  <c:v>3.0643000000000004E-2</c:v>
                </c:pt>
                <c:pt idx="2909">
                  <c:v>3.0701999999999997E-2</c:v>
                </c:pt>
                <c:pt idx="2910">
                  <c:v>3.0224999999999998E-2</c:v>
                </c:pt>
                <c:pt idx="2911">
                  <c:v>3.0328000000000004E-2</c:v>
                </c:pt>
                <c:pt idx="2912">
                  <c:v>3.0419000000000002E-2</c:v>
                </c:pt>
                <c:pt idx="2913">
                  <c:v>3.0683999999999999E-2</c:v>
                </c:pt>
                <c:pt idx="2914">
                  <c:v>3.0570000000000003E-2</c:v>
                </c:pt>
                <c:pt idx="2915">
                  <c:v>3.0540999999999999E-2</c:v>
                </c:pt>
                <c:pt idx="2916">
                  <c:v>3.0429999999999999E-2</c:v>
                </c:pt>
                <c:pt idx="2917">
                  <c:v>3.0282E-2</c:v>
                </c:pt>
                <c:pt idx="2918">
                  <c:v>3.0030999999999999E-2</c:v>
                </c:pt>
                <c:pt idx="2919">
                  <c:v>3.0213999999999998E-2</c:v>
                </c:pt>
                <c:pt idx="2920">
                  <c:v>3.0024000000000002E-2</c:v>
                </c:pt>
                <c:pt idx="2921">
                  <c:v>3.0202999999999997E-2</c:v>
                </c:pt>
                <c:pt idx="2922">
                  <c:v>3.0116E-2</c:v>
                </c:pt>
                <c:pt idx="2923">
                  <c:v>2.9849000000000001E-2</c:v>
                </c:pt>
                <c:pt idx="2924">
                  <c:v>2.9888000000000005E-2</c:v>
                </c:pt>
                <c:pt idx="2925">
                  <c:v>3.0030999999999999E-2</c:v>
                </c:pt>
                <c:pt idx="2926">
                  <c:v>2.9334000000000002E-2</c:v>
                </c:pt>
                <c:pt idx="2927">
                  <c:v>2.9645000000000001E-2</c:v>
                </c:pt>
                <c:pt idx="2928">
                  <c:v>2.8880000000000003E-2</c:v>
                </c:pt>
                <c:pt idx="2929">
                  <c:v>2.8144999999999996E-2</c:v>
                </c:pt>
                <c:pt idx="2930">
                  <c:v>2.8355999999999999E-2</c:v>
                </c:pt>
                <c:pt idx="2931">
                  <c:v>2.8118000000000004E-2</c:v>
                </c:pt>
                <c:pt idx="2932">
                  <c:v>2.8392000000000001E-2</c:v>
                </c:pt>
                <c:pt idx="2933">
                  <c:v>2.8714999999999997E-2</c:v>
                </c:pt>
                <c:pt idx="2934">
                  <c:v>2.9401999999999998E-2</c:v>
                </c:pt>
                <c:pt idx="2935">
                  <c:v>2.9205999999999999E-2</c:v>
                </c:pt>
                <c:pt idx="2936">
                  <c:v>2.9239999999999999E-2</c:v>
                </c:pt>
                <c:pt idx="2937">
                  <c:v>2.9262E-2</c:v>
                </c:pt>
                <c:pt idx="2938">
                  <c:v>2.9222999999999999E-2</c:v>
                </c:pt>
                <c:pt idx="2939">
                  <c:v>2.9472000000000002E-2</c:v>
                </c:pt>
                <c:pt idx="2940">
                  <c:v>2.9319999999999999E-2</c:v>
                </c:pt>
                <c:pt idx="2941">
                  <c:v>2.9176999999999998E-2</c:v>
                </c:pt>
                <c:pt idx="2942">
                  <c:v>2.9397000000000003E-2</c:v>
                </c:pt>
                <c:pt idx="2943">
                  <c:v>2.9577999999999997E-2</c:v>
                </c:pt>
                <c:pt idx="2944">
                  <c:v>2.9581999999999997E-2</c:v>
                </c:pt>
                <c:pt idx="2945">
                  <c:v>2.9874000000000001E-2</c:v>
                </c:pt>
                <c:pt idx="2946">
                  <c:v>2.9759999999999998E-2</c:v>
                </c:pt>
                <c:pt idx="2947">
                  <c:v>2.9612999999999997E-2</c:v>
                </c:pt>
                <c:pt idx="2948">
                  <c:v>2.9612999999999997E-2</c:v>
                </c:pt>
                <c:pt idx="2949">
                  <c:v>2.9676999999999999E-2</c:v>
                </c:pt>
                <c:pt idx="2950">
                  <c:v>2.9436E-2</c:v>
                </c:pt>
                <c:pt idx="2951">
                  <c:v>2.9119000000000003E-2</c:v>
                </c:pt>
                <c:pt idx="2952">
                  <c:v>2.9305000000000005E-2</c:v>
                </c:pt>
                <c:pt idx="2953">
                  <c:v>2.8857999999999998E-2</c:v>
                </c:pt>
                <c:pt idx="2954">
                  <c:v>2.8791999999999998E-2</c:v>
                </c:pt>
                <c:pt idx="2955">
                  <c:v>2.8564999999999997E-2</c:v>
                </c:pt>
                <c:pt idx="2956">
                  <c:v>2.8948000000000002E-2</c:v>
                </c:pt>
                <c:pt idx="2957">
                  <c:v>2.9359000000000003E-2</c:v>
                </c:pt>
                <c:pt idx="2958">
                  <c:v>2.9256000000000001E-2</c:v>
                </c:pt>
                <c:pt idx="2959">
                  <c:v>2.8891E-2</c:v>
                </c:pt>
                <c:pt idx="2960">
                  <c:v>2.8953000000000003E-2</c:v>
                </c:pt>
                <c:pt idx="2961">
                  <c:v>2.9162000000000004E-2</c:v>
                </c:pt>
                <c:pt idx="2962">
                  <c:v>2.8909000000000004E-2</c:v>
                </c:pt>
                <c:pt idx="2963">
                  <c:v>2.8878000000000001E-2</c:v>
                </c:pt>
                <c:pt idx="2964">
                  <c:v>2.8223000000000002E-2</c:v>
                </c:pt>
                <c:pt idx="2965">
                  <c:v>2.8354000000000001E-2</c:v>
                </c:pt>
                <c:pt idx="2966">
                  <c:v>2.8165000000000006E-2</c:v>
                </c:pt>
                <c:pt idx="2967">
                  <c:v>2.8448999999999999E-2</c:v>
                </c:pt>
                <c:pt idx="2968">
                  <c:v>2.8509000000000003E-2</c:v>
                </c:pt>
                <c:pt idx="2969">
                  <c:v>2.8690000000000004E-2</c:v>
                </c:pt>
                <c:pt idx="2970">
                  <c:v>2.8854000000000001E-2</c:v>
                </c:pt>
                <c:pt idx="2971">
                  <c:v>2.8581000000000002E-2</c:v>
                </c:pt>
                <c:pt idx="2972">
                  <c:v>2.7886999999999999E-2</c:v>
                </c:pt>
                <c:pt idx="2973">
                  <c:v>2.8045E-2</c:v>
                </c:pt>
                <c:pt idx="2974">
                  <c:v>2.8205999999999998E-2</c:v>
                </c:pt>
                <c:pt idx="2975">
                  <c:v>2.7726999999999998E-2</c:v>
                </c:pt>
                <c:pt idx="2976">
                  <c:v>2.7622000000000001E-2</c:v>
                </c:pt>
                <c:pt idx="2977">
                  <c:v>2.7111E-2</c:v>
                </c:pt>
                <c:pt idx="2978">
                  <c:v>2.5954999999999999E-2</c:v>
                </c:pt>
                <c:pt idx="2979">
                  <c:v>2.4905E-2</c:v>
                </c:pt>
                <c:pt idx="2980">
                  <c:v>2.5413000000000002E-2</c:v>
                </c:pt>
                <c:pt idx="2981">
                  <c:v>2.5434000000000002E-2</c:v>
                </c:pt>
                <c:pt idx="2982">
                  <c:v>2.5417000000000002E-2</c:v>
                </c:pt>
                <c:pt idx="2983">
                  <c:v>2.5273E-2</c:v>
                </c:pt>
                <c:pt idx="2984">
                  <c:v>2.5835E-2</c:v>
                </c:pt>
                <c:pt idx="2985">
                  <c:v>2.6089999999999999E-2</c:v>
                </c:pt>
                <c:pt idx="2986">
                  <c:v>2.5633E-2</c:v>
                </c:pt>
                <c:pt idx="2987">
                  <c:v>2.5190999999999998E-2</c:v>
                </c:pt>
                <c:pt idx="2988">
                  <c:v>2.5412000000000001E-2</c:v>
                </c:pt>
                <c:pt idx="2989">
                  <c:v>2.5661E-2</c:v>
                </c:pt>
                <c:pt idx="2990">
                  <c:v>2.6341999999999997E-2</c:v>
                </c:pt>
                <c:pt idx="2991">
                  <c:v>2.4782000000000002E-2</c:v>
                </c:pt>
                <c:pt idx="2992">
                  <c:v>2.5402000000000001E-2</c:v>
                </c:pt>
                <c:pt idx="2993">
                  <c:v>2.5104000000000001E-2</c:v>
                </c:pt>
                <c:pt idx="2994">
                  <c:v>2.4813000000000002E-2</c:v>
                </c:pt>
                <c:pt idx="2995">
                  <c:v>2.4778000000000001E-2</c:v>
                </c:pt>
                <c:pt idx="2996">
                  <c:v>2.5050999999999997E-2</c:v>
                </c:pt>
                <c:pt idx="2997">
                  <c:v>2.4885999999999998E-2</c:v>
                </c:pt>
                <c:pt idx="2998">
                  <c:v>2.5129000000000002E-2</c:v>
                </c:pt>
                <c:pt idx="2999">
                  <c:v>2.5505E-2</c:v>
                </c:pt>
                <c:pt idx="3000">
                  <c:v>2.5287999999999998E-2</c:v>
                </c:pt>
                <c:pt idx="3001">
                  <c:v>2.5217999999999997E-2</c:v>
                </c:pt>
                <c:pt idx="3002">
                  <c:v>2.5254000000000002E-2</c:v>
                </c:pt>
                <c:pt idx="3003">
                  <c:v>2.6150000000000003E-2</c:v>
                </c:pt>
                <c:pt idx="3004">
                  <c:v>2.6387999999999998E-2</c:v>
                </c:pt>
                <c:pt idx="3005">
                  <c:v>2.6499000000000002E-2</c:v>
                </c:pt>
                <c:pt idx="3006">
                  <c:v>2.5677000000000002E-2</c:v>
                </c:pt>
                <c:pt idx="3007">
                  <c:v>2.5983999999999997E-2</c:v>
                </c:pt>
                <c:pt idx="3008">
                  <c:v>2.5811000000000001E-2</c:v>
                </c:pt>
                <c:pt idx="3009">
                  <c:v>2.5693000000000001E-2</c:v>
                </c:pt>
                <c:pt idx="3010">
                  <c:v>2.5905000000000001E-2</c:v>
                </c:pt>
                <c:pt idx="3011">
                  <c:v>2.5665E-2</c:v>
                </c:pt>
                <c:pt idx="3012">
                  <c:v>2.5145000000000001E-2</c:v>
                </c:pt>
                <c:pt idx="3013">
                  <c:v>2.5954000000000001E-2</c:v>
                </c:pt>
                <c:pt idx="3014">
                  <c:v>2.5936000000000001E-2</c:v>
                </c:pt>
                <c:pt idx="3015">
                  <c:v>2.6195E-2</c:v>
                </c:pt>
                <c:pt idx="3016">
                  <c:v>2.6059000000000002E-2</c:v>
                </c:pt>
                <c:pt idx="3017">
                  <c:v>2.6313E-2</c:v>
                </c:pt>
                <c:pt idx="3018">
                  <c:v>2.6100999999999999E-2</c:v>
                </c:pt>
                <c:pt idx="3019">
                  <c:v>2.6282E-2</c:v>
                </c:pt>
                <c:pt idx="3020">
                  <c:v>2.6131000000000001E-2</c:v>
                </c:pt>
                <c:pt idx="3021">
                  <c:v>2.6569000000000002E-2</c:v>
                </c:pt>
                <c:pt idx="3022">
                  <c:v>2.5154999999999997E-2</c:v>
                </c:pt>
                <c:pt idx="3023">
                  <c:v>2.5057999999999997E-2</c:v>
                </c:pt>
                <c:pt idx="3024">
                  <c:v>2.3895999999999997E-2</c:v>
                </c:pt>
                <c:pt idx="3025">
                  <c:v>2.4068999999999997E-2</c:v>
                </c:pt>
                <c:pt idx="3026">
                  <c:v>2.4686E-2</c:v>
                </c:pt>
                <c:pt idx="3027">
                  <c:v>2.4761999999999999E-2</c:v>
                </c:pt>
                <c:pt idx="3028">
                  <c:v>2.5169999999999998E-2</c:v>
                </c:pt>
                <c:pt idx="3029">
                  <c:v>2.4675000000000002E-2</c:v>
                </c:pt>
                <c:pt idx="3030">
                  <c:v>2.5489000000000001E-2</c:v>
                </c:pt>
                <c:pt idx="3031">
                  <c:v>2.4573000000000001E-2</c:v>
                </c:pt>
                <c:pt idx="3032">
                  <c:v>2.4152E-2</c:v>
                </c:pt>
                <c:pt idx="3033">
                  <c:v>2.3952999999999999E-2</c:v>
                </c:pt>
                <c:pt idx="3034">
                  <c:v>2.4487999999999999E-2</c:v>
                </c:pt>
                <c:pt idx="3035">
                  <c:v>2.4233000000000001E-2</c:v>
                </c:pt>
                <c:pt idx="3036">
                  <c:v>2.4664000000000002E-2</c:v>
                </c:pt>
                <c:pt idx="3037">
                  <c:v>2.4815E-2</c:v>
                </c:pt>
                <c:pt idx="3038">
                  <c:v>2.4310999999999999E-2</c:v>
                </c:pt>
                <c:pt idx="3039">
                  <c:v>2.4396999999999999E-2</c:v>
                </c:pt>
                <c:pt idx="3040">
                  <c:v>2.4161999999999999E-2</c:v>
                </c:pt>
                <c:pt idx="3041">
                  <c:v>2.3928999999999999E-2</c:v>
                </c:pt>
                <c:pt idx="3042">
                  <c:v>2.4342000000000003E-2</c:v>
                </c:pt>
                <c:pt idx="3043">
                  <c:v>2.4374000000000003E-2</c:v>
                </c:pt>
                <c:pt idx="3044">
                  <c:v>2.4376999999999999E-2</c:v>
                </c:pt>
                <c:pt idx="3045">
                  <c:v>2.3708999999999997E-2</c:v>
                </c:pt>
                <c:pt idx="3046">
                  <c:v>2.3299E-2</c:v>
                </c:pt>
                <c:pt idx="3047">
                  <c:v>2.4E-2</c:v>
                </c:pt>
                <c:pt idx="3048">
                  <c:v>2.4154999999999996E-2</c:v>
                </c:pt>
                <c:pt idx="3049">
                  <c:v>2.4552000000000001E-2</c:v>
                </c:pt>
                <c:pt idx="3050">
                  <c:v>2.5242000000000001E-2</c:v>
                </c:pt>
                <c:pt idx="3051">
                  <c:v>2.5214E-2</c:v>
                </c:pt>
                <c:pt idx="3052">
                  <c:v>2.4479000000000001E-2</c:v>
                </c:pt>
                <c:pt idx="3053">
                  <c:v>2.5146000000000002E-2</c:v>
                </c:pt>
                <c:pt idx="3054">
                  <c:v>2.4916000000000001E-2</c:v>
                </c:pt>
                <c:pt idx="3055">
                  <c:v>2.4452000000000002E-2</c:v>
                </c:pt>
                <c:pt idx="3056">
                  <c:v>2.4977999999999997E-2</c:v>
                </c:pt>
                <c:pt idx="3057">
                  <c:v>2.4670000000000001E-2</c:v>
                </c:pt>
                <c:pt idx="3058">
                  <c:v>2.4083E-2</c:v>
                </c:pt>
                <c:pt idx="3059">
                  <c:v>2.4283000000000002E-2</c:v>
                </c:pt>
                <c:pt idx="3060">
                  <c:v>2.3664999999999999E-2</c:v>
                </c:pt>
                <c:pt idx="3061">
                  <c:v>2.4194E-2</c:v>
                </c:pt>
                <c:pt idx="3062">
                  <c:v>2.4112000000000001E-2</c:v>
                </c:pt>
                <c:pt idx="3063">
                  <c:v>2.4078999999999996E-2</c:v>
                </c:pt>
                <c:pt idx="3064">
                  <c:v>2.3948000000000001E-2</c:v>
                </c:pt>
                <c:pt idx="3065">
                  <c:v>2.3224000000000002E-2</c:v>
                </c:pt>
                <c:pt idx="3066">
                  <c:v>2.2502000000000001E-2</c:v>
                </c:pt>
                <c:pt idx="3067">
                  <c:v>2.1772E-2</c:v>
                </c:pt>
                <c:pt idx="3068">
                  <c:v>2.1921999999999997E-2</c:v>
                </c:pt>
                <c:pt idx="3069">
                  <c:v>2.2427000000000002E-2</c:v>
                </c:pt>
                <c:pt idx="3070">
                  <c:v>2.2093999999999999E-2</c:v>
                </c:pt>
                <c:pt idx="3071">
                  <c:v>2.2286E-2</c:v>
                </c:pt>
                <c:pt idx="3072">
                  <c:v>2.2620000000000001E-2</c:v>
                </c:pt>
                <c:pt idx="3073">
                  <c:v>2.3199000000000001E-2</c:v>
                </c:pt>
                <c:pt idx="3074">
                  <c:v>2.3023999999999999E-2</c:v>
                </c:pt>
                <c:pt idx="3075">
                  <c:v>2.3136999999999998E-2</c:v>
                </c:pt>
                <c:pt idx="3076">
                  <c:v>2.266E-2</c:v>
                </c:pt>
                <c:pt idx="3077">
                  <c:v>2.2756999999999999E-2</c:v>
                </c:pt>
                <c:pt idx="3078">
                  <c:v>2.2461999999999999E-2</c:v>
                </c:pt>
                <c:pt idx="3079">
                  <c:v>2.2915000000000001E-2</c:v>
                </c:pt>
                <c:pt idx="3080">
                  <c:v>2.2579999999999999E-2</c:v>
                </c:pt>
                <c:pt idx="3081">
                  <c:v>2.2450000000000001E-2</c:v>
                </c:pt>
                <c:pt idx="3082">
                  <c:v>2.2516999999999999E-2</c:v>
                </c:pt>
                <c:pt idx="3083">
                  <c:v>2.2778E-2</c:v>
                </c:pt>
                <c:pt idx="3084">
                  <c:v>2.2932000000000001E-2</c:v>
                </c:pt>
                <c:pt idx="3085">
                  <c:v>2.2812000000000002E-2</c:v>
                </c:pt>
                <c:pt idx="3086">
                  <c:v>2.2364999999999999E-2</c:v>
                </c:pt>
                <c:pt idx="3087">
                  <c:v>2.1924000000000003E-2</c:v>
                </c:pt>
                <c:pt idx="3088">
                  <c:v>2.215E-2</c:v>
                </c:pt>
                <c:pt idx="3089">
                  <c:v>2.2370999999999999E-2</c:v>
                </c:pt>
                <c:pt idx="3090">
                  <c:v>2.2671E-2</c:v>
                </c:pt>
                <c:pt idx="3091">
                  <c:v>2.2519999999999998E-2</c:v>
                </c:pt>
                <c:pt idx="3092">
                  <c:v>2.2846000000000002E-2</c:v>
                </c:pt>
                <c:pt idx="3093">
                  <c:v>2.2948E-2</c:v>
                </c:pt>
                <c:pt idx="3094">
                  <c:v>2.2930000000000002E-2</c:v>
                </c:pt>
                <c:pt idx="3095">
                  <c:v>2.2909000000000002E-2</c:v>
                </c:pt>
                <c:pt idx="3096">
                  <c:v>2.2675000000000001E-2</c:v>
                </c:pt>
                <c:pt idx="3097">
                  <c:v>2.2404999999999998E-2</c:v>
                </c:pt>
                <c:pt idx="3098">
                  <c:v>2.2509000000000001E-2</c:v>
                </c:pt>
                <c:pt idx="3099">
                  <c:v>2.2299000000000003E-2</c:v>
                </c:pt>
                <c:pt idx="3100">
                  <c:v>2.2342000000000001E-2</c:v>
                </c:pt>
                <c:pt idx="3101">
                  <c:v>2.2202000000000003E-2</c:v>
                </c:pt>
                <c:pt idx="3102">
                  <c:v>2.2349000000000001E-2</c:v>
                </c:pt>
                <c:pt idx="3103">
                  <c:v>2.2703999999999998E-2</c:v>
                </c:pt>
                <c:pt idx="3104">
                  <c:v>2.2478999999999999E-2</c:v>
                </c:pt>
                <c:pt idx="3105">
                  <c:v>2.2241E-2</c:v>
                </c:pt>
                <c:pt idx="3106">
                  <c:v>2.2656999999999997E-2</c:v>
                </c:pt>
                <c:pt idx="3107">
                  <c:v>2.2629E-2</c:v>
                </c:pt>
                <c:pt idx="3108">
                  <c:v>2.2483E-2</c:v>
                </c:pt>
                <c:pt idx="3109">
                  <c:v>2.2183000000000001E-2</c:v>
                </c:pt>
                <c:pt idx="3110">
                  <c:v>2.1791000000000001E-2</c:v>
                </c:pt>
                <c:pt idx="3111">
                  <c:v>2.2050999999999998E-2</c:v>
                </c:pt>
                <c:pt idx="3112">
                  <c:v>2.222E-2</c:v>
                </c:pt>
                <c:pt idx="3113">
                  <c:v>2.2467000000000001E-2</c:v>
                </c:pt>
                <c:pt idx="3114">
                  <c:v>2.2574E-2</c:v>
                </c:pt>
                <c:pt idx="3115">
                  <c:v>2.2949999999999998E-2</c:v>
                </c:pt>
                <c:pt idx="3116">
                  <c:v>2.2597999999999997E-2</c:v>
                </c:pt>
                <c:pt idx="3117">
                  <c:v>2.2912999999999996E-2</c:v>
                </c:pt>
                <c:pt idx="3118">
                  <c:v>2.2292999999999997E-2</c:v>
                </c:pt>
                <c:pt idx="3119">
                  <c:v>2.2604000000000003E-2</c:v>
                </c:pt>
                <c:pt idx="3120">
                  <c:v>2.2682000000000001E-2</c:v>
                </c:pt>
                <c:pt idx="3121">
                  <c:v>2.2676999999999999E-2</c:v>
                </c:pt>
                <c:pt idx="3122">
                  <c:v>2.2635000000000002E-2</c:v>
                </c:pt>
                <c:pt idx="3123">
                  <c:v>2.2719999999999997E-2</c:v>
                </c:pt>
                <c:pt idx="3124">
                  <c:v>2.2926000000000002E-2</c:v>
                </c:pt>
                <c:pt idx="3125">
                  <c:v>2.2641000000000001E-2</c:v>
                </c:pt>
                <c:pt idx="3126">
                  <c:v>2.2641000000000001E-2</c:v>
                </c:pt>
                <c:pt idx="3127">
                  <c:v>2.2740999999999997E-2</c:v>
                </c:pt>
                <c:pt idx="3128">
                  <c:v>2.2218999999999999E-2</c:v>
                </c:pt>
                <c:pt idx="3129">
                  <c:v>2.1774000000000002E-2</c:v>
                </c:pt>
                <c:pt idx="3130">
                  <c:v>2.1812000000000002E-2</c:v>
                </c:pt>
                <c:pt idx="3131">
                  <c:v>2.1812000000000002E-2</c:v>
                </c:pt>
                <c:pt idx="3132">
                  <c:v>2.1817000000000003E-2</c:v>
                </c:pt>
                <c:pt idx="3133">
                  <c:v>2.1547999999999998E-2</c:v>
                </c:pt>
                <c:pt idx="3134">
                  <c:v>2.1743000000000002E-2</c:v>
                </c:pt>
                <c:pt idx="3135">
                  <c:v>2.1703999999999998E-2</c:v>
                </c:pt>
                <c:pt idx="3136">
                  <c:v>2.1951000000000002E-2</c:v>
                </c:pt>
                <c:pt idx="3137">
                  <c:v>2.1780000000000001E-2</c:v>
                </c:pt>
                <c:pt idx="3138">
                  <c:v>2.1743999999999999E-2</c:v>
                </c:pt>
                <c:pt idx="3139">
                  <c:v>2.1762999999999998E-2</c:v>
                </c:pt>
                <c:pt idx="3140">
                  <c:v>2.1582E-2</c:v>
                </c:pt>
                <c:pt idx="3141">
                  <c:v>2.1502E-2</c:v>
                </c:pt>
                <c:pt idx="3142">
                  <c:v>2.162E-2</c:v>
                </c:pt>
                <c:pt idx="3143">
                  <c:v>2.1541999999999999E-2</c:v>
                </c:pt>
                <c:pt idx="3144">
                  <c:v>2.1511999999999996E-2</c:v>
                </c:pt>
                <c:pt idx="3145">
                  <c:v>2.1170999999999999E-2</c:v>
                </c:pt>
                <c:pt idx="3146">
                  <c:v>2.1200999999999998E-2</c:v>
                </c:pt>
                <c:pt idx="3147">
                  <c:v>2.1198999999999999E-2</c:v>
                </c:pt>
                <c:pt idx="3148">
                  <c:v>2.1111000000000001E-2</c:v>
                </c:pt>
                <c:pt idx="3149">
                  <c:v>2.0733000000000001E-2</c:v>
                </c:pt>
                <c:pt idx="3150">
                  <c:v>2.0916999999999998E-2</c:v>
                </c:pt>
                <c:pt idx="3151">
                  <c:v>2.0552999999999998E-2</c:v>
                </c:pt>
                <c:pt idx="3152">
                  <c:v>2.0732E-2</c:v>
                </c:pt>
                <c:pt idx="3153">
                  <c:v>1.9873999999999999E-2</c:v>
                </c:pt>
                <c:pt idx="3154">
                  <c:v>2.0296999999999999E-2</c:v>
                </c:pt>
                <c:pt idx="3155">
                  <c:v>2.0666000000000004E-2</c:v>
                </c:pt>
                <c:pt idx="3156">
                  <c:v>2.0910000000000002E-2</c:v>
                </c:pt>
                <c:pt idx="3157">
                  <c:v>2.0830000000000001E-2</c:v>
                </c:pt>
                <c:pt idx="3158">
                  <c:v>2.0466999999999999E-2</c:v>
                </c:pt>
                <c:pt idx="3159">
                  <c:v>2.0384000000000003E-2</c:v>
                </c:pt>
                <c:pt idx="3160">
                  <c:v>2.0670999999999998E-2</c:v>
                </c:pt>
                <c:pt idx="3161">
                  <c:v>2.0850999999999998E-2</c:v>
                </c:pt>
                <c:pt idx="3162">
                  <c:v>2.0936E-2</c:v>
                </c:pt>
                <c:pt idx="3163">
                  <c:v>2.0884999999999997E-2</c:v>
                </c:pt>
                <c:pt idx="3164">
                  <c:v>2.0823999999999999E-2</c:v>
                </c:pt>
                <c:pt idx="3165">
                  <c:v>2.0629999999999996E-2</c:v>
                </c:pt>
                <c:pt idx="3166">
                  <c:v>2.0703999999999997E-2</c:v>
                </c:pt>
                <c:pt idx="3167">
                  <c:v>2.0395E-2</c:v>
                </c:pt>
                <c:pt idx="3168">
                  <c:v>2.0018000000000001E-2</c:v>
                </c:pt>
                <c:pt idx="3169">
                  <c:v>1.9279999999999999E-2</c:v>
                </c:pt>
                <c:pt idx="3170">
                  <c:v>1.9214000000000002E-2</c:v>
                </c:pt>
                <c:pt idx="3171">
                  <c:v>1.8674E-2</c:v>
                </c:pt>
                <c:pt idx="3172">
                  <c:v>1.8017000000000002E-2</c:v>
                </c:pt>
                <c:pt idx="3173">
                  <c:v>1.6892000000000001E-2</c:v>
                </c:pt>
                <c:pt idx="3174">
                  <c:v>1.7332E-2</c:v>
                </c:pt>
                <c:pt idx="3175">
                  <c:v>1.5172000000000001E-2</c:v>
                </c:pt>
                <c:pt idx="3176">
                  <c:v>1.5411999999999999E-2</c:v>
                </c:pt>
                <c:pt idx="3177">
                  <c:v>1.4601999999999999E-2</c:v>
                </c:pt>
                <c:pt idx="3178">
                  <c:v>1.3734999999999999E-2</c:v>
                </c:pt>
                <c:pt idx="3179">
                  <c:v>1.3949E-2</c:v>
                </c:pt>
                <c:pt idx="3180">
                  <c:v>1.5026999999999999E-2</c:v>
                </c:pt>
                <c:pt idx="3181">
                  <c:v>1.4828000000000001E-2</c:v>
                </c:pt>
                <c:pt idx="3182">
                  <c:v>1.4336999999999999E-2</c:v>
                </c:pt>
                <c:pt idx="3183">
                  <c:v>1.3820000000000001E-2</c:v>
                </c:pt>
                <c:pt idx="3184">
                  <c:v>1.2638E-2</c:v>
                </c:pt>
                <c:pt idx="3185">
                  <c:v>1.3533E-2</c:v>
                </c:pt>
                <c:pt idx="3186">
                  <c:v>1.3126000000000001E-2</c:v>
                </c:pt>
                <c:pt idx="3187">
                  <c:v>1.1406000000000001E-2</c:v>
                </c:pt>
                <c:pt idx="3188">
                  <c:v>1.0066000000000002E-2</c:v>
                </c:pt>
                <c:pt idx="3189">
                  <c:v>1.0222999999999999E-2</c:v>
                </c:pt>
                <c:pt idx="3190">
                  <c:v>1.0204E-2</c:v>
                </c:pt>
                <c:pt idx="3191">
                  <c:v>9.4359999999999999E-3</c:v>
                </c:pt>
                <c:pt idx="3192">
                  <c:v>9.5250000000000005E-3</c:v>
                </c:pt>
                <c:pt idx="3193">
                  <c:v>9.6089999999999995E-3</c:v>
                </c:pt>
                <c:pt idx="3194">
                  <c:v>9.441999999999999E-3</c:v>
                </c:pt>
                <c:pt idx="3195">
                  <c:v>9.4739999999999998E-3</c:v>
                </c:pt>
                <c:pt idx="3196">
                  <c:v>8.763E-3</c:v>
                </c:pt>
                <c:pt idx="3197">
                  <c:v>8.9250000000000006E-3</c:v>
                </c:pt>
                <c:pt idx="3198">
                  <c:v>9.1679999999999991E-3</c:v>
                </c:pt>
                <c:pt idx="3199">
                  <c:v>9.3399999999999993E-3</c:v>
                </c:pt>
                <c:pt idx="3200">
                  <c:v>8.9459999999999991E-3</c:v>
                </c:pt>
                <c:pt idx="3201">
                  <c:v>8.77E-3</c:v>
                </c:pt>
                <c:pt idx="3202">
                  <c:v>8.8420000000000009E-3</c:v>
                </c:pt>
                <c:pt idx="3203">
                  <c:v>8.8420000000000009E-3</c:v>
                </c:pt>
                <c:pt idx="3204">
                  <c:v>9.0399999999999994E-3</c:v>
                </c:pt>
                <c:pt idx="3205">
                  <c:v>8.9750000000000003E-3</c:v>
                </c:pt>
                <c:pt idx="3206">
                  <c:v>9.0799999999999995E-3</c:v>
                </c:pt>
                <c:pt idx="3207">
                  <c:v>9.0710000000000009E-3</c:v>
                </c:pt>
                <c:pt idx="3208">
                  <c:v>9.0740000000000005E-3</c:v>
                </c:pt>
                <c:pt idx="3209">
                  <c:v>8.8590000000000006E-3</c:v>
                </c:pt>
                <c:pt idx="3210">
                  <c:v>9.0170000000000007E-3</c:v>
                </c:pt>
                <c:pt idx="3211">
                  <c:v>8.8830000000000003E-3</c:v>
                </c:pt>
                <c:pt idx="3212">
                  <c:v>9.0320000000000001E-3</c:v>
                </c:pt>
                <c:pt idx="3213">
                  <c:v>9.4090000000000007E-3</c:v>
                </c:pt>
                <c:pt idx="3214">
                  <c:v>9.0270000000000003E-3</c:v>
                </c:pt>
                <c:pt idx="3215">
                  <c:v>9.1369999999999993E-3</c:v>
                </c:pt>
                <c:pt idx="3216">
                  <c:v>9.214E-3</c:v>
                </c:pt>
                <c:pt idx="3217">
                  <c:v>9.7280000000000005E-3</c:v>
                </c:pt>
                <c:pt idx="3218">
                  <c:v>9.672E-3</c:v>
                </c:pt>
                <c:pt idx="3219">
                  <c:v>9.4590000000000004E-3</c:v>
                </c:pt>
                <c:pt idx="3220">
                  <c:v>9.9330000000000009E-3</c:v>
                </c:pt>
                <c:pt idx="3221">
                  <c:v>9.3659999999999993E-3</c:v>
                </c:pt>
                <c:pt idx="3222">
                  <c:v>9.11E-3</c:v>
                </c:pt>
                <c:pt idx="3223">
                  <c:v>9.4219999999999998E-3</c:v>
                </c:pt>
                <c:pt idx="3224">
                  <c:v>9.3240000000000007E-3</c:v>
                </c:pt>
                <c:pt idx="3225">
                  <c:v>8.934000000000001E-3</c:v>
                </c:pt>
                <c:pt idx="3226">
                  <c:v>9.0819999999999998E-3</c:v>
                </c:pt>
                <c:pt idx="3227">
                  <c:v>8.9829999999999997E-3</c:v>
                </c:pt>
                <c:pt idx="3228">
                  <c:v>8.8909999999999996E-3</c:v>
                </c:pt>
                <c:pt idx="3229">
                  <c:v>8.7770000000000001E-3</c:v>
                </c:pt>
                <c:pt idx="3230">
                  <c:v>8.483000000000001E-3</c:v>
                </c:pt>
                <c:pt idx="3231">
                  <c:v>8.4600000000000005E-3</c:v>
                </c:pt>
                <c:pt idx="3232">
                  <c:v>8.6309999999999998E-3</c:v>
                </c:pt>
                <c:pt idx="3233">
                  <c:v>8.5959999999999995E-3</c:v>
                </c:pt>
                <c:pt idx="3234">
                  <c:v>8.5519999999999988E-3</c:v>
                </c:pt>
                <c:pt idx="3235">
                  <c:v>8.2509999999999997E-3</c:v>
                </c:pt>
                <c:pt idx="3236">
                  <c:v>8.2030000000000002E-3</c:v>
                </c:pt>
                <c:pt idx="3237">
                  <c:v>8.1270000000000005E-3</c:v>
                </c:pt>
                <c:pt idx="3238">
                  <c:v>8.2880000000000002E-3</c:v>
                </c:pt>
                <c:pt idx="3239">
                  <c:v>8.2299999999999995E-3</c:v>
                </c:pt>
                <c:pt idx="3240">
                  <c:v>8.1239999999999993E-3</c:v>
                </c:pt>
              </c:numCache>
            </c:numRef>
          </c:val>
          <c:smooth val="0"/>
        </c:ser>
        <c:dLbls>
          <c:showLegendKey val="0"/>
          <c:showVal val="0"/>
          <c:showCatName val="0"/>
          <c:showSerName val="0"/>
          <c:showPercent val="0"/>
          <c:showBubbleSize val="0"/>
        </c:dLbls>
        <c:marker val="1"/>
        <c:smooth val="0"/>
        <c:axId val="175222784"/>
        <c:axId val="162515200"/>
      </c:lineChart>
      <c:dateAx>
        <c:axId val="162511872"/>
        <c:scaling>
          <c:orientation val="minMax"/>
        </c:scaling>
        <c:delete val="0"/>
        <c:axPos val="b"/>
        <c:numFmt formatCode="yyyy" sourceLinked="0"/>
        <c:majorTickMark val="none"/>
        <c:minorTickMark val="none"/>
        <c:tickLblPos val="nextTo"/>
        <c:crossAx val="162513664"/>
        <c:crosses val="autoZero"/>
        <c:auto val="1"/>
        <c:lblOffset val="100"/>
        <c:baseTimeUnit val="days"/>
        <c:majorUnit val="2"/>
        <c:majorTimeUnit val="years"/>
      </c:dateAx>
      <c:valAx>
        <c:axId val="162513664"/>
        <c:scaling>
          <c:orientation val="minMax"/>
          <c:max val="1.7"/>
          <c:min val="1"/>
        </c:scaling>
        <c:delete val="0"/>
        <c:axPos val="l"/>
        <c:numFmt formatCode="#,##0.00" sourceLinked="0"/>
        <c:majorTickMark val="none"/>
        <c:minorTickMark val="none"/>
        <c:tickLblPos val="nextTo"/>
        <c:crossAx val="162511872"/>
        <c:crosses val="autoZero"/>
        <c:crossBetween val="between"/>
      </c:valAx>
      <c:valAx>
        <c:axId val="162515200"/>
        <c:scaling>
          <c:orientation val="maxMin"/>
          <c:max val="4.0000000000000008E-2"/>
          <c:min val="-3.0000000000000006E-2"/>
        </c:scaling>
        <c:delete val="0"/>
        <c:axPos val="r"/>
        <c:numFmt formatCode="0.00%;\(0.00%\)" sourceLinked="0"/>
        <c:majorTickMark val="none"/>
        <c:minorTickMark val="none"/>
        <c:tickLblPos val="nextTo"/>
        <c:crossAx val="175222784"/>
        <c:crosses val="max"/>
        <c:crossBetween val="between"/>
      </c:valAx>
      <c:dateAx>
        <c:axId val="175222784"/>
        <c:scaling>
          <c:orientation val="minMax"/>
        </c:scaling>
        <c:delete val="1"/>
        <c:axPos val="t"/>
        <c:numFmt formatCode="m/d/yyyy" sourceLinked="1"/>
        <c:majorTickMark val="out"/>
        <c:minorTickMark val="none"/>
        <c:tickLblPos val="nextTo"/>
        <c:crossAx val="162515200"/>
        <c:crosses val="autoZero"/>
        <c:auto val="1"/>
        <c:lblOffset val="100"/>
        <c:baseTimeUnit val="days"/>
      </c:dateAx>
    </c:plotArea>
    <c:legend>
      <c:legendPos val="r"/>
      <c:layout>
        <c:manualLayout>
          <c:xMode val="edge"/>
          <c:yMode val="edge"/>
          <c:x val="0.11460354639200984"/>
          <c:y val="0.91984033245844266"/>
          <c:w val="0.79409355782261337"/>
          <c:h val="7.6986001749781263E-2"/>
        </c:manualLayout>
      </c:layout>
      <c:overlay val="0"/>
    </c:legend>
    <c:plotVisOnly val="1"/>
    <c:dispBlanksAs val="gap"/>
    <c:showDLblsOverMax val="0"/>
  </c:chart>
  <c:spPr>
    <a:ln>
      <a:noFill/>
    </a:ln>
  </c:spPr>
  <c:txPr>
    <a:bodyPr/>
    <a:lstStyle/>
    <a:p>
      <a:pPr>
        <a:defRPr sz="12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'With links'!$B$2:$B$4</c:f>
              <c:strCache>
                <c:ptCount val="1"/>
                <c:pt idx="0">
                  <c:v> U.S. Dollar Index (DXY)</c:v>
                </c:pt>
              </c:strCache>
            </c:strRef>
          </c:tx>
          <c:spPr>
            <a:ln w="38100"/>
          </c:spPr>
          <c:marker>
            <c:symbol val="none"/>
          </c:marker>
          <c:cat>
            <c:numRef>
              <c:f>'With links'!$A$5:$A$669</c:f>
              <c:numCache>
                <c:formatCode>m/d/yyyy</c:formatCode>
                <c:ptCount val="665"/>
                <c:pt idx="0">
                  <c:v>29982</c:v>
                </c:pt>
                <c:pt idx="1">
                  <c:v>30010</c:v>
                </c:pt>
                <c:pt idx="2">
                  <c:v>30041</c:v>
                </c:pt>
                <c:pt idx="3">
                  <c:v>30071</c:v>
                </c:pt>
                <c:pt idx="4">
                  <c:v>30102</c:v>
                </c:pt>
                <c:pt idx="5">
                  <c:v>30132</c:v>
                </c:pt>
                <c:pt idx="6">
                  <c:v>30163</c:v>
                </c:pt>
                <c:pt idx="7">
                  <c:v>30194</c:v>
                </c:pt>
                <c:pt idx="8">
                  <c:v>30224</c:v>
                </c:pt>
                <c:pt idx="9">
                  <c:v>30255</c:v>
                </c:pt>
                <c:pt idx="10">
                  <c:v>30285</c:v>
                </c:pt>
                <c:pt idx="11">
                  <c:v>30316</c:v>
                </c:pt>
                <c:pt idx="12">
                  <c:v>30347</c:v>
                </c:pt>
                <c:pt idx="13">
                  <c:v>30375</c:v>
                </c:pt>
                <c:pt idx="14">
                  <c:v>30406</c:v>
                </c:pt>
                <c:pt idx="15">
                  <c:v>30436</c:v>
                </c:pt>
                <c:pt idx="16">
                  <c:v>30467</c:v>
                </c:pt>
                <c:pt idx="17">
                  <c:v>30497</c:v>
                </c:pt>
                <c:pt idx="18">
                  <c:v>30528</c:v>
                </c:pt>
                <c:pt idx="19">
                  <c:v>30559</c:v>
                </c:pt>
                <c:pt idx="20">
                  <c:v>30589</c:v>
                </c:pt>
                <c:pt idx="21">
                  <c:v>30620</c:v>
                </c:pt>
                <c:pt idx="22">
                  <c:v>30650</c:v>
                </c:pt>
                <c:pt idx="23">
                  <c:v>30681</c:v>
                </c:pt>
                <c:pt idx="24">
                  <c:v>30712</c:v>
                </c:pt>
                <c:pt idx="25">
                  <c:v>30741</c:v>
                </c:pt>
                <c:pt idx="26">
                  <c:v>30772</c:v>
                </c:pt>
                <c:pt idx="27">
                  <c:v>30802</c:v>
                </c:pt>
                <c:pt idx="28">
                  <c:v>30833</c:v>
                </c:pt>
                <c:pt idx="29">
                  <c:v>30863</c:v>
                </c:pt>
                <c:pt idx="30">
                  <c:v>30894</c:v>
                </c:pt>
                <c:pt idx="31">
                  <c:v>30925</c:v>
                </c:pt>
                <c:pt idx="32">
                  <c:v>30955</c:v>
                </c:pt>
                <c:pt idx="33">
                  <c:v>30986</c:v>
                </c:pt>
                <c:pt idx="34">
                  <c:v>31016</c:v>
                </c:pt>
                <c:pt idx="35">
                  <c:v>31047</c:v>
                </c:pt>
                <c:pt idx="36">
                  <c:v>31078</c:v>
                </c:pt>
                <c:pt idx="37">
                  <c:v>31106</c:v>
                </c:pt>
                <c:pt idx="38">
                  <c:v>31137</c:v>
                </c:pt>
                <c:pt idx="39">
                  <c:v>31167</c:v>
                </c:pt>
                <c:pt idx="40">
                  <c:v>31198</c:v>
                </c:pt>
                <c:pt idx="41">
                  <c:v>31228</c:v>
                </c:pt>
                <c:pt idx="42">
                  <c:v>31259</c:v>
                </c:pt>
                <c:pt idx="43">
                  <c:v>31290</c:v>
                </c:pt>
                <c:pt idx="44">
                  <c:v>31320</c:v>
                </c:pt>
                <c:pt idx="45">
                  <c:v>31351</c:v>
                </c:pt>
                <c:pt idx="46">
                  <c:v>31381</c:v>
                </c:pt>
                <c:pt idx="47">
                  <c:v>31412</c:v>
                </c:pt>
                <c:pt idx="48">
                  <c:v>31443</c:v>
                </c:pt>
                <c:pt idx="49">
                  <c:v>31471</c:v>
                </c:pt>
                <c:pt idx="50">
                  <c:v>31502</c:v>
                </c:pt>
                <c:pt idx="51">
                  <c:v>31532</c:v>
                </c:pt>
                <c:pt idx="52">
                  <c:v>31563</c:v>
                </c:pt>
                <c:pt idx="53">
                  <c:v>31593</c:v>
                </c:pt>
                <c:pt idx="54">
                  <c:v>31624</c:v>
                </c:pt>
                <c:pt idx="55">
                  <c:v>31655</c:v>
                </c:pt>
                <c:pt idx="56">
                  <c:v>31685</c:v>
                </c:pt>
                <c:pt idx="57">
                  <c:v>31716</c:v>
                </c:pt>
                <c:pt idx="58">
                  <c:v>31746</c:v>
                </c:pt>
                <c:pt idx="59">
                  <c:v>31777</c:v>
                </c:pt>
                <c:pt idx="60">
                  <c:v>31808</c:v>
                </c:pt>
                <c:pt idx="61">
                  <c:v>31836</c:v>
                </c:pt>
                <c:pt idx="62">
                  <c:v>31867</c:v>
                </c:pt>
                <c:pt idx="63">
                  <c:v>31897</c:v>
                </c:pt>
                <c:pt idx="64">
                  <c:v>31928</c:v>
                </c:pt>
                <c:pt idx="65">
                  <c:v>31958</c:v>
                </c:pt>
                <c:pt idx="66">
                  <c:v>31989</c:v>
                </c:pt>
                <c:pt idx="67">
                  <c:v>32020</c:v>
                </c:pt>
                <c:pt idx="68">
                  <c:v>32050</c:v>
                </c:pt>
                <c:pt idx="69">
                  <c:v>32081</c:v>
                </c:pt>
                <c:pt idx="70">
                  <c:v>32111</c:v>
                </c:pt>
                <c:pt idx="71">
                  <c:v>32142</c:v>
                </c:pt>
                <c:pt idx="72">
                  <c:v>32173</c:v>
                </c:pt>
                <c:pt idx="73">
                  <c:v>32202</c:v>
                </c:pt>
                <c:pt idx="74">
                  <c:v>32233</c:v>
                </c:pt>
                <c:pt idx="75">
                  <c:v>32263</c:v>
                </c:pt>
                <c:pt idx="76">
                  <c:v>32294</c:v>
                </c:pt>
                <c:pt idx="77">
                  <c:v>32324</c:v>
                </c:pt>
                <c:pt idx="78">
                  <c:v>32355</c:v>
                </c:pt>
                <c:pt idx="79">
                  <c:v>32386</c:v>
                </c:pt>
                <c:pt idx="80">
                  <c:v>32416</c:v>
                </c:pt>
                <c:pt idx="81">
                  <c:v>32447</c:v>
                </c:pt>
                <c:pt idx="82">
                  <c:v>32477</c:v>
                </c:pt>
                <c:pt idx="83">
                  <c:v>32508</c:v>
                </c:pt>
                <c:pt idx="84">
                  <c:v>32539</c:v>
                </c:pt>
                <c:pt idx="85">
                  <c:v>32567</c:v>
                </c:pt>
                <c:pt idx="86">
                  <c:v>32598</c:v>
                </c:pt>
                <c:pt idx="87">
                  <c:v>32628</c:v>
                </c:pt>
                <c:pt idx="88">
                  <c:v>32659</c:v>
                </c:pt>
                <c:pt idx="89">
                  <c:v>32689</c:v>
                </c:pt>
                <c:pt idx="90">
                  <c:v>32720</c:v>
                </c:pt>
                <c:pt idx="91">
                  <c:v>32751</c:v>
                </c:pt>
                <c:pt idx="92">
                  <c:v>32781</c:v>
                </c:pt>
                <c:pt idx="93">
                  <c:v>32812</c:v>
                </c:pt>
                <c:pt idx="94">
                  <c:v>32842</c:v>
                </c:pt>
                <c:pt idx="95">
                  <c:v>32873</c:v>
                </c:pt>
                <c:pt idx="96">
                  <c:v>32904</c:v>
                </c:pt>
                <c:pt idx="97">
                  <c:v>32932</c:v>
                </c:pt>
                <c:pt idx="98">
                  <c:v>32963</c:v>
                </c:pt>
                <c:pt idx="99">
                  <c:v>32993</c:v>
                </c:pt>
                <c:pt idx="100">
                  <c:v>33024</c:v>
                </c:pt>
                <c:pt idx="101">
                  <c:v>33054</c:v>
                </c:pt>
                <c:pt idx="102">
                  <c:v>33085</c:v>
                </c:pt>
                <c:pt idx="103">
                  <c:v>33116</c:v>
                </c:pt>
                <c:pt idx="104">
                  <c:v>33146</c:v>
                </c:pt>
                <c:pt idx="105">
                  <c:v>33177</c:v>
                </c:pt>
                <c:pt idx="106">
                  <c:v>33207</c:v>
                </c:pt>
                <c:pt idx="107">
                  <c:v>33238</c:v>
                </c:pt>
                <c:pt idx="108">
                  <c:v>33269</c:v>
                </c:pt>
                <c:pt idx="109">
                  <c:v>33297</c:v>
                </c:pt>
                <c:pt idx="110">
                  <c:v>33328</c:v>
                </c:pt>
                <c:pt idx="111">
                  <c:v>33358</c:v>
                </c:pt>
                <c:pt idx="112">
                  <c:v>33389</c:v>
                </c:pt>
                <c:pt idx="113">
                  <c:v>33419</c:v>
                </c:pt>
                <c:pt idx="114">
                  <c:v>33450</c:v>
                </c:pt>
                <c:pt idx="115">
                  <c:v>33481</c:v>
                </c:pt>
                <c:pt idx="116">
                  <c:v>33511</c:v>
                </c:pt>
                <c:pt idx="117">
                  <c:v>33542</c:v>
                </c:pt>
                <c:pt idx="118">
                  <c:v>33572</c:v>
                </c:pt>
                <c:pt idx="119">
                  <c:v>33603</c:v>
                </c:pt>
                <c:pt idx="120">
                  <c:v>33634</c:v>
                </c:pt>
                <c:pt idx="121">
                  <c:v>33663</c:v>
                </c:pt>
                <c:pt idx="122">
                  <c:v>33694</c:v>
                </c:pt>
                <c:pt idx="123">
                  <c:v>33724</c:v>
                </c:pt>
                <c:pt idx="124">
                  <c:v>33755</c:v>
                </c:pt>
                <c:pt idx="125">
                  <c:v>33785</c:v>
                </c:pt>
                <c:pt idx="126">
                  <c:v>33816</c:v>
                </c:pt>
                <c:pt idx="127">
                  <c:v>33847</c:v>
                </c:pt>
                <c:pt idx="128">
                  <c:v>33877</c:v>
                </c:pt>
                <c:pt idx="129">
                  <c:v>33908</c:v>
                </c:pt>
                <c:pt idx="130">
                  <c:v>33938</c:v>
                </c:pt>
                <c:pt idx="131">
                  <c:v>33969</c:v>
                </c:pt>
                <c:pt idx="132">
                  <c:v>34000</c:v>
                </c:pt>
                <c:pt idx="133">
                  <c:v>34028</c:v>
                </c:pt>
                <c:pt idx="134">
                  <c:v>34059</c:v>
                </c:pt>
                <c:pt idx="135">
                  <c:v>34089</c:v>
                </c:pt>
                <c:pt idx="136">
                  <c:v>34120</c:v>
                </c:pt>
                <c:pt idx="137">
                  <c:v>34150</c:v>
                </c:pt>
                <c:pt idx="138">
                  <c:v>34181</c:v>
                </c:pt>
                <c:pt idx="139">
                  <c:v>34212</c:v>
                </c:pt>
                <c:pt idx="140">
                  <c:v>34242</c:v>
                </c:pt>
                <c:pt idx="141">
                  <c:v>34273</c:v>
                </c:pt>
                <c:pt idx="142">
                  <c:v>34303</c:v>
                </c:pt>
                <c:pt idx="143">
                  <c:v>34334</c:v>
                </c:pt>
                <c:pt idx="144">
                  <c:v>34365</c:v>
                </c:pt>
                <c:pt idx="145">
                  <c:v>34393</c:v>
                </c:pt>
                <c:pt idx="146">
                  <c:v>34424</c:v>
                </c:pt>
                <c:pt idx="147">
                  <c:v>34454</c:v>
                </c:pt>
                <c:pt idx="148">
                  <c:v>34485</c:v>
                </c:pt>
                <c:pt idx="149">
                  <c:v>34515</c:v>
                </c:pt>
                <c:pt idx="150">
                  <c:v>34546</c:v>
                </c:pt>
                <c:pt idx="151">
                  <c:v>34577</c:v>
                </c:pt>
                <c:pt idx="152">
                  <c:v>34607</c:v>
                </c:pt>
                <c:pt idx="153">
                  <c:v>34638</c:v>
                </c:pt>
                <c:pt idx="154">
                  <c:v>34668</c:v>
                </c:pt>
                <c:pt idx="155">
                  <c:v>34699</c:v>
                </c:pt>
                <c:pt idx="156">
                  <c:v>34730</c:v>
                </c:pt>
                <c:pt idx="157">
                  <c:v>34758</c:v>
                </c:pt>
                <c:pt idx="158">
                  <c:v>34789</c:v>
                </c:pt>
                <c:pt idx="159">
                  <c:v>34819</c:v>
                </c:pt>
                <c:pt idx="160">
                  <c:v>34850</c:v>
                </c:pt>
                <c:pt idx="161">
                  <c:v>34880</c:v>
                </c:pt>
                <c:pt idx="162">
                  <c:v>34911</c:v>
                </c:pt>
                <c:pt idx="163">
                  <c:v>34942</c:v>
                </c:pt>
                <c:pt idx="164">
                  <c:v>34972</c:v>
                </c:pt>
                <c:pt idx="165">
                  <c:v>35003</c:v>
                </c:pt>
                <c:pt idx="166">
                  <c:v>35033</c:v>
                </c:pt>
                <c:pt idx="167">
                  <c:v>35064</c:v>
                </c:pt>
                <c:pt idx="168">
                  <c:v>35095</c:v>
                </c:pt>
                <c:pt idx="169">
                  <c:v>35124</c:v>
                </c:pt>
                <c:pt idx="170">
                  <c:v>35155</c:v>
                </c:pt>
                <c:pt idx="171">
                  <c:v>35185</c:v>
                </c:pt>
                <c:pt idx="172">
                  <c:v>35216</c:v>
                </c:pt>
                <c:pt idx="173">
                  <c:v>35246</c:v>
                </c:pt>
                <c:pt idx="174">
                  <c:v>35277</c:v>
                </c:pt>
                <c:pt idx="175">
                  <c:v>35308</c:v>
                </c:pt>
                <c:pt idx="176">
                  <c:v>35338</c:v>
                </c:pt>
                <c:pt idx="177">
                  <c:v>35369</c:v>
                </c:pt>
                <c:pt idx="178">
                  <c:v>35399</c:v>
                </c:pt>
                <c:pt idx="179">
                  <c:v>35430</c:v>
                </c:pt>
                <c:pt idx="180">
                  <c:v>35461</c:v>
                </c:pt>
                <c:pt idx="181">
                  <c:v>35489</c:v>
                </c:pt>
                <c:pt idx="182">
                  <c:v>35520</c:v>
                </c:pt>
                <c:pt idx="183">
                  <c:v>35550</c:v>
                </c:pt>
                <c:pt idx="184">
                  <c:v>35581</c:v>
                </c:pt>
                <c:pt idx="185">
                  <c:v>35611</c:v>
                </c:pt>
                <c:pt idx="186">
                  <c:v>35642</c:v>
                </c:pt>
                <c:pt idx="187">
                  <c:v>35673</c:v>
                </c:pt>
                <c:pt idx="188">
                  <c:v>35703</c:v>
                </c:pt>
                <c:pt idx="189">
                  <c:v>35734</c:v>
                </c:pt>
                <c:pt idx="190">
                  <c:v>35764</c:v>
                </c:pt>
                <c:pt idx="191">
                  <c:v>35795</c:v>
                </c:pt>
                <c:pt idx="192">
                  <c:v>35826</c:v>
                </c:pt>
                <c:pt idx="193">
                  <c:v>35854</c:v>
                </c:pt>
                <c:pt idx="194">
                  <c:v>35885</c:v>
                </c:pt>
                <c:pt idx="195">
                  <c:v>35915</c:v>
                </c:pt>
                <c:pt idx="196">
                  <c:v>35946</c:v>
                </c:pt>
                <c:pt idx="197">
                  <c:v>35976</c:v>
                </c:pt>
                <c:pt idx="198">
                  <c:v>36007</c:v>
                </c:pt>
                <c:pt idx="199">
                  <c:v>36038</c:v>
                </c:pt>
                <c:pt idx="200">
                  <c:v>36068</c:v>
                </c:pt>
                <c:pt idx="201">
                  <c:v>36099</c:v>
                </c:pt>
                <c:pt idx="202">
                  <c:v>36129</c:v>
                </c:pt>
                <c:pt idx="203">
                  <c:v>36160</c:v>
                </c:pt>
                <c:pt idx="204">
                  <c:v>36191</c:v>
                </c:pt>
                <c:pt idx="205">
                  <c:v>36219</c:v>
                </c:pt>
                <c:pt idx="206">
                  <c:v>36250</c:v>
                </c:pt>
                <c:pt idx="207">
                  <c:v>36280</c:v>
                </c:pt>
                <c:pt idx="208">
                  <c:v>36311</c:v>
                </c:pt>
                <c:pt idx="209">
                  <c:v>36341</c:v>
                </c:pt>
                <c:pt idx="210">
                  <c:v>36372</c:v>
                </c:pt>
                <c:pt idx="211">
                  <c:v>36403</c:v>
                </c:pt>
                <c:pt idx="212">
                  <c:v>36433</c:v>
                </c:pt>
                <c:pt idx="213">
                  <c:v>36464</c:v>
                </c:pt>
                <c:pt idx="214">
                  <c:v>36494</c:v>
                </c:pt>
                <c:pt idx="215">
                  <c:v>36525</c:v>
                </c:pt>
                <c:pt idx="216">
                  <c:v>36556</c:v>
                </c:pt>
                <c:pt idx="217">
                  <c:v>36585</c:v>
                </c:pt>
                <c:pt idx="218">
                  <c:v>36616</c:v>
                </c:pt>
                <c:pt idx="219">
                  <c:v>36646</c:v>
                </c:pt>
                <c:pt idx="220">
                  <c:v>36677</c:v>
                </c:pt>
                <c:pt idx="221">
                  <c:v>36707</c:v>
                </c:pt>
                <c:pt idx="222">
                  <c:v>36738</c:v>
                </c:pt>
                <c:pt idx="223">
                  <c:v>36769</c:v>
                </c:pt>
                <c:pt idx="224">
                  <c:v>36799</c:v>
                </c:pt>
                <c:pt idx="225">
                  <c:v>36830</c:v>
                </c:pt>
                <c:pt idx="226">
                  <c:v>36860</c:v>
                </c:pt>
                <c:pt idx="227">
                  <c:v>36891</c:v>
                </c:pt>
                <c:pt idx="228">
                  <c:v>36922</c:v>
                </c:pt>
                <c:pt idx="229">
                  <c:v>36950</c:v>
                </c:pt>
                <c:pt idx="230">
                  <c:v>36981</c:v>
                </c:pt>
                <c:pt idx="231">
                  <c:v>37011</c:v>
                </c:pt>
                <c:pt idx="232">
                  <c:v>37042</c:v>
                </c:pt>
                <c:pt idx="233">
                  <c:v>37072</c:v>
                </c:pt>
                <c:pt idx="234">
                  <c:v>37103</c:v>
                </c:pt>
                <c:pt idx="235">
                  <c:v>37134</c:v>
                </c:pt>
                <c:pt idx="236">
                  <c:v>37164</c:v>
                </c:pt>
                <c:pt idx="237">
                  <c:v>37195</c:v>
                </c:pt>
                <c:pt idx="238">
                  <c:v>37225</c:v>
                </c:pt>
                <c:pt idx="239">
                  <c:v>37256</c:v>
                </c:pt>
                <c:pt idx="240">
                  <c:v>37287</c:v>
                </c:pt>
                <c:pt idx="241">
                  <c:v>37315</c:v>
                </c:pt>
                <c:pt idx="242">
                  <c:v>37346</c:v>
                </c:pt>
                <c:pt idx="243">
                  <c:v>37376</c:v>
                </c:pt>
                <c:pt idx="244">
                  <c:v>37407</c:v>
                </c:pt>
                <c:pt idx="245">
                  <c:v>37437</c:v>
                </c:pt>
                <c:pt idx="246">
                  <c:v>37468</c:v>
                </c:pt>
                <c:pt idx="247">
                  <c:v>37499</c:v>
                </c:pt>
                <c:pt idx="248">
                  <c:v>37529</c:v>
                </c:pt>
                <c:pt idx="249">
                  <c:v>37560</c:v>
                </c:pt>
                <c:pt idx="250">
                  <c:v>37590</c:v>
                </c:pt>
                <c:pt idx="251">
                  <c:v>37621</c:v>
                </c:pt>
                <c:pt idx="252">
                  <c:v>37652</c:v>
                </c:pt>
                <c:pt idx="253">
                  <c:v>37680</c:v>
                </c:pt>
                <c:pt idx="254">
                  <c:v>37711</c:v>
                </c:pt>
                <c:pt idx="255">
                  <c:v>37741</c:v>
                </c:pt>
                <c:pt idx="256">
                  <c:v>37772</c:v>
                </c:pt>
                <c:pt idx="257">
                  <c:v>37802</c:v>
                </c:pt>
                <c:pt idx="258">
                  <c:v>37833</c:v>
                </c:pt>
                <c:pt idx="259">
                  <c:v>37864</c:v>
                </c:pt>
                <c:pt idx="260">
                  <c:v>37894</c:v>
                </c:pt>
                <c:pt idx="261">
                  <c:v>37925</c:v>
                </c:pt>
                <c:pt idx="262">
                  <c:v>37955</c:v>
                </c:pt>
                <c:pt idx="263">
                  <c:v>37986</c:v>
                </c:pt>
                <c:pt idx="264">
                  <c:v>38017</c:v>
                </c:pt>
                <c:pt idx="265">
                  <c:v>38046</c:v>
                </c:pt>
                <c:pt idx="266">
                  <c:v>38077</c:v>
                </c:pt>
                <c:pt idx="267">
                  <c:v>38107</c:v>
                </c:pt>
                <c:pt idx="268">
                  <c:v>38138</c:v>
                </c:pt>
                <c:pt idx="269">
                  <c:v>38168</c:v>
                </c:pt>
                <c:pt idx="270">
                  <c:v>38199</c:v>
                </c:pt>
                <c:pt idx="271">
                  <c:v>38230</c:v>
                </c:pt>
                <c:pt idx="272">
                  <c:v>38260</c:v>
                </c:pt>
                <c:pt idx="273">
                  <c:v>38291</c:v>
                </c:pt>
                <c:pt idx="274">
                  <c:v>38321</c:v>
                </c:pt>
                <c:pt idx="275">
                  <c:v>38352</c:v>
                </c:pt>
                <c:pt idx="276">
                  <c:v>38383</c:v>
                </c:pt>
                <c:pt idx="277">
                  <c:v>38411</c:v>
                </c:pt>
                <c:pt idx="278">
                  <c:v>38442</c:v>
                </c:pt>
                <c:pt idx="279">
                  <c:v>38472</c:v>
                </c:pt>
                <c:pt idx="280">
                  <c:v>38503</c:v>
                </c:pt>
                <c:pt idx="281">
                  <c:v>38533</c:v>
                </c:pt>
                <c:pt idx="282">
                  <c:v>38564</c:v>
                </c:pt>
                <c:pt idx="283">
                  <c:v>38595</c:v>
                </c:pt>
                <c:pt idx="284">
                  <c:v>38625</c:v>
                </c:pt>
                <c:pt idx="285">
                  <c:v>38656</c:v>
                </c:pt>
                <c:pt idx="286">
                  <c:v>38686</c:v>
                </c:pt>
                <c:pt idx="287">
                  <c:v>38717</c:v>
                </c:pt>
                <c:pt idx="288">
                  <c:v>38748</c:v>
                </c:pt>
                <c:pt idx="289">
                  <c:v>38776</c:v>
                </c:pt>
                <c:pt idx="290">
                  <c:v>38807</c:v>
                </c:pt>
                <c:pt idx="291">
                  <c:v>38837</c:v>
                </c:pt>
                <c:pt idx="292">
                  <c:v>38868</c:v>
                </c:pt>
                <c:pt idx="293">
                  <c:v>38898</c:v>
                </c:pt>
                <c:pt idx="294">
                  <c:v>38929</c:v>
                </c:pt>
                <c:pt idx="295">
                  <c:v>38960</c:v>
                </c:pt>
                <c:pt idx="296">
                  <c:v>38990</c:v>
                </c:pt>
                <c:pt idx="297">
                  <c:v>39021</c:v>
                </c:pt>
                <c:pt idx="298">
                  <c:v>39051</c:v>
                </c:pt>
                <c:pt idx="299">
                  <c:v>39082</c:v>
                </c:pt>
                <c:pt idx="300">
                  <c:v>39113</c:v>
                </c:pt>
                <c:pt idx="301">
                  <c:v>39141</c:v>
                </c:pt>
                <c:pt idx="302">
                  <c:v>39172</c:v>
                </c:pt>
                <c:pt idx="303">
                  <c:v>39202</c:v>
                </c:pt>
                <c:pt idx="304">
                  <c:v>39233</c:v>
                </c:pt>
                <c:pt idx="305">
                  <c:v>39263</c:v>
                </c:pt>
                <c:pt idx="306">
                  <c:v>39294</c:v>
                </c:pt>
                <c:pt idx="307">
                  <c:v>39325</c:v>
                </c:pt>
                <c:pt idx="308">
                  <c:v>39355</c:v>
                </c:pt>
                <c:pt idx="309">
                  <c:v>39386</c:v>
                </c:pt>
                <c:pt idx="310">
                  <c:v>39416</c:v>
                </c:pt>
                <c:pt idx="311">
                  <c:v>39447</c:v>
                </c:pt>
                <c:pt idx="312">
                  <c:v>39478</c:v>
                </c:pt>
                <c:pt idx="313">
                  <c:v>39507</c:v>
                </c:pt>
                <c:pt idx="314">
                  <c:v>39538</c:v>
                </c:pt>
                <c:pt idx="315">
                  <c:v>39568</c:v>
                </c:pt>
                <c:pt idx="316">
                  <c:v>39599</c:v>
                </c:pt>
                <c:pt idx="317">
                  <c:v>39629</c:v>
                </c:pt>
                <c:pt idx="318">
                  <c:v>39660</c:v>
                </c:pt>
                <c:pt idx="319">
                  <c:v>39691</c:v>
                </c:pt>
                <c:pt idx="320">
                  <c:v>39721</c:v>
                </c:pt>
                <c:pt idx="321">
                  <c:v>39752</c:v>
                </c:pt>
                <c:pt idx="322">
                  <c:v>39782</c:v>
                </c:pt>
                <c:pt idx="323">
                  <c:v>39813</c:v>
                </c:pt>
                <c:pt idx="324">
                  <c:v>39844</c:v>
                </c:pt>
                <c:pt idx="325">
                  <c:v>39872</c:v>
                </c:pt>
                <c:pt idx="326">
                  <c:v>39903</c:v>
                </c:pt>
                <c:pt idx="327">
                  <c:v>39933</c:v>
                </c:pt>
                <c:pt idx="328">
                  <c:v>39964</c:v>
                </c:pt>
                <c:pt idx="329">
                  <c:v>39994</c:v>
                </c:pt>
                <c:pt idx="330">
                  <c:v>40025</c:v>
                </c:pt>
                <c:pt idx="331">
                  <c:v>40056</c:v>
                </c:pt>
                <c:pt idx="332">
                  <c:v>40086</c:v>
                </c:pt>
                <c:pt idx="333">
                  <c:v>40117</c:v>
                </c:pt>
                <c:pt idx="334">
                  <c:v>40147</c:v>
                </c:pt>
                <c:pt idx="335">
                  <c:v>40178</c:v>
                </c:pt>
                <c:pt idx="336">
                  <c:v>40209</c:v>
                </c:pt>
                <c:pt idx="337">
                  <c:v>40237</c:v>
                </c:pt>
                <c:pt idx="338">
                  <c:v>40268</c:v>
                </c:pt>
                <c:pt idx="339">
                  <c:v>40298</c:v>
                </c:pt>
                <c:pt idx="340">
                  <c:v>40329</c:v>
                </c:pt>
                <c:pt idx="341">
                  <c:v>40359</c:v>
                </c:pt>
                <c:pt idx="342">
                  <c:v>40390</c:v>
                </c:pt>
                <c:pt idx="343">
                  <c:v>40421</c:v>
                </c:pt>
                <c:pt idx="344">
                  <c:v>40451</c:v>
                </c:pt>
                <c:pt idx="345">
                  <c:v>40482</c:v>
                </c:pt>
                <c:pt idx="346">
                  <c:v>40512</c:v>
                </c:pt>
                <c:pt idx="347">
                  <c:v>40543</c:v>
                </c:pt>
                <c:pt idx="348">
                  <c:v>40574</c:v>
                </c:pt>
                <c:pt idx="349">
                  <c:v>40602</c:v>
                </c:pt>
                <c:pt idx="350">
                  <c:v>40633</c:v>
                </c:pt>
                <c:pt idx="351">
                  <c:v>40663</c:v>
                </c:pt>
                <c:pt idx="352">
                  <c:v>40694</c:v>
                </c:pt>
                <c:pt idx="353">
                  <c:v>40724</c:v>
                </c:pt>
                <c:pt idx="354">
                  <c:v>40755</c:v>
                </c:pt>
                <c:pt idx="355">
                  <c:v>40786</c:v>
                </c:pt>
                <c:pt idx="356">
                  <c:v>40816</c:v>
                </c:pt>
                <c:pt idx="357">
                  <c:v>40847</c:v>
                </c:pt>
                <c:pt idx="358">
                  <c:v>40877</c:v>
                </c:pt>
                <c:pt idx="359">
                  <c:v>40908</c:v>
                </c:pt>
                <c:pt idx="360">
                  <c:v>40939</c:v>
                </c:pt>
                <c:pt idx="361">
                  <c:v>40968</c:v>
                </c:pt>
                <c:pt idx="362">
                  <c:v>40999</c:v>
                </c:pt>
                <c:pt idx="363">
                  <c:v>41029</c:v>
                </c:pt>
                <c:pt idx="364">
                  <c:v>41060</c:v>
                </c:pt>
                <c:pt idx="365">
                  <c:v>41090</c:v>
                </c:pt>
                <c:pt idx="366">
                  <c:v>41121</c:v>
                </c:pt>
                <c:pt idx="367">
                  <c:v>41152</c:v>
                </c:pt>
                <c:pt idx="368">
                  <c:v>41182</c:v>
                </c:pt>
                <c:pt idx="369">
                  <c:v>41213</c:v>
                </c:pt>
                <c:pt idx="370">
                  <c:v>41243</c:v>
                </c:pt>
                <c:pt idx="371">
                  <c:v>41274</c:v>
                </c:pt>
                <c:pt idx="372">
                  <c:v>41305</c:v>
                </c:pt>
                <c:pt idx="373">
                  <c:v>41333</c:v>
                </c:pt>
                <c:pt idx="374">
                  <c:v>41364</c:v>
                </c:pt>
                <c:pt idx="375">
                  <c:v>41394</c:v>
                </c:pt>
                <c:pt idx="376">
                  <c:v>41425</c:v>
                </c:pt>
                <c:pt idx="377">
                  <c:v>41455</c:v>
                </c:pt>
                <c:pt idx="378">
                  <c:v>41486</c:v>
                </c:pt>
                <c:pt idx="379">
                  <c:v>41517</c:v>
                </c:pt>
                <c:pt idx="380">
                  <c:v>41547</c:v>
                </c:pt>
                <c:pt idx="381">
                  <c:v>41578</c:v>
                </c:pt>
                <c:pt idx="382">
                  <c:v>41608</c:v>
                </c:pt>
                <c:pt idx="383">
                  <c:v>41639</c:v>
                </c:pt>
                <c:pt idx="384">
                  <c:v>41670</c:v>
                </c:pt>
                <c:pt idx="385">
                  <c:v>41698</c:v>
                </c:pt>
                <c:pt idx="386">
                  <c:v>41729</c:v>
                </c:pt>
                <c:pt idx="387">
                  <c:v>41759</c:v>
                </c:pt>
                <c:pt idx="388">
                  <c:v>41790</c:v>
                </c:pt>
                <c:pt idx="389">
                  <c:v>41820</c:v>
                </c:pt>
                <c:pt idx="390">
                  <c:v>41851</c:v>
                </c:pt>
                <c:pt idx="391">
                  <c:v>41882</c:v>
                </c:pt>
                <c:pt idx="392">
                  <c:v>41912</c:v>
                </c:pt>
                <c:pt idx="393">
                  <c:v>41943</c:v>
                </c:pt>
                <c:pt idx="394">
                  <c:v>41973</c:v>
                </c:pt>
                <c:pt idx="395">
                  <c:v>42004</c:v>
                </c:pt>
                <c:pt idx="396">
                  <c:v>42035</c:v>
                </c:pt>
                <c:pt idx="397">
                  <c:v>42063</c:v>
                </c:pt>
                <c:pt idx="398">
                  <c:v>42094</c:v>
                </c:pt>
                <c:pt idx="399">
                  <c:v>42124</c:v>
                </c:pt>
                <c:pt idx="400">
                  <c:v>42155</c:v>
                </c:pt>
                <c:pt idx="401">
                  <c:v>42185</c:v>
                </c:pt>
                <c:pt idx="402">
                  <c:v>42216</c:v>
                </c:pt>
                <c:pt idx="403">
                  <c:v>42247</c:v>
                </c:pt>
                <c:pt idx="404">
                  <c:v>42277</c:v>
                </c:pt>
                <c:pt idx="405">
                  <c:v>42308</c:v>
                </c:pt>
                <c:pt idx="406">
                  <c:v>42338</c:v>
                </c:pt>
                <c:pt idx="407">
                  <c:v>42369</c:v>
                </c:pt>
                <c:pt idx="408">
                  <c:v>42400</c:v>
                </c:pt>
                <c:pt idx="409">
                  <c:v>42429</c:v>
                </c:pt>
                <c:pt idx="410">
                  <c:v>42460</c:v>
                </c:pt>
                <c:pt idx="411">
                  <c:v>42490</c:v>
                </c:pt>
                <c:pt idx="412">
                  <c:v>42521</c:v>
                </c:pt>
                <c:pt idx="413">
                  <c:v>42551</c:v>
                </c:pt>
                <c:pt idx="414">
                  <c:v>42582</c:v>
                </c:pt>
                <c:pt idx="415">
                  <c:v>42613</c:v>
                </c:pt>
                <c:pt idx="416">
                  <c:v>42643</c:v>
                </c:pt>
                <c:pt idx="417">
                  <c:v>42674</c:v>
                </c:pt>
                <c:pt idx="418">
                  <c:v>42704</c:v>
                </c:pt>
                <c:pt idx="419">
                  <c:v>42735</c:v>
                </c:pt>
                <c:pt idx="420">
                  <c:v>42766</c:v>
                </c:pt>
                <c:pt idx="421">
                  <c:v>42794</c:v>
                </c:pt>
                <c:pt idx="422">
                  <c:v>42825</c:v>
                </c:pt>
                <c:pt idx="423">
                  <c:v>42855</c:v>
                </c:pt>
                <c:pt idx="424">
                  <c:v>42886</c:v>
                </c:pt>
                <c:pt idx="425">
                  <c:v>42916</c:v>
                </c:pt>
                <c:pt idx="426">
                  <c:v>42947</c:v>
                </c:pt>
                <c:pt idx="427">
                  <c:v>42978</c:v>
                </c:pt>
                <c:pt idx="428">
                  <c:v>43008</c:v>
                </c:pt>
                <c:pt idx="429">
                  <c:v>43039</c:v>
                </c:pt>
                <c:pt idx="430">
                  <c:v>43069</c:v>
                </c:pt>
                <c:pt idx="431">
                  <c:v>43100</c:v>
                </c:pt>
                <c:pt idx="432">
                  <c:v>43131</c:v>
                </c:pt>
                <c:pt idx="433">
                  <c:v>43159</c:v>
                </c:pt>
                <c:pt idx="434">
                  <c:v>43190</c:v>
                </c:pt>
                <c:pt idx="435">
                  <c:v>43220</c:v>
                </c:pt>
                <c:pt idx="436">
                  <c:v>43251</c:v>
                </c:pt>
                <c:pt idx="437">
                  <c:v>43281</c:v>
                </c:pt>
                <c:pt idx="438">
                  <c:v>43312</c:v>
                </c:pt>
                <c:pt idx="439">
                  <c:v>43343</c:v>
                </c:pt>
                <c:pt idx="440">
                  <c:v>43373</c:v>
                </c:pt>
                <c:pt idx="441">
                  <c:v>43404</c:v>
                </c:pt>
                <c:pt idx="442">
                  <c:v>43434</c:v>
                </c:pt>
                <c:pt idx="443">
                  <c:v>43465</c:v>
                </c:pt>
                <c:pt idx="444">
                  <c:v>43496</c:v>
                </c:pt>
                <c:pt idx="445">
                  <c:v>43524</c:v>
                </c:pt>
                <c:pt idx="446">
                  <c:v>43555</c:v>
                </c:pt>
                <c:pt idx="447">
                  <c:v>43585</c:v>
                </c:pt>
                <c:pt idx="448">
                  <c:v>43616</c:v>
                </c:pt>
                <c:pt idx="449">
                  <c:v>43646</c:v>
                </c:pt>
                <c:pt idx="450">
                  <c:v>43677</c:v>
                </c:pt>
                <c:pt idx="451">
                  <c:v>43708</c:v>
                </c:pt>
                <c:pt idx="452">
                  <c:v>43738</c:v>
                </c:pt>
                <c:pt idx="453">
                  <c:v>43769</c:v>
                </c:pt>
                <c:pt idx="454">
                  <c:v>43799</c:v>
                </c:pt>
                <c:pt idx="455">
                  <c:v>43830</c:v>
                </c:pt>
                <c:pt idx="456">
                  <c:v>43861</c:v>
                </c:pt>
                <c:pt idx="457">
                  <c:v>43890</c:v>
                </c:pt>
                <c:pt idx="458">
                  <c:v>43921</c:v>
                </c:pt>
                <c:pt idx="459">
                  <c:v>43951</c:v>
                </c:pt>
                <c:pt idx="460">
                  <c:v>43982</c:v>
                </c:pt>
              </c:numCache>
            </c:numRef>
          </c:cat>
          <c:val>
            <c:numRef>
              <c:f>'With links'!$B$5:$B$669</c:f>
              <c:numCache>
                <c:formatCode>General</c:formatCode>
                <c:ptCount val="665"/>
                <c:pt idx="0">
                  <c:v>108.03</c:v>
                </c:pt>
                <c:pt idx="1">
                  <c:v>111.93</c:v>
                </c:pt>
                <c:pt idx="2">
                  <c:v>114.73</c:v>
                </c:pt>
                <c:pt idx="3">
                  <c:v>111.6</c:v>
                </c:pt>
                <c:pt idx="4">
                  <c:v>112.79</c:v>
                </c:pt>
                <c:pt idx="5">
                  <c:v>119.04</c:v>
                </c:pt>
                <c:pt idx="6">
                  <c:v>119.05</c:v>
                </c:pt>
                <c:pt idx="7">
                  <c:v>120.29</c:v>
                </c:pt>
                <c:pt idx="8">
                  <c:v>122.2</c:v>
                </c:pt>
                <c:pt idx="9">
                  <c:v>124.78</c:v>
                </c:pt>
                <c:pt idx="10">
                  <c:v>121</c:v>
                </c:pt>
                <c:pt idx="11">
                  <c:v>117.91</c:v>
                </c:pt>
                <c:pt idx="12">
                  <c:v>121.12</c:v>
                </c:pt>
                <c:pt idx="13">
                  <c:v>120.35</c:v>
                </c:pt>
                <c:pt idx="14">
                  <c:v>122.21</c:v>
                </c:pt>
                <c:pt idx="15">
                  <c:v>122.39</c:v>
                </c:pt>
                <c:pt idx="16">
                  <c:v>123.79</c:v>
                </c:pt>
                <c:pt idx="17">
                  <c:v>124.94</c:v>
                </c:pt>
                <c:pt idx="18">
                  <c:v>128.44</c:v>
                </c:pt>
                <c:pt idx="19">
                  <c:v>130.84</c:v>
                </c:pt>
                <c:pt idx="20">
                  <c:v>128.35</c:v>
                </c:pt>
                <c:pt idx="21">
                  <c:v>128.4</c:v>
                </c:pt>
                <c:pt idx="22">
                  <c:v>130.63999999999999</c:v>
                </c:pt>
                <c:pt idx="23">
                  <c:v>131.79</c:v>
                </c:pt>
                <c:pt idx="24">
                  <c:v>135.51</c:v>
                </c:pt>
                <c:pt idx="25">
                  <c:v>128.25</c:v>
                </c:pt>
                <c:pt idx="26">
                  <c:v>128.22</c:v>
                </c:pt>
                <c:pt idx="27">
                  <c:v>132.63999999999999</c:v>
                </c:pt>
                <c:pt idx="28">
                  <c:v>133.69</c:v>
                </c:pt>
                <c:pt idx="29">
                  <c:v>136.26</c:v>
                </c:pt>
                <c:pt idx="30">
                  <c:v>141.29</c:v>
                </c:pt>
                <c:pt idx="31">
                  <c:v>140.33000000000001</c:v>
                </c:pt>
                <c:pt idx="32">
                  <c:v>147.55000000000001</c:v>
                </c:pt>
                <c:pt idx="33">
                  <c:v>146.38999999999999</c:v>
                </c:pt>
                <c:pt idx="34">
                  <c:v>149.21</c:v>
                </c:pt>
                <c:pt idx="35">
                  <c:v>151.47</c:v>
                </c:pt>
                <c:pt idx="36">
                  <c:v>152.72</c:v>
                </c:pt>
                <c:pt idx="37">
                  <c:v>160.41</c:v>
                </c:pt>
                <c:pt idx="38">
                  <c:v>149.18</c:v>
                </c:pt>
                <c:pt idx="39">
                  <c:v>149.69999999999999</c:v>
                </c:pt>
                <c:pt idx="40">
                  <c:v>147.86000000000001</c:v>
                </c:pt>
                <c:pt idx="41">
                  <c:v>146.12</c:v>
                </c:pt>
                <c:pt idx="42">
                  <c:v>137.26</c:v>
                </c:pt>
                <c:pt idx="43">
                  <c:v>138.19999999999999</c:v>
                </c:pt>
                <c:pt idx="44">
                  <c:v>132.12</c:v>
                </c:pt>
                <c:pt idx="45">
                  <c:v>129.38999999999999</c:v>
                </c:pt>
                <c:pt idx="46">
                  <c:v>124.99</c:v>
                </c:pt>
                <c:pt idx="47">
                  <c:v>123.46</c:v>
                </c:pt>
                <c:pt idx="48">
                  <c:v>121.52</c:v>
                </c:pt>
                <c:pt idx="49">
                  <c:v>115.08</c:v>
                </c:pt>
                <c:pt idx="50">
                  <c:v>117.92</c:v>
                </c:pt>
                <c:pt idx="51">
                  <c:v>111.77</c:v>
                </c:pt>
                <c:pt idx="52">
                  <c:v>117.51</c:v>
                </c:pt>
                <c:pt idx="53">
                  <c:v>111.61</c:v>
                </c:pt>
                <c:pt idx="54">
                  <c:v>108.04</c:v>
                </c:pt>
                <c:pt idx="55">
                  <c:v>106.43</c:v>
                </c:pt>
                <c:pt idx="56">
                  <c:v>106.74</c:v>
                </c:pt>
                <c:pt idx="57">
                  <c:v>109.27</c:v>
                </c:pt>
                <c:pt idx="58">
                  <c:v>105.92</c:v>
                </c:pt>
                <c:pt idx="59">
                  <c:v>103.58</c:v>
                </c:pt>
                <c:pt idx="60">
                  <c:v>99.86</c:v>
                </c:pt>
                <c:pt idx="61">
                  <c:v>99.26</c:v>
                </c:pt>
                <c:pt idx="62">
                  <c:v>97.11</c:v>
                </c:pt>
                <c:pt idx="63">
                  <c:v>95.94</c:v>
                </c:pt>
                <c:pt idx="64">
                  <c:v>97.77</c:v>
                </c:pt>
                <c:pt idx="65">
                  <c:v>98.13</c:v>
                </c:pt>
                <c:pt idx="66">
                  <c:v>99.79</c:v>
                </c:pt>
                <c:pt idx="67">
                  <c:v>97.32</c:v>
                </c:pt>
                <c:pt idx="68">
                  <c:v>98.57</c:v>
                </c:pt>
                <c:pt idx="69">
                  <c:v>93.65</c:v>
                </c:pt>
                <c:pt idx="70">
                  <c:v>89.15</c:v>
                </c:pt>
                <c:pt idx="71">
                  <c:v>85.42</c:v>
                </c:pt>
                <c:pt idx="72">
                  <c:v>90.34</c:v>
                </c:pt>
                <c:pt idx="73">
                  <c:v>90.53</c:v>
                </c:pt>
                <c:pt idx="74">
                  <c:v>88.3</c:v>
                </c:pt>
                <c:pt idx="75">
                  <c:v>89.16</c:v>
                </c:pt>
                <c:pt idx="76">
                  <c:v>91.09</c:v>
                </c:pt>
                <c:pt idx="77">
                  <c:v>95.41</c:v>
                </c:pt>
                <c:pt idx="78">
                  <c:v>97.53</c:v>
                </c:pt>
                <c:pt idx="79">
                  <c:v>98.42</c:v>
                </c:pt>
                <c:pt idx="80">
                  <c:v>97.69</c:v>
                </c:pt>
                <c:pt idx="81">
                  <c:v>93.76</c:v>
                </c:pt>
                <c:pt idx="82">
                  <c:v>90.53</c:v>
                </c:pt>
                <c:pt idx="83">
                  <c:v>92.5</c:v>
                </c:pt>
                <c:pt idx="84">
                  <c:v>96.77</c:v>
                </c:pt>
                <c:pt idx="85">
                  <c:v>94.9</c:v>
                </c:pt>
                <c:pt idx="86">
                  <c:v>98.14</c:v>
                </c:pt>
                <c:pt idx="87">
                  <c:v>97.71</c:v>
                </c:pt>
                <c:pt idx="88">
                  <c:v>102.98</c:v>
                </c:pt>
                <c:pt idx="89">
                  <c:v>102.02</c:v>
                </c:pt>
                <c:pt idx="90">
                  <c:v>97.39</c:v>
                </c:pt>
                <c:pt idx="91">
                  <c:v>102.28</c:v>
                </c:pt>
                <c:pt idx="92">
                  <c:v>98.47</c:v>
                </c:pt>
                <c:pt idx="93">
                  <c:v>98.07</c:v>
                </c:pt>
                <c:pt idx="94">
                  <c:v>96.27</c:v>
                </c:pt>
                <c:pt idx="95">
                  <c:v>93.21</c:v>
                </c:pt>
                <c:pt idx="96">
                  <c:v>92.41</c:v>
                </c:pt>
                <c:pt idx="97">
                  <c:v>93.29</c:v>
                </c:pt>
                <c:pt idx="98">
                  <c:v>93.69</c:v>
                </c:pt>
                <c:pt idx="99">
                  <c:v>93.07</c:v>
                </c:pt>
                <c:pt idx="100">
                  <c:v>92.98</c:v>
                </c:pt>
                <c:pt idx="101">
                  <c:v>91.15</c:v>
                </c:pt>
                <c:pt idx="102">
                  <c:v>87.17</c:v>
                </c:pt>
                <c:pt idx="103">
                  <c:v>86.56</c:v>
                </c:pt>
                <c:pt idx="104">
                  <c:v>86</c:v>
                </c:pt>
                <c:pt idx="105">
                  <c:v>83.28</c:v>
                </c:pt>
                <c:pt idx="106">
                  <c:v>82.93</c:v>
                </c:pt>
                <c:pt idx="107">
                  <c:v>83.07</c:v>
                </c:pt>
                <c:pt idx="108">
                  <c:v>82</c:v>
                </c:pt>
                <c:pt idx="109">
                  <c:v>84.08</c:v>
                </c:pt>
                <c:pt idx="110">
                  <c:v>92.02</c:v>
                </c:pt>
                <c:pt idx="111">
                  <c:v>91.54</c:v>
                </c:pt>
                <c:pt idx="112">
                  <c:v>93.13</c:v>
                </c:pt>
                <c:pt idx="113">
                  <c:v>96.06</c:v>
                </c:pt>
                <c:pt idx="114">
                  <c:v>93.49</c:v>
                </c:pt>
                <c:pt idx="115">
                  <c:v>93.49</c:v>
                </c:pt>
                <c:pt idx="116">
                  <c:v>89.9</c:v>
                </c:pt>
                <c:pt idx="117">
                  <c:v>89.93</c:v>
                </c:pt>
                <c:pt idx="118">
                  <c:v>88.19</c:v>
                </c:pt>
                <c:pt idx="119">
                  <c:v>83.52</c:v>
                </c:pt>
                <c:pt idx="120">
                  <c:v>87.49</c:v>
                </c:pt>
                <c:pt idx="121">
                  <c:v>88.99</c:v>
                </c:pt>
                <c:pt idx="122">
                  <c:v>89.65</c:v>
                </c:pt>
                <c:pt idx="123">
                  <c:v>89.62</c:v>
                </c:pt>
                <c:pt idx="124">
                  <c:v>87.22</c:v>
                </c:pt>
                <c:pt idx="125">
                  <c:v>83.72</c:v>
                </c:pt>
                <c:pt idx="126">
                  <c:v>81.91</c:v>
                </c:pt>
                <c:pt idx="127">
                  <c:v>78.88</c:v>
                </c:pt>
                <c:pt idx="128">
                  <c:v>81.099999999999994</c:v>
                </c:pt>
                <c:pt idx="129">
                  <c:v>87.63</c:v>
                </c:pt>
                <c:pt idx="130">
                  <c:v>90.84</c:v>
                </c:pt>
                <c:pt idx="131">
                  <c:v>92.36</c:v>
                </c:pt>
                <c:pt idx="132">
                  <c:v>92.46</c:v>
                </c:pt>
                <c:pt idx="133">
                  <c:v>94.05</c:v>
                </c:pt>
                <c:pt idx="134">
                  <c:v>91.87</c:v>
                </c:pt>
                <c:pt idx="135">
                  <c:v>89.49</c:v>
                </c:pt>
                <c:pt idx="136">
                  <c:v>88.96</c:v>
                </c:pt>
                <c:pt idx="137">
                  <c:v>93.63</c:v>
                </c:pt>
                <c:pt idx="138">
                  <c:v>95.37</c:v>
                </c:pt>
                <c:pt idx="139">
                  <c:v>93.95</c:v>
                </c:pt>
                <c:pt idx="140">
                  <c:v>92.82</c:v>
                </c:pt>
                <c:pt idx="141">
                  <c:v>95.08</c:v>
                </c:pt>
                <c:pt idx="142">
                  <c:v>96.21</c:v>
                </c:pt>
                <c:pt idx="143">
                  <c:v>96.84</c:v>
                </c:pt>
                <c:pt idx="144">
                  <c:v>95.59</c:v>
                </c:pt>
                <c:pt idx="145">
                  <c:v>94.55</c:v>
                </c:pt>
                <c:pt idx="146">
                  <c:v>93.06</c:v>
                </c:pt>
                <c:pt idx="147">
                  <c:v>92.12</c:v>
                </c:pt>
                <c:pt idx="148">
                  <c:v>92.52</c:v>
                </c:pt>
                <c:pt idx="149">
                  <c:v>89.62</c:v>
                </c:pt>
                <c:pt idx="150">
                  <c:v>89.87</c:v>
                </c:pt>
                <c:pt idx="151">
                  <c:v>89.67</c:v>
                </c:pt>
                <c:pt idx="152">
                  <c:v>87.88</c:v>
                </c:pt>
                <c:pt idx="153">
                  <c:v>85.69</c:v>
                </c:pt>
                <c:pt idx="154">
                  <c:v>89.13</c:v>
                </c:pt>
                <c:pt idx="155">
                  <c:v>88.73</c:v>
                </c:pt>
                <c:pt idx="156">
                  <c:v>87.99</c:v>
                </c:pt>
                <c:pt idx="157">
                  <c:v>85.93</c:v>
                </c:pt>
                <c:pt idx="158">
                  <c:v>81.900000000000006</c:v>
                </c:pt>
                <c:pt idx="159">
                  <c:v>81.8</c:v>
                </c:pt>
                <c:pt idx="160">
                  <c:v>82.57</c:v>
                </c:pt>
                <c:pt idx="161">
                  <c:v>81.58</c:v>
                </c:pt>
                <c:pt idx="162">
                  <c:v>81.569999999999993</c:v>
                </c:pt>
                <c:pt idx="163">
                  <c:v>85.57</c:v>
                </c:pt>
                <c:pt idx="164">
                  <c:v>84.29</c:v>
                </c:pt>
                <c:pt idx="165">
                  <c:v>83.66</c:v>
                </c:pt>
                <c:pt idx="166">
                  <c:v>85.26</c:v>
                </c:pt>
                <c:pt idx="167">
                  <c:v>84.76</c:v>
                </c:pt>
                <c:pt idx="168">
                  <c:v>87.38</c:v>
                </c:pt>
                <c:pt idx="169">
                  <c:v>86.29</c:v>
                </c:pt>
                <c:pt idx="170">
                  <c:v>86.52</c:v>
                </c:pt>
                <c:pt idx="171">
                  <c:v>88.02</c:v>
                </c:pt>
                <c:pt idx="172">
                  <c:v>87.78</c:v>
                </c:pt>
                <c:pt idx="173">
                  <c:v>87.82</c:v>
                </c:pt>
                <c:pt idx="174">
                  <c:v>85.9</c:v>
                </c:pt>
                <c:pt idx="175">
                  <c:v>86.36</c:v>
                </c:pt>
                <c:pt idx="176">
                  <c:v>87.94</c:v>
                </c:pt>
                <c:pt idx="177">
                  <c:v>87.43</c:v>
                </c:pt>
                <c:pt idx="178">
                  <c:v>87.92</c:v>
                </c:pt>
                <c:pt idx="179">
                  <c:v>88.18</c:v>
                </c:pt>
                <c:pt idx="180">
                  <c:v>93.04</c:v>
                </c:pt>
                <c:pt idx="181">
                  <c:v>94.89</c:v>
                </c:pt>
                <c:pt idx="182">
                  <c:v>94.72</c:v>
                </c:pt>
                <c:pt idx="183">
                  <c:v>97.18</c:v>
                </c:pt>
                <c:pt idx="184">
                  <c:v>94.85</c:v>
                </c:pt>
                <c:pt idx="185">
                  <c:v>95.67</c:v>
                </c:pt>
                <c:pt idx="186">
                  <c:v>99.64</c:v>
                </c:pt>
                <c:pt idx="187">
                  <c:v>99</c:v>
                </c:pt>
                <c:pt idx="188">
                  <c:v>97.11</c:v>
                </c:pt>
                <c:pt idx="189">
                  <c:v>95.64</c:v>
                </c:pt>
                <c:pt idx="190">
                  <c:v>97.79</c:v>
                </c:pt>
                <c:pt idx="191">
                  <c:v>99.65</c:v>
                </c:pt>
                <c:pt idx="192">
                  <c:v>100.79</c:v>
                </c:pt>
                <c:pt idx="193">
                  <c:v>99.82</c:v>
                </c:pt>
                <c:pt idx="194">
                  <c:v>101.5</c:v>
                </c:pt>
                <c:pt idx="195">
                  <c:v>99.71</c:v>
                </c:pt>
                <c:pt idx="196">
                  <c:v>100.45</c:v>
                </c:pt>
                <c:pt idx="197">
                  <c:v>101.17</c:v>
                </c:pt>
                <c:pt idx="198">
                  <c:v>101.2</c:v>
                </c:pt>
                <c:pt idx="199">
                  <c:v>100.2</c:v>
                </c:pt>
                <c:pt idx="200">
                  <c:v>96.17</c:v>
                </c:pt>
                <c:pt idx="201">
                  <c:v>93.73</c:v>
                </c:pt>
                <c:pt idx="202">
                  <c:v>96.2</c:v>
                </c:pt>
                <c:pt idx="203">
                  <c:v>94.17</c:v>
                </c:pt>
                <c:pt idx="204">
                  <c:v>96.08</c:v>
                </c:pt>
                <c:pt idx="205">
                  <c:v>98.68</c:v>
                </c:pt>
                <c:pt idx="206">
                  <c:v>100.1</c:v>
                </c:pt>
                <c:pt idx="207">
                  <c:v>101</c:v>
                </c:pt>
                <c:pt idx="208">
                  <c:v>102.51</c:v>
                </c:pt>
                <c:pt idx="209">
                  <c:v>102.85</c:v>
                </c:pt>
                <c:pt idx="210">
                  <c:v>99.75</c:v>
                </c:pt>
                <c:pt idx="211">
                  <c:v>99.95</c:v>
                </c:pt>
                <c:pt idx="212">
                  <c:v>98.54</c:v>
                </c:pt>
                <c:pt idx="213">
                  <c:v>99.06</c:v>
                </c:pt>
                <c:pt idx="214">
                  <c:v>101.99</c:v>
                </c:pt>
                <c:pt idx="215">
                  <c:v>101.87</c:v>
                </c:pt>
                <c:pt idx="216">
                  <c:v>105.13</c:v>
                </c:pt>
                <c:pt idx="217">
                  <c:v>105.92</c:v>
                </c:pt>
                <c:pt idx="218">
                  <c:v>105.44</c:v>
                </c:pt>
                <c:pt idx="219">
                  <c:v>110.14</c:v>
                </c:pt>
                <c:pt idx="220">
                  <c:v>108.74</c:v>
                </c:pt>
                <c:pt idx="221">
                  <c:v>106.84</c:v>
                </c:pt>
                <c:pt idx="222">
                  <c:v>109.57</c:v>
                </c:pt>
                <c:pt idx="223">
                  <c:v>112.6</c:v>
                </c:pt>
                <c:pt idx="224">
                  <c:v>113.25</c:v>
                </c:pt>
                <c:pt idx="225">
                  <c:v>116.65</c:v>
                </c:pt>
                <c:pt idx="226">
                  <c:v>115.24</c:v>
                </c:pt>
                <c:pt idx="227">
                  <c:v>109.56</c:v>
                </c:pt>
                <c:pt idx="228">
                  <c:v>110.52</c:v>
                </c:pt>
                <c:pt idx="229">
                  <c:v>112.01</c:v>
                </c:pt>
                <c:pt idx="230">
                  <c:v>117.37</c:v>
                </c:pt>
                <c:pt idx="231">
                  <c:v>115.85</c:v>
                </c:pt>
                <c:pt idx="232">
                  <c:v>119.07</c:v>
                </c:pt>
                <c:pt idx="233">
                  <c:v>119.43</c:v>
                </c:pt>
                <c:pt idx="234">
                  <c:v>117.18</c:v>
                </c:pt>
                <c:pt idx="235">
                  <c:v>113.42</c:v>
                </c:pt>
                <c:pt idx="236">
                  <c:v>113.48</c:v>
                </c:pt>
                <c:pt idx="237">
                  <c:v>114.85</c:v>
                </c:pt>
                <c:pt idx="238">
                  <c:v>116.13</c:v>
                </c:pt>
                <c:pt idx="239">
                  <c:v>116.82</c:v>
                </c:pt>
                <c:pt idx="240">
                  <c:v>120.22</c:v>
                </c:pt>
                <c:pt idx="241">
                  <c:v>119.16</c:v>
                </c:pt>
                <c:pt idx="242">
                  <c:v>118.62</c:v>
                </c:pt>
                <c:pt idx="243">
                  <c:v>115.19</c:v>
                </c:pt>
                <c:pt idx="244">
                  <c:v>111.81</c:v>
                </c:pt>
                <c:pt idx="245">
                  <c:v>106.11</c:v>
                </c:pt>
                <c:pt idx="246">
                  <c:v>107.41</c:v>
                </c:pt>
                <c:pt idx="247">
                  <c:v>106.98</c:v>
                </c:pt>
                <c:pt idx="248">
                  <c:v>106.87</c:v>
                </c:pt>
                <c:pt idx="249">
                  <c:v>106.64</c:v>
                </c:pt>
                <c:pt idx="250">
                  <c:v>106.41</c:v>
                </c:pt>
                <c:pt idx="251">
                  <c:v>101.85</c:v>
                </c:pt>
                <c:pt idx="252">
                  <c:v>99.91</c:v>
                </c:pt>
                <c:pt idx="253">
                  <c:v>99.71</c:v>
                </c:pt>
                <c:pt idx="254">
                  <c:v>99.06</c:v>
                </c:pt>
                <c:pt idx="255">
                  <c:v>97.19</c:v>
                </c:pt>
                <c:pt idx="256">
                  <c:v>93.27</c:v>
                </c:pt>
                <c:pt idx="257">
                  <c:v>94.73</c:v>
                </c:pt>
                <c:pt idx="258">
                  <c:v>96.89</c:v>
                </c:pt>
                <c:pt idx="259">
                  <c:v>98.1</c:v>
                </c:pt>
                <c:pt idx="260">
                  <c:v>92.85</c:v>
                </c:pt>
                <c:pt idx="261">
                  <c:v>92.73</c:v>
                </c:pt>
                <c:pt idx="262">
                  <c:v>90.23</c:v>
                </c:pt>
                <c:pt idx="263">
                  <c:v>86.92</c:v>
                </c:pt>
                <c:pt idx="264">
                  <c:v>87.2</c:v>
                </c:pt>
                <c:pt idx="265">
                  <c:v>87.31</c:v>
                </c:pt>
                <c:pt idx="266">
                  <c:v>87.61</c:v>
                </c:pt>
                <c:pt idx="267">
                  <c:v>90.48</c:v>
                </c:pt>
                <c:pt idx="268">
                  <c:v>88.95</c:v>
                </c:pt>
                <c:pt idx="269">
                  <c:v>88.8</c:v>
                </c:pt>
                <c:pt idx="270">
                  <c:v>89.96</c:v>
                </c:pt>
                <c:pt idx="271">
                  <c:v>88.94</c:v>
                </c:pt>
                <c:pt idx="272">
                  <c:v>87.36</c:v>
                </c:pt>
                <c:pt idx="273">
                  <c:v>84.91</c:v>
                </c:pt>
                <c:pt idx="274">
                  <c:v>81.819999999999993</c:v>
                </c:pt>
                <c:pt idx="275">
                  <c:v>80.849999999999994</c:v>
                </c:pt>
                <c:pt idx="276">
                  <c:v>83.6</c:v>
                </c:pt>
                <c:pt idx="277">
                  <c:v>82.51</c:v>
                </c:pt>
                <c:pt idx="278">
                  <c:v>84.06</c:v>
                </c:pt>
                <c:pt idx="279">
                  <c:v>84.43</c:v>
                </c:pt>
                <c:pt idx="280">
                  <c:v>87.76</c:v>
                </c:pt>
                <c:pt idx="281">
                  <c:v>89.11</c:v>
                </c:pt>
                <c:pt idx="282">
                  <c:v>89.35</c:v>
                </c:pt>
                <c:pt idx="283">
                  <c:v>87.58</c:v>
                </c:pt>
                <c:pt idx="284">
                  <c:v>89.52</c:v>
                </c:pt>
                <c:pt idx="285">
                  <c:v>90.07</c:v>
                </c:pt>
                <c:pt idx="286">
                  <c:v>91.57</c:v>
                </c:pt>
                <c:pt idx="287">
                  <c:v>91.17</c:v>
                </c:pt>
                <c:pt idx="288">
                  <c:v>88.96</c:v>
                </c:pt>
                <c:pt idx="289">
                  <c:v>90.11</c:v>
                </c:pt>
                <c:pt idx="290">
                  <c:v>89.73</c:v>
                </c:pt>
                <c:pt idx="291">
                  <c:v>86.11</c:v>
                </c:pt>
                <c:pt idx="292">
                  <c:v>84.72</c:v>
                </c:pt>
                <c:pt idx="293">
                  <c:v>85.22</c:v>
                </c:pt>
                <c:pt idx="294">
                  <c:v>85.3</c:v>
                </c:pt>
                <c:pt idx="295">
                  <c:v>85.05</c:v>
                </c:pt>
                <c:pt idx="296">
                  <c:v>85.97</c:v>
                </c:pt>
                <c:pt idx="297">
                  <c:v>85.32</c:v>
                </c:pt>
                <c:pt idx="298">
                  <c:v>82.92</c:v>
                </c:pt>
                <c:pt idx="299">
                  <c:v>83.72</c:v>
                </c:pt>
                <c:pt idx="300">
                  <c:v>84.61</c:v>
                </c:pt>
                <c:pt idx="301">
                  <c:v>83.57</c:v>
                </c:pt>
                <c:pt idx="302">
                  <c:v>82.93</c:v>
                </c:pt>
                <c:pt idx="303">
                  <c:v>81.447000000000003</c:v>
                </c:pt>
                <c:pt idx="304">
                  <c:v>82.301000000000002</c:v>
                </c:pt>
                <c:pt idx="305">
                  <c:v>81.92</c:v>
                </c:pt>
                <c:pt idx="306">
                  <c:v>80.77</c:v>
                </c:pt>
                <c:pt idx="307">
                  <c:v>80.790999999999997</c:v>
                </c:pt>
                <c:pt idx="308">
                  <c:v>77.718999999999994</c:v>
                </c:pt>
                <c:pt idx="309">
                  <c:v>76.478999999999999</c:v>
                </c:pt>
                <c:pt idx="310">
                  <c:v>76.147000000000006</c:v>
                </c:pt>
                <c:pt idx="311">
                  <c:v>76.694999999999993</c:v>
                </c:pt>
                <c:pt idx="312">
                  <c:v>75.177999999999997</c:v>
                </c:pt>
                <c:pt idx="313">
                  <c:v>73.713999999999999</c:v>
                </c:pt>
                <c:pt idx="314">
                  <c:v>71.802000000000007</c:v>
                </c:pt>
                <c:pt idx="315">
                  <c:v>72.509</c:v>
                </c:pt>
                <c:pt idx="316">
                  <c:v>72.879000000000005</c:v>
                </c:pt>
                <c:pt idx="317">
                  <c:v>72.462999999999994</c:v>
                </c:pt>
                <c:pt idx="318">
                  <c:v>73.227000000000004</c:v>
                </c:pt>
                <c:pt idx="319">
                  <c:v>77.381</c:v>
                </c:pt>
                <c:pt idx="320">
                  <c:v>79.447999999999993</c:v>
                </c:pt>
                <c:pt idx="321">
                  <c:v>85.632999999999996</c:v>
                </c:pt>
                <c:pt idx="322">
                  <c:v>86.516999999999996</c:v>
                </c:pt>
                <c:pt idx="323">
                  <c:v>81.308000000000007</c:v>
                </c:pt>
                <c:pt idx="324">
                  <c:v>85.834000000000003</c:v>
                </c:pt>
                <c:pt idx="325">
                  <c:v>88.165999999999997</c:v>
                </c:pt>
                <c:pt idx="326">
                  <c:v>85.43</c:v>
                </c:pt>
                <c:pt idx="327">
                  <c:v>84.614000000000004</c:v>
                </c:pt>
                <c:pt idx="328">
                  <c:v>79.347999999999999</c:v>
                </c:pt>
                <c:pt idx="329">
                  <c:v>80.132999999999996</c:v>
                </c:pt>
                <c:pt idx="330">
                  <c:v>78.346999999999994</c:v>
                </c:pt>
                <c:pt idx="331">
                  <c:v>78.171999999999997</c:v>
                </c:pt>
                <c:pt idx="332">
                  <c:v>76.653000000000006</c:v>
                </c:pt>
                <c:pt idx="333">
                  <c:v>76.3</c:v>
                </c:pt>
                <c:pt idx="334">
                  <c:v>74.879000000000005</c:v>
                </c:pt>
                <c:pt idx="335">
                  <c:v>77.86</c:v>
                </c:pt>
                <c:pt idx="336">
                  <c:v>79.462000000000003</c:v>
                </c:pt>
                <c:pt idx="337">
                  <c:v>80.361999999999995</c:v>
                </c:pt>
                <c:pt idx="338">
                  <c:v>81.072999999999993</c:v>
                </c:pt>
                <c:pt idx="339">
                  <c:v>81.866</c:v>
                </c:pt>
                <c:pt idx="340">
                  <c:v>86.587999999999994</c:v>
                </c:pt>
                <c:pt idx="341">
                  <c:v>86.019000000000005</c:v>
                </c:pt>
                <c:pt idx="342">
                  <c:v>81.539000000000001</c:v>
                </c:pt>
                <c:pt idx="343">
                  <c:v>83.201999999999998</c:v>
                </c:pt>
                <c:pt idx="344">
                  <c:v>78.72</c:v>
                </c:pt>
                <c:pt idx="345">
                  <c:v>77.266000000000005</c:v>
                </c:pt>
                <c:pt idx="346">
                  <c:v>81.194999999999993</c:v>
                </c:pt>
                <c:pt idx="347">
                  <c:v>79.028000000000006</c:v>
                </c:pt>
                <c:pt idx="348">
                  <c:v>77.734999999999999</c:v>
                </c:pt>
                <c:pt idx="349">
                  <c:v>76.888999999999996</c:v>
                </c:pt>
                <c:pt idx="350">
                  <c:v>75.856999999999999</c:v>
                </c:pt>
                <c:pt idx="351">
                  <c:v>72.933000000000007</c:v>
                </c:pt>
                <c:pt idx="352">
                  <c:v>74.638000000000005</c:v>
                </c:pt>
                <c:pt idx="353">
                  <c:v>74.302999999999997</c:v>
                </c:pt>
                <c:pt idx="354">
                  <c:v>73.897000000000006</c:v>
                </c:pt>
                <c:pt idx="355">
                  <c:v>74.117000000000004</c:v>
                </c:pt>
                <c:pt idx="356">
                  <c:v>78.552999999999997</c:v>
                </c:pt>
                <c:pt idx="357">
                  <c:v>76.165999999999997</c:v>
                </c:pt>
                <c:pt idx="358">
                  <c:v>78.384</c:v>
                </c:pt>
                <c:pt idx="359">
                  <c:v>80.177999999999997</c:v>
                </c:pt>
                <c:pt idx="360">
                  <c:v>79.287999999999997</c:v>
                </c:pt>
                <c:pt idx="361">
                  <c:v>78.736999999999995</c:v>
                </c:pt>
                <c:pt idx="362">
                  <c:v>79.004000000000005</c:v>
                </c:pt>
                <c:pt idx="363">
                  <c:v>78.775999999999996</c:v>
                </c:pt>
                <c:pt idx="364">
                  <c:v>83.043000000000006</c:v>
                </c:pt>
                <c:pt idx="365">
                  <c:v>81.626999999999995</c:v>
                </c:pt>
                <c:pt idx="366">
                  <c:v>82.635000000000005</c:v>
                </c:pt>
                <c:pt idx="367">
                  <c:v>81.207999999999998</c:v>
                </c:pt>
                <c:pt idx="368">
                  <c:v>79.935000000000002</c:v>
                </c:pt>
                <c:pt idx="369">
                  <c:v>79.918999999999997</c:v>
                </c:pt>
                <c:pt idx="370">
                  <c:v>80.153000000000006</c:v>
                </c:pt>
                <c:pt idx="371">
                  <c:v>79.769000000000005</c:v>
                </c:pt>
                <c:pt idx="372">
                  <c:v>79.206999999999994</c:v>
                </c:pt>
                <c:pt idx="373">
                  <c:v>81.948999999999998</c:v>
                </c:pt>
                <c:pt idx="374">
                  <c:v>82.975999999999999</c:v>
                </c:pt>
                <c:pt idx="375">
                  <c:v>81.745999999999995</c:v>
                </c:pt>
                <c:pt idx="376">
                  <c:v>83.375</c:v>
                </c:pt>
                <c:pt idx="377">
                  <c:v>83.135999999999996</c:v>
                </c:pt>
                <c:pt idx="378">
                  <c:v>81.451999999999998</c:v>
                </c:pt>
                <c:pt idx="379">
                  <c:v>82.087000000000003</c:v>
                </c:pt>
                <c:pt idx="380">
                  <c:v>80.221000000000004</c:v>
                </c:pt>
                <c:pt idx="381">
                  <c:v>80.194999999999993</c:v>
                </c:pt>
                <c:pt idx="382">
                  <c:v>80.680000000000007</c:v>
                </c:pt>
                <c:pt idx="383">
                  <c:v>80.034999999999997</c:v>
                </c:pt>
                <c:pt idx="384">
                  <c:v>81.311000000000007</c:v>
                </c:pt>
                <c:pt idx="385">
                  <c:v>79.691000000000003</c:v>
                </c:pt>
                <c:pt idx="386">
                  <c:v>80.099999999999994</c:v>
                </c:pt>
                <c:pt idx="387">
                  <c:v>79.474000000000004</c:v>
                </c:pt>
                <c:pt idx="388">
                  <c:v>80.369</c:v>
                </c:pt>
                <c:pt idx="389">
                  <c:v>79.775000000000006</c:v>
                </c:pt>
                <c:pt idx="390">
                  <c:v>81.456000000000003</c:v>
                </c:pt>
                <c:pt idx="391">
                  <c:v>82.748000000000005</c:v>
                </c:pt>
                <c:pt idx="392">
                  <c:v>85.936000000000007</c:v>
                </c:pt>
                <c:pt idx="393">
                  <c:v>86.917000000000002</c:v>
                </c:pt>
                <c:pt idx="394">
                  <c:v>88.355999999999995</c:v>
                </c:pt>
                <c:pt idx="395">
                  <c:v>90.269000000000005</c:v>
                </c:pt>
                <c:pt idx="396">
                  <c:v>94.804000000000002</c:v>
                </c:pt>
                <c:pt idx="397">
                  <c:v>95.293000000000006</c:v>
                </c:pt>
                <c:pt idx="398">
                  <c:v>98.356999999999999</c:v>
                </c:pt>
                <c:pt idx="399">
                  <c:v>94.6</c:v>
                </c:pt>
                <c:pt idx="400">
                  <c:v>96.906999999999996</c:v>
                </c:pt>
                <c:pt idx="401">
                  <c:v>95.484999999999999</c:v>
                </c:pt>
                <c:pt idx="402">
                  <c:v>97.335999999999999</c:v>
                </c:pt>
                <c:pt idx="403">
                  <c:v>95.823999999999998</c:v>
                </c:pt>
                <c:pt idx="404">
                  <c:v>96.35</c:v>
                </c:pt>
                <c:pt idx="405">
                  <c:v>96.945999999999998</c:v>
                </c:pt>
                <c:pt idx="406">
                  <c:v>100.17</c:v>
                </c:pt>
                <c:pt idx="407">
                  <c:v>98.631</c:v>
                </c:pt>
                <c:pt idx="408">
                  <c:v>99.605999999999995</c:v>
                </c:pt>
                <c:pt idx="409">
                  <c:v>98.210999999999999</c:v>
                </c:pt>
                <c:pt idx="410">
                  <c:v>94.585999999999999</c:v>
                </c:pt>
                <c:pt idx="411">
                  <c:v>93.081999999999994</c:v>
                </c:pt>
                <c:pt idx="412">
                  <c:v>95.891000000000005</c:v>
                </c:pt>
                <c:pt idx="413">
                  <c:v>96.143000000000001</c:v>
                </c:pt>
                <c:pt idx="414">
                  <c:v>95.53</c:v>
                </c:pt>
                <c:pt idx="415">
                  <c:v>96.022000000000006</c:v>
                </c:pt>
                <c:pt idx="416">
                  <c:v>95.462999999999994</c:v>
                </c:pt>
                <c:pt idx="417">
                  <c:v>98.444999999999993</c:v>
                </c:pt>
                <c:pt idx="418">
                  <c:v>101.5</c:v>
                </c:pt>
                <c:pt idx="419">
                  <c:v>102.21</c:v>
                </c:pt>
                <c:pt idx="420">
                  <c:v>99.512</c:v>
                </c:pt>
                <c:pt idx="421">
                  <c:v>101.12</c:v>
                </c:pt>
                <c:pt idx="422">
                  <c:v>100.35</c:v>
                </c:pt>
                <c:pt idx="423">
                  <c:v>99.05</c:v>
                </c:pt>
                <c:pt idx="424">
                  <c:v>96.921999999999997</c:v>
                </c:pt>
                <c:pt idx="425">
                  <c:v>95.628</c:v>
                </c:pt>
                <c:pt idx="426">
                  <c:v>92.863</c:v>
                </c:pt>
                <c:pt idx="427">
                  <c:v>92.668000000000006</c:v>
                </c:pt>
                <c:pt idx="428">
                  <c:v>93.075999999999993</c:v>
                </c:pt>
                <c:pt idx="429">
                  <c:v>94.552000000000007</c:v>
                </c:pt>
                <c:pt idx="430">
                  <c:v>93.046999999999997</c:v>
                </c:pt>
                <c:pt idx="431">
                  <c:v>92.123999999999995</c:v>
                </c:pt>
                <c:pt idx="432">
                  <c:v>89.132999999999996</c:v>
                </c:pt>
                <c:pt idx="433">
                  <c:v>90.613</c:v>
                </c:pt>
                <c:pt idx="434">
                  <c:v>90.150999999999996</c:v>
                </c:pt>
                <c:pt idx="435">
                  <c:v>91.840999999999994</c:v>
                </c:pt>
                <c:pt idx="436">
                  <c:v>93.984999999999999</c:v>
                </c:pt>
                <c:pt idx="437">
                  <c:v>94.635999999999996</c:v>
                </c:pt>
                <c:pt idx="438">
                  <c:v>94.492999999999995</c:v>
                </c:pt>
                <c:pt idx="439">
                  <c:v>95.14</c:v>
                </c:pt>
                <c:pt idx="440">
                  <c:v>95.132000000000005</c:v>
                </c:pt>
                <c:pt idx="441">
                  <c:v>97.126999999999995</c:v>
                </c:pt>
                <c:pt idx="442">
                  <c:v>97.272000000000006</c:v>
                </c:pt>
                <c:pt idx="443">
                  <c:v>96.173000000000002</c:v>
                </c:pt>
                <c:pt idx="444">
                  <c:v>95.578000000000003</c:v>
                </c:pt>
                <c:pt idx="445">
                  <c:v>96.156999999999996</c:v>
                </c:pt>
                <c:pt idx="446">
                  <c:v>97.284000000000006</c:v>
                </c:pt>
                <c:pt idx="447">
                  <c:v>97.478999999999999</c:v>
                </c:pt>
                <c:pt idx="448">
                  <c:v>97.75</c:v>
                </c:pt>
                <c:pt idx="449">
                  <c:v>96.13</c:v>
                </c:pt>
                <c:pt idx="450">
                  <c:v>98.516000000000005</c:v>
                </c:pt>
                <c:pt idx="451">
                  <c:v>98.915999999999997</c:v>
                </c:pt>
                <c:pt idx="452">
                  <c:v>99.376999999999995</c:v>
                </c:pt>
                <c:pt idx="453">
                  <c:v>97.352000000000004</c:v>
                </c:pt>
                <c:pt idx="454">
                  <c:v>98.272999999999996</c:v>
                </c:pt>
                <c:pt idx="455">
                  <c:v>96.39</c:v>
                </c:pt>
                <c:pt idx="456">
                  <c:v>97.39</c:v>
                </c:pt>
                <c:pt idx="457">
                  <c:v>98.13</c:v>
                </c:pt>
                <c:pt idx="458">
                  <c:v>99</c:v>
                </c:pt>
                <c:pt idx="459">
                  <c:v>99.02</c:v>
                </c:pt>
                <c:pt idx="460">
                  <c:v>98.21</c:v>
                </c:pt>
              </c:numCache>
            </c:numRef>
          </c:val>
          <c:smooth val="0"/>
        </c:ser>
        <c:ser>
          <c:idx val="1"/>
          <c:order val="1"/>
          <c:tx>
            <c:strRef>
              <c:f>'With links'!$C$2:$C$4</c:f>
              <c:strCache>
                <c:ptCount val="1"/>
                <c:pt idx="0">
                  <c:v> PPP U.S. Dollar Index (DXY)</c:v>
                </c:pt>
              </c:strCache>
            </c:strRef>
          </c:tx>
          <c:spPr>
            <a:ln w="38100"/>
          </c:spPr>
          <c:marker>
            <c:symbol val="none"/>
          </c:marker>
          <c:cat>
            <c:numRef>
              <c:f>'With links'!$A$5:$A$669</c:f>
              <c:numCache>
                <c:formatCode>m/d/yyyy</c:formatCode>
                <c:ptCount val="665"/>
                <c:pt idx="0">
                  <c:v>29982</c:v>
                </c:pt>
                <c:pt idx="1">
                  <c:v>30010</c:v>
                </c:pt>
                <c:pt idx="2">
                  <c:v>30041</c:v>
                </c:pt>
                <c:pt idx="3">
                  <c:v>30071</c:v>
                </c:pt>
                <c:pt idx="4">
                  <c:v>30102</c:v>
                </c:pt>
                <c:pt idx="5">
                  <c:v>30132</c:v>
                </c:pt>
                <c:pt idx="6">
                  <c:v>30163</c:v>
                </c:pt>
                <c:pt idx="7">
                  <c:v>30194</c:v>
                </c:pt>
                <c:pt idx="8">
                  <c:v>30224</c:v>
                </c:pt>
                <c:pt idx="9">
                  <c:v>30255</c:v>
                </c:pt>
                <c:pt idx="10">
                  <c:v>30285</c:v>
                </c:pt>
                <c:pt idx="11">
                  <c:v>30316</c:v>
                </c:pt>
                <c:pt idx="12">
                  <c:v>30347</c:v>
                </c:pt>
                <c:pt idx="13">
                  <c:v>30375</c:v>
                </c:pt>
                <c:pt idx="14">
                  <c:v>30406</c:v>
                </c:pt>
                <c:pt idx="15">
                  <c:v>30436</c:v>
                </c:pt>
                <c:pt idx="16">
                  <c:v>30467</c:v>
                </c:pt>
                <c:pt idx="17">
                  <c:v>30497</c:v>
                </c:pt>
                <c:pt idx="18">
                  <c:v>30528</c:v>
                </c:pt>
                <c:pt idx="19">
                  <c:v>30559</c:v>
                </c:pt>
                <c:pt idx="20">
                  <c:v>30589</c:v>
                </c:pt>
                <c:pt idx="21">
                  <c:v>30620</c:v>
                </c:pt>
                <c:pt idx="22">
                  <c:v>30650</c:v>
                </c:pt>
                <c:pt idx="23">
                  <c:v>30681</c:v>
                </c:pt>
                <c:pt idx="24">
                  <c:v>30712</c:v>
                </c:pt>
                <c:pt idx="25">
                  <c:v>30741</c:v>
                </c:pt>
                <c:pt idx="26">
                  <c:v>30772</c:v>
                </c:pt>
                <c:pt idx="27">
                  <c:v>30802</c:v>
                </c:pt>
                <c:pt idx="28">
                  <c:v>30833</c:v>
                </c:pt>
                <c:pt idx="29">
                  <c:v>30863</c:v>
                </c:pt>
                <c:pt idx="30">
                  <c:v>30894</c:v>
                </c:pt>
                <c:pt idx="31">
                  <c:v>30925</c:v>
                </c:pt>
                <c:pt idx="32">
                  <c:v>30955</c:v>
                </c:pt>
                <c:pt idx="33">
                  <c:v>30986</c:v>
                </c:pt>
                <c:pt idx="34">
                  <c:v>31016</c:v>
                </c:pt>
                <c:pt idx="35">
                  <c:v>31047</c:v>
                </c:pt>
                <c:pt idx="36">
                  <c:v>31078</c:v>
                </c:pt>
                <c:pt idx="37">
                  <c:v>31106</c:v>
                </c:pt>
                <c:pt idx="38">
                  <c:v>31137</c:v>
                </c:pt>
                <c:pt idx="39">
                  <c:v>31167</c:v>
                </c:pt>
                <c:pt idx="40">
                  <c:v>31198</c:v>
                </c:pt>
                <c:pt idx="41">
                  <c:v>31228</c:v>
                </c:pt>
                <c:pt idx="42">
                  <c:v>31259</c:v>
                </c:pt>
                <c:pt idx="43">
                  <c:v>31290</c:v>
                </c:pt>
                <c:pt idx="44">
                  <c:v>31320</c:v>
                </c:pt>
                <c:pt idx="45">
                  <c:v>31351</c:v>
                </c:pt>
                <c:pt idx="46">
                  <c:v>31381</c:v>
                </c:pt>
                <c:pt idx="47">
                  <c:v>31412</c:v>
                </c:pt>
                <c:pt idx="48">
                  <c:v>31443</c:v>
                </c:pt>
                <c:pt idx="49">
                  <c:v>31471</c:v>
                </c:pt>
                <c:pt idx="50">
                  <c:v>31502</c:v>
                </c:pt>
                <c:pt idx="51">
                  <c:v>31532</c:v>
                </c:pt>
                <c:pt idx="52">
                  <c:v>31563</c:v>
                </c:pt>
                <c:pt idx="53">
                  <c:v>31593</c:v>
                </c:pt>
                <c:pt idx="54">
                  <c:v>31624</c:v>
                </c:pt>
                <c:pt idx="55">
                  <c:v>31655</c:v>
                </c:pt>
                <c:pt idx="56">
                  <c:v>31685</c:v>
                </c:pt>
                <c:pt idx="57">
                  <c:v>31716</c:v>
                </c:pt>
                <c:pt idx="58">
                  <c:v>31746</c:v>
                </c:pt>
                <c:pt idx="59">
                  <c:v>31777</c:v>
                </c:pt>
                <c:pt idx="60">
                  <c:v>31808</c:v>
                </c:pt>
                <c:pt idx="61">
                  <c:v>31836</c:v>
                </c:pt>
                <c:pt idx="62">
                  <c:v>31867</c:v>
                </c:pt>
                <c:pt idx="63">
                  <c:v>31897</c:v>
                </c:pt>
                <c:pt idx="64">
                  <c:v>31928</c:v>
                </c:pt>
                <c:pt idx="65">
                  <c:v>31958</c:v>
                </c:pt>
                <c:pt idx="66">
                  <c:v>31989</c:v>
                </c:pt>
                <c:pt idx="67">
                  <c:v>32020</c:v>
                </c:pt>
                <c:pt idx="68">
                  <c:v>32050</c:v>
                </c:pt>
                <c:pt idx="69">
                  <c:v>32081</c:v>
                </c:pt>
                <c:pt idx="70">
                  <c:v>32111</c:v>
                </c:pt>
                <c:pt idx="71">
                  <c:v>32142</c:v>
                </c:pt>
                <c:pt idx="72">
                  <c:v>32173</c:v>
                </c:pt>
                <c:pt idx="73">
                  <c:v>32202</c:v>
                </c:pt>
                <c:pt idx="74">
                  <c:v>32233</c:v>
                </c:pt>
                <c:pt idx="75">
                  <c:v>32263</c:v>
                </c:pt>
                <c:pt idx="76">
                  <c:v>32294</c:v>
                </c:pt>
                <c:pt idx="77">
                  <c:v>32324</c:v>
                </c:pt>
                <c:pt idx="78">
                  <c:v>32355</c:v>
                </c:pt>
                <c:pt idx="79">
                  <c:v>32386</c:v>
                </c:pt>
                <c:pt idx="80">
                  <c:v>32416</c:v>
                </c:pt>
                <c:pt idx="81">
                  <c:v>32447</c:v>
                </c:pt>
                <c:pt idx="82">
                  <c:v>32477</c:v>
                </c:pt>
                <c:pt idx="83">
                  <c:v>32508</c:v>
                </c:pt>
                <c:pt idx="84">
                  <c:v>32539</c:v>
                </c:pt>
                <c:pt idx="85">
                  <c:v>32567</c:v>
                </c:pt>
                <c:pt idx="86">
                  <c:v>32598</c:v>
                </c:pt>
                <c:pt idx="87">
                  <c:v>32628</c:v>
                </c:pt>
                <c:pt idx="88">
                  <c:v>32659</c:v>
                </c:pt>
                <c:pt idx="89">
                  <c:v>32689</c:v>
                </c:pt>
                <c:pt idx="90">
                  <c:v>32720</c:v>
                </c:pt>
                <c:pt idx="91">
                  <c:v>32751</c:v>
                </c:pt>
                <c:pt idx="92">
                  <c:v>32781</c:v>
                </c:pt>
                <c:pt idx="93">
                  <c:v>32812</c:v>
                </c:pt>
                <c:pt idx="94">
                  <c:v>32842</c:v>
                </c:pt>
                <c:pt idx="95">
                  <c:v>32873</c:v>
                </c:pt>
                <c:pt idx="96">
                  <c:v>32904</c:v>
                </c:pt>
                <c:pt idx="97">
                  <c:v>32932</c:v>
                </c:pt>
                <c:pt idx="98">
                  <c:v>32963</c:v>
                </c:pt>
                <c:pt idx="99">
                  <c:v>32993</c:v>
                </c:pt>
                <c:pt idx="100">
                  <c:v>33024</c:v>
                </c:pt>
                <c:pt idx="101">
                  <c:v>33054</c:v>
                </c:pt>
                <c:pt idx="102">
                  <c:v>33085</c:v>
                </c:pt>
                <c:pt idx="103">
                  <c:v>33116</c:v>
                </c:pt>
                <c:pt idx="104">
                  <c:v>33146</c:v>
                </c:pt>
                <c:pt idx="105">
                  <c:v>33177</c:v>
                </c:pt>
                <c:pt idx="106">
                  <c:v>33207</c:v>
                </c:pt>
                <c:pt idx="107">
                  <c:v>33238</c:v>
                </c:pt>
                <c:pt idx="108">
                  <c:v>33269</c:v>
                </c:pt>
                <c:pt idx="109">
                  <c:v>33297</c:v>
                </c:pt>
                <c:pt idx="110">
                  <c:v>33328</c:v>
                </c:pt>
                <c:pt idx="111">
                  <c:v>33358</c:v>
                </c:pt>
                <c:pt idx="112">
                  <c:v>33389</c:v>
                </c:pt>
                <c:pt idx="113">
                  <c:v>33419</c:v>
                </c:pt>
                <c:pt idx="114">
                  <c:v>33450</c:v>
                </c:pt>
                <c:pt idx="115">
                  <c:v>33481</c:v>
                </c:pt>
                <c:pt idx="116">
                  <c:v>33511</c:v>
                </c:pt>
                <c:pt idx="117">
                  <c:v>33542</c:v>
                </c:pt>
                <c:pt idx="118">
                  <c:v>33572</c:v>
                </c:pt>
                <c:pt idx="119">
                  <c:v>33603</c:v>
                </c:pt>
                <c:pt idx="120">
                  <c:v>33634</c:v>
                </c:pt>
                <c:pt idx="121">
                  <c:v>33663</c:v>
                </c:pt>
                <c:pt idx="122">
                  <c:v>33694</c:v>
                </c:pt>
                <c:pt idx="123">
                  <c:v>33724</c:v>
                </c:pt>
                <c:pt idx="124">
                  <c:v>33755</c:v>
                </c:pt>
                <c:pt idx="125">
                  <c:v>33785</c:v>
                </c:pt>
                <c:pt idx="126">
                  <c:v>33816</c:v>
                </c:pt>
                <c:pt idx="127">
                  <c:v>33847</c:v>
                </c:pt>
                <c:pt idx="128">
                  <c:v>33877</c:v>
                </c:pt>
                <c:pt idx="129">
                  <c:v>33908</c:v>
                </c:pt>
                <c:pt idx="130">
                  <c:v>33938</c:v>
                </c:pt>
                <c:pt idx="131">
                  <c:v>33969</c:v>
                </c:pt>
                <c:pt idx="132">
                  <c:v>34000</c:v>
                </c:pt>
                <c:pt idx="133">
                  <c:v>34028</c:v>
                </c:pt>
                <c:pt idx="134">
                  <c:v>34059</c:v>
                </c:pt>
                <c:pt idx="135">
                  <c:v>34089</c:v>
                </c:pt>
                <c:pt idx="136">
                  <c:v>34120</c:v>
                </c:pt>
                <c:pt idx="137">
                  <c:v>34150</c:v>
                </c:pt>
                <c:pt idx="138">
                  <c:v>34181</c:v>
                </c:pt>
                <c:pt idx="139">
                  <c:v>34212</c:v>
                </c:pt>
                <c:pt idx="140">
                  <c:v>34242</c:v>
                </c:pt>
                <c:pt idx="141">
                  <c:v>34273</c:v>
                </c:pt>
                <c:pt idx="142">
                  <c:v>34303</c:v>
                </c:pt>
                <c:pt idx="143">
                  <c:v>34334</c:v>
                </c:pt>
                <c:pt idx="144">
                  <c:v>34365</c:v>
                </c:pt>
                <c:pt idx="145">
                  <c:v>34393</c:v>
                </c:pt>
                <c:pt idx="146">
                  <c:v>34424</c:v>
                </c:pt>
                <c:pt idx="147">
                  <c:v>34454</c:v>
                </c:pt>
                <c:pt idx="148">
                  <c:v>34485</c:v>
                </c:pt>
                <c:pt idx="149">
                  <c:v>34515</c:v>
                </c:pt>
                <c:pt idx="150">
                  <c:v>34546</c:v>
                </c:pt>
                <c:pt idx="151">
                  <c:v>34577</c:v>
                </c:pt>
                <c:pt idx="152">
                  <c:v>34607</c:v>
                </c:pt>
                <c:pt idx="153">
                  <c:v>34638</c:v>
                </c:pt>
                <c:pt idx="154">
                  <c:v>34668</c:v>
                </c:pt>
                <c:pt idx="155">
                  <c:v>34699</c:v>
                </c:pt>
                <c:pt idx="156">
                  <c:v>34730</c:v>
                </c:pt>
                <c:pt idx="157">
                  <c:v>34758</c:v>
                </c:pt>
                <c:pt idx="158">
                  <c:v>34789</c:v>
                </c:pt>
                <c:pt idx="159">
                  <c:v>34819</c:v>
                </c:pt>
                <c:pt idx="160">
                  <c:v>34850</c:v>
                </c:pt>
                <c:pt idx="161">
                  <c:v>34880</c:v>
                </c:pt>
                <c:pt idx="162">
                  <c:v>34911</c:v>
                </c:pt>
                <c:pt idx="163">
                  <c:v>34942</c:v>
                </c:pt>
                <c:pt idx="164">
                  <c:v>34972</c:v>
                </c:pt>
                <c:pt idx="165">
                  <c:v>35003</c:v>
                </c:pt>
                <c:pt idx="166">
                  <c:v>35033</c:v>
                </c:pt>
                <c:pt idx="167">
                  <c:v>35064</c:v>
                </c:pt>
                <c:pt idx="168">
                  <c:v>35095</c:v>
                </c:pt>
                <c:pt idx="169">
                  <c:v>35124</c:v>
                </c:pt>
                <c:pt idx="170">
                  <c:v>35155</c:v>
                </c:pt>
                <c:pt idx="171">
                  <c:v>35185</c:v>
                </c:pt>
                <c:pt idx="172">
                  <c:v>35216</c:v>
                </c:pt>
                <c:pt idx="173">
                  <c:v>35246</c:v>
                </c:pt>
                <c:pt idx="174">
                  <c:v>35277</c:v>
                </c:pt>
                <c:pt idx="175">
                  <c:v>35308</c:v>
                </c:pt>
                <c:pt idx="176">
                  <c:v>35338</c:v>
                </c:pt>
                <c:pt idx="177">
                  <c:v>35369</c:v>
                </c:pt>
                <c:pt idx="178">
                  <c:v>35399</c:v>
                </c:pt>
                <c:pt idx="179">
                  <c:v>35430</c:v>
                </c:pt>
                <c:pt idx="180">
                  <c:v>35461</c:v>
                </c:pt>
                <c:pt idx="181">
                  <c:v>35489</c:v>
                </c:pt>
                <c:pt idx="182">
                  <c:v>35520</c:v>
                </c:pt>
                <c:pt idx="183">
                  <c:v>35550</c:v>
                </c:pt>
                <c:pt idx="184">
                  <c:v>35581</c:v>
                </c:pt>
                <c:pt idx="185">
                  <c:v>35611</c:v>
                </c:pt>
                <c:pt idx="186">
                  <c:v>35642</c:v>
                </c:pt>
                <c:pt idx="187">
                  <c:v>35673</c:v>
                </c:pt>
                <c:pt idx="188">
                  <c:v>35703</c:v>
                </c:pt>
                <c:pt idx="189">
                  <c:v>35734</c:v>
                </c:pt>
                <c:pt idx="190">
                  <c:v>35764</c:v>
                </c:pt>
                <c:pt idx="191">
                  <c:v>35795</c:v>
                </c:pt>
                <c:pt idx="192">
                  <c:v>35826</c:v>
                </c:pt>
                <c:pt idx="193">
                  <c:v>35854</c:v>
                </c:pt>
                <c:pt idx="194">
                  <c:v>35885</c:v>
                </c:pt>
                <c:pt idx="195">
                  <c:v>35915</c:v>
                </c:pt>
                <c:pt idx="196">
                  <c:v>35946</c:v>
                </c:pt>
                <c:pt idx="197">
                  <c:v>35976</c:v>
                </c:pt>
                <c:pt idx="198">
                  <c:v>36007</c:v>
                </c:pt>
                <c:pt idx="199">
                  <c:v>36038</c:v>
                </c:pt>
                <c:pt idx="200">
                  <c:v>36068</c:v>
                </c:pt>
                <c:pt idx="201">
                  <c:v>36099</c:v>
                </c:pt>
                <c:pt idx="202">
                  <c:v>36129</c:v>
                </c:pt>
                <c:pt idx="203">
                  <c:v>36160</c:v>
                </c:pt>
                <c:pt idx="204">
                  <c:v>36191</c:v>
                </c:pt>
                <c:pt idx="205">
                  <c:v>36219</c:v>
                </c:pt>
                <c:pt idx="206">
                  <c:v>36250</c:v>
                </c:pt>
                <c:pt idx="207">
                  <c:v>36280</c:v>
                </c:pt>
                <c:pt idx="208">
                  <c:v>36311</c:v>
                </c:pt>
                <c:pt idx="209">
                  <c:v>36341</c:v>
                </c:pt>
                <c:pt idx="210">
                  <c:v>36372</c:v>
                </c:pt>
                <c:pt idx="211">
                  <c:v>36403</c:v>
                </c:pt>
                <c:pt idx="212">
                  <c:v>36433</c:v>
                </c:pt>
                <c:pt idx="213">
                  <c:v>36464</c:v>
                </c:pt>
                <c:pt idx="214">
                  <c:v>36494</c:v>
                </c:pt>
                <c:pt idx="215">
                  <c:v>36525</c:v>
                </c:pt>
                <c:pt idx="216">
                  <c:v>36556</c:v>
                </c:pt>
                <c:pt idx="217">
                  <c:v>36585</c:v>
                </c:pt>
                <c:pt idx="218">
                  <c:v>36616</c:v>
                </c:pt>
                <c:pt idx="219">
                  <c:v>36646</c:v>
                </c:pt>
                <c:pt idx="220">
                  <c:v>36677</c:v>
                </c:pt>
                <c:pt idx="221">
                  <c:v>36707</c:v>
                </c:pt>
                <c:pt idx="222">
                  <c:v>36738</c:v>
                </c:pt>
                <c:pt idx="223">
                  <c:v>36769</c:v>
                </c:pt>
                <c:pt idx="224">
                  <c:v>36799</c:v>
                </c:pt>
                <c:pt idx="225">
                  <c:v>36830</c:v>
                </c:pt>
                <c:pt idx="226">
                  <c:v>36860</c:v>
                </c:pt>
                <c:pt idx="227">
                  <c:v>36891</c:v>
                </c:pt>
                <c:pt idx="228">
                  <c:v>36922</c:v>
                </c:pt>
                <c:pt idx="229">
                  <c:v>36950</c:v>
                </c:pt>
                <c:pt idx="230">
                  <c:v>36981</c:v>
                </c:pt>
                <c:pt idx="231">
                  <c:v>37011</c:v>
                </c:pt>
                <c:pt idx="232">
                  <c:v>37042</c:v>
                </c:pt>
                <c:pt idx="233">
                  <c:v>37072</c:v>
                </c:pt>
                <c:pt idx="234">
                  <c:v>37103</c:v>
                </c:pt>
                <c:pt idx="235">
                  <c:v>37134</c:v>
                </c:pt>
                <c:pt idx="236">
                  <c:v>37164</c:v>
                </c:pt>
                <c:pt idx="237">
                  <c:v>37195</c:v>
                </c:pt>
                <c:pt idx="238">
                  <c:v>37225</c:v>
                </c:pt>
                <c:pt idx="239">
                  <c:v>37256</c:v>
                </c:pt>
                <c:pt idx="240">
                  <c:v>37287</c:v>
                </c:pt>
                <c:pt idx="241">
                  <c:v>37315</c:v>
                </c:pt>
                <c:pt idx="242">
                  <c:v>37346</c:v>
                </c:pt>
                <c:pt idx="243">
                  <c:v>37376</c:v>
                </c:pt>
                <c:pt idx="244">
                  <c:v>37407</c:v>
                </c:pt>
                <c:pt idx="245">
                  <c:v>37437</c:v>
                </c:pt>
                <c:pt idx="246">
                  <c:v>37468</c:v>
                </c:pt>
                <c:pt idx="247">
                  <c:v>37499</c:v>
                </c:pt>
                <c:pt idx="248">
                  <c:v>37529</c:v>
                </c:pt>
                <c:pt idx="249">
                  <c:v>37560</c:v>
                </c:pt>
                <c:pt idx="250">
                  <c:v>37590</c:v>
                </c:pt>
                <c:pt idx="251">
                  <c:v>37621</c:v>
                </c:pt>
                <c:pt idx="252">
                  <c:v>37652</c:v>
                </c:pt>
                <c:pt idx="253">
                  <c:v>37680</c:v>
                </c:pt>
                <c:pt idx="254">
                  <c:v>37711</c:v>
                </c:pt>
                <c:pt idx="255">
                  <c:v>37741</c:v>
                </c:pt>
                <c:pt idx="256">
                  <c:v>37772</c:v>
                </c:pt>
                <c:pt idx="257">
                  <c:v>37802</c:v>
                </c:pt>
                <c:pt idx="258">
                  <c:v>37833</c:v>
                </c:pt>
                <c:pt idx="259">
                  <c:v>37864</c:v>
                </c:pt>
                <c:pt idx="260">
                  <c:v>37894</c:v>
                </c:pt>
                <c:pt idx="261">
                  <c:v>37925</c:v>
                </c:pt>
                <c:pt idx="262">
                  <c:v>37955</c:v>
                </c:pt>
                <c:pt idx="263">
                  <c:v>37986</c:v>
                </c:pt>
                <c:pt idx="264">
                  <c:v>38017</c:v>
                </c:pt>
                <c:pt idx="265">
                  <c:v>38046</c:v>
                </c:pt>
                <c:pt idx="266">
                  <c:v>38077</c:v>
                </c:pt>
                <c:pt idx="267">
                  <c:v>38107</c:v>
                </c:pt>
                <c:pt idx="268">
                  <c:v>38138</c:v>
                </c:pt>
                <c:pt idx="269">
                  <c:v>38168</c:v>
                </c:pt>
                <c:pt idx="270">
                  <c:v>38199</c:v>
                </c:pt>
                <c:pt idx="271">
                  <c:v>38230</c:v>
                </c:pt>
                <c:pt idx="272">
                  <c:v>38260</c:v>
                </c:pt>
                <c:pt idx="273">
                  <c:v>38291</c:v>
                </c:pt>
                <c:pt idx="274">
                  <c:v>38321</c:v>
                </c:pt>
                <c:pt idx="275">
                  <c:v>38352</c:v>
                </c:pt>
                <c:pt idx="276">
                  <c:v>38383</c:v>
                </c:pt>
                <c:pt idx="277">
                  <c:v>38411</c:v>
                </c:pt>
                <c:pt idx="278">
                  <c:v>38442</c:v>
                </c:pt>
                <c:pt idx="279">
                  <c:v>38472</c:v>
                </c:pt>
                <c:pt idx="280">
                  <c:v>38503</c:v>
                </c:pt>
                <c:pt idx="281">
                  <c:v>38533</c:v>
                </c:pt>
                <c:pt idx="282">
                  <c:v>38564</c:v>
                </c:pt>
                <c:pt idx="283">
                  <c:v>38595</c:v>
                </c:pt>
                <c:pt idx="284">
                  <c:v>38625</c:v>
                </c:pt>
                <c:pt idx="285">
                  <c:v>38656</c:v>
                </c:pt>
                <c:pt idx="286">
                  <c:v>38686</c:v>
                </c:pt>
                <c:pt idx="287">
                  <c:v>38717</c:v>
                </c:pt>
                <c:pt idx="288">
                  <c:v>38748</c:v>
                </c:pt>
                <c:pt idx="289">
                  <c:v>38776</c:v>
                </c:pt>
                <c:pt idx="290">
                  <c:v>38807</c:v>
                </c:pt>
                <c:pt idx="291">
                  <c:v>38837</c:v>
                </c:pt>
                <c:pt idx="292">
                  <c:v>38868</c:v>
                </c:pt>
                <c:pt idx="293">
                  <c:v>38898</c:v>
                </c:pt>
                <c:pt idx="294">
                  <c:v>38929</c:v>
                </c:pt>
                <c:pt idx="295">
                  <c:v>38960</c:v>
                </c:pt>
                <c:pt idx="296">
                  <c:v>38990</c:v>
                </c:pt>
                <c:pt idx="297">
                  <c:v>39021</c:v>
                </c:pt>
                <c:pt idx="298">
                  <c:v>39051</c:v>
                </c:pt>
                <c:pt idx="299">
                  <c:v>39082</c:v>
                </c:pt>
                <c:pt idx="300">
                  <c:v>39113</c:v>
                </c:pt>
                <c:pt idx="301">
                  <c:v>39141</c:v>
                </c:pt>
                <c:pt idx="302">
                  <c:v>39172</c:v>
                </c:pt>
                <c:pt idx="303">
                  <c:v>39202</c:v>
                </c:pt>
                <c:pt idx="304">
                  <c:v>39233</c:v>
                </c:pt>
                <c:pt idx="305">
                  <c:v>39263</c:v>
                </c:pt>
                <c:pt idx="306">
                  <c:v>39294</c:v>
                </c:pt>
                <c:pt idx="307">
                  <c:v>39325</c:v>
                </c:pt>
                <c:pt idx="308">
                  <c:v>39355</c:v>
                </c:pt>
                <c:pt idx="309">
                  <c:v>39386</c:v>
                </c:pt>
                <c:pt idx="310">
                  <c:v>39416</c:v>
                </c:pt>
                <c:pt idx="311">
                  <c:v>39447</c:v>
                </c:pt>
                <c:pt idx="312">
                  <c:v>39478</c:v>
                </c:pt>
                <c:pt idx="313">
                  <c:v>39507</c:v>
                </c:pt>
                <c:pt idx="314">
                  <c:v>39538</c:v>
                </c:pt>
                <c:pt idx="315">
                  <c:v>39568</c:v>
                </c:pt>
                <c:pt idx="316">
                  <c:v>39599</c:v>
                </c:pt>
                <c:pt idx="317">
                  <c:v>39629</c:v>
                </c:pt>
                <c:pt idx="318">
                  <c:v>39660</c:v>
                </c:pt>
                <c:pt idx="319">
                  <c:v>39691</c:v>
                </c:pt>
                <c:pt idx="320">
                  <c:v>39721</c:v>
                </c:pt>
                <c:pt idx="321">
                  <c:v>39752</c:v>
                </c:pt>
                <c:pt idx="322">
                  <c:v>39782</c:v>
                </c:pt>
                <c:pt idx="323">
                  <c:v>39813</c:v>
                </c:pt>
                <c:pt idx="324">
                  <c:v>39844</c:v>
                </c:pt>
                <c:pt idx="325">
                  <c:v>39872</c:v>
                </c:pt>
                <c:pt idx="326">
                  <c:v>39903</c:v>
                </c:pt>
                <c:pt idx="327">
                  <c:v>39933</c:v>
                </c:pt>
                <c:pt idx="328">
                  <c:v>39964</c:v>
                </c:pt>
                <c:pt idx="329">
                  <c:v>39994</c:v>
                </c:pt>
                <c:pt idx="330">
                  <c:v>40025</c:v>
                </c:pt>
                <c:pt idx="331">
                  <c:v>40056</c:v>
                </c:pt>
                <c:pt idx="332">
                  <c:v>40086</c:v>
                </c:pt>
                <c:pt idx="333">
                  <c:v>40117</c:v>
                </c:pt>
                <c:pt idx="334">
                  <c:v>40147</c:v>
                </c:pt>
                <c:pt idx="335">
                  <c:v>40178</c:v>
                </c:pt>
                <c:pt idx="336">
                  <c:v>40209</c:v>
                </c:pt>
                <c:pt idx="337">
                  <c:v>40237</c:v>
                </c:pt>
                <c:pt idx="338">
                  <c:v>40268</c:v>
                </c:pt>
                <c:pt idx="339">
                  <c:v>40298</c:v>
                </c:pt>
                <c:pt idx="340">
                  <c:v>40329</c:v>
                </c:pt>
                <c:pt idx="341">
                  <c:v>40359</c:v>
                </c:pt>
                <c:pt idx="342">
                  <c:v>40390</c:v>
                </c:pt>
                <c:pt idx="343">
                  <c:v>40421</c:v>
                </c:pt>
                <c:pt idx="344">
                  <c:v>40451</c:v>
                </c:pt>
                <c:pt idx="345">
                  <c:v>40482</c:v>
                </c:pt>
                <c:pt idx="346">
                  <c:v>40512</c:v>
                </c:pt>
                <c:pt idx="347">
                  <c:v>40543</c:v>
                </c:pt>
                <c:pt idx="348">
                  <c:v>40574</c:v>
                </c:pt>
                <c:pt idx="349">
                  <c:v>40602</c:v>
                </c:pt>
                <c:pt idx="350">
                  <c:v>40633</c:v>
                </c:pt>
                <c:pt idx="351">
                  <c:v>40663</c:v>
                </c:pt>
                <c:pt idx="352">
                  <c:v>40694</c:v>
                </c:pt>
                <c:pt idx="353">
                  <c:v>40724</c:v>
                </c:pt>
                <c:pt idx="354">
                  <c:v>40755</c:v>
                </c:pt>
                <c:pt idx="355">
                  <c:v>40786</c:v>
                </c:pt>
                <c:pt idx="356">
                  <c:v>40816</c:v>
                </c:pt>
                <c:pt idx="357">
                  <c:v>40847</c:v>
                </c:pt>
                <c:pt idx="358">
                  <c:v>40877</c:v>
                </c:pt>
                <c:pt idx="359">
                  <c:v>40908</c:v>
                </c:pt>
                <c:pt idx="360">
                  <c:v>40939</c:v>
                </c:pt>
                <c:pt idx="361">
                  <c:v>40968</c:v>
                </c:pt>
                <c:pt idx="362">
                  <c:v>40999</c:v>
                </c:pt>
                <c:pt idx="363">
                  <c:v>41029</c:v>
                </c:pt>
                <c:pt idx="364">
                  <c:v>41060</c:v>
                </c:pt>
                <c:pt idx="365">
                  <c:v>41090</c:v>
                </c:pt>
                <c:pt idx="366">
                  <c:v>41121</c:v>
                </c:pt>
                <c:pt idx="367">
                  <c:v>41152</c:v>
                </c:pt>
                <c:pt idx="368">
                  <c:v>41182</c:v>
                </c:pt>
                <c:pt idx="369">
                  <c:v>41213</c:v>
                </c:pt>
                <c:pt idx="370">
                  <c:v>41243</c:v>
                </c:pt>
                <c:pt idx="371">
                  <c:v>41274</c:v>
                </c:pt>
                <c:pt idx="372">
                  <c:v>41305</c:v>
                </c:pt>
                <c:pt idx="373">
                  <c:v>41333</c:v>
                </c:pt>
                <c:pt idx="374">
                  <c:v>41364</c:v>
                </c:pt>
                <c:pt idx="375">
                  <c:v>41394</c:v>
                </c:pt>
                <c:pt idx="376">
                  <c:v>41425</c:v>
                </c:pt>
                <c:pt idx="377">
                  <c:v>41455</c:v>
                </c:pt>
                <c:pt idx="378">
                  <c:v>41486</c:v>
                </c:pt>
                <c:pt idx="379">
                  <c:v>41517</c:v>
                </c:pt>
                <c:pt idx="380">
                  <c:v>41547</c:v>
                </c:pt>
                <c:pt idx="381">
                  <c:v>41578</c:v>
                </c:pt>
                <c:pt idx="382">
                  <c:v>41608</c:v>
                </c:pt>
                <c:pt idx="383">
                  <c:v>41639</c:v>
                </c:pt>
                <c:pt idx="384">
                  <c:v>41670</c:v>
                </c:pt>
                <c:pt idx="385">
                  <c:v>41698</c:v>
                </c:pt>
                <c:pt idx="386">
                  <c:v>41729</c:v>
                </c:pt>
                <c:pt idx="387">
                  <c:v>41759</c:v>
                </c:pt>
                <c:pt idx="388">
                  <c:v>41790</c:v>
                </c:pt>
                <c:pt idx="389">
                  <c:v>41820</c:v>
                </c:pt>
                <c:pt idx="390">
                  <c:v>41851</c:v>
                </c:pt>
                <c:pt idx="391">
                  <c:v>41882</c:v>
                </c:pt>
                <c:pt idx="392">
                  <c:v>41912</c:v>
                </c:pt>
                <c:pt idx="393">
                  <c:v>41943</c:v>
                </c:pt>
                <c:pt idx="394">
                  <c:v>41973</c:v>
                </c:pt>
                <c:pt idx="395">
                  <c:v>42004</c:v>
                </c:pt>
                <c:pt idx="396">
                  <c:v>42035</c:v>
                </c:pt>
                <c:pt idx="397">
                  <c:v>42063</c:v>
                </c:pt>
                <c:pt idx="398">
                  <c:v>42094</c:v>
                </c:pt>
                <c:pt idx="399">
                  <c:v>42124</c:v>
                </c:pt>
                <c:pt idx="400">
                  <c:v>42155</c:v>
                </c:pt>
                <c:pt idx="401">
                  <c:v>42185</c:v>
                </c:pt>
                <c:pt idx="402">
                  <c:v>42216</c:v>
                </c:pt>
                <c:pt idx="403">
                  <c:v>42247</c:v>
                </c:pt>
                <c:pt idx="404">
                  <c:v>42277</c:v>
                </c:pt>
                <c:pt idx="405">
                  <c:v>42308</c:v>
                </c:pt>
                <c:pt idx="406">
                  <c:v>42338</c:v>
                </c:pt>
                <c:pt idx="407">
                  <c:v>42369</c:v>
                </c:pt>
                <c:pt idx="408">
                  <c:v>42400</c:v>
                </c:pt>
                <c:pt idx="409">
                  <c:v>42429</c:v>
                </c:pt>
                <c:pt idx="410">
                  <c:v>42460</c:v>
                </c:pt>
                <c:pt idx="411">
                  <c:v>42490</c:v>
                </c:pt>
                <c:pt idx="412">
                  <c:v>42521</c:v>
                </c:pt>
                <c:pt idx="413">
                  <c:v>42551</c:v>
                </c:pt>
                <c:pt idx="414">
                  <c:v>42582</c:v>
                </c:pt>
                <c:pt idx="415">
                  <c:v>42613</c:v>
                </c:pt>
                <c:pt idx="416">
                  <c:v>42643</c:v>
                </c:pt>
                <c:pt idx="417">
                  <c:v>42674</c:v>
                </c:pt>
                <c:pt idx="418">
                  <c:v>42704</c:v>
                </c:pt>
                <c:pt idx="419">
                  <c:v>42735</c:v>
                </c:pt>
                <c:pt idx="420">
                  <c:v>42766</c:v>
                </c:pt>
                <c:pt idx="421">
                  <c:v>42794</c:v>
                </c:pt>
                <c:pt idx="422">
                  <c:v>42825</c:v>
                </c:pt>
                <c:pt idx="423">
                  <c:v>42855</c:v>
                </c:pt>
                <c:pt idx="424">
                  <c:v>42886</c:v>
                </c:pt>
                <c:pt idx="425">
                  <c:v>42916</c:v>
                </c:pt>
                <c:pt idx="426">
                  <c:v>42947</c:v>
                </c:pt>
                <c:pt idx="427">
                  <c:v>42978</c:v>
                </c:pt>
                <c:pt idx="428">
                  <c:v>43008</c:v>
                </c:pt>
                <c:pt idx="429">
                  <c:v>43039</c:v>
                </c:pt>
                <c:pt idx="430">
                  <c:v>43069</c:v>
                </c:pt>
                <c:pt idx="431">
                  <c:v>43100</c:v>
                </c:pt>
                <c:pt idx="432">
                  <c:v>43131</c:v>
                </c:pt>
                <c:pt idx="433">
                  <c:v>43159</c:v>
                </c:pt>
                <c:pt idx="434">
                  <c:v>43190</c:v>
                </c:pt>
                <c:pt idx="435">
                  <c:v>43220</c:v>
                </c:pt>
                <c:pt idx="436">
                  <c:v>43251</c:v>
                </c:pt>
                <c:pt idx="437">
                  <c:v>43281</c:v>
                </c:pt>
                <c:pt idx="438">
                  <c:v>43312</c:v>
                </c:pt>
                <c:pt idx="439">
                  <c:v>43343</c:v>
                </c:pt>
                <c:pt idx="440">
                  <c:v>43373</c:v>
                </c:pt>
                <c:pt idx="441">
                  <c:v>43404</c:v>
                </c:pt>
                <c:pt idx="442">
                  <c:v>43434</c:v>
                </c:pt>
                <c:pt idx="443">
                  <c:v>43465</c:v>
                </c:pt>
                <c:pt idx="444">
                  <c:v>43496</c:v>
                </c:pt>
                <c:pt idx="445">
                  <c:v>43524</c:v>
                </c:pt>
                <c:pt idx="446">
                  <c:v>43555</c:v>
                </c:pt>
                <c:pt idx="447">
                  <c:v>43585</c:v>
                </c:pt>
                <c:pt idx="448">
                  <c:v>43616</c:v>
                </c:pt>
                <c:pt idx="449">
                  <c:v>43646</c:v>
                </c:pt>
                <c:pt idx="450">
                  <c:v>43677</c:v>
                </c:pt>
                <c:pt idx="451">
                  <c:v>43708</c:v>
                </c:pt>
                <c:pt idx="452">
                  <c:v>43738</c:v>
                </c:pt>
                <c:pt idx="453">
                  <c:v>43769</c:v>
                </c:pt>
                <c:pt idx="454">
                  <c:v>43799</c:v>
                </c:pt>
                <c:pt idx="455">
                  <c:v>43830</c:v>
                </c:pt>
                <c:pt idx="456">
                  <c:v>43861</c:v>
                </c:pt>
                <c:pt idx="457">
                  <c:v>43890</c:v>
                </c:pt>
                <c:pt idx="458">
                  <c:v>43921</c:v>
                </c:pt>
                <c:pt idx="459">
                  <c:v>43951</c:v>
                </c:pt>
                <c:pt idx="460">
                  <c:v>43982</c:v>
                </c:pt>
              </c:numCache>
            </c:numRef>
          </c:cat>
          <c:val>
            <c:numRef>
              <c:f>'With links'!$C$5:$C$669</c:f>
              <c:numCache>
                <c:formatCode>General</c:formatCode>
                <c:ptCount val="665"/>
                <c:pt idx="0">
                  <c:v>99.847564557382313</c:v>
                </c:pt>
                <c:pt idx="1">
                  <c:v>100.46598754291895</c:v>
                </c:pt>
                <c:pt idx="2">
                  <c:v>101.09843087149952</c:v>
                </c:pt>
                <c:pt idx="3">
                  <c:v>101.2378067763939</c:v>
                </c:pt>
                <c:pt idx="4">
                  <c:v>101.5186344321327</c:v>
                </c:pt>
                <c:pt idx="5">
                  <c:v>102.23497062507269</c:v>
                </c:pt>
                <c:pt idx="6">
                  <c:v>102.33522607508242</c:v>
                </c:pt>
                <c:pt idx="7">
                  <c:v>102.18436130091021</c:v>
                </c:pt>
                <c:pt idx="8">
                  <c:v>102.68060821291644</c:v>
                </c:pt>
                <c:pt idx="9">
                  <c:v>102.50502972565235</c:v>
                </c:pt>
                <c:pt idx="10">
                  <c:v>101.91135035569503</c:v>
                </c:pt>
                <c:pt idx="11">
                  <c:v>101.982267478707</c:v>
                </c:pt>
                <c:pt idx="12">
                  <c:v>102.3572782860744</c:v>
                </c:pt>
                <c:pt idx="13">
                  <c:v>102.31415160145838</c:v>
                </c:pt>
                <c:pt idx="14">
                  <c:v>102.69912311319504</c:v>
                </c:pt>
                <c:pt idx="15">
                  <c:v>103.34456398865396</c:v>
                </c:pt>
                <c:pt idx="16">
                  <c:v>103.50091495514317</c:v>
                </c:pt>
                <c:pt idx="17">
                  <c:v>103.41829405304654</c:v>
                </c:pt>
                <c:pt idx="18">
                  <c:v>104.14252127418317</c:v>
                </c:pt>
                <c:pt idx="19">
                  <c:v>103.99448017753765</c:v>
                </c:pt>
                <c:pt idx="20">
                  <c:v>104.21660894051763</c:v>
                </c:pt>
                <c:pt idx="21">
                  <c:v>104.49544462194147</c:v>
                </c:pt>
                <c:pt idx="22">
                  <c:v>105.32515295414494</c:v>
                </c:pt>
                <c:pt idx="23">
                  <c:v>105.68235947139783</c:v>
                </c:pt>
                <c:pt idx="24">
                  <c:v>105.65293631919654</c:v>
                </c:pt>
                <c:pt idx="25">
                  <c:v>105.28250733183735</c:v>
                </c:pt>
                <c:pt idx="26">
                  <c:v>105.41724933780289</c:v>
                </c:pt>
                <c:pt idx="27">
                  <c:v>106.0660554555087</c:v>
                </c:pt>
                <c:pt idx="28">
                  <c:v>106.55581146568338</c:v>
                </c:pt>
                <c:pt idx="29">
                  <c:v>106.74323974669858</c:v>
                </c:pt>
                <c:pt idx="30">
                  <c:v>107.28753813609497</c:v>
                </c:pt>
                <c:pt idx="31">
                  <c:v>107.25958464085237</c:v>
                </c:pt>
                <c:pt idx="32">
                  <c:v>108.82787811528632</c:v>
                </c:pt>
                <c:pt idx="33">
                  <c:v>108.62331263139991</c:v>
                </c:pt>
                <c:pt idx="34">
                  <c:v>109.00617403493672</c:v>
                </c:pt>
                <c:pt idx="35">
                  <c:v>109.3312224465013</c:v>
                </c:pt>
                <c:pt idx="36">
                  <c:v>109.87252383951403</c:v>
                </c:pt>
                <c:pt idx="37">
                  <c:v>110.74808385753808</c:v>
                </c:pt>
                <c:pt idx="38">
                  <c:v>110.08182765506717</c:v>
                </c:pt>
                <c:pt idx="39">
                  <c:v>110.22909851394441</c:v>
                </c:pt>
                <c:pt idx="40">
                  <c:v>109.43017131901881</c:v>
                </c:pt>
                <c:pt idx="41">
                  <c:v>109.36202968044122</c:v>
                </c:pt>
                <c:pt idx="42">
                  <c:v>109.18624765060481</c:v>
                </c:pt>
                <c:pt idx="43">
                  <c:v>109.64876214444732</c:v>
                </c:pt>
                <c:pt idx="44">
                  <c:v>110.15799036389726</c:v>
                </c:pt>
                <c:pt idx="45">
                  <c:v>108.64677241965371</c:v>
                </c:pt>
                <c:pt idx="46">
                  <c:v>107.91316121896229</c:v>
                </c:pt>
                <c:pt idx="47">
                  <c:v>107.18085483843269</c:v>
                </c:pt>
                <c:pt idx="48">
                  <c:v>107.40869430775426</c:v>
                </c:pt>
                <c:pt idx="49">
                  <c:v>109.06961577984517</c:v>
                </c:pt>
                <c:pt idx="50">
                  <c:v>110.53948989216562</c:v>
                </c:pt>
                <c:pt idx="51">
                  <c:v>111.55171488588523</c:v>
                </c:pt>
                <c:pt idx="52">
                  <c:v>110.72223140510329</c:v>
                </c:pt>
                <c:pt idx="53">
                  <c:v>110.64913862186592</c:v>
                </c:pt>
                <c:pt idx="54">
                  <c:v>111.68760839590279</c:v>
                </c:pt>
                <c:pt idx="55">
                  <c:v>111.37458446146393</c:v>
                </c:pt>
                <c:pt idx="56">
                  <c:v>111.21795090964112</c:v>
                </c:pt>
                <c:pt idx="57">
                  <c:v>110.58632660690151</c:v>
                </c:pt>
                <c:pt idx="58">
                  <c:v>110.64392721812638</c:v>
                </c:pt>
                <c:pt idx="59">
                  <c:v>110.33152150133085</c:v>
                </c:pt>
                <c:pt idx="60">
                  <c:v>109.64045426069735</c:v>
                </c:pt>
                <c:pt idx="61">
                  <c:v>109.09206763081475</c:v>
                </c:pt>
                <c:pt idx="62">
                  <c:v>108.89260901386777</c:v>
                </c:pt>
                <c:pt idx="63">
                  <c:v>108.33493242242261</c:v>
                </c:pt>
                <c:pt idx="64">
                  <c:v>108.5525386203993</c:v>
                </c:pt>
                <c:pt idx="65">
                  <c:v>108.10779317858352</c:v>
                </c:pt>
                <c:pt idx="66">
                  <c:v>108.17026881691419</c:v>
                </c:pt>
                <c:pt idx="67">
                  <c:v>108.38009690393189</c:v>
                </c:pt>
                <c:pt idx="68">
                  <c:v>108.40288771373741</c:v>
                </c:pt>
                <c:pt idx="69">
                  <c:v>108.44863341883801</c:v>
                </c:pt>
                <c:pt idx="70">
                  <c:v>108.39237535415474</c:v>
                </c:pt>
                <c:pt idx="71">
                  <c:v>108.49584785928197</c:v>
                </c:pt>
                <c:pt idx="72">
                  <c:v>108.54939967125243</c:v>
                </c:pt>
                <c:pt idx="73">
                  <c:v>108.3486528290356</c:v>
                </c:pt>
                <c:pt idx="74">
                  <c:v>108.20428753970589</c:v>
                </c:pt>
                <c:pt idx="75">
                  <c:v>108.28466631057843</c:v>
                </c:pt>
                <c:pt idx="76">
                  <c:v>108.15417997606548</c:v>
                </c:pt>
                <c:pt idx="77">
                  <c:v>107.47263122674592</c:v>
                </c:pt>
                <c:pt idx="78">
                  <c:v>108.07380683456584</c:v>
                </c:pt>
                <c:pt idx="79">
                  <c:v>107.65716343622032</c:v>
                </c:pt>
                <c:pt idx="80">
                  <c:v>107.66908274972629</c:v>
                </c:pt>
                <c:pt idx="81">
                  <c:v>108.56519992563769</c:v>
                </c:pt>
                <c:pt idx="82">
                  <c:v>108.04946379630626</c:v>
                </c:pt>
                <c:pt idx="83">
                  <c:v>108.1240152587669</c:v>
                </c:pt>
                <c:pt idx="84">
                  <c:v>108.25917245202598</c:v>
                </c:pt>
                <c:pt idx="85">
                  <c:v>107.99244728604029</c:v>
                </c:pt>
                <c:pt idx="86">
                  <c:v>107.62001876929955</c:v>
                </c:pt>
                <c:pt idx="87">
                  <c:v>107.45329933521585</c:v>
                </c:pt>
                <c:pt idx="88">
                  <c:v>107.26543988289264</c:v>
                </c:pt>
                <c:pt idx="89">
                  <c:v>106.89705596512887</c:v>
                </c:pt>
                <c:pt idx="90">
                  <c:v>107.28570298040013</c:v>
                </c:pt>
                <c:pt idx="91">
                  <c:v>108.32378540853757</c:v>
                </c:pt>
                <c:pt idx="92">
                  <c:v>107.4597790072381</c:v>
                </c:pt>
                <c:pt idx="93">
                  <c:v>107.168939911748</c:v>
                </c:pt>
                <c:pt idx="94">
                  <c:v>107.03974807201359</c:v>
                </c:pt>
                <c:pt idx="95">
                  <c:v>106.73913473605229</c:v>
                </c:pt>
                <c:pt idx="96">
                  <c:v>104.97433812998301</c:v>
                </c:pt>
                <c:pt idx="97">
                  <c:v>106.15205349701291</c:v>
                </c:pt>
                <c:pt idx="98">
                  <c:v>105.8709563243463</c:v>
                </c:pt>
                <c:pt idx="99">
                  <c:v>105.73217406524009</c:v>
                </c:pt>
                <c:pt idx="100">
                  <c:v>105.60641160025982</c:v>
                </c:pt>
                <c:pt idx="101">
                  <c:v>105.64588369092496</c:v>
                </c:pt>
                <c:pt idx="102">
                  <c:v>105.56721661757445</c:v>
                </c:pt>
                <c:pt idx="103">
                  <c:v>105.06391822723637</c:v>
                </c:pt>
                <c:pt idx="104">
                  <c:v>104.11220126147001</c:v>
                </c:pt>
                <c:pt idx="105">
                  <c:v>103.38200341920923</c:v>
                </c:pt>
                <c:pt idx="106">
                  <c:v>102.75124227925352</c:v>
                </c:pt>
                <c:pt idx="107">
                  <c:v>103.35983446581137</c:v>
                </c:pt>
                <c:pt idx="108">
                  <c:v>104.24974369562254</c:v>
                </c:pt>
                <c:pt idx="109">
                  <c:v>105.04250703332389</c:v>
                </c:pt>
                <c:pt idx="110">
                  <c:v>106.21683879590188</c:v>
                </c:pt>
                <c:pt idx="111">
                  <c:v>105.64392510059707</c:v>
                </c:pt>
                <c:pt idx="112">
                  <c:v>106.28367190192549</c:v>
                </c:pt>
                <c:pt idx="113">
                  <c:v>105.99624618286045</c:v>
                </c:pt>
                <c:pt idx="114">
                  <c:v>106.46699733907836</c:v>
                </c:pt>
                <c:pt idx="115">
                  <c:v>106.18833657809385</c:v>
                </c:pt>
                <c:pt idx="116">
                  <c:v>106.49283726808036</c:v>
                </c:pt>
                <c:pt idx="117">
                  <c:v>106.50252189344224</c:v>
                </c:pt>
                <c:pt idx="118">
                  <c:v>105.94507877058605</c:v>
                </c:pt>
                <c:pt idx="119">
                  <c:v>106.32820484069883</c:v>
                </c:pt>
                <c:pt idx="120">
                  <c:v>107.01970745152605</c:v>
                </c:pt>
                <c:pt idx="121">
                  <c:v>106.71713519912373</c:v>
                </c:pt>
                <c:pt idx="122">
                  <c:v>106.48130527511874</c:v>
                </c:pt>
                <c:pt idx="123">
                  <c:v>106.26705492371939</c:v>
                </c:pt>
                <c:pt idx="124">
                  <c:v>106.17236201098292</c:v>
                </c:pt>
                <c:pt idx="125">
                  <c:v>106.1049078282453</c:v>
                </c:pt>
                <c:pt idx="126">
                  <c:v>105.71571658410267</c:v>
                </c:pt>
                <c:pt idx="127">
                  <c:v>106.18100133686922</c:v>
                </c:pt>
                <c:pt idx="128">
                  <c:v>104.20669709454582</c:v>
                </c:pt>
                <c:pt idx="129">
                  <c:v>104.75278487010556</c:v>
                </c:pt>
                <c:pt idx="130">
                  <c:v>104.5904438709033</c:v>
                </c:pt>
                <c:pt idx="131">
                  <c:v>104.68001387936253</c:v>
                </c:pt>
                <c:pt idx="132">
                  <c:v>104.31438316050826</c:v>
                </c:pt>
                <c:pt idx="133">
                  <c:v>104.16320399806108</c:v>
                </c:pt>
                <c:pt idx="134">
                  <c:v>103.43650920571145</c:v>
                </c:pt>
                <c:pt idx="135">
                  <c:v>103.59999214793078</c:v>
                </c:pt>
                <c:pt idx="136">
                  <c:v>103.3216933053272</c:v>
                </c:pt>
                <c:pt idx="137">
                  <c:v>104.49348273320828</c:v>
                </c:pt>
                <c:pt idx="138">
                  <c:v>104.26635587680765</c:v>
                </c:pt>
                <c:pt idx="139">
                  <c:v>105.18578661034138</c:v>
                </c:pt>
                <c:pt idx="140">
                  <c:v>105.05879740638443</c:v>
                </c:pt>
                <c:pt idx="141">
                  <c:v>105.28261784202067</c:v>
                </c:pt>
                <c:pt idx="142">
                  <c:v>104.31681450792024</c:v>
                </c:pt>
                <c:pt idx="143">
                  <c:v>104.46280652463528</c:v>
                </c:pt>
                <c:pt idx="144">
                  <c:v>103.82232628743647</c:v>
                </c:pt>
                <c:pt idx="145">
                  <c:v>104.2063086531837</c:v>
                </c:pt>
                <c:pt idx="146">
                  <c:v>104.40063875239838</c:v>
                </c:pt>
                <c:pt idx="147">
                  <c:v>104.61610949494637</c:v>
                </c:pt>
                <c:pt idx="148">
                  <c:v>104.74301818842967</c:v>
                </c:pt>
                <c:pt idx="149">
                  <c:v>104.48919330825963</c:v>
                </c:pt>
                <c:pt idx="150">
                  <c:v>104.1606192723673</c:v>
                </c:pt>
                <c:pt idx="151">
                  <c:v>103.85558314059023</c:v>
                </c:pt>
                <c:pt idx="152">
                  <c:v>103.935651624301</c:v>
                </c:pt>
                <c:pt idx="153">
                  <c:v>104.13799695915401</c:v>
                </c:pt>
                <c:pt idx="154">
                  <c:v>104.12741878040022</c:v>
                </c:pt>
                <c:pt idx="155">
                  <c:v>104.15566705392622</c:v>
                </c:pt>
                <c:pt idx="156">
                  <c:v>103.77468875655278</c:v>
                </c:pt>
                <c:pt idx="157">
                  <c:v>102.71289564911942</c:v>
                </c:pt>
                <c:pt idx="158">
                  <c:v>103.03102197106122</c:v>
                </c:pt>
                <c:pt idx="159">
                  <c:v>103.1403000243664</c:v>
                </c:pt>
                <c:pt idx="160">
                  <c:v>103.13371409325427</c:v>
                </c:pt>
                <c:pt idx="161">
                  <c:v>102.80122646892806</c:v>
                </c:pt>
                <c:pt idx="162">
                  <c:v>103.10067330528194</c:v>
                </c:pt>
                <c:pt idx="163">
                  <c:v>102.61636984888038</c:v>
                </c:pt>
                <c:pt idx="164">
                  <c:v>103.01878469890973</c:v>
                </c:pt>
                <c:pt idx="165">
                  <c:v>102.05773790535675</c:v>
                </c:pt>
                <c:pt idx="166">
                  <c:v>102.25307767845631</c:v>
                </c:pt>
                <c:pt idx="167">
                  <c:v>101.87836493539196</c:v>
                </c:pt>
                <c:pt idx="168">
                  <c:v>101.66945433391069</c:v>
                </c:pt>
                <c:pt idx="169">
                  <c:v>101.92375485647982</c:v>
                </c:pt>
                <c:pt idx="170">
                  <c:v>101.33043172702121</c:v>
                </c:pt>
                <c:pt idx="171">
                  <c:v>101.00846847320972</c:v>
                </c:pt>
                <c:pt idx="172">
                  <c:v>100.41049818999342</c:v>
                </c:pt>
                <c:pt idx="173">
                  <c:v>100.49706332049726</c:v>
                </c:pt>
                <c:pt idx="174">
                  <c:v>100.18782980969576</c:v>
                </c:pt>
                <c:pt idx="175">
                  <c:v>100.11637462305009</c:v>
                </c:pt>
                <c:pt idx="176">
                  <c:v>99.956473838699097</c:v>
                </c:pt>
                <c:pt idx="177">
                  <c:v>100.00223712344865</c:v>
                </c:pt>
                <c:pt idx="178">
                  <c:v>99.871722070329966</c:v>
                </c:pt>
                <c:pt idx="179">
                  <c:v>99.560310710327983</c:v>
                </c:pt>
                <c:pt idx="180">
                  <c:v>99.923171364831177</c:v>
                </c:pt>
                <c:pt idx="181">
                  <c:v>99.93035636807457</c:v>
                </c:pt>
                <c:pt idx="182">
                  <c:v>100.21203874765283</c:v>
                </c:pt>
                <c:pt idx="183">
                  <c:v>100.35078425529299</c:v>
                </c:pt>
                <c:pt idx="184">
                  <c:v>100.68662507927674</c:v>
                </c:pt>
                <c:pt idx="185">
                  <c:v>101.12128395997189</c:v>
                </c:pt>
                <c:pt idx="186">
                  <c:v>101.63217275393703</c:v>
                </c:pt>
                <c:pt idx="187">
                  <c:v>101.45675911630671</c:v>
                </c:pt>
                <c:pt idx="188">
                  <c:v>100.86740708297118</c:v>
                </c:pt>
                <c:pt idx="189">
                  <c:v>101.47267238301697</c:v>
                </c:pt>
                <c:pt idx="190">
                  <c:v>101.10160840011874</c:v>
                </c:pt>
                <c:pt idx="191">
                  <c:v>101.19561260236422</c:v>
                </c:pt>
                <c:pt idx="192">
                  <c:v>101.77803005726129</c:v>
                </c:pt>
                <c:pt idx="193">
                  <c:v>101.70285011588443</c:v>
                </c:pt>
                <c:pt idx="194">
                  <c:v>101.58800968988066</c:v>
                </c:pt>
                <c:pt idx="195">
                  <c:v>101.68335438667076</c:v>
                </c:pt>
                <c:pt idx="196">
                  <c:v>101.58639370779954</c:v>
                </c:pt>
                <c:pt idx="197">
                  <c:v>101.6738501186547</c:v>
                </c:pt>
                <c:pt idx="198">
                  <c:v>101.49469200636049</c:v>
                </c:pt>
                <c:pt idx="199">
                  <c:v>101.24748747153643</c:v>
                </c:pt>
                <c:pt idx="200">
                  <c:v>101.41429591314663</c:v>
                </c:pt>
                <c:pt idx="201">
                  <c:v>101.11968684137216</c:v>
                </c:pt>
                <c:pt idx="202">
                  <c:v>101.22381042457567</c:v>
                </c:pt>
                <c:pt idx="203">
                  <c:v>101.13057384218425</c:v>
                </c:pt>
                <c:pt idx="204">
                  <c:v>100.4787538771959</c:v>
                </c:pt>
                <c:pt idx="205">
                  <c:v>100.51774095960612</c:v>
                </c:pt>
                <c:pt idx="206">
                  <c:v>100.99757424708596</c:v>
                </c:pt>
                <c:pt idx="207">
                  <c:v>100.32374842466433</c:v>
                </c:pt>
                <c:pt idx="208">
                  <c:v>100.34942850322467</c:v>
                </c:pt>
                <c:pt idx="209">
                  <c:v>99.880784255785954</c:v>
                </c:pt>
                <c:pt idx="210">
                  <c:v>100.03359793165093</c:v>
                </c:pt>
                <c:pt idx="211">
                  <c:v>99.785247333609291</c:v>
                </c:pt>
                <c:pt idx="212">
                  <c:v>99.627648487201171</c:v>
                </c:pt>
                <c:pt idx="213">
                  <c:v>99.551254060067137</c:v>
                </c:pt>
                <c:pt idx="214">
                  <c:v>99.753539298178637</c:v>
                </c:pt>
                <c:pt idx="215">
                  <c:v>99.4723910715649</c:v>
                </c:pt>
                <c:pt idx="216">
                  <c:v>100.73625083819567</c:v>
                </c:pt>
                <c:pt idx="217">
                  <c:v>99.116527685095704</c:v>
                </c:pt>
                <c:pt idx="218">
                  <c:v>99.562484203139164</c:v>
                </c:pt>
                <c:pt idx="219">
                  <c:v>100.17421908846664</c:v>
                </c:pt>
                <c:pt idx="220">
                  <c:v>99.256545169592698</c:v>
                </c:pt>
                <c:pt idx="221">
                  <c:v>99.397374095204043</c:v>
                </c:pt>
                <c:pt idx="222">
                  <c:v>99.230105635223893</c:v>
                </c:pt>
                <c:pt idx="223">
                  <c:v>99.979409895293145</c:v>
                </c:pt>
                <c:pt idx="224">
                  <c:v>99.686257185083008</c:v>
                </c:pt>
                <c:pt idx="225">
                  <c:v>100.01640842941775</c:v>
                </c:pt>
                <c:pt idx="226">
                  <c:v>99.354394988387313</c:v>
                </c:pt>
                <c:pt idx="227">
                  <c:v>98.907704042073433</c:v>
                </c:pt>
                <c:pt idx="228">
                  <c:v>98.23856619460814</c:v>
                </c:pt>
                <c:pt idx="229">
                  <c:v>98.442681938226301</c:v>
                </c:pt>
                <c:pt idx="230">
                  <c:v>99.536973271161045</c:v>
                </c:pt>
                <c:pt idx="231">
                  <c:v>98.4810739581619</c:v>
                </c:pt>
                <c:pt idx="232">
                  <c:v>98.701534205622522</c:v>
                </c:pt>
                <c:pt idx="233">
                  <c:v>98.510496772004359</c:v>
                </c:pt>
                <c:pt idx="234">
                  <c:v>99.040005834892256</c:v>
                </c:pt>
                <c:pt idx="235">
                  <c:v>98.53166359310741</c:v>
                </c:pt>
                <c:pt idx="236">
                  <c:v>98.292327253977163</c:v>
                </c:pt>
                <c:pt idx="237">
                  <c:v>99.390656956127259</c:v>
                </c:pt>
                <c:pt idx="238">
                  <c:v>99.884998356818826</c:v>
                </c:pt>
                <c:pt idx="239">
                  <c:v>99.574689427990435</c:v>
                </c:pt>
                <c:pt idx="240">
                  <c:v>100.23052391312909</c:v>
                </c:pt>
                <c:pt idx="241">
                  <c:v>99.354659481371471</c:v>
                </c:pt>
                <c:pt idx="242">
                  <c:v>99.551786891425593</c:v>
                </c:pt>
                <c:pt idx="243">
                  <c:v>99.25882697608391</c:v>
                </c:pt>
                <c:pt idx="244">
                  <c:v>99.748148058016426</c:v>
                </c:pt>
                <c:pt idx="245">
                  <c:v>98.789829116589388</c:v>
                </c:pt>
                <c:pt idx="246">
                  <c:v>99.256980149149399</c:v>
                </c:pt>
                <c:pt idx="247">
                  <c:v>99.011808453535579</c:v>
                </c:pt>
                <c:pt idx="248">
                  <c:v>98.589170675249406</c:v>
                </c:pt>
                <c:pt idx="249">
                  <c:v>98.395984364810275</c:v>
                </c:pt>
                <c:pt idx="250">
                  <c:v>98.399069740542316</c:v>
                </c:pt>
                <c:pt idx="251">
                  <c:v>98.310953476712314</c:v>
                </c:pt>
                <c:pt idx="252">
                  <c:v>97.526762966953726</c:v>
                </c:pt>
                <c:pt idx="253">
                  <c:v>96.561757276182988</c:v>
                </c:pt>
                <c:pt idx="254">
                  <c:v>96.275996982665234</c:v>
                </c:pt>
                <c:pt idx="255">
                  <c:v>97.273085919456776</c:v>
                </c:pt>
                <c:pt idx="256">
                  <c:v>97.129379515176026</c:v>
                </c:pt>
                <c:pt idx="257">
                  <c:v>96.598982876835379</c:v>
                </c:pt>
                <c:pt idx="258">
                  <c:v>96.769126132028561</c:v>
                </c:pt>
                <c:pt idx="259">
                  <c:v>96.415812491471954</c:v>
                </c:pt>
                <c:pt idx="260">
                  <c:v>96.610670646971514</c:v>
                </c:pt>
                <c:pt idx="261">
                  <c:v>96.266600728384276</c:v>
                </c:pt>
                <c:pt idx="262">
                  <c:v>95.7674842783792</c:v>
                </c:pt>
                <c:pt idx="263">
                  <c:v>95.663592007622711</c:v>
                </c:pt>
                <c:pt idx="264">
                  <c:v>94.751828082021973</c:v>
                </c:pt>
                <c:pt idx="265">
                  <c:v>94.506520155395549</c:v>
                </c:pt>
                <c:pt idx="266">
                  <c:v>94.984947479062086</c:v>
                </c:pt>
                <c:pt idx="267">
                  <c:v>94.764075041427773</c:v>
                </c:pt>
                <c:pt idx="268">
                  <c:v>94.593810173089764</c:v>
                </c:pt>
                <c:pt idx="269">
                  <c:v>94.523559343065813</c:v>
                </c:pt>
                <c:pt idx="270">
                  <c:v>94.774811363476388</c:v>
                </c:pt>
                <c:pt idx="271">
                  <c:v>94.214181740937008</c:v>
                </c:pt>
                <c:pt idx="272">
                  <c:v>94.13611680976615</c:v>
                </c:pt>
                <c:pt idx="273">
                  <c:v>93.121344103816142</c:v>
                </c:pt>
                <c:pt idx="274">
                  <c:v>93.072481223066859</c:v>
                </c:pt>
                <c:pt idx="275">
                  <c:v>93.263265791189767</c:v>
                </c:pt>
                <c:pt idx="276">
                  <c:v>92.775261612355209</c:v>
                </c:pt>
                <c:pt idx="277">
                  <c:v>92.567288951506811</c:v>
                </c:pt>
                <c:pt idx="278">
                  <c:v>92.299761994900948</c:v>
                </c:pt>
                <c:pt idx="279">
                  <c:v>92.473278807207748</c:v>
                </c:pt>
                <c:pt idx="280">
                  <c:v>92.598212429880078</c:v>
                </c:pt>
                <c:pt idx="281">
                  <c:v>92.428270869323327</c:v>
                </c:pt>
                <c:pt idx="282">
                  <c:v>91.953232471674298</c:v>
                </c:pt>
                <c:pt idx="283">
                  <c:v>91.007436354657031</c:v>
                </c:pt>
                <c:pt idx="284">
                  <c:v>90.575518732756777</c:v>
                </c:pt>
                <c:pt idx="285">
                  <c:v>89.226402349538972</c:v>
                </c:pt>
                <c:pt idx="286">
                  <c:v>91.142142480693948</c:v>
                </c:pt>
                <c:pt idx="287">
                  <c:v>90.28905724201843</c:v>
                </c:pt>
                <c:pt idx="288">
                  <c:v>90.224245448892304</c:v>
                </c:pt>
                <c:pt idx="289">
                  <c:v>90.553395281706401</c:v>
                </c:pt>
                <c:pt idx="290">
                  <c:v>90.505110086204297</c:v>
                </c:pt>
                <c:pt idx="291">
                  <c:v>89.998889402610317</c:v>
                </c:pt>
                <c:pt idx="292">
                  <c:v>90.292898378056876</c:v>
                </c:pt>
                <c:pt idx="293">
                  <c:v>89.675798861575331</c:v>
                </c:pt>
                <c:pt idx="294">
                  <c:v>90.131327349704719</c:v>
                </c:pt>
                <c:pt idx="295">
                  <c:v>89.714851293386232</c:v>
                </c:pt>
                <c:pt idx="296">
                  <c:v>90.845102672876095</c:v>
                </c:pt>
                <c:pt idx="297">
                  <c:v>91.306907495425747</c:v>
                </c:pt>
                <c:pt idx="298">
                  <c:v>91.038089287640773</c:v>
                </c:pt>
                <c:pt idx="299">
                  <c:v>90.318236457505591</c:v>
                </c:pt>
                <c:pt idx="300">
                  <c:v>90.448145855578247</c:v>
                </c:pt>
                <c:pt idx="301">
                  <c:v>90.018620198074842</c:v>
                </c:pt>
                <c:pt idx="302">
                  <c:v>89.527179016977882</c:v>
                </c:pt>
                <c:pt idx="303">
                  <c:v>89.484543462723352</c:v>
                </c:pt>
                <c:pt idx="304">
                  <c:v>89.442667812403883</c:v>
                </c:pt>
                <c:pt idx="305">
                  <c:v>89.489651463102405</c:v>
                </c:pt>
                <c:pt idx="306">
                  <c:v>89.056732587331098</c:v>
                </c:pt>
                <c:pt idx="307">
                  <c:v>89.624987423437858</c:v>
                </c:pt>
                <c:pt idx="308">
                  <c:v>89.139417616081502</c:v>
                </c:pt>
                <c:pt idx="309">
                  <c:v>89.059921973569104</c:v>
                </c:pt>
                <c:pt idx="310">
                  <c:v>88.3295132174635</c:v>
                </c:pt>
                <c:pt idx="311">
                  <c:v>88.460160042951344</c:v>
                </c:pt>
                <c:pt idx="312">
                  <c:v>87.352765395362511</c:v>
                </c:pt>
                <c:pt idx="313">
                  <c:v>87.284229307774069</c:v>
                </c:pt>
                <c:pt idx="314">
                  <c:v>86.827334898589683</c:v>
                </c:pt>
                <c:pt idx="315">
                  <c:v>86.106271327986875</c:v>
                </c:pt>
                <c:pt idx="316">
                  <c:v>86.024187770386362</c:v>
                </c:pt>
                <c:pt idx="317">
                  <c:v>85.588149692765981</c:v>
                </c:pt>
                <c:pt idx="318">
                  <c:v>84.523368109760753</c:v>
                </c:pt>
                <c:pt idx="319">
                  <c:v>85.529012096951803</c:v>
                </c:pt>
                <c:pt idx="320">
                  <c:v>84.15824034481173</c:v>
                </c:pt>
                <c:pt idx="321">
                  <c:v>85.35831439987885</c:v>
                </c:pt>
                <c:pt idx="322">
                  <c:v>87.952225722077628</c:v>
                </c:pt>
                <c:pt idx="323">
                  <c:v>89.009789418258265</c:v>
                </c:pt>
                <c:pt idx="324">
                  <c:v>88.119478059102931</c:v>
                </c:pt>
                <c:pt idx="325">
                  <c:v>88.338678455873406</c:v>
                </c:pt>
                <c:pt idx="326">
                  <c:v>89.117280046587453</c:v>
                </c:pt>
                <c:pt idx="327">
                  <c:v>88.617805373973496</c:v>
                </c:pt>
                <c:pt idx="328">
                  <c:v>88.295261518133429</c:v>
                </c:pt>
                <c:pt idx="329">
                  <c:v>87.044985172861416</c:v>
                </c:pt>
                <c:pt idx="330">
                  <c:v>87.084918179075601</c:v>
                </c:pt>
                <c:pt idx="331">
                  <c:v>86.713138506403624</c:v>
                </c:pt>
                <c:pt idx="332">
                  <c:v>86.320154476683342</c:v>
                </c:pt>
                <c:pt idx="333">
                  <c:v>86.282979452441424</c:v>
                </c:pt>
                <c:pt idx="334">
                  <c:v>85.688748574607899</c:v>
                </c:pt>
                <c:pt idx="335">
                  <c:v>85.091090751215518</c:v>
                </c:pt>
                <c:pt idx="336">
                  <c:v>84.564830372047496</c:v>
                </c:pt>
                <c:pt idx="337">
                  <c:v>84.84821716860813</c:v>
                </c:pt>
                <c:pt idx="338">
                  <c:v>84.786546330711559</c:v>
                </c:pt>
                <c:pt idx="339">
                  <c:v>84.83835185359186</c:v>
                </c:pt>
                <c:pt idx="340">
                  <c:v>85.182917661220941</c:v>
                </c:pt>
                <c:pt idx="341">
                  <c:v>85.785412863572958</c:v>
                </c:pt>
                <c:pt idx="342">
                  <c:v>85.415753820602589</c:v>
                </c:pt>
                <c:pt idx="343">
                  <c:v>85.555221493390661</c:v>
                </c:pt>
                <c:pt idx="344">
                  <c:v>85.315844312893446</c:v>
                </c:pt>
                <c:pt idx="345">
                  <c:v>84.483992126283511</c:v>
                </c:pt>
                <c:pt idx="346">
                  <c:v>84.201157303420075</c:v>
                </c:pt>
                <c:pt idx="347">
                  <c:v>84.236981839815343</c:v>
                </c:pt>
                <c:pt idx="348">
                  <c:v>83.84518667245861</c:v>
                </c:pt>
                <c:pt idx="349">
                  <c:v>83.220487325898404</c:v>
                </c:pt>
                <c:pt idx="350">
                  <c:v>82.527286373449698</c:v>
                </c:pt>
                <c:pt idx="351">
                  <c:v>82.167244465295809</c:v>
                </c:pt>
                <c:pt idx="352">
                  <c:v>81.622404253794329</c:v>
                </c:pt>
                <c:pt idx="353">
                  <c:v>81.604685264958817</c:v>
                </c:pt>
                <c:pt idx="354">
                  <c:v>81.612188706316473</c:v>
                </c:pt>
                <c:pt idx="355">
                  <c:v>82.029961914259118</c:v>
                </c:pt>
                <c:pt idx="356">
                  <c:v>81.439725839286695</c:v>
                </c:pt>
                <c:pt idx="357">
                  <c:v>81.953288639751946</c:v>
                </c:pt>
                <c:pt idx="358">
                  <c:v>81.624377567822251</c:v>
                </c:pt>
                <c:pt idx="359">
                  <c:v>81.554106302130506</c:v>
                </c:pt>
                <c:pt idx="360">
                  <c:v>81.221587482060428</c:v>
                </c:pt>
                <c:pt idx="361">
                  <c:v>81.359113553679549</c:v>
                </c:pt>
                <c:pt idx="362">
                  <c:v>80.925506004075999</c:v>
                </c:pt>
                <c:pt idx="363">
                  <c:v>81.202158749047385</c:v>
                </c:pt>
                <c:pt idx="364">
                  <c:v>81.492653531924276</c:v>
                </c:pt>
                <c:pt idx="365">
                  <c:v>81.865403040869921</c:v>
                </c:pt>
                <c:pt idx="366">
                  <c:v>82.07463609199695</c:v>
                </c:pt>
                <c:pt idx="367">
                  <c:v>81.544889221701538</c:v>
                </c:pt>
                <c:pt idx="368">
                  <c:v>80.936857927214717</c:v>
                </c:pt>
                <c:pt idx="369">
                  <c:v>80.756437131694497</c:v>
                </c:pt>
                <c:pt idx="370">
                  <c:v>81.428452927511941</c:v>
                </c:pt>
                <c:pt idx="371">
                  <c:v>81.36589453436541</c:v>
                </c:pt>
                <c:pt idx="372">
                  <c:v>81.485059838688983</c:v>
                </c:pt>
                <c:pt idx="373">
                  <c:v>80.751394039197621</c:v>
                </c:pt>
                <c:pt idx="374">
                  <c:v>81.040069823761897</c:v>
                </c:pt>
                <c:pt idx="375">
                  <c:v>81.513307550179206</c:v>
                </c:pt>
                <c:pt idx="376">
                  <c:v>81.391659695436843</c:v>
                </c:pt>
                <c:pt idx="377">
                  <c:v>81.143485655197836</c:v>
                </c:pt>
                <c:pt idx="378">
                  <c:v>81.154286316178457</c:v>
                </c:pt>
                <c:pt idx="379">
                  <c:v>81.251639796587796</c:v>
                </c:pt>
                <c:pt idx="380">
                  <c:v>81.550765045984406</c:v>
                </c:pt>
                <c:pt idx="381">
                  <c:v>81.3862372994206</c:v>
                </c:pt>
                <c:pt idx="382">
                  <c:v>81.596302252973345</c:v>
                </c:pt>
                <c:pt idx="383">
                  <c:v>81.210461987705855</c:v>
                </c:pt>
                <c:pt idx="384">
                  <c:v>80.842515652214601</c:v>
                </c:pt>
                <c:pt idx="385">
                  <c:v>80.408999150174793</c:v>
                </c:pt>
                <c:pt idx="386">
                  <c:v>80.33565470921404</c:v>
                </c:pt>
                <c:pt idx="387">
                  <c:v>80.116611393515001</c:v>
                </c:pt>
                <c:pt idx="388">
                  <c:v>80.421358943632157</c:v>
                </c:pt>
                <c:pt idx="389">
                  <c:v>80.3832251113013</c:v>
                </c:pt>
                <c:pt idx="390">
                  <c:v>80.273509379027487</c:v>
                </c:pt>
                <c:pt idx="391">
                  <c:v>80.537344879262804</c:v>
                </c:pt>
                <c:pt idx="392">
                  <c:v>80.428116237867727</c:v>
                </c:pt>
                <c:pt idx="393">
                  <c:v>80.803588633905164</c:v>
                </c:pt>
                <c:pt idx="394">
                  <c:v>81.322168853320662</c:v>
                </c:pt>
                <c:pt idx="395">
                  <c:v>81.5944668761055</c:v>
                </c:pt>
                <c:pt idx="396">
                  <c:v>82.654865051378451</c:v>
                </c:pt>
                <c:pt idx="397">
                  <c:v>83.268068471442035</c:v>
                </c:pt>
                <c:pt idx="398">
                  <c:v>83.106621438156452</c:v>
                </c:pt>
                <c:pt idx="399">
                  <c:v>83.495957557516775</c:v>
                </c:pt>
                <c:pt idx="400">
                  <c:v>83.007722692937222</c:v>
                </c:pt>
                <c:pt idx="401">
                  <c:v>82.829565841083408</c:v>
                </c:pt>
                <c:pt idx="402">
                  <c:v>83.342783541379973</c:v>
                </c:pt>
                <c:pt idx="403">
                  <c:v>82.745038504071744</c:v>
                </c:pt>
                <c:pt idx="404">
                  <c:v>83.741036433738586</c:v>
                </c:pt>
                <c:pt idx="405">
                  <c:v>83.937514989260734</c:v>
                </c:pt>
                <c:pt idx="406">
                  <c:v>83.550492091264744</c:v>
                </c:pt>
                <c:pt idx="407">
                  <c:v>83.665546740542169</c:v>
                </c:pt>
                <c:pt idx="408">
                  <c:v>83.797805650034817</c:v>
                </c:pt>
                <c:pt idx="409">
                  <c:v>83.834838080583154</c:v>
                </c:pt>
                <c:pt idx="410">
                  <c:v>84.212137628737906</c:v>
                </c:pt>
                <c:pt idx="411">
                  <c:v>83.846933650270245</c:v>
                </c:pt>
                <c:pt idx="412">
                  <c:v>83.903867823337549</c:v>
                </c:pt>
                <c:pt idx="413">
                  <c:v>83.558917030269825</c:v>
                </c:pt>
                <c:pt idx="414">
                  <c:v>83.460804078063177</c:v>
                </c:pt>
                <c:pt idx="415">
                  <c:v>83.765458832702436</c:v>
                </c:pt>
                <c:pt idx="416">
                  <c:v>83.69488684898657</c:v>
                </c:pt>
                <c:pt idx="417">
                  <c:v>83.723286962395775</c:v>
                </c:pt>
                <c:pt idx="418">
                  <c:v>83.9351799800191</c:v>
                </c:pt>
                <c:pt idx="419">
                  <c:v>83.918776568721171</c:v>
                </c:pt>
                <c:pt idx="420">
                  <c:v>83.707282515677065</c:v>
                </c:pt>
                <c:pt idx="421">
                  <c:v>83.706063121980335</c:v>
                </c:pt>
                <c:pt idx="422">
                  <c:v>83.427572381370894</c:v>
                </c:pt>
                <c:pt idx="423">
                  <c:v>83.43295225790601</c:v>
                </c:pt>
                <c:pt idx="424">
                  <c:v>83.82304559910429</c:v>
                </c:pt>
                <c:pt idx="425">
                  <c:v>83.353536064060549</c:v>
                </c:pt>
                <c:pt idx="426">
                  <c:v>83.420336266384737</c:v>
                </c:pt>
                <c:pt idx="427">
                  <c:v>83.188758391915201</c:v>
                </c:pt>
                <c:pt idx="428">
                  <c:v>82.920857922537323</c:v>
                </c:pt>
                <c:pt idx="429">
                  <c:v>82.83127515273442</c:v>
                </c:pt>
                <c:pt idx="430">
                  <c:v>82.773142810101248</c:v>
                </c:pt>
                <c:pt idx="431">
                  <c:v>82.266957587192991</c:v>
                </c:pt>
                <c:pt idx="432">
                  <c:v>82.581682119462457</c:v>
                </c:pt>
                <c:pt idx="433">
                  <c:v>81.694348647584206</c:v>
                </c:pt>
                <c:pt idx="434">
                  <c:v>82.020147673971636</c:v>
                </c:pt>
                <c:pt idx="435">
                  <c:v>81.763119468016427</c:v>
                </c:pt>
                <c:pt idx="436">
                  <c:v>81.465248403804978</c:v>
                </c:pt>
                <c:pt idx="437">
                  <c:v>81.520821984863147</c:v>
                </c:pt>
                <c:pt idx="438">
                  <c:v>81.543033739186228</c:v>
                </c:pt>
                <c:pt idx="439">
                  <c:v>81.747946587337978</c:v>
                </c:pt>
                <c:pt idx="440">
                  <c:v>81.594028926313811</c:v>
                </c:pt>
                <c:pt idx="441">
                  <c:v>81.294702922266595</c:v>
                </c:pt>
                <c:pt idx="442">
                  <c:v>81.482439582093178</c:v>
                </c:pt>
                <c:pt idx="443">
                  <c:v>81.578453485315009</c:v>
                </c:pt>
                <c:pt idx="444">
                  <c:v>82.417847643115849</c:v>
                </c:pt>
                <c:pt idx="445">
                  <c:v>82.121791008372654</c:v>
                </c:pt>
                <c:pt idx="446">
                  <c:v>81.754675685035934</c:v>
                </c:pt>
                <c:pt idx="447">
                  <c:v>81.162309177005596</c:v>
                </c:pt>
                <c:pt idx="448">
                  <c:v>81.511893902179565</c:v>
                </c:pt>
                <c:pt idx="449">
                  <c:v>82.249447766593718</c:v>
                </c:pt>
                <c:pt idx="450">
                  <c:v>82.401705391120331</c:v>
                </c:pt>
                <c:pt idx="451">
                  <c:v>82.380030897330698</c:v>
                </c:pt>
                <c:pt idx="452">
                  <c:v>82.440066829043829</c:v>
                </c:pt>
                <c:pt idx="453">
                  <c:v>82.183805299447442</c:v>
                </c:pt>
                <c:pt idx="454">
                  <c:v>81.934087807113812</c:v>
                </c:pt>
                <c:pt idx="455">
                  <c:v>81.687140320057807</c:v>
                </c:pt>
                <c:pt idx="456">
                  <c:v>81.875310565302584</c:v>
                </c:pt>
                <c:pt idx="457">
                  <c:v>81.958774276785292</c:v>
                </c:pt>
                <c:pt idx="458">
                  <c:v>81.969243189061316</c:v>
                </c:pt>
                <c:pt idx="459">
                  <c:v>82.401149553076053</c:v>
                </c:pt>
              </c:numCache>
            </c:numRef>
          </c:val>
          <c:smooth val="0"/>
        </c:ser>
        <c:dLbls>
          <c:showLegendKey val="0"/>
          <c:showVal val="0"/>
          <c:showCatName val="0"/>
          <c:showSerName val="0"/>
          <c:showPercent val="0"/>
          <c:showBubbleSize val="0"/>
        </c:dLbls>
        <c:marker val="1"/>
        <c:smooth val="0"/>
        <c:axId val="175299968"/>
        <c:axId val="175301760"/>
      </c:lineChart>
      <c:dateAx>
        <c:axId val="175299968"/>
        <c:scaling>
          <c:orientation val="minMax"/>
        </c:scaling>
        <c:delete val="0"/>
        <c:axPos val="b"/>
        <c:numFmt formatCode="yy" sourceLinked="0"/>
        <c:majorTickMark val="none"/>
        <c:minorTickMark val="none"/>
        <c:tickLblPos val="nextTo"/>
        <c:crossAx val="175301760"/>
        <c:crosses val="autoZero"/>
        <c:auto val="1"/>
        <c:lblOffset val="100"/>
        <c:baseTimeUnit val="months"/>
        <c:majorUnit val="2"/>
        <c:majorTimeUnit val="years"/>
      </c:dateAx>
      <c:valAx>
        <c:axId val="175301760"/>
        <c:scaling>
          <c:orientation val="minMax"/>
          <c:min val="60"/>
        </c:scaling>
        <c:delete val="0"/>
        <c:axPos val="l"/>
        <c:numFmt formatCode="General" sourceLinked="1"/>
        <c:majorTickMark val="none"/>
        <c:minorTickMark val="none"/>
        <c:tickLblPos val="nextTo"/>
        <c:crossAx val="175299968"/>
        <c:crosses val="autoZero"/>
        <c:crossBetween val="between"/>
      </c:valAx>
    </c:plotArea>
    <c:legend>
      <c:legendPos val="b"/>
      <c:layout>
        <c:manualLayout>
          <c:xMode val="edge"/>
          <c:yMode val="edge"/>
          <c:x val="0.17551290224389349"/>
          <c:y val="0.92969258138446198"/>
          <c:w val="0.67669119040645087"/>
          <c:h val="5.3692671217479414E-2"/>
        </c:manualLayout>
      </c:layout>
      <c:overlay val="0"/>
    </c:legend>
    <c:plotVisOnly val="1"/>
    <c:dispBlanksAs val="gap"/>
    <c:showDLblsOverMax val="0"/>
  </c:chart>
  <c:spPr>
    <a:ln>
      <a:noFill/>
    </a:ln>
  </c:spPr>
  <c:txPr>
    <a:bodyPr/>
    <a:lstStyle/>
    <a:p>
      <a:pPr>
        <a:defRPr sz="12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9.8948670377241813E-3"/>
          <c:y val="1.8518518518518517E-2"/>
          <c:w val="0.97278911564625847"/>
          <c:h val="0.875"/>
        </c:manualLayout>
      </c:layout>
      <c:lineChart>
        <c:grouping val="standard"/>
        <c:varyColors val="0"/>
        <c:ser>
          <c:idx val="0"/>
          <c:order val="0"/>
          <c:tx>
            <c:strRef>
              <c:f>Worksheet!$K$7</c:f>
              <c:strCache>
                <c:ptCount val="1"/>
                <c:pt idx="0">
                  <c:v>Current account balance</c:v>
                </c:pt>
              </c:strCache>
            </c:strRef>
          </c:tx>
          <c:spPr>
            <a:ln w="38100">
              <a:solidFill>
                <a:srgbClr val="4D3C2F"/>
              </a:solidFill>
              <a:prstDash val="solid"/>
            </a:ln>
          </c:spPr>
          <c:marker>
            <c:symbol val="none"/>
          </c:marker>
          <c:dPt>
            <c:idx val="24"/>
            <c:bubble3D val="0"/>
            <c:spPr>
              <a:ln w="38100">
                <a:solidFill>
                  <a:srgbClr val="4D3C2F"/>
                </a:solidFill>
                <a:prstDash val="sysDot"/>
              </a:ln>
            </c:spPr>
          </c:dPt>
          <c:dPt>
            <c:idx val="25"/>
            <c:bubble3D val="0"/>
            <c:spPr>
              <a:ln w="38100">
                <a:solidFill>
                  <a:srgbClr val="4D3C2F"/>
                </a:solidFill>
                <a:prstDash val="sysDot"/>
              </a:ln>
            </c:spPr>
          </c:dPt>
          <c:cat>
            <c:strRef>
              <c:f>Worksheet!$J$8:$J$33</c:f>
              <c:strCache>
                <c:ptCount val="26"/>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2020e</c:v>
                </c:pt>
                <c:pt idx="25">
                  <c:v>2021</c:v>
                </c:pt>
              </c:strCache>
            </c:strRef>
          </c:cat>
          <c:val>
            <c:numRef>
              <c:f>Worksheet!$K$8:$K$33</c:f>
              <c:numCache>
                <c:formatCode>General</c:formatCode>
                <c:ptCount val="26"/>
                <c:pt idx="0">
                  <c:v>-1.5425</c:v>
                </c:pt>
                <c:pt idx="1">
                  <c:v>-1.64</c:v>
                </c:pt>
                <c:pt idx="2">
                  <c:v>-2.37</c:v>
                </c:pt>
                <c:pt idx="3">
                  <c:v>-2.9899999999999998</c:v>
                </c:pt>
                <c:pt idx="4">
                  <c:v>-3.9350000000000001</c:v>
                </c:pt>
                <c:pt idx="5">
                  <c:v>-3.6850000000000001</c:v>
                </c:pt>
                <c:pt idx="6">
                  <c:v>-4.12</c:v>
                </c:pt>
                <c:pt idx="7">
                  <c:v>-4.53</c:v>
                </c:pt>
                <c:pt idx="8">
                  <c:v>-5.165</c:v>
                </c:pt>
                <c:pt idx="9">
                  <c:v>-5.71</c:v>
                </c:pt>
                <c:pt idx="10">
                  <c:v>-5.8349999999999991</c:v>
                </c:pt>
                <c:pt idx="11">
                  <c:v>-4.9250000000000007</c:v>
                </c:pt>
                <c:pt idx="12">
                  <c:v>-4.6300000000000008</c:v>
                </c:pt>
                <c:pt idx="13">
                  <c:v>-2.5775000000000001</c:v>
                </c:pt>
                <c:pt idx="14">
                  <c:v>-2.8774999999999999</c:v>
                </c:pt>
                <c:pt idx="15">
                  <c:v>-2.87</c:v>
                </c:pt>
                <c:pt idx="16">
                  <c:v>-2.6349999999999998</c:v>
                </c:pt>
                <c:pt idx="17">
                  <c:v>-2.08</c:v>
                </c:pt>
                <c:pt idx="18">
                  <c:v>-2.0825</c:v>
                </c:pt>
                <c:pt idx="19">
                  <c:v>-2.2349999999999999</c:v>
                </c:pt>
                <c:pt idx="20">
                  <c:v>-2.29</c:v>
                </c:pt>
                <c:pt idx="21">
                  <c:v>-2.25</c:v>
                </c:pt>
                <c:pt idx="22">
                  <c:v>-2.3832947257134767</c:v>
                </c:pt>
                <c:pt idx="23">
                  <c:v>-2.3278730550617146</c:v>
                </c:pt>
                <c:pt idx="24">
                  <c:v>-2.0878256698644622</c:v>
                </c:pt>
                <c:pt idx="25">
                  <c:v>-2.103550330736041</c:v>
                </c:pt>
              </c:numCache>
            </c:numRef>
          </c:val>
          <c:smooth val="0"/>
        </c:ser>
        <c:ser>
          <c:idx val="1"/>
          <c:order val="1"/>
          <c:tx>
            <c:strRef>
              <c:f>Worksheet!$L$7</c:f>
              <c:strCache>
                <c:ptCount val="1"/>
                <c:pt idx="0">
                  <c:v>Budget balance</c:v>
                </c:pt>
              </c:strCache>
            </c:strRef>
          </c:tx>
          <c:spPr>
            <a:ln w="38100">
              <a:solidFill>
                <a:srgbClr val="CFBD9B"/>
              </a:solidFill>
              <a:prstDash val="solid"/>
            </a:ln>
          </c:spPr>
          <c:marker>
            <c:symbol val="none"/>
          </c:marker>
          <c:dPt>
            <c:idx val="24"/>
            <c:bubble3D val="0"/>
            <c:spPr>
              <a:ln w="38100">
                <a:solidFill>
                  <a:srgbClr val="CFBD9B"/>
                </a:solidFill>
                <a:prstDash val="sysDot"/>
              </a:ln>
            </c:spPr>
          </c:dPt>
          <c:dPt>
            <c:idx val="25"/>
            <c:bubble3D val="0"/>
            <c:spPr>
              <a:ln w="38100">
                <a:solidFill>
                  <a:srgbClr val="CFBD9B"/>
                </a:solidFill>
                <a:prstDash val="sysDot"/>
              </a:ln>
            </c:spPr>
          </c:dPt>
          <c:cat>
            <c:strRef>
              <c:f>Worksheet!$J$8:$J$33</c:f>
              <c:strCache>
                <c:ptCount val="26"/>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2020e</c:v>
                </c:pt>
                <c:pt idx="25">
                  <c:v>2021</c:v>
                </c:pt>
              </c:strCache>
            </c:strRef>
          </c:cat>
          <c:val>
            <c:numRef>
              <c:f>Worksheet!$L$8:$L$33</c:f>
              <c:numCache>
                <c:formatCode>General</c:formatCode>
                <c:ptCount val="26"/>
                <c:pt idx="0">
                  <c:v>-1.3735821011070684</c:v>
                </c:pt>
                <c:pt idx="1">
                  <c:v>-2.8446351230829316E-2</c:v>
                </c:pt>
                <c:pt idx="2">
                  <c:v>0.60012192666194042</c:v>
                </c:pt>
                <c:pt idx="3">
                  <c:v>1.6469830853416678</c:v>
                </c:pt>
                <c:pt idx="4">
                  <c:v>2.4857520470916428</c:v>
                </c:pt>
                <c:pt idx="5">
                  <c:v>0.89080097242205414</c:v>
                </c:pt>
                <c:pt idx="6">
                  <c:v>-2.1091944826703362</c:v>
                </c:pt>
                <c:pt idx="7">
                  <c:v>-3.4827220561604082</c:v>
                </c:pt>
                <c:pt idx="8">
                  <c:v>-3.2671277599585711</c:v>
                </c:pt>
                <c:pt idx="9">
                  <c:v>-2.4682692031104678</c:v>
                </c:pt>
                <c:pt idx="10">
                  <c:v>-1.5144774369145688</c:v>
                </c:pt>
                <c:pt idx="11">
                  <c:v>-1.3004540933269904</c:v>
                </c:pt>
                <c:pt idx="12">
                  <c:v>-4.6250057347926044</c:v>
                </c:pt>
                <c:pt idx="13">
                  <c:v>-10.182743698925698</c:v>
                </c:pt>
                <c:pt idx="14">
                  <c:v>-8.5052010899109867</c:v>
                </c:pt>
                <c:pt idx="15">
                  <c:v>-8.0396394425643081</c:v>
                </c:pt>
                <c:pt idx="16">
                  <c:v>-6.5490691206114686</c:v>
                </c:pt>
                <c:pt idx="17">
                  <c:v>-3.3333978757598017</c:v>
                </c:pt>
                <c:pt idx="18">
                  <c:v>-2.7825660292315835</c:v>
                </c:pt>
                <c:pt idx="19">
                  <c:v>-2.6134369285766219</c:v>
                </c:pt>
                <c:pt idx="20">
                  <c:v>-3.1077288064953064</c:v>
                </c:pt>
                <c:pt idx="21">
                  <c:v>-3.4885447298584995</c:v>
                </c:pt>
                <c:pt idx="22">
                  <c:v>-4.2418095018282092</c:v>
                </c:pt>
                <c:pt idx="23">
                  <c:v>-4.7697382007147304</c:v>
                </c:pt>
                <c:pt idx="24">
                  <c:v>-23.17744598020456</c:v>
                </c:pt>
                <c:pt idx="25">
                  <c:v>-14.112511922859108</c:v>
                </c:pt>
              </c:numCache>
            </c:numRef>
          </c:val>
          <c:smooth val="0"/>
        </c:ser>
        <c:dLbls>
          <c:showLegendKey val="0"/>
          <c:showVal val="0"/>
          <c:showCatName val="0"/>
          <c:showSerName val="0"/>
          <c:showPercent val="0"/>
          <c:showBubbleSize val="0"/>
        </c:dLbls>
        <c:marker val="1"/>
        <c:smooth val="0"/>
        <c:axId val="175318912"/>
        <c:axId val="175320448"/>
      </c:lineChart>
      <c:catAx>
        <c:axId val="175318912"/>
        <c:scaling>
          <c:orientation val="minMax"/>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175320448"/>
        <c:crosses val="autoZero"/>
        <c:auto val="0"/>
        <c:lblAlgn val="ctr"/>
        <c:lblOffset val="100"/>
        <c:noMultiLvlLbl val="1"/>
      </c:catAx>
      <c:valAx>
        <c:axId val="175320448"/>
        <c:scaling>
          <c:orientation val="minMax"/>
        </c:scaling>
        <c:delete val="0"/>
        <c:axPos val="l"/>
        <c:numFmt formatCode="#,##0;\ \(#,##0\)" sourceLinked="0"/>
        <c:majorTickMark val="none"/>
        <c:minorTickMark val="none"/>
        <c:tickLblPos val="nextTo"/>
        <c:spPr>
          <a:ln w="25400">
            <a:noFill/>
          </a:ln>
        </c:spPr>
        <c:crossAx val="175318912"/>
        <c:crosses val="autoZero"/>
        <c:crossBetween val="midCat"/>
      </c:valAx>
      <c:spPr>
        <a:noFill/>
        <a:ln w="25400">
          <a:noFill/>
        </a:ln>
      </c:spPr>
    </c:plotArea>
    <c:legend>
      <c:legendPos val="b"/>
      <c:layout>
        <c:manualLayout>
          <c:xMode val="edge"/>
          <c:yMode val="edge"/>
          <c:x val="0.1854016558514209"/>
          <c:y val="0.92196540931058035"/>
          <c:w val="0.63524181599366203"/>
          <c:h val="7.7449726527509213E-2"/>
        </c:manualLayout>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16</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17</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18</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20</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171879-BCF4-4596-AC7B-8222802EDF9B}" type="slidenum">
              <a:rPr lang="zh-TW" altLang="en-GB" smtClean="0">
                <a:solidFill>
                  <a:prstClr val="black"/>
                </a:solidFill>
              </a:rPr>
              <a:pPr/>
              <a:t>4</a:t>
            </a:fld>
            <a:endParaRPr lang="en-GB" altLang="zh-TW" dirty="0">
              <a:solidFill>
                <a:prstClr val="black"/>
              </a:solidFill>
            </a:endParaRPr>
          </a:p>
        </p:txBody>
      </p:sp>
    </p:spTree>
    <p:extLst>
      <p:ext uri="{BB962C8B-B14F-4D97-AF65-F5344CB8AC3E}">
        <p14:creationId xmlns:p14="http://schemas.microsoft.com/office/powerpoint/2010/main" val="4210968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13</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14</a:t>
            </a:fld>
            <a:endParaRPr altLang="zh-TW" dirty="0">
              <a:solidFill>
                <a:prstClr val="black"/>
              </a:solidFill>
            </a:endParaRPr>
          </a:p>
        </p:txBody>
      </p:sp>
    </p:spTree>
    <p:extLst>
      <p:ext uri="{BB962C8B-B14F-4D97-AF65-F5344CB8AC3E}">
        <p14:creationId xmlns:p14="http://schemas.microsoft.com/office/powerpoint/2010/main" val="2165584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2"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0"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4"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5"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3"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6"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6"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endParaRPr lang="en-GB"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43.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44.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45.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3.emf"/></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46.xml"/><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7.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3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0.xml"/><Relationship Id="rId1" Type="http://schemas.openxmlformats.org/officeDocument/2006/relationships/tags" Target="../tags/tag139.xml"/><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41.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14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Mark Andersen</a:t>
            </a:r>
            <a:r>
              <a:rPr lang="en-GB" dirty="0"/>
              <a:t>, Co-Head CIO Asset Allocation, UBS Global Wealth Management</a:t>
            </a:r>
          </a:p>
          <a:p>
            <a:pPr fontAlgn="base">
              <a:spcBef>
                <a:spcPts val="0"/>
              </a:spcBef>
            </a:pPr>
            <a:r>
              <a:rPr lang="en-GB" b="1" dirty="0" smtClean="0"/>
              <a:t>Rolf Ganter</a:t>
            </a:r>
            <a:r>
              <a:rPr lang="en-GB" dirty="0"/>
              <a:t>, Head CIO European Equities, UBS Global Wealth Management</a:t>
            </a:r>
          </a:p>
          <a:p>
            <a:pPr fontAlgn="base">
              <a:spcBef>
                <a:spcPts val="0"/>
              </a:spcBef>
            </a:pPr>
            <a:r>
              <a:rPr lang="en-GB" b="1" dirty="0"/>
              <a:t>Jason </a:t>
            </a:r>
            <a:r>
              <a:rPr lang="en-GB" b="1" dirty="0" err="1"/>
              <a:t>Draho</a:t>
            </a:r>
            <a:r>
              <a:rPr lang="en-GB" dirty="0"/>
              <a:t>, Head of Asset Allocation Americas, UBS Global Wealth Management</a:t>
            </a:r>
          </a:p>
          <a:p>
            <a:pPr fontAlgn="base">
              <a:spcBef>
                <a:spcPts val="0"/>
              </a:spcBef>
            </a:pPr>
            <a:r>
              <a:rPr lang="en-GB" b="1" dirty="0"/>
              <a:t>Crystal Zhao</a:t>
            </a:r>
            <a:r>
              <a:rPr lang="en-GB" dirty="0"/>
              <a:t>, APAC Asset Allocation analyst, UBS Global Wealth </a:t>
            </a:r>
            <a:r>
              <a:rPr lang="en-GB" dirty="0" smtClean="0"/>
              <a:t>Management</a:t>
            </a: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658930"/>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CS19</a:t>
            </a:r>
            <a:endParaRPr lang="en-US" sz="1500" b="1"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6" cy="941832"/>
          </a:xfrm>
        </p:spPr>
        <p:txBody>
          <a:bodyPr/>
          <a:lstStyle/>
          <a:p>
            <a:r>
              <a:rPr lang="en-GB" dirty="0"/>
              <a:t>Our COVID-19 scenarios </a:t>
            </a:r>
          </a:p>
        </p:txBody>
      </p:sp>
      <p:sp>
        <p:nvSpPr>
          <p:cNvPr id="15"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3 June 2020</a:t>
            </a:r>
            <a:endParaRPr lang="en-US" dirty="0"/>
          </a:p>
        </p:txBody>
      </p:sp>
      <p:sp>
        <p:nvSpPr>
          <p:cNvPr id="8" name="Rectangle 7"/>
          <p:cNvSpPr/>
          <p:nvPr/>
        </p:nvSpPr>
        <p:spPr>
          <a:xfrm>
            <a:off x="647085" y="6992041"/>
            <a:ext cx="7372668" cy="461665"/>
          </a:xfrm>
          <a:prstGeom prst="rect">
            <a:avLst/>
          </a:prstGeom>
        </p:spPr>
        <p:txBody>
          <a:bodyPr>
            <a:spAutoFit/>
          </a:bodyPr>
          <a:lstStyle/>
          <a:p>
            <a:r>
              <a:rPr lang="en-GB" altLang="en-US" sz="1200" dirty="0"/>
              <a:t>This </a:t>
            </a:r>
            <a:r>
              <a:rPr lang="en-GB" altLang="en-US" sz="1200" dirty="0" smtClean="0"/>
              <a:t>report </a:t>
            </a:r>
            <a:r>
              <a:rPr lang="en-GB" altLang="en-US" sz="1200" dirty="0"/>
              <a:t>has been prepared by </a:t>
            </a:r>
            <a:r>
              <a:rPr lang="en-GB" altLang="en-US" sz="1200" dirty="0" smtClean="0"/>
              <a:t>UBS AG and UBS </a:t>
            </a:r>
            <a:r>
              <a:rPr lang="en-GB" altLang="en-US" sz="1200" dirty="0"/>
              <a:t>Financial Services, Inc.</a:t>
            </a:r>
          </a:p>
          <a:p>
            <a:pPr>
              <a:spcBef>
                <a:spcPts val="0"/>
              </a:spcBef>
            </a:pPr>
            <a:r>
              <a:rPr lang="en-US" altLang="en-US" sz="1200" dirty="0"/>
              <a:t>Required disclosures appear at the end of this presentation</a:t>
            </a:r>
            <a:endParaRPr lang="en-US" sz="12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Go for </a:t>
            </a:r>
            <a:r>
              <a:rPr lang="en-US" sz="3500" dirty="0">
                <a:solidFill>
                  <a:srgbClr val="FF0000"/>
                </a:solidFill>
              </a:rPr>
              <a:t>Digital Transformation </a:t>
            </a:r>
            <a:r>
              <a:rPr lang="en-US" sz="3500" dirty="0"/>
              <a:t>(1)</a:t>
            </a:r>
          </a:p>
        </p:txBody>
      </p:sp>
      <p:sp>
        <p:nvSpPr>
          <p:cNvPr id="9" name="Text Box 4"/>
          <p:cNvSpPr txBox="1">
            <a:spLocks noChangeArrowheads="1"/>
          </p:cNvSpPr>
          <p:nvPr/>
        </p:nvSpPr>
        <p:spPr bwMode="auto">
          <a:xfrm>
            <a:off x="4392718" y="6821688"/>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a:t>
            </a:r>
            <a:r>
              <a:rPr lang="de-CH" sz="1000" b="0" dirty="0">
                <a:solidFill>
                  <a:srgbClr val="000000"/>
                </a:solidFill>
              </a:rPr>
              <a:t>: Frost &amp; Sullivan, Statista, Bloomberg Intelligence</a:t>
            </a:r>
            <a:endParaRPr lang="en-US" sz="1000" b="0" dirty="0">
              <a:solidFill>
                <a:srgbClr val="000000"/>
              </a:solidFill>
            </a:endParaRPr>
          </a:p>
        </p:txBody>
      </p:sp>
      <p:sp>
        <p:nvSpPr>
          <p:cNvPr id="14" name="Rectangle 13"/>
          <p:cNvSpPr>
            <a:spLocks noChangeArrowheads="1"/>
          </p:cNvSpPr>
          <p:nvPr/>
        </p:nvSpPr>
        <p:spPr bwMode="gray">
          <a:xfrm>
            <a:off x="2248105" y="7135444"/>
            <a:ext cx="10175832" cy="2769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Healthtech makes healthcare more efficient  - </a:t>
            </a:r>
            <a:r>
              <a:rPr lang="de-CH" b="1" kern="0" dirty="0">
                <a:solidFill>
                  <a:srgbClr val="000000"/>
                </a:solidFill>
                <a:latin typeface="Frutiger 45 Light" panose="020B0603020202020204" pitchFamily="34" charset="0"/>
              </a:rPr>
              <a:t>data analysis and connectivity =&gt; </a:t>
            </a:r>
            <a:r>
              <a:rPr lang="en-US" b="1" kern="0" dirty="0">
                <a:solidFill>
                  <a:srgbClr val="000000"/>
                </a:solidFill>
                <a:latin typeface="Frutiger 45 Light" panose="020B0603020202020204" pitchFamily="34" charset="0"/>
              </a:rPr>
              <a:t>telemedicine on the rise</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Six drivers will transform the world we are living in and all of our lives</a:t>
            </a:r>
            <a:endParaRPr b="1" kern="0" dirty="0">
              <a:solidFill>
                <a:prstClr val="white"/>
              </a:solidFill>
              <a:latin typeface="Frutiger 45 Light" panose="020B0603020202020204" pitchFamily="34" charset="0"/>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294" y="1741594"/>
            <a:ext cx="5139542" cy="4868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9021" y="1840493"/>
            <a:ext cx="5867733" cy="4875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 Box 4"/>
          <p:cNvSpPr txBox="1">
            <a:spLocks noChangeArrowheads="1"/>
          </p:cNvSpPr>
          <p:nvPr/>
        </p:nvSpPr>
        <p:spPr bwMode="auto">
          <a:xfrm>
            <a:off x="2411831" y="6833366"/>
            <a:ext cx="3763183"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UBS</a:t>
            </a:r>
          </a:p>
        </p:txBody>
      </p:sp>
      <p:sp>
        <p:nvSpPr>
          <p:cNvPr id="2" name="Rectangle 1"/>
          <p:cNvSpPr/>
          <p:nvPr/>
        </p:nvSpPr>
        <p:spPr>
          <a:xfrm>
            <a:off x="849293" y="2291080"/>
            <a:ext cx="1664117" cy="360426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dirty="0" smtClean="0">
              <a:solidFill>
                <a:schemeClr val="tx1"/>
              </a:solidFill>
            </a:endParaRPr>
          </a:p>
        </p:txBody>
      </p:sp>
      <p:sp>
        <p:nvSpPr>
          <p:cNvPr id="4" name="TextBox 3"/>
          <p:cNvSpPr txBox="1"/>
          <p:nvPr/>
        </p:nvSpPr>
        <p:spPr>
          <a:xfrm>
            <a:off x="7521610" y="2120336"/>
            <a:ext cx="1899020" cy="341488"/>
          </a:xfrm>
          <a:prstGeom prst="rect">
            <a:avLst/>
          </a:prstGeom>
          <a:noFill/>
        </p:spPr>
        <p:txBody>
          <a:bodyPr wrap="square" lIns="0" tIns="0" rIns="0" bIns="0" rtlCol="0">
            <a:noAutofit/>
          </a:bodyPr>
          <a:lstStyle/>
          <a:p>
            <a:r>
              <a:rPr lang="de-CH" sz="1500" dirty="0">
                <a:latin typeface="Frutiger 45 Light" panose="020B0603020202020204" pitchFamily="34" charset="0"/>
              </a:rPr>
              <a:t>In USD bn</a:t>
            </a:r>
          </a:p>
        </p:txBody>
      </p:sp>
      <p:sp>
        <p:nvSpPr>
          <p:cNvPr id="13" name="Rectangle 12"/>
          <p:cNvSpPr/>
          <p:nvPr/>
        </p:nvSpPr>
        <p:spPr>
          <a:xfrm>
            <a:off x="11097289" y="14431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9801246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Go for </a:t>
            </a:r>
            <a:r>
              <a:rPr lang="en-US" sz="3500" dirty="0">
                <a:solidFill>
                  <a:srgbClr val="FF0000"/>
                </a:solidFill>
              </a:rPr>
              <a:t>Digital Transformation </a:t>
            </a:r>
            <a:r>
              <a:rPr lang="en-US" sz="3500" dirty="0"/>
              <a:t>(2)</a:t>
            </a:r>
          </a:p>
        </p:txBody>
      </p:sp>
      <p:sp>
        <p:nvSpPr>
          <p:cNvPr id="9" name="Text Box 4"/>
          <p:cNvSpPr txBox="1">
            <a:spLocks noChangeArrowheads="1"/>
          </p:cNvSpPr>
          <p:nvPr/>
        </p:nvSpPr>
        <p:spPr bwMode="auto">
          <a:xfrm>
            <a:off x="8413715" y="6770264"/>
            <a:ext cx="3885691"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defRPr sz="7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pPr algn="r"/>
            <a:r>
              <a:rPr lang="en-US" dirty="0"/>
              <a:t>Source: Bloomberg, UBS, April 16, 2020</a:t>
            </a:r>
          </a:p>
        </p:txBody>
      </p:sp>
      <p:sp>
        <p:nvSpPr>
          <p:cNvPr id="14" name="Rectangle 13"/>
          <p:cNvSpPr>
            <a:spLocks noChangeArrowheads="1"/>
          </p:cNvSpPr>
          <p:nvPr/>
        </p:nvSpPr>
        <p:spPr bwMode="gray">
          <a:xfrm>
            <a:off x="2066582" y="7135444"/>
            <a:ext cx="10357356" cy="2769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Are you hungry? - Selected food delivery stocks vs. traditional food retail stocks  in the UK </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Willing to shop? - e</a:t>
            </a:r>
            <a:r>
              <a:rPr lang="de-CH" b="1" kern="0" dirty="0">
                <a:solidFill>
                  <a:prstClr val="white"/>
                </a:solidFill>
                <a:latin typeface="Frutiger 45 Light" panose="020B0603020202020204" pitchFamily="34" charset="0"/>
              </a:rPr>
              <a:t>-commerce =&gt; Digital Consumer</a:t>
            </a:r>
            <a:endParaRPr lang="en-US" b="1" kern="0" dirty="0">
              <a:solidFill>
                <a:prstClr val="white"/>
              </a:solidFill>
              <a:latin typeface="Frutiger 45 Light" panose="020B0603020202020204" pitchFamily="34" charset="0"/>
            </a:endParaRPr>
          </a:p>
        </p:txBody>
      </p:sp>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90" y="1948629"/>
            <a:ext cx="6193472" cy="471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6537" y="1954225"/>
            <a:ext cx="5963559" cy="4655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6330068" y="-91126"/>
            <a:ext cx="6702425" cy="412378"/>
          </a:xfrm>
          <a:prstGeom prst="rect">
            <a:avLst/>
          </a:prstGeom>
        </p:spPr>
        <p:txBody>
          <a:bodyPr lIns="134069" tIns="67035" rIns="134069" bIns="67035">
            <a:spAutoFit/>
          </a:bodyPr>
          <a:lstStyle/>
          <a:p>
            <a:endParaRPr lang="de-CH" dirty="0"/>
          </a:p>
        </p:txBody>
      </p:sp>
      <p:cxnSp>
        <p:nvCxnSpPr>
          <p:cNvPr id="5" name="Straight Arrow Connector 4"/>
          <p:cNvCxnSpPr/>
          <p:nvPr/>
        </p:nvCxnSpPr>
        <p:spPr>
          <a:xfrm flipV="1">
            <a:off x="1508047" y="3017521"/>
            <a:ext cx="4510173" cy="1785832"/>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954873" y="2277111"/>
            <a:ext cx="2507922" cy="349250"/>
          </a:xfrm>
          <a:prstGeom prst="rect">
            <a:avLst/>
          </a:prstGeom>
          <a:noFill/>
        </p:spPr>
        <p:txBody>
          <a:bodyPr wrap="square" lIns="0" tIns="0" rIns="0" bIns="0" rtlCol="0">
            <a:noAutofit/>
          </a:bodyPr>
          <a:lstStyle/>
          <a:p>
            <a:r>
              <a:rPr lang="de-CH" b="1" dirty="0">
                <a:solidFill>
                  <a:srgbClr val="FF0000"/>
                </a:solidFill>
              </a:rPr>
              <a:t>15-20% growth p.a.</a:t>
            </a:r>
          </a:p>
        </p:txBody>
      </p:sp>
      <p:sp>
        <p:nvSpPr>
          <p:cNvPr id="18" name="TextBox 9"/>
          <p:cNvSpPr txBox="1">
            <a:spLocks noChangeAspect="1"/>
          </p:cNvSpPr>
          <p:nvPr/>
        </p:nvSpPr>
        <p:spPr>
          <a:xfrm>
            <a:off x="1013130" y="6778212"/>
            <a:ext cx="5353637"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a:defRPr sz="7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US" dirty="0"/>
              <a:t>Source: eMarketer, UBS, as of July 2019</a:t>
            </a:r>
          </a:p>
        </p:txBody>
      </p:sp>
      <p:sp>
        <p:nvSpPr>
          <p:cNvPr id="13" name="Rectangle 12"/>
          <p:cNvSpPr/>
          <p:nvPr/>
        </p:nvSpPr>
        <p:spPr>
          <a:xfrm>
            <a:off x="11097289" y="14431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9059658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414242" y="2432450"/>
            <a:ext cx="13040504" cy="1588007"/>
          </a:xfrm>
        </p:spPr>
        <p:txBody>
          <a:bodyPr/>
          <a:lstStyle/>
          <a:p>
            <a:r>
              <a:rPr lang="en-GB" dirty="0"/>
              <a:t>Jason </a:t>
            </a:r>
            <a:r>
              <a:rPr lang="en-GB" dirty="0" err="1" smtClean="0"/>
              <a:t>Draho</a:t>
            </a:r>
            <a:endParaRPr lang="en-GB" dirty="0" smtClean="0"/>
          </a:p>
          <a:p>
            <a:r>
              <a:rPr lang="en-GB" dirty="0" smtClean="0"/>
              <a:t>Head </a:t>
            </a:r>
            <a:r>
              <a:rPr lang="en-GB" dirty="0"/>
              <a:t>of Asset Allocation Americas</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565986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Narrower interest rate differential no longer supports the </a:t>
            </a:r>
            <a:r>
              <a:rPr lang="en-US" sz="3500" dirty="0">
                <a:solidFill>
                  <a:schemeClr val="tx2"/>
                </a:solidFill>
              </a:rPr>
              <a:t>USD</a:t>
            </a:r>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spcBef>
                <a:spcPts val="0"/>
              </a:spcBef>
            </a:pPr>
            <a:r>
              <a:rPr lang="en-US" sz="1000" dirty="0">
                <a:solidFill>
                  <a:srgbClr val="000000"/>
                </a:solidFill>
                <a:latin typeface="Frutiger 55 Roman" pitchFamily="34" charset="0"/>
                <a:ea typeface="Arial Unicode MS" pitchFamily="34" charset="-128"/>
                <a:cs typeface="Arial Unicode MS" pitchFamily="34" charset="-128"/>
              </a:rPr>
              <a:t>Sources: Bloomberg, UBS GWM CIO, as of 2 June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U.S. and German 2-year government bond </a:t>
            </a:r>
            <a:r>
              <a:rPr lang="en-US" b="1">
                <a:latin typeface="Frutiger 45 Light" panose="020B0603020202020204" pitchFamily="34" charset="0"/>
              </a:rPr>
              <a:t>yield differential </a:t>
            </a:r>
            <a:r>
              <a:rPr lang="en-US" b="1" dirty="0">
                <a:latin typeface="Frutiger 45 Light" panose="020B0603020202020204" pitchFamily="34" charset="0"/>
              </a:rPr>
              <a:t>and the EURUSD exchange rate</a:t>
            </a:r>
          </a:p>
        </p:txBody>
      </p:sp>
      <p:graphicFrame>
        <p:nvGraphicFramePr>
          <p:cNvPr id="6" name="Chart 5"/>
          <p:cNvGraphicFramePr>
            <a:graphicFrameLocks/>
          </p:cNvGraphicFramePr>
          <p:nvPr>
            <p:extLst>
              <p:ext uri="{D42A27DB-BD31-4B8C-83A1-F6EECF244321}">
                <p14:modId xmlns:p14="http://schemas.microsoft.com/office/powerpoint/2010/main" val="1527853139"/>
              </p:ext>
            </p:extLst>
          </p:nvPr>
        </p:nvGraphicFramePr>
        <p:xfrm>
          <a:off x="682888" y="1485055"/>
          <a:ext cx="12107500" cy="542297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927646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USD </a:t>
            </a:r>
            <a:r>
              <a:rPr lang="en-US" sz="3500" dirty="0">
                <a:solidFill>
                  <a:schemeClr val="tx2"/>
                </a:solidFill>
              </a:rPr>
              <a:t>expensive</a:t>
            </a:r>
            <a:r>
              <a:rPr lang="en-US" sz="3500" dirty="0"/>
              <a:t> relative to its purchasing power</a:t>
            </a:r>
          </a:p>
        </p:txBody>
      </p:sp>
      <p:sp>
        <p:nvSpPr>
          <p:cNvPr id="4" name="Rectangle 3"/>
          <p:cNvSpPr/>
          <p:nvPr/>
        </p:nvSpPr>
        <p:spPr>
          <a:xfrm>
            <a:off x="2374394" y="7008102"/>
            <a:ext cx="10239488" cy="451390"/>
          </a:xfrm>
          <a:prstGeom prst="rect">
            <a:avLst/>
          </a:prstGeom>
        </p:spPr>
        <p:txBody>
          <a:bodyPr wrap="square" lIns="134056" tIns="67027" rIns="134056" bIns="67027">
            <a:spAutoFit/>
          </a:bodyPr>
          <a:lstStyle/>
          <a:p>
            <a:pPr algn="r">
              <a:spcBef>
                <a:spcPts val="0"/>
              </a:spcBef>
            </a:pP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err="1">
                <a:solidFill>
                  <a:srgbClr val="000000"/>
                </a:solidFill>
                <a:latin typeface="Frutiger 55 Roman" pitchFamily="34" charset="0"/>
                <a:ea typeface="Arial Unicode MS" pitchFamily="34" charset="-128"/>
                <a:cs typeface="Arial Unicode MS" pitchFamily="34" charset="-128"/>
              </a:rPr>
              <a:t>Macrobond</a:t>
            </a:r>
            <a:r>
              <a:rPr lang="en-US" sz="1000" dirty="0">
                <a:solidFill>
                  <a:srgbClr val="000000"/>
                </a:solidFill>
                <a:latin typeface="Frutiger 55 Roman" pitchFamily="34" charset="0"/>
                <a:ea typeface="Arial Unicode MS" pitchFamily="34" charset="-128"/>
                <a:cs typeface="Arial Unicode MS" pitchFamily="34" charset="-128"/>
              </a:rPr>
              <a:t>, </a:t>
            </a:r>
            <a:r>
              <a:rPr lang="en-US" sz="1000" dirty="0" err="1">
                <a:solidFill>
                  <a:srgbClr val="000000"/>
                </a:solidFill>
                <a:latin typeface="Frutiger 55 Roman" pitchFamily="34" charset="0"/>
                <a:ea typeface="Arial Unicode MS" pitchFamily="34" charset="-128"/>
                <a:cs typeface="Arial Unicode MS" pitchFamily="34" charset="-128"/>
              </a:rPr>
              <a:t>Refinitive</a:t>
            </a:r>
            <a:r>
              <a:rPr lang="en-US" sz="1000" dirty="0">
                <a:solidFill>
                  <a:srgbClr val="000000"/>
                </a:solidFill>
                <a:latin typeface="Frutiger 55 Roman" pitchFamily="34" charset="0"/>
                <a:ea typeface="Arial Unicode MS" pitchFamily="34" charset="-128"/>
                <a:cs typeface="Arial Unicode MS" pitchFamily="34" charset="-128"/>
              </a:rPr>
              <a:t>, UBS GWM CIO, as of 2 June 2020</a:t>
            </a:r>
          </a:p>
          <a:p>
            <a:pPr algn="r">
              <a:spcBef>
                <a:spcPts val="0"/>
              </a:spcBef>
            </a:pPr>
            <a:r>
              <a:rPr lang="en-US" sz="1000" dirty="0">
                <a:solidFill>
                  <a:srgbClr val="000000"/>
                </a:solidFill>
                <a:latin typeface="Frutiger 55 Roman" pitchFamily="34" charset="0"/>
                <a:ea typeface="Arial Unicode MS" pitchFamily="34" charset="-128"/>
                <a:cs typeface="Arial Unicode MS" pitchFamily="34" charset="-128"/>
              </a:rPr>
              <a:t>Note: PPP is purchasing power parity</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U.S. dollar index and purchasing power parity</a:t>
            </a:r>
          </a:p>
        </p:txBody>
      </p:sp>
      <p:graphicFrame>
        <p:nvGraphicFramePr>
          <p:cNvPr id="7" name="Chart 6"/>
          <p:cNvGraphicFramePr>
            <a:graphicFrameLocks/>
          </p:cNvGraphicFramePr>
          <p:nvPr>
            <p:extLst>
              <p:ext uri="{D42A27DB-BD31-4B8C-83A1-F6EECF244321}">
                <p14:modId xmlns:p14="http://schemas.microsoft.com/office/powerpoint/2010/main" val="596739772"/>
              </p:ext>
            </p:extLst>
          </p:nvPr>
        </p:nvGraphicFramePr>
        <p:xfrm>
          <a:off x="682888" y="1485053"/>
          <a:ext cx="12107500" cy="5410328"/>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1097289" y="14431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6945859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solidFill>
                  <a:schemeClr val="tx2"/>
                </a:solidFill>
              </a:rPr>
              <a:t>Twin deficits</a:t>
            </a:r>
            <a:r>
              <a:rPr lang="en-US" sz="3500" dirty="0"/>
              <a:t> are a long-term negative for the USD</a:t>
            </a:r>
          </a:p>
        </p:txBody>
      </p:sp>
      <p:sp>
        <p:nvSpPr>
          <p:cNvPr id="6" name="Rectangle 5"/>
          <p:cNvSpPr/>
          <p:nvPr/>
        </p:nvSpPr>
        <p:spPr>
          <a:xfrm>
            <a:off x="545228" y="1078803"/>
            <a:ext cx="12245160" cy="412362"/>
          </a:xfrm>
          <a:prstGeom prst="rect">
            <a:avLst/>
          </a:prstGeom>
        </p:spPr>
        <p:txBody>
          <a:bodyPr wrap="square" lIns="134056" tIns="67027" rIns="134056" bIns="67027">
            <a:spAutoFit/>
          </a:bodyPr>
          <a:lstStyle/>
          <a:p>
            <a:r>
              <a:rPr b="1" dirty="0">
                <a:solidFill>
                  <a:prstClr val="black"/>
                </a:solidFill>
                <a:latin typeface="Frutiger 45 Light" panose="020B0603020202020204" pitchFamily="34" charset="0"/>
              </a:rPr>
              <a:t>US current account and budget deficits as % of GDP</a:t>
            </a:r>
            <a:endParaRPr b="1" dirty="0">
              <a:solidFill>
                <a:srgbClr val="FF0000"/>
              </a:solidFill>
              <a:latin typeface="Frutiger 45 Light" panose="020B0603020202020204" pitchFamily="34" charset="0"/>
            </a:endParaRPr>
          </a:p>
        </p:txBody>
      </p:sp>
      <p:sp>
        <p:nvSpPr>
          <p:cNvPr id="7" name="Rectangle 6"/>
          <p:cNvSpPr/>
          <p:nvPr/>
        </p:nvSpPr>
        <p:spPr>
          <a:xfrm>
            <a:off x="2374394" y="7008102"/>
            <a:ext cx="10239488" cy="293399"/>
          </a:xfrm>
          <a:prstGeom prst="rect">
            <a:avLst/>
          </a:prstGeom>
        </p:spPr>
        <p:txBody>
          <a:bodyPr wrap="square" lIns="134056" tIns="67027" rIns="134056" bIns="67027">
            <a:spAutoFit/>
          </a:bodyPr>
          <a:lstStyle/>
          <a:p>
            <a:pPr algn="r"/>
            <a:r>
              <a:rPr sz="1000" dirty="0">
                <a:solidFill>
                  <a:srgbClr val="000000"/>
                </a:solidFill>
                <a:latin typeface="Frutiger 55 Roman" pitchFamily="34" charset="0"/>
                <a:ea typeface="Arial Unicode MS" pitchFamily="34" charset="-128"/>
                <a:cs typeface="Arial Unicode MS" pitchFamily="34" charset="-128"/>
              </a:rPr>
              <a:t>Sources: BEA, Treasury Department, </a:t>
            </a:r>
            <a:r>
              <a:rPr lang="en-US" sz="1000" dirty="0">
                <a:solidFill>
                  <a:srgbClr val="000000"/>
                </a:solidFill>
                <a:latin typeface="Frutiger 55 Roman" pitchFamily="34" charset="0"/>
                <a:ea typeface="Arial Unicode MS" pitchFamily="34" charset="-128"/>
                <a:cs typeface="Arial Unicode MS" pitchFamily="34" charset="-128"/>
              </a:rPr>
              <a:t>UBS GWM CIO </a:t>
            </a:r>
            <a:r>
              <a:rPr sz="1000" dirty="0">
                <a:solidFill>
                  <a:srgbClr val="000000"/>
                </a:solidFill>
                <a:latin typeface="Frutiger 55 Roman" pitchFamily="34" charset="0"/>
                <a:ea typeface="Arial Unicode MS" pitchFamily="34" charset="-128"/>
                <a:cs typeface="Arial Unicode MS" pitchFamily="34" charset="-128"/>
              </a:rPr>
              <a:t>as of 2 June 2020</a:t>
            </a:r>
          </a:p>
        </p:txBody>
      </p:sp>
      <p:graphicFrame>
        <p:nvGraphicFramePr>
          <p:cNvPr id="8" name="Chart 7"/>
          <p:cNvGraphicFramePr>
            <a:graphicFrameLocks/>
          </p:cNvGraphicFramePr>
          <p:nvPr>
            <p:extLst>
              <p:ext uri="{D42A27DB-BD31-4B8C-83A1-F6EECF244321}">
                <p14:modId xmlns:p14="http://schemas.microsoft.com/office/powerpoint/2010/main" val="1125615341"/>
              </p:ext>
            </p:extLst>
          </p:nvPr>
        </p:nvGraphicFramePr>
        <p:xfrm>
          <a:off x="670243" y="1488643"/>
          <a:ext cx="12120145" cy="5519458"/>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p:cNvSpPr/>
          <p:nvPr/>
        </p:nvSpPr>
        <p:spPr>
          <a:xfrm>
            <a:off x="11097289" y="14431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308763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414242" y="2432450"/>
            <a:ext cx="13040504" cy="1588007"/>
          </a:xfrm>
        </p:spPr>
        <p:txBody>
          <a:bodyPr/>
          <a:lstStyle/>
          <a:p>
            <a:r>
              <a:rPr lang="en-GB" dirty="0"/>
              <a:t>Crystal </a:t>
            </a:r>
            <a:r>
              <a:rPr lang="en-GB" dirty="0" smtClean="0"/>
              <a:t>Zhao</a:t>
            </a:r>
          </a:p>
          <a:p>
            <a:r>
              <a:rPr lang="en-GB" dirty="0" smtClean="0"/>
              <a:t>APAC </a:t>
            </a:r>
            <a:r>
              <a:rPr lang="en-GB" dirty="0"/>
              <a:t>Asset Allocation analyst</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3380169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Chinese assets: </a:t>
            </a:r>
            <a:r>
              <a:rPr lang="en-US" sz="3500" dirty="0">
                <a:solidFill>
                  <a:schemeClr val="tx2"/>
                </a:solidFill>
              </a:rPr>
              <a:t>low correlation with developed </a:t>
            </a:r>
            <a:r>
              <a:rPr lang="en-US" sz="3500" dirty="0" smtClean="0">
                <a:solidFill>
                  <a:schemeClr val="tx2"/>
                </a:solidFill>
              </a:rPr>
              <a:t>markets </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Bloomberg, UBS. Note: Correlation matrix is based on weekly return for the past 10 years. Date: 31 May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Chinese equities and bonds offer good diversification to global peers </a:t>
            </a:r>
            <a:endParaRPr lang="en-US" b="1" dirty="0">
              <a:solidFill>
                <a:srgbClr val="FF0000"/>
              </a:solidFill>
              <a:latin typeface="Frutiger 45 Light" panose="020B0603020202020204" pitchFamily="34" charset="0"/>
            </a:endParaRPr>
          </a:p>
        </p:txBody>
      </p:sp>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844" y="1776520"/>
            <a:ext cx="8187198" cy="1150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5843" y="3967481"/>
            <a:ext cx="10076910" cy="1420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1097289" y="14431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692654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Chinese equities: </a:t>
            </a:r>
            <a:r>
              <a:rPr lang="en-US" sz="3500" dirty="0">
                <a:solidFill>
                  <a:schemeClr val="tx2"/>
                </a:solidFill>
              </a:rPr>
              <a:t>outperforming global peers amid pandemic</a:t>
            </a:r>
            <a:endParaRPr lang="en-US" sz="3500" dirty="0"/>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Bloomberg, UBS. Date: 1 June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Year-to-date index performance (all in USD) </a:t>
            </a:r>
            <a:endParaRPr lang="en-US" b="1" dirty="0">
              <a:solidFill>
                <a:srgbClr val="FF0000"/>
              </a:solidFill>
              <a:latin typeface="Frutiger 45 Light" panose="020B0603020202020204" pitchFamily="34"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227" y="1485054"/>
            <a:ext cx="11267797" cy="5419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85903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China: first-in and first-out amid COVID-19 </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Wind, UBS as of 1 June 2020</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Retail auto sales (4w moving average) year-on-year</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sz="1200" b="1" i="0" u="none" strike="noStrike" kern="1200" baseline="0">
                <a:solidFill>
                  <a:srgbClr val="000000"/>
                </a:solidFill>
                <a:latin typeface="Frutiger 45 Light"/>
                <a:ea typeface="Frutiger 45 Light"/>
                <a:cs typeface="Frutiger 45 Light"/>
              </a:defRPr>
            </a:pPr>
            <a:r>
              <a:rPr lang="en-US" dirty="0">
                <a:solidFill>
                  <a:schemeClr val="bg1"/>
                </a:solidFill>
              </a:rPr>
              <a:t>Workday traffic index - 19 major industrial cities</a:t>
            </a:r>
          </a:p>
        </p:txBody>
      </p:sp>
      <p:cxnSp>
        <p:nvCxnSpPr>
          <p:cNvPr id="4" name="Straight Arrow Connector 3"/>
          <p:cNvCxnSpPr/>
          <p:nvPr/>
        </p:nvCxnSpPr>
        <p:spPr>
          <a:xfrm flipH="1">
            <a:off x="5781571" y="4338232"/>
            <a:ext cx="186502" cy="1655991"/>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794978" y="4338232"/>
            <a:ext cx="441268" cy="260605"/>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082" y="1938542"/>
            <a:ext cx="6113636" cy="4451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3603" y="1970863"/>
            <a:ext cx="6416175" cy="402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11097289" y="14431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870908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4239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6" name="Rectangle 5"/>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6330291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8" y="924128"/>
            <a:ext cx="12393038"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4"/>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smtClean="0">
                <a:latin typeface="Frutiger 45 Light" panose="020B0603020202020204" pitchFamily="34" charset="0"/>
              </a:rPr>
              <a:t>investments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a:t>
            </a:r>
            <a:r>
              <a:rPr lang="en-US" sz="1200" dirty="0" smtClean="0">
                <a:latin typeface="Frutiger 45 Light" panose="020B0603020202020204" pitchFamily="34" charset="0"/>
              </a:rPr>
              <a:t>legal </a:t>
            </a:r>
            <a:r>
              <a:rPr lang="en-US" sz="1200" dirty="0" smtClean="0">
                <a:latin typeface="Frutiger 45 Light" panose="020B0603020202020204" pitchFamily="34" charset="0"/>
                <a:hlinkClick r:id="rId6"/>
              </a:rPr>
              <a:t>disclaimer </a:t>
            </a:r>
            <a:r>
              <a:rPr lang="en-GB" sz="1200" dirty="0" smtClean="0">
                <a:latin typeface="Frutiger 45 Light" panose="020B0603020202020204" pitchFamily="34" charset="0"/>
              </a:rPr>
              <a:t>applicable </a:t>
            </a:r>
            <a:r>
              <a:rPr lang="en-GB" sz="1200" dirty="0">
                <a:latin typeface="Frutiger 45 Light" panose="020B0603020202020204" pitchFamily="34" charset="0"/>
              </a:rPr>
              <a:t>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a:t>
            </a:r>
            <a:r>
              <a:rPr lang="en-GB" dirty="0" smtClean="0"/>
              <a:t>Andersen</a:t>
            </a:r>
          </a:p>
          <a:p>
            <a:r>
              <a:rPr lang="en-GB" dirty="0" smtClean="0"/>
              <a:t>Co-Head </a:t>
            </a:r>
            <a:r>
              <a:rPr lang="en-GB" dirty="0"/>
              <a:t>CIO Asset </a:t>
            </a:r>
            <a:r>
              <a:rPr lang="en-GB" dirty="0" smtClean="0"/>
              <a:t>Allocation,</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Updated Covid-19 scenarios</a:t>
            </a:r>
          </a:p>
        </p:txBody>
      </p:sp>
      <p:graphicFrame>
        <p:nvGraphicFramePr>
          <p:cNvPr id="10" name="Table 9"/>
          <p:cNvGraphicFramePr>
            <a:graphicFrameLocks noGrp="1"/>
          </p:cNvGraphicFramePr>
          <p:nvPr>
            <p:extLst>
              <p:ext uri="{D42A27DB-BD31-4B8C-83A1-F6EECF244321}">
                <p14:modId xmlns:p14="http://schemas.microsoft.com/office/powerpoint/2010/main" val="3210952455"/>
              </p:ext>
            </p:extLst>
          </p:nvPr>
        </p:nvGraphicFramePr>
        <p:xfrm>
          <a:off x="614388" y="1438914"/>
          <a:ext cx="12120220" cy="5047827"/>
        </p:xfrm>
        <a:graphic>
          <a:graphicData uri="http://schemas.openxmlformats.org/drawingml/2006/table">
            <a:tbl>
              <a:tblPr/>
              <a:tblGrid>
                <a:gridCol w="2495497"/>
                <a:gridCol w="3114037"/>
                <a:gridCol w="3391316"/>
                <a:gridCol w="3119370"/>
              </a:tblGrid>
              <a:tr h="689765">
                <a:tc>
                  <a:txBody>
                    <a:bodyPr/>
                    <a:lstStyle/>
                    <a:p>
                      <a:pPr algn="ctr" fontAlgn="ctr"/>
                      <a:r>
                        <a:rPr lang="en-US" sz="1500" b="1" i="0" u="none" strike="noStrike" dirty="0">
                          <a:solidFill>
                            <a:srgbClr val="000000"/>
                          </a:solidFill>
                          <a:effectLst/>
                          <a:latin typeface="Frutiger 45 Light"/>
                        </a:rPr>
                        <a:t> </a:t>
                      </a:r>
                    </a:p>
                  </a:txBody>
                  <a:tcPr marL="13963" marR="13963" marT="1397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500" b="1" i="0" u="none" strike="noStrike" dirty="0">
                          <a:solidFill>
                            <a:srgbClr val="000000"/>
                          </a:solidFill>
                          <a:effectLst/>
                          <a:latin typeface="Frutiger 45 Light"/>
                        </a:rPr>
                        <a:t>Upside</a:t>
                      </a:r>
                    </a:p>
                  </a:txBody>
                  <a:tcPr marL="13963" marR="13963" marT="13970" marB="0" anchor="ctr">
                    <a:lnL>
                      <a:noFill/>
                    </a:lnL>
                    <a:lnR w="6350" cap="flat" cmpd="sng" algn="ctr">
                      <a:solidFill>
                        <a:srgbClr val="A6BE65"/>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A6BE65"/>
                    </a:solidFill>
                  </a:tcPr>
                </a:tc>
                <a:tc>
                  <a:txBody>
                    <a:bodyPr/>
                    <a:lstStyle/>
                    <a:p>
                      <a:pPr algn="ctr" fontAlgn="ctr"/>
                      <a:r>
                        <a:rPr lang="en-US" sz="1500" b="1" i="1" u="sng" strike="noStrike">
                          <a:solidFill>
                            <a:srgbClr val="000000"/>
                          </a:solidFill>
                          <a:effectLst/>
                          <a:latin typeface="Frutiger 45 Light"/>
                        </a:rPr>
                        <a:t>Central</a:t>
                      </a:r>
                    </a:p>
                  </a:txBody>
                  <a:tcPr marL="13963" marR="13963" marT="13970" marB="0" anchor="ctr">
                    <a:lnL w="6350" cap="flat" cmpd="sng" algn="ctr">
                      <a:solidFill>
                        <a:srgbClr val="A6BE65"/>
                      </a:solidFill>
                      <a:prstDash val="solid"/>
                      <a:round/>
                      <a:headEnd type="none" w="med" len="med"/>
                      <a:tailEnd type="none" w="med" len="med"/>
                    </a:lnL>
                    <a:lnR w="6350" cap="flat" cmpd="sng" algn="ctr">
                      <a:solidFill>
                        <a:srgbClr val="C07156"/>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E8C767"/>
                    </a:solidFill>
                  </a:tcPr>
                </a:tc>
                <a:tc>
                  <a:txBody>
                    <a:bodyPr/>
                    <a:lstStyle/>
                    <a:p>
                      <a:pPr algn="ctr" fontAlgn="ctr"/>
                      <a:r>
                        <a:rPr lang="en-US" sz="1500" b="1" i="0" u="none" strike="noStrike">
                          <a:solidFill>
                            <a:srgbClr val="FFFFFF"/>
                          </a:solidFill>
                          <a:effectLst/>
                          <a:latin typeface="Frutiger 45 Light"/>
                        </a:rPr>
                        <a:t>Downside</a:t>
                      </a:r>
                    </a:p>
                  </a:txBody>
                  <a:tcPr marL="13963" marR="13963" marT="13970" marB="0" anchor="ctr">
                    <a:lnL w="6350" cap="flat" cmpd="sng" algn="ctr">
                      <a:solidFill>
                        <a:srgbClr val="C07156"/>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7156"/>
                    </a:solidFill>
                  </a:tcPr>
                </a:tc>
              </a:tr>
              <a:tr h="2084971">
                <a:tc>
                  <a:txBody>
                    <a:bodyPr/>
                    <a:lstStyle/>
                    <a:p>
                      <a:pPr algn="ctr" fontAlgn="ctr"/>
                      <a:r>
                        <a:rPr lang="en-US" sz="1500" b="1" i="0" u="none" strike="noStrike">
                          <a:solidFill>
                            <a:srgbClr val="000000"/>
                          </a:solidFill>
                          <a:effectLst/>
                          <a:latin typeface="Frutiger 45 Light"/>
                        </a:rPr>
                        <a:t>Virus management and mitigation measures</a:t>
                      </a:r>
                    </a:p>
                  </a:txBody>
                  <a:tcPr marL="13963" marR="13963" marT="1397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500" b="0" i="0" u="none" strike="noStrike" dirty="0">
                          <a:solidFill>
                            <a:srgbClr val="000000"/>
                          </a:solidFill>
                          <a:effectLst/>
                          <a:latin typeface="Frutiger 45 Light"/>
                        </a:rPr>
                        <a:t>A highly effective vaccine or cure </a:t>
                      </a:r>
                      <a:r>
                        <a:rPr lang="en-US" sz="1500" b="0" i="0" u="none" strike="noStrike" dirty="0" smtClean="0">
                          <a:solidFill>
                            <a:srgbClr val="000000"/>
                          </a:solidFill>
                          <a:effectLst/>
                          <a:latin typeface="Frutiger 45 Light"/>
                        </a:rPr>
                        <a:t>is available </a:t>
                      </a:r>
                      <a:r>
                        <a:rPr lang="en-US" sz="1500" b="0" i="0" u="none" strike="noStrike" dirty="0">
                          <a:solidFill>
                            <a:srgbClr val="000000"/>
                          </a:solidFill>
                          <a:effectLst/>
                          <a:latin typeface="Frutiger 45 Light"/>
                        </a:rPr>
                        <a:t>at full scale by end 2020, sophisticated test and trace models and/or herd immunity is reached in some countries. Minor local outbreaks remain possible.</a:t>
                      </a:r>
                    </a:p>
                  </a:txBody>
                  <a:tcPr marL="13963" marR="13963" marT="1397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500" b="0" i="0" u="none" strike="noStrike" dirty="0">
                          <a:solidFill>
                            <a:srgbClr val="000000"/>
                          </a:solidFill>
                          <a:effectLst/>
                          <a:latin typeface="Frutiger 45 Light"/>
                        </a:rPr>
                        <a:t>Softer restrictions remain in place as developed economies gradually lift major economic restrictions. A vaccine is not available before end of the year. Future recurrences of the virus can be digested by healthcare systems.</a:t>
                      </a:r>
                    </a:p>
                  </a:txBody>
                  <a:tcPr marL="13963" marR="13963" marT="13970"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500" b="0" i="0" u="none" strike="noStrike">
                          <a:solidFill>
                            <a:srgbClr val="000000"/>
                          </a:solidFill>
                          <a:effectLst/>
                          <a:latin typeface="Frutiger 45 Light"/>
                        </a:rPr>
                        <a:t>A major second wave of the virus hits and healthcare systems are unable to cope with it. Lockdowns are re-imposed  intermittently. </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000">
                <a:tc>
                  <a:txBody>
                    <a:bodyPr/>
                    <a:lstStyle/>
                    <a:p>
                      <a:pPr algn="ctr" fontAlgn="ctr"/>
                      <a:r>
                        <a:rPr lang="en-US" sz="1500" b="1" i="0" u="none" strike="noStrike">
                          <a:solidFill>
                            <a:srgbClr val="000000"/>
                          </a:solidFill>
                          <a:effectLst/>
                          <a:latin typeface="Frutiger 45 Light"/>
                        </a:rPr>
                        <a:t>Start of</a:t>
                      </a:r>
                      <a:br>
                        <a:rPr lang="en-US" sz="1500" b="1" i="0" u="none" strike="noStrike">
                          <a:solidFill>
                            <a:srgbClr val="000000"/>
                          </a:solidFill>
                          <a:effectLst/>
                          <a:latin typeface="Frutiger 45 Light"/>
                        </a:rPr>
                      </a:br>
                      <a:r>
                        <a:rPr lang="en-US" sz="1500" b="1" i="0" u="none" strike="noStrike">
                          <a:solidFill>
                            <a:srgbClr val="000000"/>
                          </a:solidFill>
                          <a:effectLst/>
                          <a:latin typeface="Frutiger 45 Light"/>
                        </a:rPr>
                        <a:t>sustained recovery *</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0" u="none" strike="noStrike">
                          <a:solidFill>
                            <a:srgbClr val="000000"/>
                          </a:solidFill>
                          <a:effectLst/>
                          <a:latin typeface="Frutiger 45 Light"/>
                        </a:rPr>
                        <a:t>During 3Q 2020</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0" u="none" strike="noStrike" dirty="0">
                          <a:solidFill>
                            <a:srgbClr val="000000"/>
                          </a:solidFill>
                          <a:effectLst/>
                          <a:latin typeface="Frutiger 45 Light"/>
                        </a:rPr>
                        <a:t>During 3Q 2020</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0" u="none" strike="noStrike" dirty="0">
                          <a:solidFill>
                            <a:srgbClr val="000000"/>
                          </a:solidFill>
                          <a:effectLst/>
                          <a:latin typeface="Frutiger 45 Light"/>
                        </a:rPr>
                        <a:t>1H 2021</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1677">
                <a:tc>
                  <a:txBody>
                    <a:bodyPr/>
                    <a:lstStyle/>
                    <a:p>
                      <a:pPr algn="ctr" fontAlgn="ctr"/>
                      <a:r>
                        <a:rPr lang="en-US" sz="1500" b="1" i="0" u="none" strike="noStrike">
                          <a:solidFill>
                            <a:srgbClr val="000000"/>
                          </a:solidFill>
                          <a:effectLst/>
                          <a:latin typeface="Frutiger 45 Light"/>
                        </a:rPr>
                        <a:t>Social activity back to normal **</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0" u="none" strike="noStrike">
                          <a:solidFill>
                            <a:srgbClr val="000000"/>
                          </a:solidFill>
                          <a:effectLst/>
                          <a:latin typeface="Frutiger 45 Light"/>
                        </a:rPr>
                        <a:t>3-4Q 2020</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0" u="none" strike="noStrike">
                          <a:solidFill>
                            <a:srgbClr val="000000"/>
                          </a:solidFill>
                          <a:effectLst/>
                          <a:latin typeface="Frutiger 45 Light"/>
                        </a:rPr>
                        <a:t>1H 2021</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0" u="none" strike="noStrike" dirty="0">
                          <a:solidFill>
                            <a:srgbClr val="000000"/>
                          </a:solidFill>
                          <a:effectLst/>
                          <a:latin typeface="Frutiger 45 Light"/>
                        </a:rPr>
                        <a:t>2H 2021</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9207">
                <a:tc gridSpan="4">
                  <a:txBody>
                    <a:bodyPr/>
                    <a:lstStyle/>
                    <a:p>
                      <a:pPr algn="l" fontAlgn="ctr"/>
                      <a:r>
                        <a:rPr lang="en-US" sz="1200" b="0" i="0" u="none" strike="noStrike" dirty="0">
                          <a:solidFill>
                            <a:srgbClr val="000000"/>
                          </a:solidFill>
                          <a:effectLst/>
                          <a:latin typeface="Frutiger 47 Light CN"/>
                        </a:rPr>
                        <a:t>* Sustained recovery is defined as a stage at which Google Community Mobility for Retail &amp; Recreation venues stabilizes at 80% of the pre-pandemic level, or higher, in all major regions.</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29207">
                <a:tc gridSpan="4">
                  <a:txBody>
                    <a:bodyPr/>
                    <a:lstStyle/>
                    <a:p>
                      <a:pPr algn="l" fontAlgn="ctr"/>
                      <a:r>
                        <a:rPr lang="en-US" sz="1200" b="0" i="0" u="none" strike="noStrike" dirty="0">
                          <a:solidFill>
                            <a:srgbClr val="000000"/>
                          </a:solidFill>
                          <a:effectLst/>
                          <a:latin typeface="Frutiger 47 Light CN"/>
                        </a:rPr>
                        <a:t>** Business as usual is defined as a stage at which Google Community Mobility for Retail &amp; Recreation venues returns to pre-pandemic levels in all major regions.</a:t>
                      </a:r>
                    </a:p>
                  </a:txBody>
                  <a:tcPr marL="13963" marR="13963" marT="1397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4" name="Rectangle 3"/>
          <p:cNvSpPr/>
          <p:nvPr/>
        </p:nvSpPr>
        <p:spPr>
          <a:xfrm>
            <a:off x="11097289" y="14431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77878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custDataLst>
              <p:tags r:id="rId2"/>
            </p:custDataLst>
          </p:nvPr>
        </p:nvSpPr>
        <p:spPr>
          <a:xfrm>
            <a:off x="560566" y="0"/>
            <a:ext cx="12247159" cy="941832"/>
          </a:xfrm>
        </p:spPr>
        <p:txBody>
          <a:bodyPr vert="horz" lIns="0" tIns="0" rIns="0" bIns="0" rtlCol="0" anchor="b" anchorCtr="0">
            <a:normAutofit/>
          </a:bodyPr>
          <a:lstStyle/>
          <a:p>
            <a:r>
              <a:rPr lang="en-US" dirty="0" smtClean="0"/>
              <a:t>The US economy is reopening quickly</a:t>
            </a:r>
            <a:endParaRPr lang="en-US" altLang="en-US" dirty="0"/>
          </a:p>
        </p:txBody>
      </p:sp>
      <p:sp>
        <p:nvSpPr>
          <p:cNvPr id="4" name="Rectangle 3"/>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US population under stay-at-home orders and projected containment</a:t>
            </a:r>
            <a:endParaRPr lang="en-US" b="1" dirty="0">
              <a:solidFill>
                <a:srgbClr val="FF0000"/>
              </a:solidFill>
              <a:latin typeface="Frutiger 45 Light" panose="020B0603020202020204" pitchFamily="34" charset="0"/>
            </a:endParaRPr>
          </a:p>
        </p:txBody>
      </p:sp>
      <p:sp>
        <p:nvSpPr>
          <p:cNvPr id="2" name="TextBox 1"/>
          <p:cNvSpPr txBox="1"/>
          <p:nvPr/>
        </p:nvSpPr>
        <p:spPr>
          <a:xfrm>
            <a:off x="907619" y="1662430"/>
            <a:ext cx="3281396" cy="447040"/>
          </a:xfrm>
          <a:prstGeom prst="rect">
            <a:avLst/>
          </a:prstGeom>
          <a:noFill/>
        </p:spPr>
        <p:txBody>
          <a:bodyPr wrap="square" lIns="0" tIns="0" rIns="0" bIns="0" rtlCol="0">
            <a:noAutofit/>
          </a:bodyPr>
          <a:lstStyle/>
          <a:p>
            <a:r>
              <a:rPr lang="en-US" dirty="0">
                <a:solidFill>
                  <a:schemeClr val="tx1">
                    <a:lumMod val="65000"/>
                    <a:lumOff val="35000"/>
                  </a:schemeClr>
                </a:solidFill>
              </a:rPr>
              <a:t>Population in %</a:t>
            </a:r>
            <a:endParaRPr lang="en-US" dirty="0">
              <a:solidFill>
                <a:schemeClr val="tx1">
                  <a:lumMod val="65000"/>
                  <a:lumOff val="35000"/>
                </a:schemeClr>
              </a:solidFill>
            </a:endParaRP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7986" y="1885951"/>
            <a:ext cx="11198635" cy="4854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1097289" y="14431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883255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Asset class targets and related investment ideas</a:t>
            </a:r>
            <a:endParaRPr lang="en-US" dirty="0"/>
          </a:p>
        </p:txBody>
      </p:sp>
      <p:graphicFrame>
        <p:nvGraphicFramePr>
          <p:cNvPr id="5" name="a783d065-b389-46ed-8b1e-2c9a692af345Master" descr="{&quot;Ott&quot;:{&quot;FirstRow&quot;:{&quot;Font&quot;:{&quot;Size&quot;:9.0,&quot;SizeOverridePp&quot;:9.0,&quot;Bold&quot;:true},&quot;Margin&quot;:{&quot;Left&quot;:5.102362,&quot;Right&quot;:5.102362},&quot;Borders&quot;:{&quot;Bottom&quot;:{&quot;Color&quot;:{&quot;Key&quot;:&quot;Lines&quot;},&quot;BorderWeight&quot;:&quot;Pt0_75&quot;,&quot;Type&quot;:&quot;Solid&quot;,&quot;Visible&quot;:true}}},&quot;FirstColumn&quot;:{&quot;Font&quot;:{},&quot;Alignment&quot;:{&quot;Horizontal&quot;:&quot;Left&quot;},&quot;Margin&quot;:{&quot;Left&quot;:5.102362,&quot;Right&quot;:5.102362}},&quot;BandedRow&quot;:{&quot;Item&quot;:{&quot;BackgroundColor&quot;:{&quot;Key&quot;:&quot;BandedRow&quot;}},&quot;Type&quot;:&quot;BandFirst&quot;},&quot;FitRowHeightPp&quot;:true,&quot;ZeroMarginsWord&quot;:true,&quot;BackgroundColor&quot;:{&quot;Key&quot;:&quot;Background&quot;},&quot;Font&quot;:{&quot;Name&quot;:&quot;Frutiger 45 Light&quot;,&quot;Size&quot;:10.0,&quot;SizeOverridePp&quot;:10.0,&quot;Bold&quot;:false,&quot;Italic&quot;:false,&quot;Underline&quot;:false,&quot;Color&quot;:{&quot;Key&quot;:&quot;Text&quot;}},&quot;Alignment&quot;:{&quot;Horizontal&quot;:&quot;Right&quot;},&quot;Margin&quot;:{&quot;Left&quot;:5.102362,&quot;Right&quot;:5.102362},&quot;Borders&quot;:{&quot;Bottom&quot;:{&quot;Color&quot;:{&quot;Key&quot;:&quot;Lines&quot;},&quot;BorderWeight&quot;:&quot;Pt0_75&quot;,&quot;Type&quot;:&quot;Solid&quot;,&quot;Visible&quot;:true}}},&quot;Ccs&quot;:{&quot;Text&quot;:&quot;Black&quot;,&quot;Background&quot;:&quot;Transparent&quot;,&quot;Lines&quot;:&quot;Black&quot;,&quot;RedText&quot;:&quot;230, 0, 0&quot;,&quot;BandedRow&quot;:&quot;174, 176, 179&quot;},&quot;Cop&quot;:{&quot;FirstRow&quot;:true,&quot;FirstRowCount&quot;:1,&quot;FirstColumn&quot;:true},&quot;Fcw&quot;:165.5433,&quot;Is&quot;:&quot;Center&quot;,&quot;Rh&quot;:13.0393705,&quot;ShapeNames&quot;:[],&quot;OriginalHeight&quot;:68.94835,&quot;OriginalWidth&quot;:259.279541}"/>
          <p:cNvGraphicFramePr>
            <a:graphicFrameLocks noGrp="1"/>
          </p:cNvGraphicFramePr>
          <p:nvPr>
            <p:extLst>
              <p:ext uri="{D42A27DB-BD31-4B8C-83A1-F6EECF244321}">
                <p14:modId xmlns:p14="http://schemas.microsoft.com/office/powerpoint/2010/main" val="2313390061"/>
              </p:ext>
            </p:extLst>
          </p:nvPr>
        </p:nvGraphicFramePr>
        <p:xfrm>
          <a:off x="769321" y="1347937"/>
          <a:ext cx="9710744" cy="5037047"/>
        </p:xfrm>
        <a:graphic>
          <a:graphicData uri="http://schemas.openxmlformats.org/drawingml/2006/table">
            <a:tbl>
              <a:tblPr firstRow="1" bandRow="1">
                <a:tableStyleId>{5C22544A-7EE6-4342-B048-85BDC9FD1C3A}</a:tableStyleId>
              </a:tblPr>
              <a:tblGrid>
                <a:gridCol w="2118708"/>
                <a:gridCol w="1688171"/>
                <a:gridCol w="2005086"/>
                <a:gridCol w="1915971"/>
                <a:gridCol w="1982808"/>
              </a:tblGrid>
              <a:tr h="556225">
                <a:tc>
                  <a:txBody>
                    <a:bodyPr/>
                    <a:lstStyle/>
                    <a:p>
                      <a:pPr algn="l"/>
                      <a:endParaRPr lang="en-US" sz="1500" b="1"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1500" b="1"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800" b="0" i="0" u="none" dirty="0" smtClean="0">
                          <a:solidFill>
                            <a:srgbClr val="000000"/>
                          </a:solidFill>
                          <a:latin typeface="Frutiger 45 Light"/>
                        </a:rPr>
                        <a:t>Upside</a:t>
                      </a:r>
                      <a:endParaRPr lang="en-US" sz="1800" b="0"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800" b="0" i="0" u="none" dirty="0" smtClean="0">
                          <a:solidFill>
                            <a:srgbClr val="000000"/>
                          </a:solidFill>
                          <a:latin typeface="Frutiger 45 Light"/>
                        </a:rPr>
                        <a:t>Central</a:t>
                      </a:r>
                      <a:endParaRPr lang="en-US" sz="1800" b="0"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800" b="0" i="0" u="none" dirty="0" smtClean="0">
                          <a:solidFill>
                            <a:srgbClr val="000000"/>
                          </a:solidFill>
                          <a:latin typeface="Frutiger 45 Light"/>
                        </a:rPr>
                        <a:t>Downside</a:t>
                      </a:r>
                      <a:endParaRPr lang="en-US" sz="1800" b="0"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271489">
                <a:tc>
                  <a:txBody>
                    <a:bodyPr/>
                    <a:lstStyle/>
                    <a:p>
                      <a:pPr algn="l"/>
                      <a:r>
                        <a:rPr lang="en-US" sz="1600" b="0" i="0" u="none" dirty="0" smtClean="0">
                          <a:solidFill>
                            <a:srgbClr val="000000"/>
                          </a:solidFill>
                          <a:latin typeface="Frutiger 45 Light"/>
                        </a:rPr>
                        <a:t>Investment ideas</a:t>
                      </a:r>
                      <a:endParaRPr lang="en-US" sz="1600" b="0"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r>
                        <a:rPr lang="en-US" sz="1600" b="1" i="0" u="none" dirty="0" smtClean="0">
                          <a:solidFill>
                            <a:srgbClr val="000000"/>
                          </a:solidFill>
                          <a:latin typeface="Frutiger 45 Light"/>
                        </a:rPr>
                        <a:t>Top three ideas</a:t>
                      </a:r>
                      <a:endParaRPr lang="en-US" sz="1600" b="1"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r>
                        <a:rPr lang="en-US" sz="1600" b="0" i="0" u="none" dirty="0" smtClean="0">
                          <a:solidFill>
                            <a:srgbClr val="000000"/>
                          </a:solidFill>
                          <a:latin typeface="Frutiger 45 Light"/>
                        </a:rPr>
                        <a:t>1. Select cyclicals</a:t>
                      </a:r>
                    </a:p>
                    <a:p>
                      <a:pPr algn="l"/>
                      <a:r>
                        <a:rPr lang="en-US" sz="1600" b="0" i="0" u="none" baseline="0" dirty="0" smtClean="0">
                          <a:solidFill>
                            <a:srgbClr val="000000"/>
                          </a:solidFill>
                          <a:latin typeface="Frutiger 45 Light"/>
                        </a:rPr>
                        <a:t>2. Select value</a:t>
                      </a:r>
                    </a:p>
                    <a:p>
                      <a:pPr algn="l"/>
                      <a:r>
                        <a:rPr lang="en-US" sz="1600" b="0" i="0" u="none" baseline="0" dirty="0" smtClean="0">
                          <a:solidFill>
                            <a:srgbClr val="000000"/>
                          </a:solidFill>
                          <a:latin typeface="Frutiger 45 Light"/>
                        </a:rPr>
                        <a:t>3. Weaker dollar</a:t>
                      </a: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r>
                        <a:rPr lang="en-US" sz="1600" b="0" i="0" u="none" dirty="0" smtClean="0">
                          <a:solidFill>
                            <a:srgbClr val="000000"/>
                          </a:solidFill>
                          <a:latin typeface="Frutiger 45 Light"/>
                        </a:rPr>
                        <a:t>1. Credit</a:t>
                      </a:r>
                    </a:p>
                    <a:p>
                      <a:pPr algn="l"/>
                      <a:r>
                        <a:rPr lang="en-US" sz="1600" b="0" i="0" u="none" dirty="0" smtClean="0">
                          <a:solidFill>
                            <a:srgbClr val="000000"/>
                          </a:solidFill>
                          <a:latin typeface="Frutiger 45 Light"/>
                        </a:rPr>
                        <a:t>2. LTIs and SI</a:t>
                      </a:r>
                    </a:p>
                    <a:p>
                      <a:pPr algn="l"/>
                      <a:r>
                        <a:rPr lang="en-US" sz="1600" b="0" i="0" u="none" dirty="0" smtClean="0">
                          <a:solidFill>
                            <a:srgbClr val="000000"/>
                          </a:solidFill>
                          <a:latin typeface="Frutiger 45 Light"/>
                        </a:rPr>
                        <a:t>3. Take</a:t>
                      </a:r>
                      <a:r>
                        <a:rPr lang="en-US" sz="1600" b="0" i="0" u="none" baseline="0" dirty="0" smtClean="0">
                          <a:solidFill>
                            <a:srgbClr val="000000"/>
                          </a:solidFill>
                          <a:latin typeface="Frutiger 45 Light"/>
                        </a:rPr>
                        <a:t> adv. of volatility</a:t>
                      </a:r>
                      <a:endParaRPr lang="en-US" sz="1600" b="0"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r>
                        <a:rPr lang="en-US" sz="1600" b="0" i="0" u="none" dirty="0" smtClean="0">
                          <a:solidFill>
                            <a:srgbClr val="000000"/>
                          </a:solidFill>
                          <a:latin typeface="Frutiger 45 Light"/>
                        </a:rPr>
                        <a:t>1. Active management</a:t>
                      </a:r>
                    </a:p>
                    <a:p>
                      <a:pPr algn="l"/>
                      <a:r>
                        <a:rPr lang="en-US" sz="1600" b="0" i="0" u="none" dirty="0" smtClean="0">
                          <a:solidFill>
                            <a:srgbClr val="000000"/>
                          </a:solidFill>
                          <a:latin typeface="Frutiger 45 Light"/>
                        </a:rPr>
                        <a:t>2. Gold</a:t>
                      </a:r>
                    </a:p>
                    <a:p>
                      <a:pPr algn="l"/>
                      <a:r>
                        <a:rPr lang="en-US" sz="1600" b="0" i="0" u="none" dirty="0" smtClean="0">
                          <a:solidFill>
                            <a:srgbClr val="000000"/>
                          </a:solidFill>
                          <a:latin typeface="Frutiger 45 Light"/>
                        </a:rPr>
                        <a:t>3. TIPS</a:t>
                      </a:r>
                      <a:endParaRPr lang="en-US" sz="1600" b="0"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533873">
                <a:tc rowSpan="6">
                  <a:txBody>
                    <a:bodyPr/>
                    <a:lstStyle/>
                    <a:p>
                      <a:pPr marL="0" marR="0" indent="0" algn="l" defTabSz="1005505" rtl="0" eaLnBrk="1" fontAlgn="auto" latinLnBrk="0" hangingPunct="1">
                        <a:lnSpc>
                          <a:spcPct val="100000"/>
                        </a:lnSpc>
                        <a:spcBef>
                          <a:spcPts val="0"/>
                        </a:spcBef>
                        <a:spcAft>
                          <a:spcPts val="0"/>
                        </a:spcAft>
                        <a:buClrTx/>
                        <a:buSzTx/>
                        <a:buFontTx/>
                        <a:buNone/>
                        <a:tabLst/>
                        <a:defRPr/>
                      </a:pPr>
                      <a:r>
                        <a:rPr lang="en-US" sz="1600" b="0" i="0" u="none" dirty="0" smtClean="0">
                          <a:solidFill>
                            <a:srgbClr val="000000"/>
                          </a:solidFill>
                          <a:latin typeface="Frutiger 45 Light"/>
                        </a:rPr>
                        <a:t>Asset class impact</a:t>
                      </a:r>
                    </a:p>
                    <a:p>
                      <a:pPr marL="0" marR="0" indent="0" algn="l" defTabSz="1005505" rtl="0" eaLnBrk="1" fontAlgn="auto" latinLnBrk="0" hangingPunct="1">
                        <a:lnSpc>
                          <a:spcPct val="100000"/>
                        </a:lnSpc>
                        <a:spcBef>
                          <a:spcPts val="0"/>
                        </a:spcBef>
                        <a:spcAft>
                          <a:spcPts val="0"/>
                        </a:spcAft>
                        <a:buClrTx/>
                        <a:buSzTx/>
                        <a:buFontTx/>
                        <a:buNone/>
                        <a:tabLst/>
                        <a:defRPr/>
                      </a:pPr>
                      <a:r>
                        <a:rPr lang="en-US" sz="1300" b="0" i="0" u="none" dirty="0" smtClean="0">
                          <a:solidFill>
                            <a:srgbClr val="000000"/>
                          </a:solidFill>
                          <a:latin typeface="Frutiger 45 Light"/>
                        </a:rPr>
                        <a:t>(targets </a:t>
                      </a:r>
                      <a:r>
                        <a:rPr lang="en-US" sz="1300" b="0" i="0" u="none" dirty="0" smtClean="0">
                          <a:solidFill>
                            <a:schemeClr val="tx1"/>
                          </a:solidFill>
                          <a:latin typeface="Frutiger 45 Light"/>
                        </a:rPr>
                        <a:t>for </a:t>
                      </a:r>
                      <a:r>
                        <a:rPr lang="en-US" sz="1300" b="0" i="0" u="none" baseline="0" dirty="0" smtClean="0">
                          <a:solidFill>
                            <a:schemeClr val="tx1"/>
                          </a:solidFill>
                          <a:latin typeface="Frutiger 45 Light"/>
                        </a:rPr>
                        <a:t>June 2021</a:t>
                      </a:r>
                      <a:r>
                        <a:rPr lang="en-US" sz="1300" b="0" i="0" u="none" baseline="0" dirty="0" smtClean="0">
                          <a:solidFill>
                            <a:srgbClr val="000000"/>
                          </a:solidFill>
                          <a:latin typeface="Frutiger 45 Light"/>
                        </a:rPr>
                        <a:t>)</a:t>
                      </a:r>
                      <a:endParaRPr lang="en-US" sz="1300" b="0" i="0" u="none" dirty="0" smtClean="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US" sz="1600" b="1" i="0" u="none" dirty="0" smtClean="0">
                          <a:solidFill>
                            <a:srgbClr val="000000"/>
                          </a:solidFill>
                          <a:latin typeface="Frutiger 45 Light"/>
                        </a:rPr>
                        <a:t>S&amp;P 500</a:t>
                      </a:r>
                      <a:endParaRPr lang="en-US" sz="1600" b="1"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dirty="0">
                          <a:solidFill>
                            <a:srgbClr val="000000"/>
                          </a:solidFill>
                          <a:effectLst/>
                          <a:latin typeface="Frutiger 45 Light"/>
                        </a:rPr>
                        <a:t>3500</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a:solidFill>
                            <a:srgbClr val="000000"/>
                          </a:solidFill>
                          <a:effectLst/>
                          <a:latin typeface="Frutiger 45 Light"/>
                        </a:rPr>
                        <a:t>3300</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a:solidFill>
                            <a:srgbClr val="000000"/>
                          </a:solidFill>
                          <a:effectLst/>
                          <a:latin typeface="Frutiger 45 Light"/>
                        </a:rPr>
                        <a:t>2800</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33873">
                <a:tc vMerge="1">
                  <a:txBody>
                    <a:bodyPr/>
                    <a:lstStyle/>
                    <a:p>
                      <a:pPr algn="l"/>
                      <a:endParaRPr lang="en-US" sz="1000" b="0" i="0" u="none" dirty="0">
                        <a:solidFill>
                          <a:srgbClr val="000000"/>
                        </a:solidFill>
                        <a:latin typeface="Frutiger 45 Light"/>
                      </a:endParaRPr>
                    </a:p>
                  </a:txBody>
                  <a:tcPr marL="64800" marR="64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algn="l"/>
                      <a:r>
                        <a:rPr lang="en-US" sz="1600" b="1" i="0" u="none" dirty="0" smtClean="0">
                          <a:solidFill>
                            <a:srgbClr val="000000"/>
                          </a:solidFill>
                          <a:latin typeface="Frutiger 45 Light"/>
                        </a:rPr>
                        <a:t>Eurostoxx 50</a:t>
                      </a:r>
                      <a:endParaRPr lang="en-US" sz="1600" b="1"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dirty="0">
                          <a:solidFill>
                            <a:srgbClr val="000000"/>
                          </a:solidFill>
                          <a:effectLst/>
                          <a:latin typeface="Frutiger 45 Light"/>
                        </a:rPr>
                        <a:t>3400</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dirty="0">
                          <a:solidFill>
                            <a:srgbClr val="000000"/>
                          </a:solidFill>
                          <a:effectLst/>
                          <a:latin typeface="Frutiger 45 Light"/>
                        </a:rPr>
                        <a:t>3250</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a:solidFill>
                            <a:srgbClr val="000000"/>
                          </a:solidFill>
                          <a:effectLst/>
                          <a:latin typeface="Frutiger 45 Light"/>
                        </a:rPr>
                        <a:t>2600</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33873">
                <a:tc vMerge="1">
                  <a:txBody>
                    <a:bodyPr/>
                    <a:lstStyle/>
                    <a:p>
                      <a:pPr algn="l"/>
                      <a:endParaRPr lang="en-US" sz="1000" b="0" i="0" u="none" dirty="0">
                        <a:solidFill>
                          <a:srgbClr val="000000"/>
                        </a:solidFill>
                        <a:latin typeface="Frutiger 45 Light"/>
                      </a:endParaRPr>
                    </a:p>
                  </a:txBody>
                  <a:tcPr marL="64800" marR="64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algn="l"/>
                      <a:r>
                        <a:rPr lang="en-US" sz="1600" b="1" i="0" u="none" dirty="0" smtClean="0">
                          <a:solidFill>
                            <a:srgbClr val="000000"/>
                          </a:solidFill>
                          <a:latin typeface="Frutiger 45 Light"/>
                        </a:rPr>
                        <a:t>USD IG spread</a:t>
                      </a:r>
                      <a:endParaRPr lang="en-US" sz="1600" b="1"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dirty="0">
                          <a:solidFill>
                            <a:srgbClr val="000000"/>
                          </a:solidFill>
                          <a:effectLst/>
                          <a:latin typeface="Frutiger 45 Light"/>
                        </a:rPr>
                        <a:t>120 bps</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dirty="0">
                          <a:solidFill>
                            <a:srgbClr val="000000"/>
                          </a:solidFill>
                          <a:effectLst/>
                          <a:latin typeface="Frutiger 45 Light"/>
                        </a:rPr>
                        <a:t>150 bps</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a:solidFill>
                            <a:srgbClr val="000000"/>
                          </a:solidFill>
                          <a:effectLst/>
                          <a:latin typeface="Frutiger 45 Light"/>
                        </a:rPr>
                        <a:t>300-400 bps</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33873">
                <a:tc vMerge="1">
                  <a:txBody>
                    <a:bodyPr/>
                    <a:lstStyle/>
                    <a:p>
                      <a:pPr algn="l"/>
                      <a:endParaRPr lang="en-US" sz="1000" b="0" i="0" u="none" dirty="0">
                        <a:solidFill>
                          <a:srgbClr val="000000"/>
                        </a:solidFill>
                        <a:latin typeface="Frutiger 45 Light"/>
                      </a:endParaRPr>
                    </a:p>
                  </a:txBody>
                  <a:tcPr marL="64800" marR="64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algn="l"/>
                      <a:r>
                        <a:rPr lang="en-US" sz="1600" b="1" i="0" u="none" dirty="0" smtClean="0">
                          <a:solidFill>
                            <a:srgbClr val="000000"/>
                          </a:solidFill>
                          <a:latin typeface="Frutiger 45 Light"/>
                        </a:rPr>
                        <a:t>USD HY spread</a:t>
                      </a:r>
                      <a:endParaRPr lang="en-US" sz="1600" b="1"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a:solidFill>
                            <a:srgbClr val="000000"/>
                          </a:solidFill>
                          <a:effectLst/>
                          <a:latin typeface="Frutiger 45 Light"/>
                        </a:rPr>
                        <a:t>400 bps</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dirty="0">
                          <a:solidFill>
                            <a:srgbClr val="000000"/>
                          </a:solidFill>
                          <a:effectLst/>
                          <a:latin typeface="Frutiger 45 Light"/>
                        </a:rPr>
                        <a:t>550 bps</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dirty="0">
                          <a:solidFill>
                            <a:srgbClr val="000000"/>
                          </a:solidFill>
                          <a:effectLst/>
                          <a:latin typeface="Frutiger 45 Light"/>
                        </a:rPr>
                        <a:t>1000-1500 bps</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33873">
                <a:tc vMerge="1">
                  <a:txBody>
                    <a:bodyPr/>
                    <a:lstStyle/>
                    <a:p>
                      <a:endParaRPr lang="en-US"/>
                    </a:p>
                  </a:txBody>
                  <a:tcPr/>
                </a:tc>
                <a:tc>
                  <a:txBody>
                    <a:bodyPr/>
                    <a:lstStyle/>
                    <a:p>
                      <a:pPr algn="l"/>
                      <a:r>
                        <a:rPr lang="en-US" sz="1600" b="1" i="0" u="none" kern="1200" dirty="0" smtClean="0">
                          <a:solidFill>
                            <a:srgbClr val="000000"/>
                          </a:solidFill>
                          <a:latin typeface="Frutiger 45 Light"/>
                          <a:ea typeface="+mn-ea"/>
                          <a:cs typeface="+mn-cs"/>
                        </a:rPr>
                        <a:t>EMBIG spread</a:t>
                      </a:r>
                      <a:endParaRPr lang="en-US" sz="1600" b="1" i="0" u="none" kern="1200" dirty="0">
                        <a:solidFill>
                          <a:srgbClr val="000000"/>
                        </a:solidFill>
                        <a:latin typeface="Frutiger 45 Light"/>
                        <a:ea typeface="+mn-ea"/>
                        <a:cs typeface="+mn-cs"/>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kern="1200" dirty="0">
                          <a:solidFill>
                            <a:srgbClr val="000000"/>
                          </a:solidFill>
                          <a:latin typeface="Frutiger 45 Light"/>
                          <a:ea typeface="+mn-ea"/>
                          <a:cs typeface="+mn-cs"/>
                        </a:rPr>
                        <a:t>350 bps</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a:solidFill>
                            <a:srgbClr val="000000"/>
                          </a:solidFill>
                          <a:effectLst/>
                          <a:latin typeface="Frutiger 45 Light"/>
                        </a:rPr>
                        <a:t>400 bps</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dirty="0">
                          <a:solidFill>
                            <a:srgbClr val="000000"/>
                          </a:solidFill>
                          <a:effectLst/>
                          <a:latin typeface="Frutiger 45 Light"/>
                        </a:rPr>
                        <a:t>700-800 bps</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33873">
                <a:tc vMerge="1">
                  <a:txBody>
                    <a:bodyPr/>
                    <a:lstStyle/>
                    <a:p>
                      <a:pPr algn="l"/>
                      <a:endParaRPr lang="en-US" sz="1000" b="0" i="0" u="none" dirty="0">
                        <a:solidFill>
                          <a:srgbClr val="000000"/>
                        </a:solidFill>
                        <a:latin typeface="Frutiger 45 Light"/>
                      </a:endParaRPr>
                    </a:p>
                  </a:txBody>
                  <a:tcPr marL="64800" marR="648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algn="l"/>
                      <a:r>
                        <a:rPr lang="en-US" sz="1600" b="1" i="0" u="none" dirty="0" smtClean="0">
                          <a:solidFill>
                            <a:srgbClr val="000000"/>
                          </a:solidFill>
                          <a:latin typeface="Frutiger 45 Light"/>
                        </a:rPr>
                        <a:t>EUR</a:t>
                      </a:r>
                      <a:r>
                        <a:rPr lang="en-US" sz="1600" b="1" i="0" u="none" baseline="0" dirty="0" smtClean="0">
                          <a:solidFill>
                            <a:srgbClr val="000000"/>
                          </a:solidFill>
                          <a:latin typeface="Frutiger 45 Light"/>
                        </a:rPr>
                        <a:t> USD</a:t>
                      </a:r>
                      <a:endParaRPr lang="en-US" sz="1600" b="1" i="0" u="none" dirty="0">
                        <a:solidFill>
                          <a:srgbClr val="000000"/>
                        </a:solidFill>
                        <a:latin typeface="Frutiger 45 Light"/>
                      </a:endParaRPr>
                    </a:p>
                  </a:txBody>
                  <a:tcPr marL="86359" marR="86359" marT="144000" marB="144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a:solidFill>
                            <a:srgbClr val="000000"/>
                          </a:solidFill>
                          <a:effectLst/>
                          <a:latin typeface="Frutiger 45 Light"/>
                        </a:rPr>
                        <a:t>1.22</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a:solidFill>
                            <a:srgbClr val="000000"/>
                          </a:solidFill>
                          <a:effectLst/>
                          <a:latin typeface="Frutiger 45 Light"/>
                        </a:rPr>
                        <a:t>1.17</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600" b="0" i="0" u="none" strike="noStrike" dirty="0">
                          <a:solidFill>
                            <a:srgbClr val="000000"/>
                          </a:solidFill>
                          <a:effectLst/>
                          <a:latin typeface="Frutiger 45 Light"/>
                        </a:rPr>
                        <a:t>1.00</a:t>
                      </a:r>
                    </a:p>
                  </a:txBody>
                  <a:tcPr marL="13963" marR="13963" marT="1397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4" name="Rectangle 3"/>
          <p:cNvSpPr/>
          <p:nvPr/>
        </p:nvSpPr>
        <p:spPr>
          <a:xfrm>
            <a:off x="11097289" y="14431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391791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648618" cy="1588007"/>
          </a:xfrm>
        </p:spPr>
        <p:txBody>
          <a:bodyPr/>
          <a:lstStyle/>
          <a:p>
            <a:r>
              <a:rPr lang="en-GB" dirty="0" smtClean="0"/>
              <a:t>Rolf Ganter</a:t>
            </a:r>
          </a:p>
          <a:p>
            <a:r>
              <a:rPr lang="en-GB" dirty="0"/>
              <a:t>Head CIO European Equities</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CS19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Select </a:t>
            </a:r>
            <a:r>
              <a:rPr lang="en-US" sz="3500" dirty="0">
                <a:solidFill>
                  <a:srgbClr val="FF0000"/>
                </a:solidFill>
              </a:rPr>
              <a:t>cyclicals - </a:t>
            </a:r>
            <a:r>
              <a:rPr lang="en-US" sz="3500" dirty="0"/>
              <a:t>a market segment which underperformed</a:t>
            </a:r>
            <a:endParaRPr lang="en-US" sz="3500" dirty="0">
              <a:solidFill>
                <a:srgbClr val="FF0000"/>
              </a:solidFill>
            </a:endParaRP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MSCI, UBS, as of June 1, 2020</a:t>
            </a:r>
          </a:p>
        </p:txBody>
      </p:sp>
      <p:sp>
        <p:nvSpPr>
          <p:cNvPr id="14" name="Rectangle 13"/>
          <p:cNvSpPr>
            <a:spLocks noChangeArrowheads="1"/>
          </p:cNvSpPr>
          <p:nvPr/>
        </p:nvSpPr>
        <p:spPr bwMode="gray">
          <a:xfrm>
            <a:off x="1216365" y="7135444"/>
            <a:ext cx="11207572" cy="1384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MSCI Europe Capital Goods relative to Defensives - ytd performance</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Cyclicals versus Defensives – there is still room to go</a:t>
            </a:r>
            <a:endParaRPr b="1" kern="0" dirty="0">
              <a:solidFill>
                <a:prstClr val="white"/>
              </a:solidFill>
              <a:latin typeface="Frutiger 45 Light" panose="020B0603020202020204" pitchFamily="34" charset="0"/>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535" y="1740633"/>
            <a:ext cx="5643534" cy="484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6794977" y="1952308"/>
            <a:ext cx="6098663" cy="4753291"/>
            <a:chOff x="4635133" y="1331119"/>
            <a:chExt cx="4160149" cy="3240880"/>
          </a:xfrm>
        </p:grpSpPr>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94403" y="1373450"/>
              <a:ext cx="4100879" cy="3198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635133" y="1331119"/>
              <a:ext cx="3272733" cy="32834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de-CH" dirty="0" smtClean="0">
                <a:solidFill>
                  <a:schemeClr val="tx1"/>
                </a:solidFill>
              </a:endParaRPr>
            </a:p>
          </p:txBody>
        </p:sp>
      </p:grpSp>
    </p:spTree>
    <p:custDataLst>
      <p:tags r:id="rId1"/>
    </p:custDataLst>
    <p:extLst>
      <p:ext uri="{BB962C8B-B14F-4D97-AF65-F5344CB8AC3E}">
        <p14:creationId xmlns:p14="http://schemas.microsoft.com/office/powerpoint/2010/main" val="3614244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Select </a:t>
            </a:r>
            <a:r>
              <a:rPr lang="en-US" sz="3500" dirty="0">
                <a:solidFill>
                  <a:srgbClr val="FF0000"/>
                </a:solidFill>
              </a:rPr>
              <a:t>value </a:t>
            </a:r>
            <a:r>
              <a:rPr lang="en-US" sz="3500" dirty="0"/>
              <a:t>as everything has </a:t>
            </a:r>
            <a:r>
              <a:rPr lang="en-US" sz="3500" dirty="0">
                <a:solidFill>
                  <a:srgbClr val="FF0000"/>
                </a:solidFill>
              </a:rPr>
              <a:t>its price </a:t>
            </a:r>
            <a:r>
              <a:rPr lang="en-US" sz="3500" dirty="0"/>
              <a:t>– it also underperformed</a:t>
            </a:r>
          </a:p>
        </p:txBody>
      </p:sp>
      <p:sp>
        <p:nvSpPr>
          <p:cNvPr id="14" name="Rectangle 13"/>
          <p:cNvSpPr>
            <a:spLocks noChangeArrowheads="1"/>
          </p:cNvSpPr>
          <p:nvPr/>
        </p:nvSpPr>
        <p:spPr bwMode="gray">
          <a:xfrm>
            <a:off x="1886608" y="7135444"/>
            <a:ext cx="10537329" cy="1384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Thinking of value? - UK and Germany are the places to be in Europe</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Excessive 12m forward P/E valuation premium of growth vs. value (in %)</a:t>
            </a:r>
            <a:endParaRPr b="1" kern="0" dirty="0">
              <a:solidFill>
                <a:prstClr val="white"/>
              </a:solidFill>
              <a:latin typeface="Frutiger 45 Light" panose="020B0603020202020204" pitchFamily="34" charset="0"/>
            </a:endParaRPr>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536" y="1878356"/>
            <a:ext cx="5807511" cy="4369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68504" y="6261102"/>
            <a:ext cx="6702425" cy="2934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p>
            <a:pPr algn="r"/>
            <a:r>
              <a:rPr lang="en-US" sz="1000" dirty="0">
                <a:solidFill>
                  <a:srgbClr val="000000"/>
                </a:solidFill>
                <a:latin typeface="Frutiger 55 Roman" pitchFamily="34" charset="0"/>
                <a:ea typeface="Arial Unicode MS" pitchFamily="34" charset="-128"/>
                <a:cs typeface="Arial Unicode MS" pitchFamily="34" charset="-128"/>
              </a:rPr>
              <a:t>Source: Thomson Reuters Datastream, UBS, as of June 1, 2020</a:t>
            </a:r>
            <a:endParaRPr lang="de-CH" sz="1000" dirty="0">
              <a:solidFill>
                <a:srgbClr val="000000"/>
              </a:solidFill>
              <a:latin typeface="Frutiger 55 Roman" pitchFamily="34" charset="0"/>
              <a:ea typeface="Arial Unicode MS" pitchFamily="34" charset="-128"/>
              <a:cs typeface="Arial Unicode MS" pitchFamily="34" charset="-128"/>
            </a:endParaRPr>
          </a:p>
        </p:txBody>
      </p:sp>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3719" y="1878356"/>
            <a:ext cx="6359481" cy="4021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p:nvSpPr>
        <p:spPr>
          <a:xfrm>
            <a:off x="6124735" y="6247528"/>
            <a:ext cx="6702425" cy="2934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p>
            <a:pPr algn="r"/>
            <a:r>
              <a:rPr lang="en-US" sz="1000" dirty="0">
                <a:solidFill>
                  <a:srgbClr val="000000"/>
                </a:solidFill>
                <a:latin typeface="Frutiger 55 Roman" pitchFamily="34" charset="0"/>
                <a:ea typeface="Arial Unicode MS" pitchFamily="34" charset="-128"/>
                <a:cs typeface="Arial Unicode MS" pitchFamily="34" charset="-128"/>
              </a:rPr>
              <a:t>Source: MSCI , UBS, as of June 1, 2020</a:t>
            </a:r>
            <a:endParaRPr lang="de-CH" sz="1000" dirty="0">
              <a:solidFill>
                <a:srgbClr val="000000"/>
              </a:solidFill>
              <a:latin typeface="Frutiger 55 Roman" pitchFamily="34" charset="0"/>
              <a:ea typeface="Arial Unicode MS" pitchFamily="34" charset="-128"/>
              <a:cs typeface="Arial Unicode MS" pitchFamily="34" charset="-128"/>
            </a:endParaRPr>
          </a:p>
        </p:txBody>
      </p:sp>
    </p:spTree>
    <p:custDataLst>
      <p:tags r:id="rId1"/>
    </p:custDataLst>
    <p:extLst>
      <p:ext uri="{BB962C8B-B14F-4D97-AF65-F5344CB8AC3E}">
        <p14:creationId xmlns:p14="http://schemas.microsoft.com/office/powerpoint/2010/main" val="365031265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SLIDE_TYPE" val="BODY"/>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SLIDE_TYPE" val="BODY"/>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SLIDE_TYPE" val="TOC"/>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xmlns=""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5.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Props1.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4.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5.xml><?xml version="1.0" encoding="utf-8"?>
<ds:datastoreItem xmlns:ds="http://schemas.openxmlformats.org/officeDocument/2006/customXml" ds:itemID="{875007EE-52F9-4119-B725-CE3429F62251}">
  <ds:schemaRefs>
    <ds:schemaRef ds:uri="http://schemas.microsoft.com/office/infopath/2007/PartnerControls"/>
    <ds:schemaRef ds:uri="http://schemas.openxmlformats.org/package/2006/metadata/core-properties"/>
    <ds:schemaRef ds:uri="http://purl.org/dc/dcmitype/"/>
    <ds:schemaRef ds:uri="http://purl.org/dc/elements/1.1/"/>
    <ds:schemaRef ds:uri="http://schemas.microsoft.com/office/2006/documentManagement/types"/>
    <ds:schemaRef ds:uri="http://www.w3.org/XML/1998/namespace"/>
    <ds:schemaRef ds:uri="2d0145d3-0d69-4389-81a7-315a684184f4"/>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0</TotalTime>
  <Words>1539</Words>
  <Application>Microsoft Office PowerPoint</Application>
  <Paragraphs>183</Paragraphs>
  <Slides>21</Slides>
  <Notes>13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1_PresXpress_OnScreen_Theme</vt:lpstr>
      <vt:lpstr>Our COVID-19 scenarios </vt:lpstr>
      <vt:lpstr>PowerPoint Presentation</vt:lpstr>
      <vt:lpstr>PowerPoint Presentation</vt:lpstr>
      <vt:lpstr>Updated Covid-19 scenarios</vt:lpstr>
      <vt:lpstr>The US economy is reopening quickly</vt:lpstr>
      <vt:lpstr>Asset class targets and related investment ideas</vt:lpstr>
      <vt:lpstr>PowerPoint Presentation</vt:lpstr>
      <vt:lpstr>Select cyclicals - a market segment which underperformed</vt:lpstr>
      <vt:lpstr>Select value as everything has its price – it also underperformed</vt:lpstr>
      <vt:lpstr>Go for Digital Transformation (1)</vt:lpstr>
      <vt:lpstr>Go for Digital Transformation (2)</vt:lpstr>
      <vt:lpstr>PowerPoint Presentation</vt:lpstr>
      <vt:lpstr>Narrower interest rate differential no longer supports the USD</vt:lpstr>
      <vt:lpstr>USD expensive relative to its purchasing power</vt:lpstr>
      <vt:lpstr>Twin deficits are a long-term negative for the USD</vt:lpstr>
      <vt:lpstr>PowerPoint Presentation</vt:lpstr>
      <vt:lpstr>Chinese assets: low correlation with developed markets </vt:lpstr>
      <vt:lpstr>Chinese equities: outperforming global peers amid pandemic</vt:lpstr>
      <vt:lpstr>China: first-in and first-out amid COVID-19 </vt:lpstr>
      <vt:lpstr>PowerPoint Presentation</vt:lpstr>
      <vt:lpstr>PowerPoint Presentation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351</cp:revision>
  <cp:lastPrinted>2019-12-17T15:01:01Z</cp:lastPrinted>
  <dcterms:created xsi:type="dcterms:W3CDTF">2002-05-03T03:00:09Z</dcterms:created>
  <dcterms:modified xsi:type="dcterms:W3CDTF">2020-06-03T08:27:53Z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Source Application: AA30941/3 - CLIENT INFORMATION SYSTEM HK/SG, Source Application: AADETSG - Data Extraction Team, Type of file creation: web download, Source Application: AA27312 - DD-Tool, Source Application: AA36186 - PMM ADJUSTMENT TOOL</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