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tags/tag140.xml" ContentType="application/vnd.openxmlformats-officedocument.presentationml.tags+xml"/>
  <Override PartName="/ppt/tags/tag141.xml" ContentType="application/vnd.openxmlformats-officedocument.presentationml.tags+xml"/>
  <Override PartName="/ppt/charts/chart6.xml" ContentType="application/vnd.openxmlformats-officedocument.drawingml.chart+xml"/>
  <Override PartName="/ppt/tags/tag142.xml" ContentType="application/vnd.openxmlformats-officedocument.presentationml.tags+xml"/>
  <Override PartName="/ppt/tags/tag14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7.xml" ContentType="application/vnd.openxmlformats-officedocument.drawingml.chart+xml"/>
  <Override PartName="/ppt/theme/themeOverride6.xml" ContentType="application/vnd.openxmlformats-officedocument.themeOverride+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notesSlides/notesSlide4.xml" ContentType="application/vnd.openxmlformats-officedocument.presentationml.notesSlide+xml"/>
  <Override PartName="/ppt/charts/chart8.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9.xml" ContentType="application/vnd.openxmlformats-officedocument.drawingml.chart+xml"/>
  <Override PartName="/ppt/theme/themeOverride7.xml" ContentType="application/vnd.openxmlformats-officedocument.themeOverride+xml"/>
  <Override PartName="/ppt/notesSlides/notesSlide7.xml" ContentType="application/vnd.openxmlformats-officedocument.presentationml.notesSlide+xml"/>
  <Override PartName="/ppt/tags/tag147.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6"/>
  </p:sldMasterIdLst>
  <p:notesMasterIdLst>
    <p:notesMasterId r:id="rId22"/>
  </p:notesMasterIdLst>
  <p:handoutMasterIdLst>
    <p:handoutMasterId r:id="rId23"/>
  </p:handoutMasterIdLst>
  <p:sldIdLst>
    <p:sldId id="381" r:id="rId7"/>
    <p:sldId id="409" r:id="rId8"/>
    <p:sldId id="456" r:id="rId9"/>
    <p:sldId id="453" r:id="rId10"/>
    <p:sldId id="462" r:id="rId11"/>
    <p:sldId id="463" r:id="rId12"/>
    <p:sldId id="464" r:id="rId13"/>
    <p:sldId id="454" r:id="rId14"/>
    <p:sldId id="457" r:id="rId15"/>
    <p:sldId id="458" r:id="rId16"/>
    <p:sldId id="459" r:id="rId17"/>
    <p:sldId id="460" r:id="rId18"/>
    <p:sldId id="461" r:id="rId19"/>
    <p:sldId id="440" r:id="rId20"/>
    <p:sldId id="452" r:id="rId21"/>
  </p:sldIdLst>
  <p:sldSz cx="13404850" cy="7543800"/>
  <p:notesSz cx="6858000" cy="9926638"/>
  <p:custDataLst>
    <p:tags r:id="rId24"/>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27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559"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837"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116"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394" algn="l" defTabSz="1218559" rtl="0" eaLnBrk="1" latinLnBrk="0" hangingPunct="1">
      <a:defRPr kern="1200">
        <a:solidFill>
          <a:schemeClr val="tx1"/>
        </a:solidFill>
        <a:latin typeface="Frutiger 55 Roman" pitchFamily="34" charset="0"/>
        <a:ea typeface="+mn-ea"/>
        <a:cs typeface="+mn-cs"/>
      </a:defRPr>
    </a:lvl6pPr>
    <a:lvl7pPr marL="3655675" algn="l" defTabSz="1218559" rtl="0" eaLnBrk="1" latinLnBrk="0" hangingPunct="1">
      <a:defRPr kern="1200">
        <a:solidFill>
          <a:schemeClr val="tx1"/>
        </a:solidFill>
        <a:latin typeface="Frutiger 55 Roman" pitchFamily="34" charset="0"/>
        <a:ea typeface="+mn-ea"/>
        <a:cs typeface="+mn-cs"/>
      </a:defRPr>
    </a:lvl7pPr>
    <a:lvl8pPr marL="4264953" algn="l" defTabSz="1218559" rtl="0" eaLnBrk="1" latinLnBrk="0" hangingPunct="1">
      <a:defRPr kern="1200">
        <a:solidFill>
          <a:schemeClr val="tx1"/>
        </a:solidFill>
        <a:latin typeface="Frutiger 55 Roman" pitchFamily="34" charset="0"/>
        <a:ea typeface="+mn-ea"/>
        <a:cs typeface="+mn-cs"/>
      </a:defRPr>
    </a:lvl8pPr>
    <a:lvl9pPr marL="4874232" algn="l" defTabSz="1218559"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09"/>
            <p14:sldId id="456"/>
            <p14:sldId id="453"/>
            <p14:sldId id="462"/>
            <p14:sldId id="463"/>
            <p14:sldId id="464"/>
            <p14:sldId id="454"/>
            <p14:sldId id="457"/>
            <p14:sldId id="458"/>
            <p14:sldId id="459"/>
            <p14:sldId id="460"/>
            <p14:sldId id="461"/>
            <p14:sldId id="440"/>
            <p14:sldId id="452"/>
          </p14:sldIdLst>
        </p14:section>
      </p14:sectionLst>
    </p:ext>
    <p:ext uri="{EFAFB233-063F-42B5-8137-9DF3F51BA10A}">
      <p15:sldGuideLst xmlns:p15="http://schemas.microsoft.com/office/powerpoint/2012/main" xmlns="">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p15="http://schemas.microsoft.com/office/powerpoint/2012/main" xmlns="">
        <p15:guide id="1" orient="horz" pos="2923">
          <p15:clr>
            <a:srgbClr val="A4A3A4"/>
          </p15:clr>
        </p15:guide>
        <p15:guide id="2" pos="2203">
          <p15:clr>
            <a:srgbClr val="A4A3A4"/>
          </p15:clr>
        </p15:guide>
      </p15:notesGuideLst>
    </p:ext>
    <p:ext uri="{50385BFA-195E-4E9F-9E8A-86900EEC6D5D}">
      <p14:sectionPr xmlns:p14="http://schemas.microsoft.com/office/powerpoint/2007/7/12/main" xmlns="">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FFFFFF"/>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p:scale>
          <a:sx n="66" d="100"/>
          <a:sy n="66" d="100"/>
        </p:scale>
        <p:origin x="-522" y="-240"/>
      </p:cViewPr>
      <p:guideLst>
        <p:guide orient="horz" pos="3827"/>
        <p:guide orient="horz" pos="686"/>
        <p:guide orient="horz" pos="546"/>
        <p:guide orient="horz" pos="343"/>
        <p:guide orient="horz" pos="3538"/>
        <p:guide orient="horz" pos="1816"/>
        <p:guide orient="horz" pos="1283"/>
        <p:guide orient="horz" pos="2744"/>
        <p:guide orient="horz" pos="2825"/>
        <p:guide pos="4520"/>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tags" Target="tags/tag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file:///\\UBSPROD.MSAD.UBS.NET\GROUPSHARES\GLOBAL\DZ_PBIC\REGIONAL_AA\08%20Cross%20regional%20IO\Risks\Scenario%20work\2020%20Corona%20virus\Data\COVID-19%20Monitor.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UBSPROD.MSAD.UBS.NET\GROUPSHARES\GLOBAL\DZ_PBIC\REGIONAL_AA\08%20Cross%20regional%20IO\Risks\Scenario%20work\2020%20Corona%20virus\Data\COVID-19%20Monitor.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UBSPROD.MSAD.UBS.NET\GROUPSHARES\GLOBAL\DZ_PBIC\REGIONAL_AA\08%20Cross%20regional%20IO\Risks\Scenario%20work\2020%20Corona%20virus\Data\COVID-19%20Monitor.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UBSPROD.MSAD.UBS.NET\GROUPSHARES\GLOBAL\DZ_PBIC\REGIONAL_AA\08%20Cross%20regional%20IO\Risks\Scenario%20work\2020%20Corona%20virus\Data\COVID-19%20Monitor.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file:///\\UBSPROD.MSAD.UBS.NET\GROUPSHARES\GLOBAL\DZ_PBIC\REGIONAL_AA\08%20Cross%20regional%20IO\Risks\Scenario%20work\2020%20Corona%20virus\Data\COVID-19%20Monitor.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1" Type="http://schemas.openxmlformats.org/officeDocument/2006/relationships/oleObject" Target="file:///\\UBSPROD.MSAD.UBS.NET\GROUPSHARES\GLOBAL\DZ_PBIC\REGIONAL_AA\08%20Cross%20regional%20IO\Risks\Scenario%20work\2020%20Corona%20virus\Data\Testing%20and%20hospitals\Hospitalization%20tracker.xlsx" TargetMode="External"/></Relationships>
</file>

<file path=ppt/charts/_rels/chart7.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Election%20Watch\ElectionWatch%202020\ElectionWatch%202020%20-%20charts.xlsx" TargetMode="External"/><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1" Type="http://schemas.openxmlformats.org/officeDocument/2006/relationships/oleObject" Target="file:///\\dash80185pfs.stm.swissbank.com\wm_strategy\WMR%20Americas\GIR\Common%20Shared%20Folders\Equity%20Strategy\Data\Election\Election%20volatility%20analysis.xlsx" TargetMode="External"/></Relationships>
</file>

<file path=ppt/charts/_rels/chart9.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Siegel\Pages%20in%20Federal%20Register.xlsx" TargetMode="External"/><Relationship Id="rId1" Type="http://schemas.openxmlformats.org/officeDocument/2006/relationships/themeOverride" Target="../theme/themeOverride7.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xMode val="edge"/>
          <c:yMode val="edge"/>
          <c:x val="1.1111111111111112E-2"/>
          <c:y val="1.8518518518518517E-2"/>
          <c:w val="0.96944444444444444"/>
          <c:h val="0.875"/>
        </c:manualLayout>
      </c:layout>
      <c:lineChart>
        <c:grouping val="standard"/>
        <c:varyColors val="0"/>
        <c:ser>
          <c:idx val="0"/>
          <c:order val="0"/>
          <c:tx>
            <c:strRef>
              <c:f>Texas!$C$4</c:f>
              <c:strCache>
                <c:ptCount val="1"/>
                <c:pt idx="0">
                  <c:v>Reproduction number</c:v>
                </c:pt>
              </c:strCache>
            </c:strRef>
          </c:tx>
          <c:spPr>
            <a:ln w="50800">
              <a:solidFill>
                <a:srgbClr val="4D3C2F"/>
              </a:solidFill>
              <a:prstDash val="solid"/>
            </a:ln>
          </c:spPr>
          <c:marker>
            <c:symbol val="none"/>
          </c:marker>
          <c:cat>
            <c:numRef>
              <c:f>Texas!$B$5:$B$1000</c:f>
              <c:numCache>
                <c:formatCode>m\/d\/yyyy</c:formatCode>
                <c:ptCount val="996"/>
                <c:pt idx="0">
                  <c:v>43831</c:v>
                </c:pt>
                <c:pt idx="1">
                  <c:v>43832</c:v>
                </c:pt>
                <c:pt idx="2">
                  <c:v>43833</c:v>
                </c:pt>
                <c:pt idx="3">
                  <c:v>43834</c:v>
                </c:pt>
                <c:pt idx="4">
                  <c:v>43835</c:v>
                </c:pt>
                <c:pt idx="5">
                  <c:v>43836</c:v>
                </c:pt>
                <c:pt idx="6">
                  <c:v>43837</c:v>
                </c:pt>
                <c:pt idx="7">
                  <c:v>43838</c:v>
                </c:pt>
                <c:pt idx="8">
                  <c:v>43839</c:v>
                </c:pt>
                <c:pt idx="9">
                  <c:v>43840</c:v>
                </c:pt>
                <c:pt idx="10">
                  <c:v>43841</c:v>
                </c:pt>
                <c:pt idx="11">
                  <c:v>43842</c:v>
                </c:pt>
                <c:pt idx="12">
                  <c:v>43843</c:v>
                </c:pt>
                <c:pt idx="13">
                  <c:v>43844</c:v>
                </c:pt>
                <c:pt idx="14">
                  <c:v>43845</c:v>
                </c:pt>
                <c:pt idx="15">
                  <c:v>43846</c:v>
                </c:pt>
                <c:pt idx="16">
                  <c:v>43847</c:v>
                </c:pt>
                <c:pt idx="17">
                  <c:v>43848</c:v>
                </c:pt>
                <c:pt idx="18">
                  <c:v>43849</c:v>
                </c:pt>
                <c:pt idx="19">
                  <c:v>43850</c:v>
                </c:pt>
                <c:pt idx="20">
                  <c:v>43851</c:v>
                </c:pt>
                <c:pt idx="21">
                  <c:v>43852</c:v>
                </c:pt>
                <c:pt idx="22">
                  <c:v>43853</c:v>
                </c:pt>
                <c:pt idx="23">
                  <c:v>43854</c:v>
                </c:pt>
                <c:pt idx="24">
                  <c:v>43855</c:v>
                </c:pt>
                <c:pt idx="25">
                  <c:v>43856</c:v>
                </c:pt>
                <c:pt idx="26">
                  <c:v>43857</c:v>
                </c:pt>
                <c:pt idx="27">
                  <c:v>43858</c:v>
                </c:pt>
                <c:pt idx="28">
                  <c:v>43859</c:v>
                </c:pt>
                <c:pt idx="29">
                  <c:v>43860</c:v>
                </c:pt>
                <c:pt idx="30">
                  <c:v>43861</c:v>
                </c:pt>
                <c:pt idx="31">
                  <c:v>43862</c:v>
                </c:pt>
                <c:pt idx="32">
                  <c:v>43863</c:v>
                </c:pt>
                <c:pt idx="33">
                  <c:v>43864</c:v>
                </c:pt>
                <c:pt idx="34">
                  <c:v>43865</c:v>
                </c:pt>
                <c:pt idx="35">
                  <c:v>43866</c:v>
                </c:pt>
                <c:pt idx="36">
                  <c:v>43867</c:v>
                </c:pt>
                <c:pt idx="37">
                  <c:v>43868</c:v>
                </c:pt>
                <c:pt idx="38">
                  <c:v>43869</c:v>
                </c:pt>
                <c:pt idx="39">
                  <c:v>43870</c:v>
                </c:pt>
                <c:pt idx="40">
                  <c:v>43871</c:v>
                </c:pt>
                <c:pt idx="41">
                  <c:v>43872</c:v>
                </c:pt>
                <c:pt idx="42">
                  <c:v>43873</c:v>
                </c:pt>
                <c:pt idx="43">
                  <c:v>43874</c:v>
                </c:pt>
                <c:pt idx="44">
                  <c:v>43875</c:v>
                </c:pt>
                <c:pt idx="45">
                  <c:v>43876</c:v>
                </c:pt>
                <c:pt idx="46">
                  <c:v>43877</c:v>
                </c:pt>
                <c:pt idx="47">
                  <c:v>43878</c:v>
                </c:pt>
                <c:pt idx="48">
                  <c:v>43879</c:v>
                </c:pt>
                <c:pt idx="49">
                  <c:v>43880</c:v>
                </c:pt>
                <c:pt idx="50">
                  <c:v>43881</c:v>
                </c:pt>
                <c:pt idx="51">
                  <c:v>43882</c:v>
                </c:pt>
                <c:pt idx="52">
                  <c:v>43883</c:v>
                </c:pt>
                <c:pt idx="53">
                  <c:v>43884</c:v>
                </c:pt>
                <c:pt idx="54">
                  <c:v>43885</c:v>
                </c:pt>
                <c:pt idx="55">
                  <c:v>43886</c:v>
                </c:pt>
                <c:pt idx="56">
                  <c:v>43887</c:v>
                </c:pt>
                <c:pt idx="57">
                  <c:v>43888</c:v>
                </c:pt>
                <c:pt idx="58">
                  <c:v>43889</c:v>
                </c:pt>
                <c:pt idx="59">
                  <c:v>43890</c:v>
                </c:pt>
                <c:pt idx="60">
                  <c:v>43891</c:v>
                </c:pt>
                <c:pt idx="61">
                  <c:v>43892</c:v>
                </c:pt>
                <c:pt idx="62">
                  <c:v>43893</c:v>
                </c:pt>
                <c:pt idx="63">
                  <c:v>43894</c:v>
                </c:pt>
                <c:pt idx="64">
                  <c:v>43895</c:v>
                </c:pt>
                <c:pt idx="65">
                  <c:v>43896</c:v>
                </c:pt>
                <c:pt idx="66">
                  <c:v>43897</c:v>
                </c:pt>
                <c:pt idx="67">
                  <c:v>43898</c:v>
                </c:pt>
                <c:pt idx="68">
                  <c:v>43899</c:v>
                </c:pt>
                <c:pt idx="69">
                  <c:v>43900</c:v>
                </c:pt>
                <c:pt idx="70">
                  <c:v>43901</c:v>
                </c:pt>
                <c:pt idx="71">
                  <c:v>43902</c:v>
                </c:pt>
                <c:pt idx="72">
                  <c:v>43903</c:v>
                </c:pt>
                <c:pt idx="73">
                  <c:v>43904</c:v>
                </c:pt>
                <c:pt idx="74">
                  <c:v>43905</c:v>
                </c:pt>
                <c:pt idx="75">
                  <c:v>43906</c:v>
                </c:pt>
                <c:pt idx="76">
                  <c:v>43907</c:v>
                </c:pt>
                <c:pt idx="77">
                  <c:v>43908</c:v>
                </c:pt>
                <c:pt idx="78">
                  <c:v>43909</c:v>
                </c:pt>
                <c:pt idx="79">
                  <c:v>43910</c:v>
                </c:pt>
                <c:pt idx="80">
                  <c:v>43911</c:v>
                </c:pt>
                <c:pt idx="81">
                  <c:v>43912</c:v>
                </c:pt>
                <c:pt idx="82">
                  <c:v>43913</c:v>
                </c:pt>
                <c:pt idx="83">
                  <c:v>43914</c:v>
                </c:pt>
                <c:pt idx="84">
                  <c:v>43915</c:v>
                </c:pt>
                <c:pt idx="85">
                  <c:v>43916</c:v>
                </c:pt>
                <c:pt idx="86">
                  <c:v>43917</c:v>
                </c:pt>
                <c:pt idx="87">
                  <c:v>43918</c:v>
                </c:pt>
                <c:pt idx="88">
                  <c:v>43919</c:v>
                </c:pt>
                <c:pt idx="89">
                  <c:v>43920</c:v>
                </c:pt>
                <c:pt idx="90">
                  <c:v>43921</c:v>
                </c:pt>
                <c:pt idx="91">
                  <c:v>43922</c:v>
                </c:pt>
                <c:pt idx="92">
                  <c:v>43923</c:v>
                </c:pt>
                <c:pt idx="93">
                  <c:v>43924</c:v>
                </c:pt>
                <c:pt idx="94">
                  <c:v>43925</c:v>
                </c:pt>
                <c:pt idx="95">
                  <c:v>43926</c:v>
                </c:pt>
                <c:pt idx="96">
                  <c:v>43927</c:v>
                </c:pt>
                <c:pt idx="97">
                  <c:v>43928</c:v>
                </c:pt>
                <c:pt idx="98">
                  <c:v>43929</c:v>
                </c:pt>
                <c:pt idx="99">
                  <c:v>43930</c:v>
                </c:pt>
                <c:pt idx="100">
                  <c:v>43931</c:v>
                </c:pt>
                <c:pt idx="101">
                  <c:v>43932</c:v>
                </c:pt>
                <c:pt idx="102">
                  <c:v>43933</c:v>
                </c:pt>
                <c:pt idx="103">
                  <c:v>43934</c:v>
                </c:pt>
                <c:pt idx="104">
                  <c:v>43935</c:v>
                </c:pt>
                <c:pt idx="105">
                  <c:v>43936</c:v>
                </c:pt>
                <c:pt idx="106">
                  <c:v>43937</c:v>
                </c:pt>
                <c:pt idx="107">
                  <c:v>43938</c:v>
                </c:pt>
                <c:pt idx="108">
                  <c:v>43939</c:v>
                </c:pt>
                <c:pt idx="109">
                  <c:v>43940</c:v>
                </c:pt>
                <c:pt idx="110">
                  <c:v>43941</c:v>
                </c:pt>
                <c:pt idx="111">
                  <c:v>43942</c:v>
                </c:pt>
                <c:pt idx="112">
                  <c:v>43943</c:v>
                </c:pt>
                <c:pt idx="113">
                  <c:v>43944</c:v>
                </c:pt>
                <c:pt idx="114">
                  <c:v>43945</c:v>
                </c:pt>
                <c:pt idx="115">
                  <c:v>43946</c:v>
                </c:pt>
                <c:pt idx="116">
                  <c:v>43947</c:v>
                </c:pt>
                <c:pt idx="117">
                  <c:v>43948</c:v>
                </c:pt>
                <c:pt idx="118">
                  <c:v>43949</c:v>
                </c:pt>
                <c:pt idx="119">
                  <c:v>43950</c:v>
                </c:pt>
                <c:pt idx="120">
                  <c:v>43951</c:v>
                </c:pt>
                <c:pt idx="121">
                  <c:v>43952</c:v>
                </c:pt>
                <c:pt idx="122">
                  <c:v>43953</c:v>
                </c:pt>
                <c:pt idx="123">
                  <c:v>43954</c:v>
                </c:pt>
                <c:pt idx="124">
                  <c:v>43955</c:v>
                </c:pt>
                <c:pt idx="125">
                  <c:v>43956</c:v>
                </c:pt>
                <c:pt idx="126">
                  <c:v>43957</c:v>
                </c:pt>
                <c:pt idx="127">
                  <c:v>43958</c:v>
                </c:pt>
                <c:pt idx="128">
                  <c:v>43959</c:v>
                </c:pt>
                <c:pt idx="129">
                  <c:v>43960</c:v>
                </c:pt>
                <c:pt idx="130">
                  <c:v>43961</c:v>
                </c:pt>
                <c:pt idx="131">
                  <c:v>43962</c:v>
                </c:pt>
                <c:pt idx="132">
                  <c:v>43963</c:v>
                </c:pt>
                <c:pt idx="133">
                  <c:v>43964</c:v>
                </c:pt>
                <c:pt idx="134">
                  <c:v>43965</c:v>
                </c:pt>
                <c:pt idx="135">
                  <c:v>43966</c:v>
                </c:pt>
                <c:pt idx="136">
                  <c:v>43967</c:v>
                </c:pt>
                <c:pt idx="137">
                  <c:v>43968</c:v>
                </c:pt>
                <c:pt idx="138">
                  <c:v>43969</c:v>
                </c:pt>
                <c:pt idx="139">
                  <c:v>43970</c:v>
                </c:pt>
                <c:pt idx="140">
                  <c:v>43971</c:v>
                </c:pt>
                <c:pt idx="141">
                  <c:v>43972</c:v>
                </c:pt>
                <c:pt idx="142">
                  <c:v>43973</c:v>
                </c:pt>
                <c:pt idx="143">
                  <c:v>43974</c:v>
                </c:pt>
                <c:pt idx="144">
                  <c:v>43975</c:v>
                </c:pt>
                <c:pt idx="145">
                  <c:v>43976</c:v>
                </c:pt>
                <c:pt idx="146">
                  <c:v>43977</c:v>
                </c:pt>
                <c:pt idx="147">
                  <c:v>43978</c:v>
                </c:pt>
                <c:pt idx="148">
                  <c:v>43979</c:v>
                </c:pt>
                <c:pt idx="149">
                  <c:v>43980</c:v>
                </c:pt>
                <c:pt idx="150">
                  <c:v>43981</c:v>
                </c:pt>
                <c:pt idx="151">
                  <c:v>43982</c:v>
                </c:pt>
                <c:pt idx="152">
                  <c:v>43983</c:v>
                </c:pt>
                <c:pt idx="153">
                  <c:v>43984</c:v>
                </c:pt>
                <c:pt idx="154">
                  <c:v>43985</c:v>
                </c:pt>
                <c:pt idx="155">
                  <c:v>43986</c:v>
                </c:pt>
                <c:pt idx="156">
                  <c:v>43987</c:v>
                </c:pt>
                <c:pt idx="157">
                  <c:v>43988</c:v>
                </c:pt>
                <c:pt idx="158">
                  <c:v>43989</c:v>
                </c:pt>
                <c:pt idx="159">
                  <c:v>43990</c:v>
                </c:pt>
                <c:pt idx="160">
                  <c:v>43991</c:v>
                </c:pt>
                <c:pt idx="161">
                  <c:v>43992</c:v>
                </c:pt>
                <c:pt idx="162">
                  <c:v>43993</c:v>
                </c:pt>
                <c:pt idx="163">
                  <c:v>43994</c:v>
                </c:pt>
                <c:pt idx="164">
                  <c:v>43995</c:v>
                </c:pt>
                <c:pt idx="165">
                  <c:v>43996</c:v>
                </c:pt>
                <c:pt idx="166">
                  <c:v>43997</c:v>
                </c:pt>
                <c:pt idx="167">
                  <c:v>43998</c:v>
                </c:pt>
                <c:pt idx="168">
                  <c:v>43999</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numCache>
            </c:numRef>
          </c:cat>
          <c:val>
            <c:numRef>
              <c:f>Texas!$C$5:$C$1000</c:f>
              <c:numCache>
                <c:formatCode>General</c:formatCode>
                <c:ptCount val="99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1.8</c:v>
                </c:pt>
                <c:pt idx="55">
                  <c:v>1.9</c:v>
                </c:pt>
                <c:pt idx="56">
                  <c:v>1.9</c:v>
                </c:pt>
                <c:pt idx="57">
                  <c:v>2</c:v>
                </c:pt>
                <c:pt idx="58">
                  <c:v>2</c:v>
                </c:pt>
                <c:pt idx="59">
                  <c:v>2</c:v>
                </c:pt>
                <c:pt idx="60">
                  <c:v>2</c:v>
                </c:pt>
                <c:pt idx="61">
                  <c:v>2</c:v>
                </c:pt>
                <c:pt idx="62">
                  <c:v>2</c:v>
                </c:pt>
                <c:pt idx="63">
                  <c:v>2</c:v>
                </c:pt>
                <c:pt idx="64">
                  <c:v>2</c:v>
                </c:pt>
                <c:pt idx="65">
                  <c:v>1.9</c:v>
                </c:pt>
                <c:pt idx="66">
                  <c:v>1.9</c:v>
                </c:pt>
                <c:pt idx="67">
                  <c:v>1.9</c:v>
                </c:pt>
                <c:pt idx="68">
                  <c:v>1.9</c:v>
                </c:pt>
                <c:pt idx="69">
                  <c:v>1.9</c:v>
                </c:pt>
                <c:pt idx="70">
                  <c:v>1.9</c:v>
                </c:pt>
                <c:pt idx="71">
                  <c:v>1.8</c:v>
                </c:pt>
                <c:pt idx="72">
                  <c:v>1.8</c:v>
                </c:pt>
                <c:pt idx="73">
                  <c:v>1.8</c:v>
                </c:pt>
                <c:pt idx="74">
                  <c:v>1.7</c:v>
                </c:pt>
                <c:pt idx="75">
                  <c:v>1.7</c:v>
                </c:pt>
                <c:pt idx="76">
                  <c:v>1.6</c:v>
                </c:pt>
                <c:pt idx="77">
                  <c:v>1.6</c:v>
                </c:pt>
                <c:pt idx="78">
                  <c:v>1.6</c:v>
                </c:pt>
                <c:pt idx="79">
                  <c:v>1.5</c:v>
                </c:pt>
                <c:pt idx="80">
                  <c:v>1.5</c:v>
                </c:pt>
                <c:pt idx="81">
                  <c:v>1.5</c:v>
                </c:pt>
                <c:pt idx="82">
                  <c:v>1.4</c:v>
                </c:pt>
                <c:pt idx="83">
                  <c:v>1.4</c:v>
                </c:pt>
                <c:pt idx="84">
                  <c:v>1.4</c:v>
                </c:pt>
                <c:pt idx="85">
                  <c:v>1.3</c:v>
                </c:pt>
                <c:pt idx="86">
                  <c:v>1.3</c:v>
                </c:pt>
                <c:pt idx="87">
                  <c:v>1.3</c:v>
                </c:pt>
                <c:pt idx="88">
                  <c:v>1.3</c:v>
                </c:pt>
                <c:pt idx="89">
                  <c:v>1.2</c:v>
                </c:pt>
                <c:pt idx="90">
                  <c:v>1.2</c:v>
                </c:pt>
                <c:pt idx="91">
                  <c:v>1.2</c:v>
                </c:pt>
                <c:pt idx="92">
                  <c:v>1.1000000000000001</c:v>
                </c:pt>
                <c:pt idx="93">
                  <c:v>1.1000000000000001</c:v>
                </c:pt>
                <c:pt idx="94">
                  <c:v>1.1000000000000001</c:v>
                </c:pt>
                <c:pt idx="95">
                  <c:v>1</c:v>
                </c:pt>
                <c:pt idx="96">
                  <c:v>1</c:v>
                </c:pt>
                <c:pt idx="97">
                  <c:v>1</c:v>
                </c:pt>
                <c:pt idx="98">
                  <c:v>1</c:v>
                </c:pt>
                <c:pt idx="99">
                  <c:v>1</c:v>
                </c:pt>
                <c:pt idx="100">
                  <c:v>1</c:v>
                </c:pt>
                <c:pt idx="101">
                  <c:v>1</c:v>
                </c:pt>
                <c:pt idx="102">
                  <c:v>1</c:v>
                </c:pt>
                <c:pt idx="103">
                  <c:v>1</c:v>
                </c:pt>
                <c:pt idx="104">
                  <c:v>1</c:v>
                </c:pt>
                <c:pt idx="105">
                  <c:v>1</c:v>
                </c:pt>
                <c:pt idx="106">
                  <c:v>1</c:v>
                </c:pt>
                <c:pt idx="107">
                  <c:v>1</c:v>
                </c:pt>
                <c:pt idx="108">
                  <c:v>1</c:v>
                </c:pt>
                <c:pt idx="109">
                  <c:v>1.1000000000000001</c:v>
                </c:pt>
                <c:pt idx="110">
                  <c:v>1.1000000000000001</c:v>
                </c:pt>
                <c:pt idx="111">
                  <c:v>1.1000000000000001</c:v>
                </c:pt>
                <c:pt idx="112">
                  <c:v>1.1000000000000001</c:v>
                </c:pt>
                <c:pt idx="113">
                  <c:v>1.1000000000000001</c:v>
                </c:pt>
                <c:pt idx="114">
                  <c:v>1.1000000000000001</c:v>
                </c:pt>
                <c:pt idx="115">
                  <c:v>1.1000000000000001</c:v>
                </c:pt>
                <c:pt idx="116">
                  <c:v>1.1000000000000001</c:v>
                </c:pt>
                <c:pt idx="117">
                  <c:v>1.1000000000000001</c:v>
                </c:pt>
                <c:pt idx="118">
                  <c:v>1.1000000000000001</c:v>
                </c:pt>
                <c:pt idx="119">
                  <c:v>1.1000000000000001</c:v>
                </c:pt>
                <c:pt idx="120">
                  <c:v>1.1000000000000001</c:v>
                </c:pt>
                <c:pt idx="121">
                  <c:v>1.1000000000000001</c:v>
                </c:pt>
                <c:pt idx="122">
                  <c:v>1.1000000000000001</c:v>
                </c:pt>
                <c:pt idx="123">
                  <c:v>1.1000000000000001</c:v>
                </c:pt>
                <c:pt idx="124">
                  <c:v>1</c:v>
                </c:pt>
                <c:pt idx="125">
                  <c:v>1</c:v>
                </c:pt>
                <c:pt idx="126">
                  <c:v>1</c:v>
                </c:pt>
                <c:pt idx="127">
                  <c:v>1</c:v>
                </c:pt>
                <c:pt idx="128">
                  <c:v>1</c:v>
                </c:pt>
                <c:pt idx="129">
                  <c:v>1</c:v>
                </c:pt>
                <c:pt idx="130">
                  <c:v>1</c:v>
                </c:pt>
                <c:pt idx="131">
                  <c:v>1</c:v>
                </c:pt>
                <c:pt idx="132">
                  <c:v>1</c:v>
                </c:pt>
                <c:pt idx="133">
                  <c:v>1</c:v>
                </c:pt>
                <c:pt idx="134">
                  <c:v>1</c:v>
                </c:pt>
                <c:pt idx="135">
                  <c:v>1</c:v>
                </c:pt>
                <c:pt idx="136">
                  <c:v>1</c:v>
                </c:pt>
                <c:pt idx="137">
                  <c:v>1</c:v>
                </c:pt>
                <c:pt idx="138">
                  <c:v>1</c:v>
                </c:pt>
                <c:pt idx="139">
                  <c:v>1</c:v>
                </c:pt>
                <c:pt idx="140">
                  <c:v>1.1000000000000001</c:v>
                </c:pt>
                <c:pt idx="141">
                  <c:v>1.1000000000000001</c:v>
                </c:pt>
                <c:pt idx="142">
                  <c:v>1.1000000000000001</c:v>
                </c:pt>
                <c:pt idx="143">
                  <c:v>1.2</c:v>
                </c:pt>
                <c:pt idx="144">
                  <c:v>1.2</c:v>
                </c:pt>
                <c:pt idx="145">
                  <c:v>1.2</c:v>
                </c:pt>
                <c:pt idx="146">
                  <c:v>1.1000000000000001</c:v>
                </c:pt>
                <c:pt idx="147">
                  <c:v>1.1000000000000001</c:v>
                </c:pt>
                <c:pt idx="148">
                  <c:v>1.1000000000000001</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numCache>
            </c:numRef>
          </c:val>
          <c:smooth val="0"/>
        </c:ser>
        <c:dLbls>
          <c:showLegendKey val="0"/>
          <c:showVal val="0"/>
          <c:showCatName val="0"/>
          <c:showSerName val="0"/>
          <c:showPercent val="0"/>
          <c:showBubbleSize val="0"/>
        </c:dLbls>
        <c:marker val="1"/>
        <c:smooth val="0"/>
        <c:axId val="452636672"/>
        <c:axId val="452638208"/>
      </c:lineChart>
      <c:lineChart>
        <c:grouping val="standard"/>
        <c:varyColors val="0"/>
        <c:ser>
          <c:idx val="2"/>
          <c:order val="1"/>
          <c:tx>
            <c:strRef>
              <c:f>Texas!$F$4</c:f>
              <c:strCache>
                <c:ptCount val="1"/>
                <c:pt idx="0">
                  <c:v>Mobility</c:v>
                </c:pt>
              </c:strCache>
            </c:strRef>
          </c:tx>
          <c:spPr>
            <a:ln w="50800">
              <a:solidFill>
                <a:srgbClr val="CFBD9B"/>
              </a:solidFill>
              <a:prstDash val="solid"/>
            </a:ln>
          </c:spPr>
          <c:marker>
            <c:symbol val="none"/>
          </c:marker>
          <c:cat>
            <c:numRef>
              <c:f>Texas!$B$5:$B$1000</c:f>
              <c:numCache>
                <c:formatCode>m\/d\/yyyy</c:formatCode>
                <c:ptCount val="996"/>
                <c:pt idx="0">
                  <c:v>43831</c:v>
                </c:pt>
                <c:pt idx="1">
                  <c:v>43832</c:v>
                </c:pt>
                <c:pt idx="2">
                  <c:v>43833</c:v>
                </c:pt>
                <c:pt idx="3">
                  <c:v>43834</c:v>
                </c:pt>
                <c:pt idx="4">
                  <c:v>43835</c:v>
                </c:pt>
                <c:pt idx="5">
                  <c:v>43836</c:v>
                </c:pt>
                <c:pt idx="6">
                  <c:v>43837</c:v>
                </c:pt>
                <c:pt idx="7">
                  <c:v>43838</c:v>
                </c:pt>
                <c:pt idx="8">
                  <c:v>43839</c:v>
                </c:pt>
                <c:pt idx="9">
                  <c:v>43840</c:v>
                </c:pt>
                <c:pt idx="10">
                  <c:v>43841</c:v>
                </c:pt>
                <c:pt idx="11">
                  <c:v>43842</c:v>
                </c:pt>
                <c:pt idx="12">
                  <c:v>43843</c:v>
                </c:pt>
                <c:pt idx="13">
                  <c:v>43844</c:v>
                </c:pt>
                <c:pt idx="14">
                  <c:v>43845</c:v>
                </c:pt>
                <c:pt idx="15">
                  <c:v>43846</c:v>
                </c:pt>
                <c:pt idx="16">
                  <c:v>43847</c:v>
                </c:pt>
                <c:pt idx="17">
                  <c:v>43848</c:v>
                </c:pt>
                <c:pt idx="18">
                  <c:v>43849</c:v>
                </c:pt>
                <c:pt idx="19">
                  <c:v>43850</c:v>
                </c:pt>
                <c:pt idx="20">
                  <c:v>43851</c:v>
                </c:pt>
                <c:pt idx="21">
                  <c:v>43852</c:v>
                </c:pt>
                <c:pt idx="22">
                  <c:v>43853</c:v>
                </c:pt>
                <c:pt idx="23">
                  <c:v>43854</c:v>
                </c:pt>
                <c:pt idx="24">
                  <c:v>43855</c:v>
                </c:pt>
                <c:pt idx="25">
                  <c:v>43856</c:v>
                </c:pt>
                <c:pt idx="26">
                  <c:v>43857</c:v>
                </c:pt>
                <c:pt idx="27">
                  <c:v>43858</c:v>
                </c:pt>
                <c:pt idx="28">
                  <c:v>43859</c:v>
                </c:pt>
                <c:pt idx="29">
                  <c:v>43860</c:v>
                </c:pt>
                <c:pt idx="30">
                  <c:v>43861</c:v>
                </c:pt>
                <c:pt idx="31">
                  <c:v>43862</c:v>
                </c:pt>
                <c:pt idx="32">
                  <c:v>43863</c:v>
                </c:pt>
                <c:pt idx="33">
                  <c:v>43864</c:v>
                </c:pt>
                <c:pt idx="34">
                  <c:v>43865</c:v>
                </c:pt>
                <c:pt idx="35">
                  <c:v>43866</c:v>
                </c:pt>
                <c:pt idx="36">
                  <c:v>43867</c:v>
                </c:pt>
                <c:pt idx="37">
                  <c:v>43868</c:v>
                </c:pt>
                <c:pt idx="38">
                  <c:v>43869</c:v>
                </c:pt>
                <c:pt idx="39">
                  <c:v>43870</c:v>
                </c:pt>
                <c:pt idx="40">
                  <c:v>43871</c:v>
                </c:pt>
                <c:pt idx="41">
                  <c:v>43872</c:v>
                </c:pt>
                <c:pt idx="42">
                  <c:v>43873</c:v>
                </c:pt>
                <c:pt idx="43">
                  <c:v>43874</c:v>
                </c:pt>
                <c:pt idx="44">
                  <c:v>43875</c:v>
                </c:pt>
                <c:pt idx="45">
                  <c:v>43876</c:v>
                </c:pt>
                <c:pt idx="46">
                  <c:v>43877</c:v>
                </c:pt>
                <c:pt idx="47">
                  <c:v>43878</c:v>
                </c:pt>
                <c:pt idx="48">
                  <c:v>43879</c:v>
                </c:pt>
                <c:pt idx="49">
                  <c:v>43880</c:v>
                </c:pt>
                <c:pt idx="50">
                  <c:v>43881</c:v>
                </c:pt>
                <c:pt idx="51">
                  <c:v>43882</c:v>
                </c:pt>
                <c:pt idx="52">
                  <c:v>43883</c:v>
                </c:pt>
                <c:pt idx="53">
                  <c:v>43884</c:v>
                </c:pt>
                <c:pt idx="54">
                  <c:v>43885</c:v>
                </c:pt>
                <c:pt idx="55">
                  <c:v>43886</c:v>
                </c:pt>
                <c:pt idx="56">
                  <c:v>43887</c:v>
                </c:pt>
                <c:pt idx="57">
                  <c:v>43888</c:v>
                </c:pt>
                <c:pt idx="58">
                  <c:v>43889</c:v>
                </c:pt>
                <c:pt idx="59">
                  <c:v>43890</c:v>
                </c:pt>
                <c:pt idx="60">
                  <c:v>43891</c:v>
                </c:pt>
                <c:pt idx="61">
                  <c:v>43892</c:v>
                </c:pt>
                <c:pt idx="62">
                  <c:v>43893</c:v>
                </c:pt>
                <c:pt idx="63">
                  <c:v>43894</c:v>
                </c:pt>
                <c:pt idx="64">
                  <c:v>43895</c:v>
                </c:pt>
                <c:pt idx="65">
                  <c:v>43896</c:v>
                </c:pt>
                <c:pt idx="66">
                  <c:v>43897</c:v>
                </c:pt>
                <c:pt idx="67">
                  <c:v>43898</c:v>
                </c:pt>
                <c:pt idx="68">
                  <c:v>43899</c:v>
                </c:pt>
                <c:pt idx="69">
                  <c:v>43900</c:v>
                </c:pt>
                <c:pt idx="70">
                  <c:v>43901</c:v>
                </c:pt>
                <c:pt idx="71">
                  <c:v>43902</c:v>
                </c:pt>
                <c:pt idx="72">
                  <c:v>43903</c:v>
                </c:pt>
                <c:pt idx="73">
                  <c:v>43904</c:v>
                </c:pt>
                <c:pt idx="74">
                  <c:v>43905</c:v>
                </c:pt>
                <c:pt idx="75">
                  <c:v>43906</c:v>
                </c:pt>
                <c:pt idx="76">
                  <c:v>43907</c:v>
                </c:pt>
                <c:pt idx="77">
                  <c:v>43908</c:v>
                </c:pt>
                <c:pt idx="78">
                  <c:v>43909</c:v>
                </c:pt>
                <c:pt idx="79">
                  <c:v>43910</c:v>
                </c:pt>
                <c:pt idx="80">
                  <c:v>43911</c:v>
                </c:pt>
                <c:pt idx="81">
                  <c:v>43912</c:v>
                </c:pt>
                <c:pt idx="82">
                  <c:v>43913</c:v>
                </c:pt>
                <c:pt idx="83">
                  <c:v>43914</c:v>
                </c:pt>
                <c:pt idx="84">
                  <c:v>43915</c:v>
                </c:pt>
                <c:pt idx="85">
                  <c:v>43916</c:v>
                </c:pt>
                <c:pt idx="86">
                  <c:v>43917</c:v>
                </c:pt>
                <c:pt idx="87">
                  <c:v>43918</c:v>
                </c:pt>
                <c:pt idx="88">
                  <c:v>43919</c:v>
                </c:pt>
                <c:pt idx="89">
                  <c:v>43920</c:v>
                </c:pt>
                <c:pt idx="90">
                  <c:v>43921</c:v>
                </c:pt>
                <c:pt idx="91">
                  <c:v>43922</c:v>
                </c:pt>
                <c:pt idx="92">
                  <c:v>43923</c:v>
                </c:pt>
                <c:pt idx="93">
                  <c:v>43924</c:v>
                </c:pt>
                <c:pt idx="94">
                  <c:v>43925</c:v>
                </c:pt>
                <c:pt idx="95">
                  <c:v>43926</c:v>
                </c:pt>
                <c:pt idx="96">
                  <c:v>43927</c:v>
                </c:pt>
                <c:pt idx="97">
                  <c:v>43928</c:v>
                </c:pt>
                <c:pt idx="98">
                  <c:v>43929</c:v>
                </c:pt>
                <c:pt idx="99">
                  <c:v>43930</c:v>
                </c:pt>
                <c:pt idx="100">
                  <c:v>43931</c:v>
                </c:pt>
                <c:pt idx="101">
                  <c:v>43932</c:v>
                </c:pt>
                <c:pt idx="102">
                  <c:v>43933</c:v>
                </c:pt>
                <c:pt idx="103">
                  <c:v>43934</c:v>
                </c:pt>
                <c:pt idx="104">
                  <c:v>43935</c:v>
                </c:pt>
                <c:pt idx="105">
                  <c:v>43936</c:v>
                </c:pt>
                <c:pt idx="106">
                  <c:v>43937</c:v>
                </c:pt>
                <c:pt idx="107">
                  <c:v>43938</c:v>
                </c:pt>
                <c:pt idx="108">
                  <c:v>43939</c:v>
                </c:pt>
                <c:pt idx="109">
                  <c:v>43940</c:v>
                </c:pt>
                <c:pt idx="110">
                  <c:v>43941</c:v>
                </c:pt>
                <c:pt idx="111">
                  <c:v>43942</c:v>
                </c:pt>
                <c:pt idx="112">
                  <c:v>43943</c:v>
                </c:pt>
                <c:pt idx="113">
                  <c:v>43944</c:v>
                </c:pt>
                <c:pt idx="114">
                  <c:v>43945</c:v>
                </c:pt>
                <c:pt idx="115">
                  <c:v>43946</c:v>
                </c:pt>
                <c:pt idx="116">
                  <c:v>43947</c:v>
                </c:pt>
                <c:pt idx="117">
                  <c:v>43948</c:v>
                </c:pt>
                <c:pt idx="118">
                  <c:v>43949</c:v>
                </c:pt>
                <c:pt idx="119">
                  <c:v>43950</c:v>
                </c:pt>
                <c:pt idx="120">
                  <c:v>43951</c:v>
                </c:pt>
                <c:pt idx="121">
                  <c:v>43952</c:v>
                </c:pt>
                <c:pt idx="122">
                  <c:v>43953</c:v>
                </c:pt>
                <c:pt idx="123">
                  <c:v>43954</c:v>
                </c:pt>
                <c:pt idx="124">
                  <c:v>43955</c:v>
                </c:pt>
                <c:pt idx="125">
                  <c:v>43956</c:v>
                </c:pt>
                <c:pt idx="126">
                  <c:v>43957</c:v>
                </c:pt>
                <c:pt idx="127">
                  <c:v>43958</c:v>
                </c:pt>
                <c:pt idx="128">
                  <c:v>43959</c:v>
                </c:pt>
                <c:pt idx="129">
                  <c:v>43960</c:v>
                </c:pt>
                <c:pt idx="130">
                  <c:v>43961</c:v>
                </c:pt>
                <c:pt idx="131">
                  <c:v>43962</c:v>
                </c:pt>
                <c:pt idx="132">
                  <c:v>43963</c:v>
                </c:pt>
                <c:pt idx="133">
                  <c:v>43964</c:v>
                </c:pt>
                <c:pt idx="134">
                  <c:v>43965</c:v>
                </c:pt>
                <c:pt idx="135">
                  <c:v>43966</c:v>
                </c:pt>
                <c:pt idx="136">
                  <c:v>43967</c:v>
                </c:pt>
                <c:pt idx="137">
                  <c:v>43968</c:v>
                </c:pt>
                <c:pt idx="138">
                  <c:v>43969</c:v>
                </c:pt>
                <c:pt idx="139">
                  <c:v>43970</c:v>
                </c:pt>
                <c:pt idx="140">
                  <c:v>43971</c:v>
                </c:pt>
                <c:pt idx="141">
                  <c:v>43972</c:v>
                </c:pt>
                <c:pt idx="142">
                  <c:v>43973</c:v>
                </c:pt>
                <c:pt idx="143">
                  <c:v>43974</c:v>
                </c:pt>
                <c:pt idx="144">
                  <c:v>43975</c:v>
                </c:pt>
                <c:pt idx="145">
                  <c:v>43976</c:v>
                </c:pt>
                <c:pt idx="146">
                  <c:v>43977</c:v>
                </c:pt>
                <c:pt idx="147">
                  <c:v>43978</c:v>
                </c:pt>
                <c:pt idx="148">
                  <c:v>43979</c:v>
                </c:pt>
                <c:pt idx="149">
                  <c:v>43980</c:v>
                </c:pt>
                <c:pt idx="150">
                  <c:v>43981</c:v>
                </c:pt>
                <c:pt idx="151">
                  <c:v>43982</c:v>
                </c:pt>
                <c:pt idx="152">
                  <c:v>43983</c:v>
                </c:pt>
                <c:pt idx="153">
                  <c:v>43984</c:v>
                </c:pt>
                <c:pt idx="154">
                  <c:v>43985</c:v>
                </c:pt>
                <c:pt idx="155">
                  <c:v>43986</c:v>
                </c:pt>
                <c:pt idx="156">
                  <c:v>43987</c:v>
                </c:pt>
                <c:pt idx="157">
                  <c:v>43988</c:v>
                </c:pt>
                <c:pt idx="158">
                  <c:v>43989</c:v>
                </c:pt>
                <c:pt idx="159">
                  <c:v>43990</c:v>
                </c:pt>
                <c:pt idx="160">
                  <c:v>43991</c:v>
                </c:pt>
                <c:pt idx="161">
                  <c:v>43992</c:v>
                </c:pt>
                <c:pt idx="162">
                  <c:v>43993</c:v>
                </c:pt>
                <c:pt idx="163">
                  <c:v>43994</c:v>
                </c:pt>
                <c:pt idx="164">
                  <c:v>43995</c:v>
                </c:pt>
                <c:pt idx="165">
                  <c:v>43996</c:v>
                </c:pt>
                <c:pt idx="166">
                  <c:v>43997</c:v>
                </c:pt>
                <c:pt idx="167">
                  <c:v>43998</c:v>
                </c:pt>
                <c:pt idx="168">
                  <c:v>43999</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numCache>
            </c:numRef>
          </c:cat>
          <c:val>
            <c:numRef>
              <c:f>Texas!$G$5:$G$1000</c:f>
              <c:numCache>
                <c:formatCode>General</c:formatCode>
                <c:ptCount val="996"/>
                <c:pt idx="6" formatCode="0.0">
                  <c:v>#N/A</c:v>
                </c:pt>
                <c:pt idx="7" formatCode="0.0">
                  <c:v>#N/A</c:v>
                </c:pt>
                <c:pt idx="8" formatCode="0.0">
                  <c:v>#N/A</c:v>
                </c:pt>
                <c:pt idx="9" formatCode="0.0">
                  <c:v>#N/A</c:v>
                </c:pt>
                <c:pt idx="10" formatCode="0.0">
                  <c:v>#N/A</c:v>
                </c:pt>
                <c:pt idx="11" formatCode="0.0">
                  <c:v>#N/A</c:v>
                </c:pt>
                <c:pt idx="12" formatCode="0.0">
                  <c:v>#N/A</c:v>
                </c:pt>
                <c:pt idx="13" formatCode="0.0">
                  <c:v>#N/A</c:v>
                </c:pt>
                <c:pt idx="14" formatCode="0.0">
                  <c:v>#N/A</c:v>
                </c:pt>
                <c:pt idx="15" formatCode="0.0">
                  <c:v>#N/A</c:v>
                </c:pt>
                <c:pt idx="16" formatCode="0.0">
                  <c:v>#N/A</c:v>
                </c:pt>
                <c:pt idx="17" formatCode="0.0">
                  <c:v>#N/A</c:v>
                </c:pt>
                <c:pt idx="18" formatCode="0.0">
                  <c:v>#N/A</c:v>
                </c:pt>
                <c:pt idx="19" formatCode="0.0">
                  <c:v>#N/A</c:v>
                </c:pt>
                <c:pt idx="20" formatCode="0.0">
                  <c:v>#N/A</c:v>
                </c:pt>
                <c:pt idx="21" formatCode="0.0">
                  <c:v>#N/A</c:v>
                </c:pt>
                <c:pt idx="22" formatCode="0.0">
                  <c:v>#N/A</c:v>
                </c:pt>
                <c:pt idx="23" formatCode="0.0">
                  <c:v>#N/A</c:v>
                </c:pt>
                <c:pt idx="24" formatCode="0.0">
                  <c:v>#N/A</c:v>
                </c:pt>
                <c:pt idx="25" formatCode="0.0">
                  <c:v>#N/A</c:v>
                </c:pt>
                <c:pt idx="26" formatCode="0.0">
                  <c:v>#N/A</c:v>
                </c:pt>
                <c:pt idx="27" formatCode="0.0">
                  <c:v>#N/A</c:v>
                </c:pt>
                <c:pt idx="28" formatCode="0.0">
                  <c:v>#N/A</c:v>
                </c:pt>
                <c:pt idx="29" formatCode="0.0">
                  <c:v>#N/A</c:v>
                </c:pt>
                <c:pt idx="30" formatCode="0.0">
                  <c:v>#N/A</c:v>
                </c:pt>
                <c:pt idx="31" formatCode="0.0">
                  <c:v>#N/A</c:v>
                </c:pt>
                <c:pt idx="32" formatCode="0.0">
                  <c:v>#N/A</c:v>
                </c:pt>
                <c:pt idx="33" formatCode="0.0">
                  <c:v>#N/A</c:v>
                </c:pt>
                <c:pt idx="34" formatCode="0.0">
                  <c:v>#N/A</c:v>
                </c:pt>
                <c:pt idx="35" formatCode="0.0">
                  <c:v>#N/A</c:v>
                </c:pt>
                <c:pt idx="36" formatCode="0.0">
                  <c:v>#N/A</c:v>
                </c:pt>
                <c:pt idx="37" formatCode="0.0">
                  <c:v>0</c:v>
                </c:pt>
                <c:pt idx="38" formatCode="0.0">
                  <c:v>0</c:v>
                </c:pt>
                <c:pt idx="39" formatCode="0.0">
                  <c:v>0</c:v>
                </c:pt>
                <c:pt idx="40" formatCode="0.0">
                  <c:v>0</c:v>
                </c:pt>
                <c:pt idx="41" formatCode="0.0">
                  <c:v>0</c:v>
                </c:pt>
                <c:pt idx="42" formatCode="0.0">
                  <c:v>0</c:v>
                </c:pt>
                <c:pt idx="43" formatCode="0.0">
                  <c:v>0</c:v>
                </c:pt>
                <c:pt idx="44" formatCode="0.0">
                  <c:v>0</c:v>
                </c:pt>
                <c:pt idx="45" formatCode="0.0">
                  <c:v>0.42857142857142855</c:v>
                </c:pt>
                <c:pt idx="46" formatCode="0.0">
                  <c:v>1.2857142857142858</c:v>
                </c:pt>
                <c:pt idx="47" formatCode="0.0">
                  <c:v>1.8571428571428572</c:v>
                </c:pt>
                <c:pt idx="48" formatCode="0.0">
                  <c:v>2</c:v>
                </c:pt>
                <c:pt idx="49" formatCode="0.0">
                  <c:v>1.8571428571428572</c:v>
                </c:pt>
                <c:pt idx="50" formatCode="0.0">
                  <c:v>1.7142857142857142</c:v>
                </c:pt>
                <c:pt idx="51" formatCode="0.0">
                  <c:v>2</c:v>
                </c:pt>
                <c:pt idx="52" formatCode="0.0">
                  <c:v>2</c:v>
                </c:pt>
                <c:pt idx="53" formatCode="0.0">
                  <c:v>1.6428571428571428</c:v>
                </c:pt>
                <c:pt idx="54" formatCode="0.0">
                  <c:v>1.3571428571428572</c:v>
                </c:pt>
                <c:pt idx="55" formatCode="0.0">
                  <c:v>1.8571428571428572</c:v>
                </c:pt>
                <c:pt idx="56" formatCode="0.0">
                  <c:v>3.0714285714285716</c:v>
                </c:pt>
                <c:pt idx="57" formatCode="0.0">
                  <c:v>4.5</c:v>
                </c:pt>
                <c:pt idx="58" formatCode="0.0">
                  <c:v>5.4285714285714288</c:v>
                </c:pt>
                <c:pt idx="59" formatCode="0.0">
                  <c:v>6.3571428571428568</c:v>
                </c:pt>
                <c:pt idx="60" formatCode="0.0">
                  <c:v>7.3571428571428568</c:v>
                </c:pt>
                <c:pt idx="61" formatCode="0.0">
                  <c:v>7.9285714285714288</c:v>
                </c:pt>
                <c:pt idx="62" formatCode="0.0">
                  <c:v>8.3571428571428577</c:v>
                </c:pt>
                <c:pt idx="63" formatCode="0.0">
                  <c:v>7.7142857142857144</c:v>
                </c:pt>
                <c:pt idx="64" formatCode="0.0">
                  <c:v>7.5714285714285712</c:v>
                </c:pt>
                <c:pt idx="65" formatCode="0.0">
                  <c:v>7.2142857142857144</c:v>
                </c:pt>
                <c:pt idx="66" formatCode="0.0">
                  <c:v>7</c:v>
                </c:pt>
                <c:pt idx="67" formatCode="0.0">
                  <c:v>6.5714285714285712</c:v>
                </c:pt>
                <c:pt idx="68" formatCode="0.0">
                  <c:v>6.2142857142857144</c:v>
                </c:pt>
                <c:pt idx="69" formatCode="0.0">
                  <c:v>6.0714285714285712</c:v>
                </c:pt>
                <c:pt idx="70" formatCode="0.0">
                  <c:v>6.7857142857142856</c:v>
                </c:pt>
                <c:pt idx="71" formatCode="0.0">
                  <c:v>6.5</c:v>
                </c:pt>
                <c:pt idx="72" formatCode="0.0">
                  <c:v>5.3571428571428568</c:v>
                </c:pt>
                <c:pt idx="73" formatCode="0.0">
                  <c:v>3.5</c:v>
                </c:pt>
                <c:pt idx="74" formatCode="0.0">
                  <c:v>1.2857142857142858</c:v>
                </c:pt>
                <c:pt idx="75" formatCode="0.0">
                  <c:v>-0.42857142857142855</c:v>
                </c:pt>
                <c:pt idx="76" formatCode="0.0">
                  <c:v>-3.3571428571428572</c:v>
                </c:pt>
                <c:pt idx="77" formatCode="0.0">
                  <c:v>-7</c:v>
                </c:pt>
                <c:pt idx="78" formatCode="0.0">
                  <c:v>-11.214285714285714</c:v>
                </c:pt>
                <c:pt idx="79" formatCode="0.0">
                  <c:v>-15.214285714285714</c:v>
                </c:pt>
                <c:pt idx="80" formatCode="0.0">
                  <c:v>-19.642857142857142</c:v>
                </c:pt>
                <c:pt idx="81" formatCode="0.0">
                  <c:v>-24.071428571428573</c:v>
                </c:pt>
                <c:pt idx="82" formatCode="0.0">
                  <c:v>-27.5</c:v>
                </c:pt>
                <c:pt idx="83" formatCode="0.0">
                  <c:v>-29.928571428571427</c:v>
                </c:pt>
                <c:pt idx="84" formatCode="0.0">
                  <c:v>-32.857142857142854</c:v>
                </c:pt>
                <c:pt idx="85" formatCode="0.0">
                  <c:v>-35</c:v>
                </c:pt>
                <c:pt idx="86" formatCode="0.0">
                  <c:v>-36.642857142857146</c:v>
                </c:pt>
                <c:pt idx="87" formatCode="0.0">
                  <c:v>-37.928571428571431</c:v>
                </c:pt>
                <c:pt idx="88" formatCode="0.0">
                  <c:v>-38.928571428571431</c:v>
                </c:pt>
                <c:pt idx="89" formatCode="0.0">
                  <c:v>-40.428571428571431</c:v>
                </c:pt>
                <c:pt idx="90" formatCode="0.0">
                  <c:v>-41.285714285714285</c:v>
                </c:pt>
                <c:pt idx="91" formatCode="0.0">
                  <c:v>-40.928571428571431</c:v>
                </c:pt>
                <c:pt idx="92" formatCode="0.0">
                  <c:v>-41.285714285714285</c:v>
                </c:pt>
                <c:pt idx="93" formatCode="0.0">
                  <c:v>-41.642857142857146</c:v>
                </c:pt>
                <c:pt idx="94" formatCode="0.0">
                  <c:v>-42.642857142857146</c:v>
                </c:pt>
                <c:pt idx="95" formatCode="0.0">
                  <c:v>-43.285714285714285</c:v>
                </c:pt>
                <c:pt idx="96" formatCode="0.0">
                  <c:v>-43.357142857142854</c:v>
                </c:pt>
                <c:pt idx="97" formatCode="0.0">
                  <c:v>-43.785714285714285</c:v>
                </c:pt>
                <c:pt idx="98" formatCode="0.0">
                  <c:v>-44.428571428571431</c:v>
                </c:pt>
                <c:pt idx="99" formatCode="0.0">
                  <c:v>-44.5</c:v>
                </c:pt>
                <c:pt idx="100" formatCode="0.0">
                  <c:v>-44.428571428571431</c:v>
                </c:pt>
                <c:pt idx="101" formatCode="0.0">
                  <c:v>-43.714285714285715</c:v>
                </c:pt>
                <c:pt idx="102" formatCode="0.0">
                  <c:v>-44.357142857142854</c:v>
                </c:pt>
                <c:pt idx="103" formatCode="0.0">
                  <c:v>-44.071428571428569</c:v>
                </c:pt>
                <c:pt idx="104" formatCode="0.0">
                  <c:v>-43.928571428571431</c:v>
                </c:pt>
                <c:pt idx="105" formatCode="0.0">
                  <c:v>-43.071428571428569</c:v>
                </c:pt>
                <c:pt idx="106" formatCode="0.0">
                  <c:v>-42.357142857142854</c:v>
                </c:pt>
                <c:pt idx="107" formatCode="0.0">
                  <c:v>-41.857142857142854</c:v>
                </c:pt>
                <c:pt idx="108" formatCode="0.0">
                  <c:v>-41.071428571428569</c:v>
                </c:pt>
                <c:pt idx="109" formatCode="0.0">
                  <c:v>-39.714285714285715</c:v>
                </c:pt>
                <c:pt idx="110" formatCode="0.0">
                  <c:v>-39.142857142857146</c:v>
                </c:pt>
                <c:pt idx="111" formatCode="0.0">
                  <c:v>-38.714285714285715</c:v>
                </c:pt>
                <c:pt idx="112" formatCode="0.0">
                  <c:v>-39.214285714285715</c:v>
                </c:pt>
                <c:pt idx="113" formatCode="0.0">
                  <c:v>-39</c:v>
                </c:pt>
                <c:pt idx="114" formatCode="0.0">
                  <c:v>-38.5</c:v>
                </c:pt>
                <c:pt idx="115" formatCode="0.0">
                  <c:v>-37.857142857142854</c:v>
                </c:pt>
                <c:pt idx="116" formatCode="0.0">
                  <c:v>-36.928571428571431</c:v>
                </c:pt>
                <c:pt idx="117" formatCode="0.0">
                  <c:v>-36.5</c:v>
                </c:pt>
                <c:pt idx="118" formatCode="0.0">
                  <c:v>-36.214285714285715</c:v>
                </c:pt>
                <c:pt idx="119" formatCode="0.0">
                  <c:v>-35.428571428571431</c:v>
                </c:pt>
                <c:pt idx="120" formatCode="0.0">
                  <c:v>-34.714285714285715</c:v>
                </c:pt>
                <c:pt idx="121" formatCode="0.0">
                  <c:v>-33.857142857142854</c:v>
                </c:pt>
                <c:pt idx="122" formatCode="0.0">
                  <c:v>-33</c:v>
                </c:pt>
                <c:pt idx="123" formatCode="0.0">
                  <c:v>-32.142857142857146</c:v>
                </c:pt>
                <c:pt idx="124" formatCode="0.0">
                  <c:v>-31.428571428571427</c:v>
                </c:pt>
                <c:pt idx="125" formatCode="0.0">
                  <c:v>-30.5</c:v>
                </c:pt>
                <c:pt idx="126" formatCode="0.0">
                  <c:v>-29.714285714285715</c:v>
                </c:pt>
                <c:pt idx="127" formatCode="0.0">
                  <c:v>-29.428571428571427</c:v>
                </c:pt>
                <c:pt idx="128" formatCode="0.0">
                  <c:v>-29.071428571428573</c:v>
                </c:pt>
                <c:pt idx="129" formatCode="0.0">
                  <c:v>-28.285714285714285</c:v>
                </c:pt>
                <c:pt idx="130" formatCode="0.0">
                  <c:v>-27.428571428571427</c:v>
                </c:pt>
                <c:pt idx="131" formatCode="0.0">
                  <c:v>-27.142857142857142</c:v>
                </c:pt>
                <c:pt idx="132" formatCode="0.0">
                  <c:v>-27.214285714285715</c:v>
                </c:pt>
                <c:pt idx="133" formatCode="0.0">
                  <c:v>-27</c:v>
                </c:pt>
                <c:pt idx="134" formatCode="0.0">
                  <c:v>-26.857142857142858</c:v>
                </c:pt>
                <c:pt idx="135" formatCode="0.0">
                  <c:v>-27.071428571428573</c:v>
                </c:pt>
                <c:pt idx="136" formatCode="0.0">
                  <c:v>-28</c:v>
                </c:pt>
                <c:pt idx="137" formatCode="0.0">
                  <c:v>-28.142857142857142</c:v>
                </c:pt>
                <c:pt idx="138" formatCode="0.0">
                  <c:v>-27.857142857142858</c:v>
                </c:pt>
                <c:pt idx="139" formatCode="0.0">
                  <c:v>-27.214285714285715</c:v>
                </c:pt>
                <c:pt idx="140" formatCode="0.0">
                  <c:v>-26.785714285714285</c:v>
                </c:pt>
                <c:pt idx="141" formatCode="0.0">
                  <c:v>-26</c:v>
                </c:pt>
                <c:pt idx="142" formatCode="0.0">
                  <c:v>-25</c:v>
                </c:pt>
                <c:pt idx="143" formatCode="0.0">
                  <c:v>-23.785714285714285</c:v>
                </c:pt>
                <c:pt idx="144" formatCode="0.0">
                  <c:v>-23.857142857142858</c:v>
                </c:pt>
                <c:pt idx="145" formatCode="0.0">
                  <c:v>-24.785714285714285</c:v>
                </c:pt>
                <c:pt idx="146" formatCode="0.0">
                  <c:v>-24.714285714285715</c:v>
                </c:pt>
                <c:pt idx="147" formatCode="0.0">
                  <c:v>-24.714285714285715</c:v>
                </c:pt>
                <c:pt idx="148" formatCode="0.0">
                  <c:v>-24.714285714285715</c:v>
                </c:pt>
                <c:pt idx="149" formatCode="0.0">
                  <c:v>-24.571428571428573</c:v>
                </c:pt>
                <c:pt idx="150" formatCode="0.0">
                  <c:v>-24.142857142857142</c:v>
                </c:pt>
                <c:pt idx="151" formatCode="0.0">
                  <c:v>-23.428571428571427</c:v>
                </c:pt>
                <c:pt idx="152" formatCode="0.0">
                  <c:v>-21.857142857142858</c:v>
                </c:pt>
                <c:pt idx="153" formatCode="0.0">
                  <c:v>-21.357142857142858</c:v>
                </c:pt>
                <c:pt idx="154" formatCode="0.0">
                  <c:v>-20.857142857142858</c:v>
                </c:pt>
                <c:pt idx="155" formatCode="0.0">
                  <c:v>-20.5</c:v>
                </c:pt>
                <c:pt idx="156" formatCode="0.0">
                  <c:v>-20.357142857142858</c:v>
                </c:pt>
                <c:pt idx="157" formatCode="0.0">
                  <c:v>-20.357142857142858</c:v>
                </c:pt>
                <c:pt idx="158" formatCode="0.0">
                  <c:v>-20.071428571428573</c:v>
                </c:pt>
                <c:pt idx="159" formatCode="0.0">
                  <c:v>-20.071428571428573</c:v>
                </c:pt>
                <c:pt idx="160" formatCode="0.0">
                  <c:v>-20.142857142857142</c:v>
                </c:pt>
                <c:pt idx="161" formatCode="0.0">
                  <c:v>-20</c:v>
                </c:pt>
                <c:pt idx="162" formatCode="0.0">
                  <c:v>-19.857142857142858</c:v>
                </c:pt>
                <c:pt idx="163" formatCode="0.0">
                  <c:v>-19.642857142857142</c:v>
                </c:pt>
                <c:pt idx="164" formatCode="0.0">
                  <c:v>#N/A</c:v>
                </c:pt>
                <c:pt idx="165" formatCode="0.0">
                  <c:v>#N/A</c:v>
                </c:pt>
                <c:pt idx="166" formatCode="0.0">
                  <c:v>#N/A</c:v>
                </c:pt>
                <c:pt idx="167" formatCode="0.0">
                  <c:v>#N/A</c:v>
                </c:pt>
                <c:pt idx="168" formatCode="0.0">
                  <c:v>#N/A</c:v>
                </c:pt>
                <c:pt idx="169" formatCode="0.0">
                  <c:v>#N/A</c:v>
                </c:pt>
                <c:pt idx="170" formatCode="0.0">
                  <c:v>#N/A</c:v>
                </c:pt>
                <c:pt idx="171" formatCode="0.0">
                  <c:v>#N/A</c:v>
                </c:pt>
                <c:pt idx="172" formatCode="0.0">
                  <c:v>#N/A</c:v>
                </c:pt>
                <c:pt idx="173" formatCode="0.0">
                  <c:v>#N/A</c:v>
                </c:pt>
                <c:pt idx="174" formatCode="0.0">
                  <c:v>#N/A</c:v>
                </c:pt>
                <c:pt idx="175" formatCode="0.0">
                  <c:v>#N/A</c:v>
                </c:pt>
                <c:pt idx="176" formatCode="0.0">
                  <c:v>#N/A</c:v>
                </c:pt>
                <c:pt idx="177" formatCode="0.0">
                  <c:v>#N/A</c:v>
                </c:pt>
                <c:pt idx="178" formatCode="0.0">
                  <c:v>#N/A</c:v>
                </c:pt>
                <c:pt idx="179" formatCode="0.0">
                  <c:v>#N/A</c:v>
                </c:pt>
                <c:pt idx="180" formatCode="0.0">
                  <c:v>#N/A</c:v>
                </c:pt>
                <c:pt idx="181" formatCode="0.0">
                  <c:v>#N/A</c:v>
                </c:pt>
                <c:pt idx="182" formatCode="0.0">
                  <c:v>#N/A</c:v>
                </c:pt>
                <c:pt idx="183" formatCode="0.0">
                  <c:v>#N/A</c:v>
                </c:pt>
                <c:pt idx="184" formatCode="0.0">
                  <c:v>#N/A</c:v>
                </c:pt>
                <c:pt idx="185" formatCode="0.0">
                  <c:v>#N/A</c:v>
                </c:pt>
                <c:pt idx="186" formatCode="0.0">
                  <c:v>#N/A</c:v>
                </c:pt>
                <c:pt idx="187" formatCode="0.0">
                  <c:v>#N/A</c:v>
                </c:pt>
                <c:pt idx="188" formatCode="0.0">
                  <c:v>#N/A</c:v>
                </c:pt>
                <c:pt idx="189" formatCode="0.0">
                  <c:v>#N/A</c:v>
                </c:pt>
                <c:pt idx="190" formatCode="0.0">
                  <c:v>#N/A</c:v>
                </c:pt>
                <c:pt idx="191" formatCode="0.0">
                  <c:v>#N/A</c:v>
                </c:pt>
                <c:pt idx="192" formatCode="0.0">
                  <c:v>#N/A</c:v>
                </c:pt>
                <c:pt idx="193" formatCode="0.0">
                  <c:v>#N/A</c:v>
                </c:pt>
                <c:pt idx="194" formatCode="0.0">
                  <c:v>#N/A</c:v>
                </c:pt>
                <c:pt idx="195" formatCode="0.0">
                  <c:v>#N/A</c:v>
                </c:pt>
                <c:pt idx="196" formatCode="0.0">
                  <c:v>#N/A</c:v>
                </c:pt>
                <c:pt idx="197" formatCode="0.0">
                  <c:v>#N/A</c:v>
                </c:pt>
                <c:pt idx="198" formatCode="0.0">
                  <c:v>#N/A</c:v>
                </c:pt>
                <c:pt idx="199" formatCode="0.0">
                  <c:v>#N/A</c:v>
                </c:pt>
                <c:pt idx="200" formatCode="0.0">
                  <c:v>#N/A</c:v>
                </c:pt>
                <c:pt idx="201" formatCode="0.0">
                  <c:v>#N/A</c:v>
                </c:pt>
                <c:pt idx="202" formatCode="0.0">
                  <c:v>#N/A</c:v>
                </c:pt>
                <c:pt idx="203" formatCode="0.0">
                  <c:v>#N/A</c:v>
                </c:pt>
                <c:pt idx="204" formatCode="0.0">
                  <c:v>#N/A</c:v>
                </c:pt>
                <c:pt idx="205" formatCode="0.0">
                  <c:v>#N/A</c:v>
                </c:pt>
                <c:pt idx="206" formatCode="0.0">
                  <c:v>#N/A</c:v>
                </c:pt>
                <c:pt idx="207" formatCode="0.0">
                  <c:v>#N/A</c:v>
                </c:pt>
                <c:pt idx="208" formatCode="0.0">
                  <c:v>#N/A</c:v>
                </c:pt>
                <c:pt idx="209" formatCode="0.0">
                  <c:v>#N/A</c:v>
                </c:pt>
                <c:pt idx="210" formatCode="0.0">
                  <c:v>#N/A</c:v>
                </c:pt>
                <c:pt idx="211" formatCode="0.0">
                  <c:v>#N/A</c:v>
                </c:pt>
                <c:pt idx="212" formatCode="0.0">
                  <c:v>#N/A</c:v>
                </c:pt>
                <c:pt idx="213" formatCode="0.0">
                  <c:v>#N/A</c:v>
                </c:pt>
                <c:pt idx="214" formatCode="0.0">
                  <c:v>#N/A</c:v>
                </c:pt>
                <c:pt idx="215" formatCode="0.0">
                  <c:v>#N/A</c:v>
                </c:pt>
                <c:pt idx="216" formatCode="0.0">
                  <c:v>#N/A</c:v>
                </c:pt>
                <c:pt idx="217" formatCode="0.0">
                  <c:v>#N/A</c:v>
                </c:pt>
                <c:pt idx="218" formatCode="0.0">
                  <c:v>#N/A</c:v>
                </c:pt>
                <c:pt idx="219" formatCode="0.0">
                  <c:v>#N/A</c:v>
                </c:pt>
                <c:pt idx="220" formatCode="0.0">
                  <c:v>#N/A</c:v>
                </c:pt>
                <c:pt idx="221" formatCode="0.0">
                  <c:v>#N/A</c:v>
                </c:pt>
                <c:pt idx="222" formatCode="0.0">
                  <c:v>#N/A</c:v>
                </c:pt>
                <c:pt idx="223" formatCode="0.0">
                  <c:v>#N/A</c:v>
                </c:pt>
                <c:pt idx="224" formatCode="0.0">
                  <c:v>#N/A</c:v>
                </c:pt>
                <c:pt idx="225" formatCode="0.0">
                  <c:v>#N/A</c:v>
                </c:pt>
                <c:pt idx="226" formatCode="0.0">
                  <c:v>#N/A</c:v>
                </c:pt>
                <c:pt idx="227" formatCode="0.0">
                  <c:v>#N/A</c:v>
                </c:pt>
                <c:pt idx="228" formatCode="0.0">
                  <c:v>#N/A</c:v>
                </c:pt>
                <c:pt idx="229" formatCode="0.0">
                  <c:v>#N/A</c:v>
                </c:pt>
                <c:pt idx="230" formatCode="0.0">
                  <c:v>#N/A</c:v>
                </c:pt>
                <c:pt idx="231" formatCode="0.0">
                  <c:v>#N/A</c:v>
                </c:pt>
                <c:pt idx="232" formatCode="0.0">
                  <c:v>#N/A</c:v>
                </c:pt>
                <c:pt idx="233" formatCode="0.0">
                  <c:v>#N/A</c:v>
                </c:pt>
                <c:pt idx="234" formatCode="0.0">
                  <c:v>#N/A</c:v>
                </c:pt>
                <c:pt idx="235" formatCode="0.0">
                  <c:v>#N/A</c:v>
                </c:pt>
                <c:pt idx="236" formatCode="0.0">
                  <c:v>#N/A</c:v>
                </c:pt>
                <c:pt idx="237" formatCode="0.0">
                  <c:v>#N/A</c:v>
                </c:pt>
                <c:pt idx="238" formatCode="0.0">
                  <c:v>#N/A</c:v>
                </c:pt>
                <c:pt idx="239" formatCode="0.0">
                  <c:v>#N/A</c:v>
                </c:pt>
                <c:pt idx="240" formatCode="0.0">
                  <c:v>#N/A</c:v>
                </c:pt>
                <c:pt idx="241" formatCode="0.0">
                  <c:v>#N/A</c:v>
                </c:pt>
                <c:pt idx="242" formatCode="0.0">
                  <c:v>#N/A</c:v>
                </c:pt>
                <c:pt idx="243" formatCode="0.0">
                  <c:v>#N/A</c:v>
                </c:pt>
                <c:pt idx="244" formatCode="0.0">
                  <c:v>#N/A</c:v>
                </c:pt>
                <c:pt idx="245" formatCode="0.0">
                  <c:v>#N/A</c:v>
                </c:pt>
                <c:pt idx="246" formatCode="0.0">
                  <c:v>#N/A</c:v>
                </c:pt>
                <c:pt idx="247" formatCode="0.0">
                  <c:v>#N/A</c:v>
                </c:pt>
                <c:pt idx="248" formatCode="0.0">
                  <c:v>#N/A</c:v>
                </c:pt>
                <c:pt idx="249" formatCode="0.0">
                  <c:v>#N/A</c:v>
                </c:pt>
                <c:pt idx="250" formatCode="0.0">
                  <c:v>#N/A</c:v>
                </c:pt>
                <c:pt idx="251" formatCode="0.0">
                  <c:v>#N/A</c:v>
                </c:pt>
                <c:pt idx="252" formatCode="0.0">
                  <c:v>#N/A</c:v>
                </c:pt>
                <c:pt idx="253" formatCode="0.0">
                  <c:v>#N/A</c:v>
                </c:pt>
                <c:pt idx="254" formatCode="0.0">
                  <c:v>#N/A</c:v>
                </c:pt>
                <c:pt idx="255" formatCode="0.0">
                  <c:v>#N/A</c:v>
                </c:pt>
                <c:pt idx="256" formatCode="0.0">
                  <c:v>#N/A</c:v>
                </c:pt>
                <c:pt idx="257" formatCode="0.0">
                  <c:v>#N/A</c:v>
                </c:pt>
                <c:pt idx="258" formatCode="0.0">
                  <c:v>#N/A</c:v>
                </c:pt>
                <c:pt idx="259" formatCode="0.0">
                  <c:v>#N/A</c:v>
                </c:pt>
                <c:pt idx="260" formatCode="0.0">
                  <c:v>#N/A</c:v>
                </c:pt>
                <c:pt idx="261" formatCode="0.0">
                  <c:v>#N/A</c:v>
                </c:pt>
                <c:pt idx="262" formatCode="0.0">
                  <c:v>#N/A</c:v>
                </c:pt>
                <c:pt idx="263" formatCode="0.0">
                  <c:v>#N/A</c:v>
                </c:pt>
                <c:pt idx="264" formatCode="0.0">
                  <c:v>#N/A</c:v>
                </c:pt>
                <c:pt idx="265" formatCode="0.0">
                  <c:v>#N/A</c:v>
                </c:pt>
                <c:pt idx="266" formatCode="0.0">
                  <c:v>#N/A</c:v>
                </c:pt>
                <c:pt idx="267" formatCode="0.0">
                  <c:v>#N/A</c:v>
                </c:pt>
                <c:pt idx="268" formatCode="0.0">
                  <c:v>#N/A</c:v>
                </c:pt>
                <c:pt idx="269" formatCode="0.0">
                  <c:v>#N/A</c:v>
                </c:pt>
                <c:pt idx="270" formatCode="0.0">
                  <c:v>#N/A</c:v>
                </c:pt>
                <c:pt idx="271" formatCode="0.0">
                  <c:v>#N/A</c:v>
                </c:pt>
                <c:pt idx="272" formatCode="0.0">
                  <c:v>#N/A</c:v>
                </c:pt>
                <c:pt idx="273" formatCode="0.0">
                  <c:v>#N/A</c:v>
                </c:pt>
                <c:pt idx="274" formatCode="0.0">
                  <c:v>#N/A</c:v>
                </c:pt>
                <c:pt idx="275" formatCode="0.0">
                  <c:v>#N/A</c:v>
                </c:pt>
                <c:pt idx="276" formatCode="0.0">
                  <c:v>#N/A</c:v>
                </c:pt>
                <c:pt idx="277" formatCode="0.0">
                  <c:v>#N/A</c:v>
                </c:pt>
                <c:pt idx="278" formatCode="0.0">
                  <c:v>#N/A</c:v>
                </c:pt>
                <c:pt idx="279" formatCode="0.0">
                  <c:v>#N/A</c:v>
                </c:pt>
                <c:pt idx="280" formatCode="0.0">
                  <c:v>#N/A</c:v>
                </c:pt>
                <c:pt idx="281" formatCode="0.0">
                  <c:v>#N/A</c:v>
                </c:pt>
                <c:pt idx="282" formatCode="0.0">
                  <c:v>#N/A</c:v>
                </c:pt>
                <c:pt idx="283" formatCode="0.0">
                  <c:v>#N/A</c:v>
                </c:pt>
                <c:pt idx="284" formatCode="0.0">
                  <c:v>#N/A</c:v>
                </c:pt>
                <c:pt idx="285" formatCode="0.0">
                  <c:v>#N/A</c:v>
                </c:pt>
                <c:pt idx="286" formatCode="0.0">
                  <c:v>#N/A</c:v>
                </c:pt>
                <c:pt idx="287" formatCode="0.0">
                  <c:v>#N/A</c:v>
                </c:pt>
                <c:pt idx="288" formatCode="0.0">
                  <c:v>#N/A</c:v>
                </c:pt>
                <c:pt idx="289" formatCode="0.0">
                  <c:v>#N/A</c:v>
                </c:pt>
                <c:pt idx="290" formatCode="0.0">
                  <c:v>#N/A</c:v>
                </c:pt>
                <c:pt idx="291" formatCode="0.0">
                  <c:v>#N/A</c:v>
                </c:pt>
                <c:pt idx="292" formatCode="0.0">
                  <c:v>#N/A</c:v>
                </c:pt>
                <c:pt idx="293" formatCode="0.0">
                  <c:v>#N/A</c:v>
                </c:pt>
                <c:pt idx="294" formatCode="0.0">
                  <c:v>#N/A</c:v>
                </c:pt>
                <c:pt idx="295" formatCode="0.0">
                  <c:v>#N/A</c:v>
                </c:pt>
                <c:pt idx="296" formatCode="0.0">
                  <c:v>#N/A</c:v>
                </c:pt>
                <c:pt idx="297" formatCode="0.0">
                  <c:v>#N/A</c:v>
                </c:pt>
                <c:pt idx="298" formatCode="0.0">
                  <c:v>#N/A</c:v>
                </c:pt>
                <c:pt idx="299" formatCode="0.0">
                  <c:v>#N/A</c:v>
                </c:pt>
                <c:pt idx="300" formatCode="0.0">
                  <c:v>#N/A</c:v>
                </c:pt>
                <c:pt idx="301" formatCode="0.0">
                  <c:v>#N/A</c:v>
                </c:pt>
                <c:pt idx="302" formatCode="0.0">
                  <c:v>#N/A</c:v>
                </c:pt>
                <c:pt idx="303" formatCode="0.0">
                  <c:v>#N/A</c:v>
                </c:pt>
                <c:pt idx="304" formatCode="0.0">
                  <c:v>#N/A</c:v>
                </c:pt>
                <c:pt idx="305" formatCode="0.0">
                  <c:v>#N/A</c:v>
                </c:pt>
                <c:pt idx="306" formatCode="0.0">
                  <c:v>#N/A</c:v>
                </c:pt>
                <c:pt idx="307" formatCode="0.0">
                  <c:v>#N/A</c:v>
                </c:pt>
                <c:pt idx="308" formatCode="0.0">
                  <c:v>#N/A</c:v>
                </c:pt>
                <c:pt idx="309" formatCode="0.0">
                  <c:v>#N/A</c:v>
                </c:pt>
                <c:pt idx="310" formatCode="0.0">
                  <c:v>#N/A</c:v>
                </c:pt>
                <c:pt idx="311" formatCode="0.0">
                  <c:v>#N/A</c:v>
                </c:pt>
                <c:pt idx="312" formatCode="0.0">
                  <c:v>#N/A</c:v>
                </c:pt>
                <c:pt idx="313" formatCode="0.0">
                  <c:v>#N/A</c:v>
                </c:pt>
                <c:pt idx="314" formatCode="0.0">
                  <c:v>#N/A</c:v>
                </c:pt>
                <c:pt idx="315" formatCode="0.0">
                  <c:v>#N/A</c:v>
                </c:pt>
                <c:pt idx="316" formatCode="0.0">
                  <c:v>#N/A</c:v>
                </c:pt>
                <c:pt idx="317" formatCode="0.0">
                  <c:v>#N/A</c:v>
                </c:pt>
                <c:pt idx="318" formatCode="0.0">
                  <c:v>#N/A</c:v>
                </c:pt>
                <c:pt idx="319" formatCode="0.0">
                  <c:v>#N/A</c:v>
                </c:pt>
                <c:pt idx="320" formatCode="0.0">
                  <c:v>#N/A</c:v>
                </c:pt>
                <c:pt idx="321" formatCode="0.0">
                  <c:v>#N/A</c:v>
                </c:pt>
                <c:pt idx="322" formatCode="0.0">
                  <c:v>#N/A</c:v>
                </c:pt>
                <c:pt idx="323" formatCode="0.0">
                  <c:v>#N/A</c:v>
                </c:pt>
                <c:pt idx="324" formatCode="0.0">
                  <c:v>#N/A</c:v>
                </c:pt>
                <c:pt idx="325" formatCode="0.0">
                  <c:v>#N/A</c:v>
                </c:pt>
                <c:pt idx="326" formatCode="0.0">
                  <c:v>#N/A</c:v>
                </c:pt>
                <c:pt idx="327" formatCode="0.0">
                  <c:v>#N/A</c:v>
                </c:pt>
                <c:pt idx="328" formatCode="0.0">
                  <c:v>#N/A</c:v>
                </c:pt>
                <c:pt idx="329" formatCode="0.0">
                  <c:v>#N/A</c:v>
                </c:pt>
                <c:pt idx="330" formatCode="0.0">
                  <c:v>#N/A</c:v>
                </c:pt>
                <c:pt idx="331" formatCode="0.0">
                  <c:v>#N/A</c:v>
                </c:pt>
                <c:pt idx="332" formatCode="0.0">
                  <c:v>#N/A</c:v>
                </c:pt>
                <c:pt idx="333" formatCode="0.0">
                  <c:v>#N/A</c:v>
                </c:pt>
                <c:pt idx="334" formatCode="0.0">
                  <c:v>#N/A</c:v>
                </c:pt>
                <c:pt idx="335" formatCode="0.0">
                  <c:v>#N/A</c:v>
                </c:pt>
                <c:pt idx="336" formatCode="0.0">
                  <c:v>#N/A</c:v>
                </c:pt>
                <c:pt idx="337" formatCode="0.0">
                  <c:v>#N/A</c:v>
                </c:pt>
                <c:pt idx="338" formatCode="0.0">
                  <c:v>#N/A</c:v>
                </c:pt>
                <c:pt idx="339" formatCode="0.0">
                  <c:v>#N/A</c:v>
                </c:pt>
                <c:pt idx="340" formatCode="0.0">
                  <c:v>#N/A</c:v>
                </c:pt>
                <c:pt idx="341" formatCode="0.0">
                  <c:v>#N/A</c:v>
                </c:pt>
                <c:pt idx="342" formatCode="0.0">
                  <c:v>#N/A</c:v>
                </c:pt>
                <c:pt idx="343" formatCode="0.0">
                  <c:v>#N/A</c:v>
                </c:pt>
                <c:pt idx="344" formatCode="0.0">
                  <c:v>#N/A</c:v>
                </c:pt>
                <c:pt idx="345" formatCode="0.0">
                  <c:v>#N/A</c:v>
                </c:pt>
                <c:pt idx="346" formatCode="0.0">
                  <c:v>#N/A</c:v>
                </c:pt>
                <c:pt idx="347" formatCode="0.0">
                  <c:v>#N/A</c:v>
                </c:pt>
                <c:pt idx="348" formatCode="0.0">
                  <c:v>#N/A</c:v>
                </c:pt>
                <c:pt idx="349" formatCode="0.0">
                  <c:v>#N/A</c:v>
                </c:pt>
                <c:pt idx="350" formatCode="0.0">
                  <c:v>#N/A</c:v>
                </c:pt>
                <c:pt idx="351" formatCode="0.0">
                  <c:v>#N/A</c:v>
                </c:pt>
                <c:pt idx="352" formatCode="0.0">
                  <c:v>#N/A</c:v>
                </c:pt>
                <c:pt idx="353" formatCode="0.0">
                  <c:v>#N/A</c:v>
                </c:pt>
                <c:pt idx="354" formatCode="0.0">
                  <c:v>#N/A</c:v>
                </c:pt>
                <c:pt idx="355" formatCode="0.0">
                  <c:v>#N/A</c:v>
                </c:pt>
                <c:pt idx="356" formatCode="0.0">
                  <c:v>#N/A</c:v>
                </c:pt>
                <c:pt idx="357" formatCode="0.0">
                  <c:v>#N/A</c:v>
                </c:pt>
                <c:pt idx="358" formatCode="0.0">
                  <c:v>#N/A</c:v>
                </c:pt>
                <c:pt idx="359" formatCode="0.0">
                  <c:v>#N/A</c:v>
                </c:pt>
                <c:pt idx="360" formatCode="0.0">
                  <c:v>#N/A</c:v>
                </c:pt>
                <c:pt idx="361" formatCode="0.0">
                  <c:v>#N/A</c:v>
                </c:pt>
                <c:pt idx="362" formatCode="0.0">
                  <c:v>#N/A</c:v>
                </c:pt>
                <c:pt idx="363" formatCode="0.0">
                  <c:v>#N/A</c:v>
                </c:pt>
                <c:pt idx="364" formatCode="0.0">
                  <c:v>#N/A</c:v>
                </c:pt>
                <c:pt idx="365" formatCode="0.0">
                  <c:v>#N/A</c:v>
                </c:pt>
                <c:pt idx="366" formatCode="0.0">
                  <c:v>#N/A</c:v>
                </c:pt>
                <c:pt idx="367" formatCode="0.0">
                  <c:v>#N/A</c:v>
                </c:pt>
                <c:pt idx="368" formatCode="0.0">
                  <c:v>#N/A</c:v>
                </c:pt>
                <c:pt idx="369" formatCode="0.0">
                  <c:v>#N/A</c:v>
                </c:pt>
                <c:pt idx="370" formatCode="0.0">
                  <c:v>#N/A</c:v>
                </c:pt>
                <c:pt idx="371" formatCode="0.0">
                  <c:v>#N/A</c:v>
                </c:pt>
                <c:pt idx="372" formatCode="0.0">
                  <c:v>#N/A</c:v>
                </c:pt>
                <c:pt idx="373" formatCode="0.0">
                  <c:v>#N/A</c:v>
                </c:pt>
                <c:pt idx="374" formatCode="0.0">
                  <c:v>#N/A</c:v>
                </c:pt>
                <c:pt idx="375" formatCode="0.0">
                  <c:v>#N/A</c:v>
                </c:pt>
                <c:pt idx="376" formatCode="0.0">
                  <c:v>#N/A</c:v>
                </c:pt>
                <c:pt idx="377" formatCode="0.0">
                  <c:v>#N/A</c:v>
                </c:pt>
                <c:pt idx="378" formatCode="0.0">
                  <c:v>#N/A</c:v>
                </c:pt>
                <c:pt idx="379" formatCode="0.0">
                  <c:v>#N/A</c:v>
                </c:pt>
                <c:pt idx="380" formatCode="0.0">
                  <c:v>#N/A</c:v>
                </c:pt>
                <c:pt idx="381" formatCode="0.0">
                  <c:v>#N/A</c:v>
                </c:pt>
                <c:pt idx="382" formatCode="0.0">
                  <c:v>#N/A</c:v>
                </c:pt>
                <c:pt idx="383" formatCode="0.0">
                  <c:v>#N/A</c:v>
                </c:pt>
                <c:pt idx="384" formatCode="0.0">
                  <c:v>#N/A</c:v>
                </c:pt>
                <c:pt idx="385" formatCode="0.0">
                  <c:v>#N/A</c:v>
                </c:pt>
                <c:pt idx="386" formatCode="0.0">
                  <c:v>#N/A</c:v>
                </c:pt>
                <c:pt idx="387" formatCode="0.0">
                  <c:v>#N/A</c:v>
                </c:pt>
                <c:pt idx="388" formatCode="0.0">
                  <c:v>#N/A</c:v>
                </c:pt>
                <c:pt idx="389" formatCode="0.0">
                  <c:v>#N/A</c:v>
                </c:pt>
                <c:pt idx="390" formatCode="0.0">
                  <c:v>#N/A</c:v>
                </c:pt>
                <c:pt idx="391" formatCode="0.0">
                  <c:v>#N/A</c:v>
                </c:pt>
                <c:pt idx="392" formatCode="0.0">
                  <c:v>#N/A</c:v>
                </c:pt>
                <c:pt idx="393" formatCode="0.0">
                  <c:v>#N/A</c:v>
                </c:pt>
                <c:pt idx="394" formatCode="0.0">
                  <c:v>#N/A</c:v>
                </c:pt>
                <c:pt idx="395" formatCode="0.0">
                  <c:v>#N/A</c:v>
                </c:pt>
                <c:pt idx="396" formatCode="0.0">
                  <c:v>#N/A</c:v>
                </c:pt>
                <c:pt idx="397" formatCode="0.0">
                  <c:v>#N/A</c:v>
                </c:pt>
                <c:pt idx="398" formatCode="0.0">
                  <c:v>#N/A</c:v>
                </c:pt>
                <c:pt idx="399" formatCode="0.0">
                  <c:v>#N/A</c:v>
                </c:pt>
                <c:pt idx="400" formatCode="0.0">
                  <c:v>#N/A</c:v>
                </c:pt>
                <c:pt idx="401" formatCode="0.0">
                  <c:v>#N/A</c:v>
                </c:pt>
                <c:pt idx="402" formatCode="0.0">
                  <c:v>#N/A</c:v>
                </c:pt>
                <c:pt idx="403" formatCode="0.0">
                  <c:v>#N/A</c:v>
                </c:pt>
                <c:pt idx="404" formatCode="0.0">
                  <c:v>#N/A</c:v>
                </c:pt>
                <c:pt idx="405" formatCode="0.0">
                  <c:v>#N/A</c:v>
                </c:pt>
                <c:pt idx="406" formatCode="0.0">
                  <c:v>#N/A</c:v>
                </c:pt>
                <c:pt idx="407" formatCode="0.0">
                  <c:v>#N/A</c:v>
                </c:pt>
                <c:pt idx="408" formatCode="0.0">
                  <c:v>#N/A</c:v>
                </c:pt>
                <c:pt idx="409" formatCode="0.0">
                  <c:v>#N/A</c:v>
                </c:pt>
                <c:pt idx="410" formatCode="0.0">
                  <c:v>#N/A</c:v>
                </c:pt>
                <c:pt idx="411" formatCode="0.0">
                  <c:v>#N/A</c:v>
                </c:pt>
                <c:pt idx="412" formatCode="0.0">
                  <c:v>#N/A</c:v>
                </c:pt>
                <c:pt idx="413" formatCode="0.0">
                  <c:v>#N/A</c:v>
                </c:pt>
                <c:pt idx="414" formatCode="0.0">
                  <c:v>#N/A</c:v>
                </c:pt>
                <c:pt idx="415" formatCode="0.0">
                  <c:v>#N/A</c:v>
                </c:pt>
                <c:pt idx="416" formatCode="0.0">
                  <c:v>#N/A</c:v>
                </c:pt>
                <c:pt idx="417" formatCode="0.0">
                  <c:v>#N/A</c:v>
                </c:pt>
                <c:pt idx="418" formatCode="0.0">
                  <c:v>#N/A</c:v>
                </c:pt>
                <c:pt idx="419" formatCode="0.0">
                  <c:v>#N/A</c:v>
                </c:pt>
                <c:pt idx="420" formatCode="0.0">
                  <c:v>#N/A</c:v>
                </c:pt>
                <c:pt idx="421" formatCode="0.0">
                  <c:v>#N/A</c:v>
                </c:pt>
                <c:pt idx="422" formatCode="0.0">
                  <c:v>#N/A</c:v>
                </c:pt>
                <c:pt idx="423" formatCode="0.0">
                  <c:v>#N/A</c:v>
                </c:pt>
                <c:pt idx="424" formatCode="0.0">
                  <c:v>#N/A</c:v>
                </c:pt>
                <c:pt idx="425" formatCode="0.0">
                  <c:v>#N/A</c:v>
                </c:pt>
                <c:pt idx="426" formatCode="0.0">
                  <c:v>#N/A</c:v>
                </c:pt>
                <c:pt idx="427" formatCode="0.0">
                  <c:v>#N/A</c:v>
                </c:pt>
                <c:pt idx="428" formatCode="0.0">
                  <c:v>#N/A</c:v>
                </c:pt>
                <c:pt idx="429" formatCode="0.0">
                  <c:v>#N/A</c:v>
                </c:pt>
                <c:pt idx="430" formatCode="0.0">
                  <c:v>#N/A</c:v>
                </c:pt>
                <c:pt idx="431" formatCode="0.0">
                  <c:v>#N/A</c:v>
                </c:pt>
                <c:pt idx="432" formatCode="0.0">
                  <c:v>#N/A</c:v>
                </c:pt>
                <c:pt idx="433" formatCode="0.0">
                  <c:v>#N/A</c:v>
                </c:pt>
                <c:pt idx="434" formatCode="0.0">
                  <c:v>#N/A</c:v>
                </c:pt>
                <c:pt idx="435" formatCode="0.0">
                  <c:v>#N/A</c:v>
                </c:pt>
                <c:pt idx="436" formatCode="0.0">
                  <c:v>#N/A</c:v>
                </c:pt>
                <c:pt idx="437" formatCode="0.0">
                  <c:v>#N/A</c:v>
                </c:pt>
                <c:pt idx="438" formatCode="0.0">
                  <c:v>#N/A</c:v>
                </c:pt>
                <c:pt idx="439" formatCode="0.0">
                  <c:v>#N/A</c:v>
                </c:pt>
                <c:pt idx="440" formatCode="0.0">
                  <c:v>#N/A</c:v>
                </c:pt>
                <c:pt idx="441" formatCode="0.0">
                  <c:v>#N/A</c:v>
                </c:pt>
                <c:pt idx="442" formatCode="0.0">
                  <c:v>#N/A</c:v>
                </c:pt>
                <c:pt idx="443" formatCode="0.0">
                  <c:v>#N/A</c:v>
                </c:pt>
                <c:pt idx="444" formatCode="0.0">
                  <c:v>#N/A</c:v>
                </c:pt>
                <c:pt idx="445" formatCode="0.0">
                  <c:v>#N/A</c:v>
                </c:pt>
                <c:pt idx="446" formatCode="0.0">
                  <c:v>#N/A</c:v>
                </c:pt>
                <c:pt idx="447" formatCode="0.0">
                  <c:v>#N/A</c:v>
                </c:pt>
                <c:pt idx="448" formatCode="0.0">
                  <c:v>#N/A</c:v>
                </c:pt>
                <c:pt idx="449" formatCode="0.0">
                  <c:v>#N/A</c:v>
                </c:pt>
                <c:pt idx="450" formatCode="0.0">
                  <c:v>#N/A</c:v>
                </c:pt>
                <c:pt idx="451" formatCode="0.0">
                  <c:v>#N/A</c:v>
                </c:pt>
                <c:pt idx="452" formatCode="0.0">
                  <c:v>#N/A</c:v>
                </c:pt>
                <c:pt idx="453" formatCode="0.0">
                  <c:v>#N/A</c:v>
                </c:pt>
                <c:pt idx="454" formatCode="0.0">
                  <c:v>#N/A</c:v>
                </c:pt>
                <c:pt idx="455" formatCode="0.0">
                  <c:v>#N/A</c:v>
                </c:pt>
                <c:pt idx="456" formatCode="0.0">
                  <c:v>#N/A</c:v>
                </c:pt>
                <c:pt idx="457" formatCode="0.0">
                  <c:v>#N/A</c:v>
                </c:pt>
                <c:pt idx="458" formatCode="0.0">
                  <c:v>#N/A</c:v>
                </c:pt>
                <c:pt idx="459" formatCode="0.0">
                  <c:v>#N/A</c:v>
                </c:pt>
                <c:pt idx="460" formatCode="0.0">
                  <c:v>#N/A</c:v>
                </c:pt>
                <c:pt idx="461" formatCode="0.0">
                  <c:v>#N/A</c:v>
                </c:pt>
                <c:pt idx="462" formatCode="0.0">
                  <c:v>#N/A</c:v>
                </c:pt>
                <c:pt idx="463" formatCode="0.0">
                  <c:v>#N/A</c:v>
                </c:pt>
                <c:pt idx="464" formatCode="0.0">
                  <c:v>#N/A</c:v>
                </c:pt>
                <c:pt idx="465" formatCode="0.0">
                  <c:v>#N/A</c:v>
                </c:pt>
                <c:pt idx="466" formatCode="0.0">
                  <c:v>#N/A</c:v>
                </c:pt>
                <c:pt idx="467" formatCode="0.0">
                  <c:v>#N/A</c:v>
                </c:pt>
                <c:pt idx="468" formatCode="0.0">
                  <c:v>#N/A</c:v>
                </c:pt>
                <c:pt idx="469" formatCode="0.0">
                  <c:v>#N/A</c:v>
                </c:pt>
                <c:pt idx="470" formatCode="0.0">
                  <c:v>#N/A</c:v>
                </c:pt>
                <c:pt idx="471" formatCode="0.0">
                  <c:v>#N/A</c:v>
                </c:pt>
                <c:pt idx="472" formatCode="0.0">
                  <c:v>#N/A</c:v>
                </c:pt>
                <c:pt idx="473" formatCode="0.0">
                  <c:v>#N/A</c:v>
                </c:pt>
                <c:pt idx="474" formatCode="0.0">
                  <c:v>#N/A</c:v>
                </c:pt>
                <c:pt idx="475" formatCode="0.0">
                  <c:v>#N/A</c:v>
                </c:pt>
                <c:pt idx="476" formatCode="0.0">
                  <c:v>#N/A</c:v>
                </c:pt>
                <c:pt idx="477" formatCode="0.0">
                  <c:v>#N/A</c:v>
                </c:pt>
                <c:pt idx="478" formatCode="0.0">
                  <c:v>#N/A</c:v>
                </c:pt>
                <c:pt idx="479" formatCode="0.0">
                  <c:v>#N/A</c:v>
                </c:pt>
                <c:pt idx="480" formatCode="0.0">
                  <c:v>#N/A</c:v>
                </c:pt>
                <c:pt idx="481" formatCode="0.0">
                  <c:v>#N/A</c:v>
                </c:pt>
                <c:pt idx="482" formatCode="0.0">
                  <c:v>#N/A</c:v>
                </c:pt>
                <c:pt idx="483" formatCode="0.0">
                  <c:v>#N/A</c:v>
                </c:pt>
                <c:pt idx="484" formatCode="0.0">
                  <c:v>#N/A</c:v>
                </c:pt>
                <c:pt idx="485" formatCode="0.0">
                  <c:v>#N/A</c:v>
                </c:pt>
                <c:pt idx="486" formatCode="0.0">
                  <c:v>#N/A</c:v>
                </c:pt>
                <c:pt idx="487" formatCode="0.0">
                  <c:v>#N/A</c:v>
                </c:pt>
                <c:pt idx="488" formatCode="0.0">
                  <c:v>#N/A</c:v>
                </c:pt>
                <c:pt idx="489" formatCode="0.0">
                  <c:v>#N/A</c:v>
                </c:pt>
                <c:pt idx="490" formatCode="0.0">
                  <c:v>#N/A</c:v>
                </c:pt>
                <c:pt idx="491" formatCode="0.0">
                  <c:v>#N/A</c:v>
                </c:pt>
                <c:pt idx="492" formatCode="0.0">
                  <c:v>#N/A</c:v>
                </c:pt>
                <c:pt idx="493" formatCode="0.0">
                  <c:v>#N/A</c:v>
                </c:pt>
                <c:pt idx="494" formatCode="0.0">
                  <c:v>#N/A</c:v>
                </c:pt>
                <c:pt idx="495" formatCode="0.0">
                  <c:v>#N/A</c:v>
                </c:pt>
              </c:numCache>
            </c:numRef>
          </c:val>
          <c:smooth val="0"/>
        </c:ser>
        <c:dLbls>
          <c:showLegendKey val="0"/>
          <c:showVal val="0"/>
          <c:showCatName val="0"/>
          <c:showSerName val="0"/>
          <c:showPercent val="0"/>
          <c:showBubbleSize val="0"/>
        </c:dLbls>
        <c:marker val="1"/>
        <c:smooth val="0"/>
        <c:axId val="535381120"/>
        <c:axId val="527396224"/>
      </c:lineChart>
      <c:dateAx>
        <c:axId val="452636672"/>
        <c:scaling>
          <c:orientation val="minMax"/>
          <c:min val="43878"/>
        </c:scaling>
        <c:delete val="0"/>
        <c:axPos val="b"/>
        <c:numFmt formatCode="[$-409]d\-mmm;@" sourceLinked="0"/>
        <c:majorTickMark val="none"/>
        <c:minorTickMark val="none"/>
        <c:tickLblPos val="low"/>
        <c:spPr>
          <a:ln w="12700">
            <a:solidFill>
              <a:srgbClr val="000000"/>
            </a:solidFill>
            <a:prstDash val="solid"/>
          </a:ln>
        </c:spPr>
        <c:txPr>
          <a:bodyPr rot="0" vert="horz"/>
          <a:lstStyle/>
          <a:p>
            <a:pPr>
              <a:defRPr/>
            </a:pPr>
            <a:endParaRPr lang="en-US"/>
          </a:p>
        </c:txPr>
        <c:crossAx val="452638208"/>
        <c:crosses val="autoZero"/>
        <c:auto val="1"/>
        <c:lblOffset val="100"/>
        <c:baseTimeUnit val="days"/>
        <c:majorUnit val="1"/>
        <c:majorTimeUnit val="months"/>
      </c:dateAx>
      <c:valAx>
        <c:axId val="452638208"/>
        <c:scaling>
          <c:orientation val="minMax"/>
          <c:max val="2.5"/>
        </c:scaling>
        <c:delete val="0"/>
        <c:axPos val="l"/>
        <c:majorGridlines>
          <c:spPr>
            <a:ln w="3175">
              <a:solidFill>
                <a:srgbClr val="464749"/>
              </a:solidFill>
              <a:prstDash val="solid"/>
            </a:ln>
          </c:spPr>
        </c:majorGridlines>
        <c:numFmt formatCode="General" sourceLinked="0"/>
        <c:majorTickMark val="none"/>
        <c:minorTickMark val="none"/>
        <c:tickLblPos val="nextTo"/>
        <c:spPr>
          <a:ln w="25400">
            <a:noFill/>
          </a:ln>
        </c:spPr>
        <c:crossAx val="452636672"/>
        <c:crosses val="autoZero"/>
        <c:crossBetween val="midCat"/>
      </c:valAx>
      <c:valAx>
        <c:axId val="527396224"/>
        <c:scaling>
          <c:orientation val="minMax"/>
          <c:min val="-100"/>
        </c:scaling>
        <c:delete val="0"/>
        <c:axPos val="r"/>
        <c:numFmt formatCode="#,##0;\ \(#,##0\)" sourceLinked="0"/>
        <c:majorTickMark val="none"/>
        <c:minorTickMark val="none"/>
        <c:tickLblPos val="nextTo"/>
        <c:spPr>
          <a:ln w="25400">
            <a:noFill/>
          </a:ln>
        </c:spPr>
        <c:crossAx val="535381120"/>
        <c:crosses val="max"/>
        <c:crossBetween val="between"/>
        <c:majorUnit val="25"/>
      </c:valAx>
      <c:dateAx>
        <c:axId val="535381120"/>
        <c:scaling>
          <c:orientation val="minMax"/>
        </c:scaling>
        <c:delete val="1"/>
        <c:axPos val="b"/>
        <c:numFmt formatCode="m\/d\/yyyy" sourceLinked="1"/>
        <c:majorTickMark val="out"/>
        <c:minorTickMark val="none"/>
        <c:tickLblPos val="nextTo"/>
        <c:crossAx val="527396224"/>
        <c:crosses val="autoZero"/>
        <c:auto val="1"/>
        <c:lblOffset val="100"/>
        <c:baseTimeUnit val="days"/>
        <c:majorUnit val="1"/>
        <c:minorUnit val="1"/>
      </c:dateAx>
      <c:spPr>
        <a:noFill/>
        <a:ln w="25400">
          <a:noFill/>
        </a:ln>
      </c:spPr>
    </c:plotArea>
    <c:legend>
      <c:legendPos val="b"/>
      <c:layout>
        <c:manualLayout>
          <c:xMode val="edge"/>
          <c:yMode val="edge"/>
          <c:x val="8.2810180508533254E-2"/>
          <c:y val="0.85708827693560519"/>
          <c:w val="0.83437963898293344"/>
          <c:h val="0.14291172306439481"/>
        </c:manualLayout>
      </c:layout>
      <c:overlay val="0"/>
      <c:spPr>
        <a:noFill/>
        <a:ln w="25400">
          <a:noFill/>
        </a:ln>
        <a:effectLst/>
      </c:spPr>
    </c:legend>
    <c:plotVisOnly val="1"/>
    <c:dispBlanksAs val="zero"/>
    <c:showDLblsOverMax val="0"/>
  </c:chart>
  <c:spPr>
    <a:solidFill>
      <a:srgbClr val="FFFFFF"/>
    </a:solidFill>
    <a:ln w="9525">
      <a:noFill/>
    </a:ln>
    <a:effectLst/>
  </c:spPr>
  <c:txPr>
    <a:bodyPr/>
    <a:lstStyle/>
    <a:p>
      <a:pPr>
        <a:defRPr sz="1000">
          <a:latin typeface="Frutiger 45 Light" panose="020B0603020202020204" pitchFamily="34"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xMode val="edge"/>
          <c:yMode val="edge"/>
          <c:x val="1.1111111111111112E-2"/>
          <c:y val="1.8518518518518517E-2"/>
          <c:w val="0.96944444444444444"/>
          <c:h val="0.875"/>
        </c:manualLayout>
      </c:layout>
      <c:lineChart>
        <c:grouping val="standard"/>
        <c:varyColors val="0"/>
        <c:ser>
          <c:idx val="0"/>
          <c:order val="0"/>
          <c:tx>
            <c:strRef>
              <c:f>California!$C$4</c:f>
              <c:strCache>
                <c:ptCount val="1"/>
                <c:pt idx="0">
                  <c:v>Reproduction number</c:v>
                </c:pt>
              </c:strCache>
            </c:strRef>
          </c:tx>
          <c:spPr>
            <a:ln w="50800">
              <a:solidFill>
                <a:srgbClr val="4D3C2F"/>
              </a:solidFill>
              <a:prstDash val="solid"/>
            </a:ln>
          </c:spPr>
          <c:marker>
            <c:symbol val="none"/>
          </c:marker>
          <c:cat>
            <c:numRef>
              <c:f>California!$B$5:$B$1000</c:f>
              <c:numCache>
                <c:formatCode>m\/d\/yyyy</c:formatCode>
                <c:ptCount val="996"/>
                <c:pt idx="0">
                  <c:v>43831</c:v>
                </c:pt>
                <c:pt idx="1">
                  <c:v>43832</c:v>
                </c:pt>
                <c:pt idx="2">
                  <c:v>43833</c:v>
                </c:pt>
                <c:pt idx="3">
                  <c:v>43834</c:v>
                </c:pt>
                <c:pt idx="4">
                  <c:v>43835</c:v>
                </c:pt>
                <c:pt idx="5">
                  <c:v>43836</c:v>
                </c:pt>
                <c:pt idx="6">
                  <c:v>43837</c:v>
                </c:pt>
                <c:pt idx="7">
                  <c:v>43838</c:v>
                </c:pt>
                <c:pt idx="8">
                  <c:v>43839</c:v>
                </c:pt>
                <c:pt idx="9">
                  <c:v>43840</c:v>
                </c:pt>
                <c:pt idx="10">
                  <c:v>43841</c:v>
                </c:pt>
                <c:pt idx="11">
                  <c:v>43842</c:v>
                </c:pt>
                <c:pt idx="12">
                  <c:v>43843</c:v>
                </c:pt>
                <c:pt idx="13">
                  <c:v>43844</c:v>
                </c:pt>
                <c:pt idx="14">
                  <c:v>43845</c:v>
                </c:pt>
                <c:pt idx="15">
                  <c:v>43846</c:v>
                </c:pt>
                <c:pt idx="16">
                  <c:v>43847</c:v>
                </c:pt>
                <c:pt idx="17">
                  <c:v>43848</c:v>
                </c:pt>
                <c:pt idx="18">
                  <c:v>43849</c:v>
                </c:pt>
                <c:pt idx="19">
                  <c:v>43850</c:v>
                </c:pt>
                <c:pt idx="20">
                  <c:v>43851</c:v>
                </c:pt>
                <c:pt idx="21">
                  <c:v>43852</c:v>
                </c:pt>
                <c:pt idx="22">
                  <c:v>43853</c:v>
                </c:pt>
                <c:pt idx="23">
                  <c:v>43854</c:v>
                </c:pt>
                <c:pt idx="24">
                  <c:v>43855</c:v>
                </c:pt>
                <c:pt idx="25">
                  <c:v>43856</c:v>
                </c:pt>
                <c:pt idx="26">
                  <c:v>43857</c:v>
                </c:pt>
                <c:pt idx="27">
                  <c:v>43858</c:v>
                </c:pt>
                <c:pt idx="28">
                  <c:v>43859</c:v>
                </c:pt>
                <c:pt idx="29">
                  <c:v>43860</c:v>
                </c:pt>
                <c:pt idx="30">
                  <c:v>43861</c:v>
                </c:pt>
                <c:pt idx="31">
                  <c:v>43862</c:v>
                </c:pt>
                <c:pt idx="32">
                  <c:v>43863</c:v>
                </c:pt>
                <c:pt idx="33">
                  <c:v>43864</c:v>
                </c:pt>
                <c:pt idx="34">
                  <c:v>43865</c:v>
                </c:pt>
                <c:pt idx="35">
                  <c:v>43866</c:v>
                </c:pt>
                <c:pt idx="36">
                  <c:v>43867</c:v>
                </c:pt>
                <c:pt idx="37">
                  <c:v>43868</c:v>
                </c:pt>
                <c:pt idx="38">
                  <c:v>43869</c:v>
                </c:pt>
                <c:pt idx="39">
                  <c:v>43870</c:v>
                </c:pt>
                <c:pt idx="40">
                  <c:v>43871</c:v>
                </c:pt>
                <c:pt idx="41">
                  <c:v>43872</c:v>
                </c:pt>
                <c:pt idx="42">
                  <c:v>43873</c:v>
                </c:pt>
                <c:pt idx="43">
                  <c:v>43874</c:v>
                </c:pt>
                <c:pt idx="44">
                  <c:v>43875</c:v>
                </c:pt>
                <c:pt idx="45">
                  <c:v>43876</c:v>
                </c:pt>
                <c:pt idx="46">
                  <c:v>43877</c:v>
                </c:pt>
                <c:pt idx="47">
                  <c:v>43878</c:v>
                </c:pt>
                <c:pt idx="48">
                  <c:v>43879</c:v>
                </c:pt>
                <c:pt idx="49">
                  <c:v>43880</c:v>
                </c:pt>
                <c:pt idx="50">
                  <c:v>43881</c:v>
                </c:pt>
                <c:pt idx="51">
                  <c:v>43882</c:v>
                </c:pt>
                <c:pt idx="52">
                  <c:v>43883</c:v>
                </c:pt>
                <c:pt idx="53">
                  <c:v>43884</c:v>
                </c:pt>
                <c:pt idx="54">
                  <c:v>43885</c:v>
                </c:pt>
                <c:pt idx="55">
                  <c:v>43886</c:v>
                </c:pt>
                <c:pt idx="56">
                  <c:v>43887</c:v>
                </c:pt>
                <c:pt idx="57">
                  <c:v>43888</c:v>
                </c:pt>
                <c:pt idx="58">
                  <c:v>43889</c:v>
                </c:pt>
                <c:pt idx="59">
                  <c:v>43890</c:v>
                </c:pt>
                <c:pt idx="60">
                  <c:v>43891</c:v>
                </c:pt>
                <c:pt idx="61">
                  <c:v>43892</c:v>
                </c:pt>
                <c:pt idx="62">
                  <c:v>43893</c:v>
                </c:pt>
                <c:pt idx="63">
                  <c:v>43894</c:v>
                </c:pt>
                <c:pt idx="64">
                  <c:v>43895</c:v>
                </c:pt>
                <c:pt idx="65">
                  <c:v>43896</c:v>
                </c:pt>
                <c:pt idx="66">
                  <c:v>43897</c:v>
                </c:pt>
                <c:pt idx="67">
                  <c:v>43898</c:v>
                </c:pt>
                <c:pt idx="68">
                  <c:v>43899</c:v>
                </c:pt>
                <c:pt idx="69">
                  <c:v>43900</c:v>
                </c:pt>
                <c:pt idx="70">
                  <c:v>43901</c:v>
                </c:pt>
                <c:pt idx="71">
                  <c:v>43902</c:v>
                </c:pt>
                <c:pt idx="72">
                  <c:v>43903</c:v>
                </c:pt>
                <c:pt idx="73">
                  <c:v>43904</c:v>
                </c:pt>
                <c:pt idx="74">
                  <c:v>43905</c:v>
                </c:pt>
                <c:pt idx="75">
                  <c:v>43906</c:v>
                </c:pt>
                <c:pt idx="76">
                  <c:v>43907</c:v>
                </c:pt>
                <c:pt idx="77">
                  <c:v>43908</c:v>
                </c:pt>
                <c:pt idx="78">
                  <c:v>43909</c:v>
                </c:pt>
                <c:pt idx="79">
                  <c:v>43910</c:v>
                </c:pt>
                <c:pt idx="80">
                  <c:v>43911</c:v>
                </c:pt>
                <c:pt idx="81">
                  <c:v>43912</c:v>
                </c:pt>
                <c:pt idx="82">
                  <c:v>43913</c:v>
                </c:pt>
                <c:pt idx="83">
                  <c:v>43914</c:v>
                </c:pt>
                <c:pt idx="84">
                  <c:v>43915</c:v>
                </c:pt>
                <c:pt idx="85">
                  <c:v>43916</c:v>
                </c:pt>
                <c:pt idx="86">
                  <c:v>43917</c:v>
                </c:pt>
                <c:pt idx="87">
                  <c:v>43918</c:v>
                </c:pt>
                <c:pt idx="88">
                  <c:v>43919</c:v>
                </c:pt>
                <c:pt idx="89">
                  <c:v>43920</c:v>
                </c:pt>
                <c:pt idx="90">
                  <c:v>43921</c:v>
                </c:pt>
                <c:pt idx="91">
                  <c:v>43922</c:v>
                </c:pt>
                <c:pt idx="92">
                  <c:v>43923</c:v>
                </c:pt>
                <c:pt idx="93">
                  <c:v>43924</c:v>
                </c:pt>
                <c:pt idx="94">
                  <c:v>43925</c:v>
                </c:pt>
                <c:pt idx="95">
                  <c:v>43926</c:v>
                </c:pt>
                <c:pt idx="96">
                  <c:v>43927</c:v>
                </c:pt>
                <c:pt idx="97">
                  <c:v>43928</c:v>
                </c:pt>
                <c:pt idx="98">
                  <c:v>43929</c:v>
                </c:pt>
                <c:pt idx="99">
                  <c:v>43930</c:v>
                </c:pt>
                <c:pt idx="100">
                  <c:v>43931</c:v>
                </c:pt>
                <c:pt idx="101">
                  <c:v>43932</c:v>
                </c:pt>
                <c:pt idx="102">
                  <c:v>43933</c:v>
                </c:pt>
                <c:pt idx="103">
                  <c:v>43934</c:v>
                </c:pt>
                <c:pt idx="104">
                  <c:v>43935</c:v>
                </c:pt>
                <c:pt idx="105">
                  <c:v>43936</c:v>
                </c:pt>
                <c:pt idx="106">
                  <c:v>43937</c:v>
                </c:pt>
                <c:pt idx="107">
                  <c:v>43938</c:v>
                </c:pt>
                <c:pt idx="108">
                  <c:v>43939</c:v>
                </c:pt>
                <c:pt idx="109">
                  <c:v>43940</c:v>
                </c:pt>
                <c:pt idx="110">
                  <c:v>43941</c:v>
                </c:pt>
                <c:pt idx="111">
                  <c:v>43942</c:v>
                </c:pt>
                <c:pt idx="112">
                  <c:v>43943</c:v>
                </c:pt>
                <c:pt idx="113">
                  <c:v>43944</c:v>
                </c:pt>
                <c:pt idx="114">
                  <c:v>43945</c:v>
                </c:pt>
                <c:pt idx="115">
                  <c:v>43946</c:v>
                </c:pt>
                <c:pt idx="116">
                  <c:v>43947</c:v>
                </c:pt>
                <c:pt idx="117">
                  <c:v>43948</c:v>
                </c:pt>
                <c:pt idx="118">
                  <c:v>43949</c:v>
                </c:pt>
                <c:pt idx="119">
                  <c:v>43950</c:v>
                </c:pt>
                <c:pt idx="120">
                  <c:v>43951</c:v>
                </c:pt>
                <c:pt idx="121">
                  <c:v>43952</c:v>
                </c:pt>
                <c:pt idx="122">
                  <c:v>43953</c:v>
                </c:pt>
                <c:pt idx="123">
                  <c:v>43954</c:v>
                </c:pt>
                <c:pt idx="124">
                  <c:v>43955</c:v>
                </c:pt>
                <c:pt idx="125">
                  <c:v>43956</c:v>
                </c:pt>
                <c:pt idx="126">
                  <c:v>43957</c:v>
                </c:pt>
                <c:pt idx="127">
                  <c:v>43958</c:v>
                </c:pt>
                <c:pt idx="128">
                  <c:v>43959</c:v>
                </c:pt>
                <c:pt idx="129">
                  <c:v>43960</c:v>
                </c:pt>
                <c:pt idx="130">
                  <c:v>43961</c:v>
                </c:pt>
                <c:pt idx="131">
                  <c:v>43962</c:v>
                </c:pt>
                <c:pt idx="132">
                  <c:v>43963</c:v>
                </c:pt>
                <c:pt idx="133">
                  <c:v>43964</c:v>
                </c:pt>
                <c:pt idx="134">
                  <c:v>43965</c:v>
                </c:pt>
                <c:pt idx="135">
                  <c:v>43966</c:v>
                </c:pt>
                <c:pt idx="136">
                  <c:v>43967</c:v>
                </c:pt>
                <c:pt idx="137">
                  <c:v>43968</c:v>
                </c:pt>
                <c:pt idx="138">
                  <c:v>43969</c:v>
                </c:pt>
                <c:pt idx="139">
                  <c:v>43970</c:v>
                </c:pt>
                <c:pt idx="140">
                  <c:v>43971</c:v>
                </c:pt>
                <c:pt idx="141">
                  <c:v>43972</c:v>
                </c:pt>
                <c:pt idx="142">
                  <c:v>43973</c:v>
                </c:pt>
                <c:pt idx="143">
                  <c:v>43974</c:v>
                </c:pt>
                <c:pt idx="144">
                  <c:v>43975</c:v>
                </c:pt>
                <c:pt idx="145">
                  <c:v>43976</c:v>
                </c:pt>
                <c:pt idx="146">
                  <c:v>43977</c:v>
                </c:pt>
                <c:pt idx="147">
                  <c:v>43978</c:v>
                </c:pt>
                <c:pt idx="148">
                  <c:v>43979</c:v>
                </c:pt>
                <c:pt idx="149">
                  <c:v>43980</c:v>
                </c:pt>
                <c:pt idx="150">
                  <c:v>43981</c:v>
                </c:pt>
                <c:pt idx="151">
                  <c:v>43982</c:v>
                </c:pt>
                <c:pt idx="152">
                  <c:v>43983</c:v>
                </c:pt>
                <c:pt idx="153">
                  <c:v>43984</c:v>
                </c:pt>
                <c:pt idx="154">
                  <c:v>43985</c:v>
                </c:pt>
                <c:pt idx="155">
                  <c:v>43986</c:v>
                </c:pt>
                <c:pt idx="156">
                  <c:v>43987</c:v>
                </c:pt>
                <c:pt idx="157">
                  <c:v>43988</c:v>
                </c:pt>
                <c:pt idx="158">
                  <c:v>43989</c:v>
                </c:pt>
                <c:pt idx="159">
                  <c:v>43990</c:v>
                </c:pt>
                <c:pt idx="160">
                  <c:v>43991</c:v>
                </c:pt>
                <c:pt idx="161">
                  <c:v>43992</c:v>
                </c:pt>
                <c:pt idx="162">
                  <c:v>43993</c:v>
                </c:pt>
                <c:pt idx="163">
                  <c:v>43994</c:v>
                </c:pt>
                <c:pt idx="164">
                  <c:v>43995</c:v>
                </c:pt>
                <c:pt idx="165">
                  <c:v>43996</c:v>
                </c:pt>
                <c:pt idx="166">
                  <c:v>43997</c:v>
                </c:pt>
                <c:pt idx="167">
                  <c:v>43998</c:v>
                </c:pt>
                <c:pt idx="168">
                  <c:v>43999</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numCache>
            </c:numRef>
          </c:cat>
          <c:val>
            <c:numRef>
              <c:f>California!$C$5:$C$1000</c:f>
              <c:numCache>
                <c:formatCode>General</c:formatCode>
                <c:ptCount val="99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1.8</c:v>
                </c:pt>
                <c:pt idx="57">
                  <c:v>1.8</c:v>
                </c:pt>
                <c:pt idx="58">
                  <c:v>1.8</c:v>
                </c:pt>
                <c:pt idx="59">
                  <c:v>1.8</c:v>
                </c:pt>
                <c:pt idx="60">
                  <c:v>1.8</c:v>
                </c:pt>
                <c:pt idx="61">
                  <c:v>1.8</c:v>
                </c:pt>
                <c:pt idx="62">
                  <c:v>1.8</c:v>
                </c:pt>
                <c:pt idx="63">
                  <c:v>1.8</c:v>
                </c:pt>
                <c:pt idx="64">
                  <c:v>1.8</c:v>
                </c:pt>
                <c:pt idx="65">
                  <c:v>1.8</c:v>
                </c:pt>
                <c:pt idx="66">
                  <c:v>1.8</c:v>
                </c:pt>
                <c:pt idx="67">
                  <c:v>1.7</c:v>
                </c:pt>
                <c:pt idx="68">
                  <c:v>1.7</c:v>
                </c:pt>
                <c:pt idx="69">
                  <c:v>1.7</c:v>
                </c:pt>
                <c:pt idx="70">
                  <c:v>1.7</c:v>
                </c:pt>
                <c:pt idx="71">
                  <c:v>1.7</c:v>
                </c:pt>
                <c:pt idx="72">
                  <c:v>1.6</c:v>
                </c:pt>
                <c:pt idx="73">
                  <c:v>1.6</c:v>
                </c:pt>
                <c:pt idx="74">
                  <c:v>1.6</c:v>
                </c:pt>
                <c:pt idx="75">
                  <c:v>1.6</c:v>
                </c:pt>
                <c:pt idx="76">
                  <c:v>1.5</c:v>
                </c:pt>
                <c:pt idx="77">
                  <c:v>1.5</c:v>
                </c:pt>
                <c:pt idx="78">
                  <c:v>1.5</c:v>
                </c:pt>
                <c:pt idx="79">
                  <c:v>1.5</c:v>
                </c:pt>
                <c:pt idx="80">
                  <c:v>1.4</c:v>
                </c:pt>
                <c:pt idx="81">
                  <c:v>1.4</c:v>
                </c:pt>
                <c:pt idx="82">
                  <c:v>1.3</c:v>
                </c:pt>
                <c:pt idx="83">
                  <c:v>1.3</c:v>
                </c:pt>
                <c:pt idx="84">
                  <c:v>1.3</c:v>
                </c:pt>
                <c:pt idx="85">
                  <c:v>1.2</c:v>
                </c:pt>
                <c:pt idx="86">
                  <c:v>1.2</c:v>
                </c:pt>
                <c:pt idx="87">
                  <c:v>1.2</c:v>
                </c:pt>
                <c:pt idx="88">
                  <c:v>1.1000000000000001</c:v>
                </c:pt>
                <c:pt idx="89">
                  <c:v>1.1000000000000001</c:v>
                </c:pt>
                <c:pt idx="90">
                  <c:v>1.1000000000000001</c:v>
                </c:pt>
                <c:pt idx="91">
                  <c:v>1.1000000000000001</c:v>
                </c:pt>
                <c:pt idx="92">
                  <c:v>1</c:v>
                </c:pt>
                <c:pt idx="93">
                  <c:v>1</c:v>
                </c:pt>
                <c:pt idx="94">
                  <c:v>1</c:v>
                </c:pt>
                <c:pt idx="95">
                  <c:v>1</c:v>
                </c:pt>
                <c:pt idx="96">
                  <c:v>1</c:v>
                </c:pt>
                <c:pt idx="97">
                  <c:v>1</c:v>
                </c:pt>
                <c:pt idx="98">
                  <c:v>1</c:v>
                </c:pt>
                <c:pt idx="99">
                  <c:v>1.1000000000000001</c:v>
                </c:pt>
                <c:pt idx="100">
                  <c:v>1.1000000000000001</c:v>
                </c:pt>
                <c:pt idx="101">
                  <c:v>1.1000000000000001</c:v>
                </c:pt>
                <c:pt idx="102">
                  <c:v>1.1000000000000001</c:v>
                </c:pt>
                <c:pt idx="103">
                  <c:v>1.1000000000000001</c:v>
                </c:pt>
                <c:pt idx="104">
                  <c:v>1.1000000000000001</c:v>
                </c:pt>
                <c:pt idx="105">
                  <c:v>1.1000000000000001</c:v>
                </c:pt>
                <c:pt idx="106">
                  <c:v>1.1000000000000001</c:v>
                </c:pt>
                <c:pt idx="107">
                  <c:v>1.1000000000000001</c:v>
                </c:pt>
                <c:pt idx="108">
                  <c:v>1.1000000000000001</c:v>
                </c:pt>
                <c:pt idx="109">
                  <c:v>1</c:v>
                </c:pt>
                <c:pt idx="110">
                  <c:v>1</c:v>
                </c:pt>
                <c:pt idx="111">
                  <c:v>1</c:v>
                </c:pt>
                <c:pt idx="112">
                  <c:v>1</c:v>
                </c:pt>
                <c:pt idx="113">
                  <c:v>1</c:v>
                </c:pt>
                <c:pt idx="114">
                  <c:v>1</c:v>
                </c:pt>
                <c:pt idx="115">
                  <c:v>1</c:v>
                </c:pt>
                <c:pt idx="116">
                  <c:v>1</c:v>
                </c:pt>
                <c:pt idx="117">
                  <c:v>1</c:v>
                </c:pt>
                <c:pt idx="118">
                  <c:v>1</c:v>
                </c:pt>
                <c:pt idx="119">
                  <c:v>1</c:v>
                </c:pt>
                <c:pt idx="120">
                  <c:v>1</c:v>
                </c:pt>
                <c:pt idx="121">
                  <c:v>1</c:v>
                </c:pt>
                <c:pt idx="122">
                  <c:v>1</c:v>
                </c:pt>
                <c:pt idx="123">
                  <c:v>1</c:v>
                </c:pt>
                <c:pt idx="124">
                  <c:v>1</c:v>
                </c:pt>
                <c:pt idx="125">
                  <c:v>1</c:v>
                </c:pt>
                <c:pt idx="126">
                  <c:v>1</c:v>
                </c:pt>
                <c:pt idx="127">
                  <c:v>1</c:v>
                </c:pt>
                <c:pt idx="128">
                  <c:v>1</c:v>
                </c:pt>
                <c:pt idx="129">
                  <c:v>1</c:v>
                </c:pt>
                <c:pt idx="130">
                  <c:v>1.1000000000000001</c:v>
                </c:pt>
                <c:pt idx="131">
                  <c:v>1.1000000000000001</c:v>
                </c:pt>
                <c:pt idx="132">
                  <c:v>1.1000000000000001</c:v>
                </c:pt>
                <c:pt idx="133">
                  <c:v>1.1000000000000001</c:v>
                </c:pt>
                <c:pt idx="134">
                  <c:v>1.1000000000000001</c:v>
                </c:pt>
                <c:pt idx="135">
                  <c:v>1.1000000000000001</c:v>
                </c:pt>
                <c:pt idx="136">
                  <c:v>1.1000000000000001</c:v>
                </c:pt>
                <c:pt idx="137">
                  <c:v>1.1000000000000001</c:v>
                </c:pt>
                <c:pt idx="138">
                  <c:v>1.1000000000000001</c:v>
                </c:pt>
                <c:pt idx="139">
                  <c:v>1.1000000000000001</c:v>
                </c:pt>
                <c:pt idx="140">
                  <c:v>1.1000000000000001</c:v>
                </c:pt>
                <c:pt idx="141">
                  <c:v>1.1000000000000001</c:v>
                </c:pt>
                <c:pt idx="142">
                  <c:v>1.1000000000000001</c:v>
                </c:pt>
                <c:pt idx="143">
                  <c:v>1.1000000000000001</c:v>
                </c:pt>
                <c:pt idx="144">
                  <c:v>1.1000000000000001</c:v>
                </c:pt>
                <c:pt idx="145">
                  <c:v>1.1000000000000001</c:v>
                </c:pt>
                <c:pt idx="146">
                  <c:v>1.1000000000000001</c:v>
                </c:pt>
                <c:pt idx="147">
                  <c:v>1.1000000000000001</c:v>
                </c:pt>
                <c:pt idx="148">
                  <c:v>1.1000000000000001</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numCache>
            </c:numRef>
          </c:val>
          <c:smooth val="0"/>
        </c:ser>
        <c:dLbls>
          <c:showLegendKey val="0"/>
          <c:showVal val="0"/>
          <c:showCatName val="0"/>
          <c:showSerName val="0"/>
          <c:showPercent val="0"/>
          <c:showBubbleSize val="0"/>
        </c:dLbls>
        <c:marker val="1"/>
        <c:smooth val="0"/>
        <c:axId val="670422144"/>
        <c:axId val="670423680"/>
      </c:lineChart>
      <c:lineChart>
        <c:grouping val="standard"/>
        <c:varyColors val="0"/>
        <c:ser>
          <c:idx val="2"/>
          <c:order val="1"/>
          <c:tx>
            <c:strRef>
              <c:f>California!$F$4</c:f>
              <c:strCache>
                <c:ptCount val="1"/>
                <c:pt idx="0">
                  <c:v>Mobility</c:v>
                </c:pt>
              </c:strCache>
            </c:strRef>
          </c:tx>
          <c:spPr>
            <a:ln w="50800">
              <a:solidFill>
                <a:srgbClr val="CFBD9B"/>
              </a:solidFill>
              <a:prstDash val="solid"/>
            </a:ln>
          </c:spPr>
          <c:marker>
            <c:symbol val="none"/>
          </c:marker>
          <c:cat>
            <c:numRef>
              <c:f>California!$B$5:$B$1000</c:f>
              <c:numCache>
                <c:formatCode>m\/d\/yyyy</c:formatCode>
                <c:ptCount val="996"/>
                <c:pt idx="0">
                  <c:v>43831</c:v>
                </c:pt>
                <c:pt idx="1">
                  <c:v>43832</c:v>
                </c:pt>
                <c:pt idx="2">
                  <c:v>43833</c:v>
                </c:pt>
                <c:pt idx="3">
                  <c:v>43834</c:v>
                </c:pt>
                <c:pt idx="4">
                  <c:v>43835</c:v>
                </c:pt>
                <c:pt idx="5">
                  <c:v>43836</c:v>
                </c:pt>
                <c:pt idx="6">
                  <c:v>43837</c:v>
                </c:pt>
                <c:pt idx="7">
                  <c:v>43838</c:v>
                </c:pt>
                <c:pt idx="8">
                  <c:v>43839</c:v>
                </c:pt>
                <c:pt idx="9">
                  <c:v>43840</c:v>
                </c:pt>
                <c:pt idx="10">
                  <c:v>43841</c:v>
                </c:pt>
                <c:pt idx="11">
                  <c:v>43842</c:v>
                </c:pt>
                <c:pt idx="12">
                  <c:v>43843</c:v>
                </c:pt>
                <c:pt idx="13">
                  <c:v>43844</c:v>
                </c:pt>
                <c:pt idx="14">
                  <c:v>43845</c:v>
                </c:pt>
                <c:pt idx="15">
                  <c:v>43846</c:v>
                </c:pt>
                <c:pt idx="16">
                  <c:v>43847</c:v>
                </c:pt>
                <c:pt idx="17">
                  <c:v>43848</c:v>
                </c:pt>
                <c:pt idx="18">
                  <c:v>43849</c:v>
                </c:pt>
                <c:pt idx="19">
                  <c:v>43850</c:v>
                </c:pt>
                <c:pt idx="20">
                  <c:v>43851</c:v>
                </c:pt>
                <c:pt idx="21">
                  <c:v>43852</c:v>
                </c:pt>
                <c:pt idx="22">
                  <c:v>43853</c:v>
                </c:pt>
                <c:pt idx="23">
                  <c:v>43854</c:v>
                </c:pt>
                <c:pt idx="24">
                  <c:v>43855</c:v>
                </c:pt>
                <c:pt idx="25">
                  <c:v>43856</c:v>
                </c:pt>
                <c:pt idx="26">
                  <c:v>43857</c:v>
                </c:pt>
                <c:pt idx="27">
                  <c:v>43858</c:v>
                </c:pt>
                <c:pt idx="28">
                  <c:v>43859</c:v>
                </c:pt>
                <c:pt idx="29">
                  <c:v>43860</c:v>
                </c:pt>
                <c:pt idx="30">
                  <c:v>43861</c:v>
                </c:pt>
                <c:pt idx="31">
                  <c:v>43862</c:v>
                </c:pt>
                <c:pt idx="32">
                  <c:v>43863</c:v>
                </c:pt>
                <c:pt idx="33">
                  <c:v>43864</c:v>
                </c:pt>
                <c:pt idx="34">
                  <c:v>43865</c:v>
                </c:pt>
                <c:pt idx="35">
                  <c:v>43866</c:v>
                </c:pt>
                <c:pt idx="36">
                  <c:v>43867</c:v>
                </c:pt>
                <c:pt idx="37">
                  <c:v>43868</c:v>
                </c:pt>
                <c:pt idx="38">
                  <c:v>43869</c:v>
                </c:pt>
                <c:pt idx="39">
                  <c:v>43870</c:v>
                </c:pt>
                <c:pt idx="40">
                  <c:v>43871</c:v>
                </c:pt>
                <c:pt idx="41">
                  <c:v>43872</c:v>
                </c:pt>
                <c:pt idx="42">
                  <c:v>43873</c:v>
                </c:pt>
                <c:pt idx="43">
                  <c:v>43874</c:v>
                </c:pt>
                <c:pt idx="44">
                  <c:v>43875</c:v>
                </c:pt>
                <c:pt idx="45">
                  <c:v>43876</c:v>
                </c:pt>
                <c:pt idx="46">
                  <c:v>43877</c:v>
                </c:pt>
                <c:pt idx="47">
                  <c:v>43878</c:v>
                </c:pt>
                <c:pt idx="48">
                  <c:v>43879</c:v>
                </c:pt>
                <c:pt idx="49">
                  <c:v>43880</c:v>
                </c:pt>
                <c:pt idx="50">
                  <c:v>43881</c:v>
                </c:pt>
                <c:pt idx="51">
                  <c:v>43882</c:v>
                </c:pt>
                <c:pt idx="52">
                  <c:v>43883</c:v>
                </c:pt>
                <c:pt idx="53">
                  <c:v>43884</c:v>
                </c:pt>
                <c:pt idx="54">
                  <c:v>43885</c:v>
                </c:pt>
                <c:pt idx="55">
                  <c:v>43886</c:v>
                </c:pt>
                <c:pt idx="56">
                  <c:v>43887</c:v>
                </c:pt>
                <c:pt idx="57">
                  <c:v>43888</c:v>
                </c:pt>
                <c:pt idx="58">
                  <c:v>43889</c:v>
                </c:pt>
                <c:pt idx="59">
                  <c:v>43890</c:v>
                </c:pt>
                <c:pt idx="60">
                  <c:v>43891</c:v>
                </c:pt>
                <c:pt idx="61">
                  <c:v>43892</c:v>
                </c:pt>
                <c:pt idx="62">
                  <c:v>43893</c:v>
                </c:pt>
                <c:pt idx="63">
                  <c:v>43894</c:v>
                </c:pt>
                <c:pt idx="64">
                  <c:v>43895</c:v>
                </c:pt>
                <c:pt idx="65">
                  <c:v>43896</c:v>
                </c:pt>
                <c:pt idx="66">
                  <c:v>43897</c:v>
                </c:pt>
                <c:pt idx="67">
                  <c:v>43898</c:v>
                </c:pt>
                <c:pt idx="68">
                  <c:v>43899</c:v>
                </c:pt>
                <c:pt idx="69">
                  <c:v>43900</c:v>
                </c:pt>
                <c:pt idx="70">
                  <c:v>43901</c:v>
                </c:pt>
                <c:pt idx="71">
                  <c:v>43902</c:v>
                </c:pt>
                <c:pt idx="72">
                  <c:v>43903</c:v>
                </c:pt>
                <c:pt idx="73">
                  <c:v>43904</c:v>
                </c:pt>
                <c:pt idx="74">
                  <c:v>43905</c:v>
                </c:pt>
                <c:pt idx="75">
                  <c:v>43906</c:v>
                </c:pt>
                <c:pt idx="76">
                  <c:v>43907</c:v>
                </c:pt>
                <c:pt idx="77">
                  <c:v>43908</c:v>
                </c:pt>
                <c:pt idx="78">
                  <c:v>43909</c:v>
                </c:pt>
                <c:pt idx="79">
                  <c:v>43910</c:v>
                </c:pt>
                <c:pt idx="80">
                  <c:v>43911</c:v>
                </c:pt>
                <c:pt idx="81">
                  <c:v>43912</c:v>
                </c:pt>
                <c:pt idx="82">
                  <c:v>43913</c:v>
                </c:pt>
                <c:pt idx="83">
                  <c:v>43914</c:v>
                </c:pt>
                <c:pt idx="84">
                  <c:v>43915</c:v>
                </c:pt>
                <c:pt idx="85">
                  <c:v>43916</c:v>
                </c:pt>
                <c:pt idx="86">
                  <c:v>43917</c:v>
                </c:pt>
                <c:pt idx="87">
                  <c:v>43918</c:v>
                </c:pt>
                <c:pt idx="88">
                  <c:v>43919</c:v>
                </c:pt>
                <c:pt idx="89">
                  <c:v>43920</c:v>
                </c:pt>
                <c:pt idx="90">
                  <c:v>43921</c:v>
                </c:pt>
                <c:pt idx="91">
                  <c:v>43922</c:v>
                </c:pt>
                <c:pt idx="92">
                  <c:v>43923</c:v>
                </c:pt>
                <c:pt idx="93">
                  <c:v>43924</c:v>
                </c:pt>
                <c:pt idx="94">
                  <c:v>43925</c:v>
                </c:pt>
                <c:pt idx="95">
                  <c:v>43926</c:v>
                </c:pt>
                <c:pt idx="96">
                  <c:v>43927</c:v>
                </c:pt>
                <c:pt idx="97">
                  <c:v>43928</c:v>
                </c:pt>
                <c:pt idx="98">
                  <c:v>43929</c:v>
                </c:pt>
                <c:pt idx="99">
                  <c:v>43930</c:v>
                </c:pt>
                <c:pt idx="100">
                  <c:v>43931</c:v>
                </c:pt>
                <c:pt idx="101">
                  <c:v>43932</c:v>
                </c:pt>
                <c:pt idx="102">
                  <c:v>43933</c:v>
                </c:pt>
                <c:pt idx="103">
                  <c:v>43934</c:v>
                </c:pt>
                <c:pt idx="104">
                  <c:v>43935</c:v>
                </c:pt>
                <c:pt idx="105">
                  <c:v>43936</c:v>
                </c:pt>
                <c:pt idx="106">
                  <c:v>43937</c:v>
                </c:pt>
                <c:pt idx="107">
                  <c:v>43938</c:v>
                </c:pt>
                <c:pt idx="108">
                  <c:v>43939</c:v>
                </c:pt>
                <c:pt idx="109">
                  <c:v>43940</c:v>
                </c:pt>
                <c:pt idx="110">
                  <c:v>43941</c:v>
                </c:pt>
                <c:pt idx="111">
                  <c:v>43942</c:v>
                </c:pt>
                <c:pt idx="112">
                  <c:v>43943</c:v>
                </c:pt>
                <c:pt idx="113">
                  <c:v>43944</c:v>
                </c:pt>
                <c:pt idx="114">
                  <c:v>43945</c:v>
                </c:pt>
                <c:pt idx="115">
                  <c:v>43946</c:v>
                </c:pt>
                <c:pt idx="116">
                  <c:v>43947</c:v>
                </c:pt>
                <c:pt idx="117">
                  <c:v>43948</c:v>
                </c:pt>
                <c:pt idx="118">
                  <c:v>43949</c:v>
                </c:pt>
                <c:pt idx="119">
                  <c:v>43950</c:v>
                </c:pt>
                <c:pt idx="120">
                  <c:v>43951</c:v>
                </c:pt>
                <c:pt idx="121">
                  <c:v>43952</c:v>
                </c:pt>
                <c:pt idx="122">
                  <c:v>43953</c:v>
                </c:pt>
                <c:pt idx="123">
                  <c:v>43954</c:v>
                </c:pt>
                <c:pt idx="124">
                  <c:v>43955</c:v>
                </c:pt>
                <c:pt idx="125">
                  <c:v>43956</c:v>
                </c:pt>
                <c:pt idx="126">
                  <c:v>43957</c:v>
                </c:pt>
                <c:pt idx="127">
                  <c:v>43958</c:v>
                </c:pt>
                <c:pt idx="128">
                  <c:v>43959</c:v>
                </c:pt>
                <c:pt idx="129">
                  <c:v>43960</c:v>
                </c:pt>
                <c:pt idx="130">
                  <c:v>43961</c:v>
                </c:pt>
                <c:pt idx="131">
                  <c:v>43962</c:v>
                </c:pt>
                <c:pt idx="132">
                  <c:v>43963</c:v>
                </c:pt>
                <c:pt idx="133">
                  <c:v>43964</c:v>
                </c:pt>
                <c:pt idx="134">
                  <c:v>43965</c:v>
                </c:pt>
                <c:pt idx="135">
                  <c:v>43966</c:v>
                </c:pt>
                <c:pt idx="136">
                  <c:v>43967</c:v>
                </c:pt>
                <c:pt idx="137">
                  <c:v>43968</c:v>
                </c:pt>
                <c:pt idx="138">
                  <c:v>43969</c:v>
                </c:pt>
                <c:pt idx="139">
                  <c:v>43970</c:v>
                </c:pt>
                <c:pt idx="140">
                  <c:v>43971</c:v>
                </c:pt>
                <c:pt idx="141">
                  <c:v>43972</c:v>
                </c:pt>
                <c:pt idx="142">
                  <c:v>43973</c:v>
                </c:pt>
                <c:pt idx="143">
                  <c:v>43974</c:v>
                </c:pt>
                <c:pt idx="144">
                  <c:v>43975</c:v>
                </c:pt>
                <c:pt idx="145">
                  <c:v>43976</c:v>
                </c:pt>
                <c:pt idx="146">
                  <c:v>43977</c:v>
                </c:pt>
                <c:pt idx="147">
                  <c:v>43978</c:v>
                </c:pt>
                <c:pt idx="148">
                  <c:v>43979</c:v>
                </c:pt>
                <c:pt idx="149">
                  <c:v>43980</c:v>
                </c:pt>
                <c:pt idx="150">
                  <c:v>43981</c:v>
                </c:pt>
                <c:pt idx="151">
                  <c:v>43982</c:v>
                </c:pt>
                <c:pt idx="152">
                  <c:v>43983</c:v>
                </c:pt>
                <c:pt idx="153">
                  <c:v>43984</c:v>
                </c:pt>
                <c:pt idx="154">
                  <c:v>43985</c:v>
                </c:pt>
                <c:pt idx="155">
                  <c:v>43986</c:v>
                </c:pt>
                <c:pt idx="156">
                  <c:v>43987</c:v>
                </c:pt>
                <c:pt idx="157">
                  <c:v>43988</c:v>
                </c:pt>
                <c:pt idx="158">
                  <c:v>43989</c:v>
                </c:pt>
                <c:pt idx="159">
                  <c:v>43990</c:v>
                </c:pt>
                <c:pt idx="160">
                  <c:v>43991</c:v>
                </c:pt>
                <c:pt idx="161">
                  <c:v>43992</c:v>
                </c:pt>
                <c:pt idx="162">
                  <c:v>43993</c:v>
                </c:pt>
                <c:pt idx="163">
                  <c:v>43994</c:v>
                </c:pt>
                <c:pt idx="164">
                  <c:v>43995</c:v>
                </c:pt>
                <c:pt idx="165">
                  <c:v>43996</c:v>
                </c:pt>
                <c:pt idx="166">
                  <c:v>43997</c:v>
                </c:pt>
                <c:pt idx="167">
                  <c:v>43998</c:v>
                </c:pt>
                <c:pt idx="168">
                  <c:v>43999</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numCache>
            </c:numRef>
          </c:cat>
          <c:val>
            <c:numRef>
              <c:f>California!$G$5:$G$1000</c:f>
              <c:numCache>
                <c:formatCode>General</c:formatCode>
                <c:ptCount val="996"/>
                <c:pt idx="6" formatCode="0.0">
                  <c:v>#N/A</c:v>
                </c:pt>
                <c:pt idx="7" formatCode="0.0">
                  <c:v>#N/A</c:v>
                </c:pt>
                <c:pt idx="8" formatCode="0.0">
                  <c:v>#N/A</c:v>
                </c:pt>
                <c:pt idx="9" formatCode="0.0">
                  <c:v>#N/A</c:v>
                </c:pt>
                <c:pt idx="10" formatCode="0.0">
                  <c:v>#N/A</c:v>
                </c:pt>
                <c:pt idx="11" formatCode="0.0">
                  <c:v>#N/A</c:v>
                </c:pt>
                <c:pt idx="12" formatCode="0.0">
                  <c:v>#N/A</c:v>
                </c:pt>
                <c:pt idx="13" formatCode="0.0">
                  <c:v>#N/A</c:v>
                </c:pt>
                <c:pt idx="14" formatCode="0.0">
                  <c:v>#N/A</c:v>
                </c:pt>
                <c:pt idx="15" formatCode="0.0">
                  <c:v>#N/A</c:v>
                </c:pt>
                <c:pt idx="16" formatCode="0.0">
                  <c:v>#N/A</c:v>
                </c:pt>
                <c:pt idx="17" formatCode="0.0">
                  <c:v>#N/A</c:v>
                </c:pt>
                <c:pt idx="18" formatCode="0.0">
                  <c:v>#N/A</c:v>
                </c:pt>
                <c:pt idx="19" formatCode="0.0">
                  <c:v>#N/A</c:v>
                </c:pt>
                <c:pt idx="20" formatCode="0.0">
                  <c:v>#N/A</c:v>
                </c:pt>
                <c:pt idx="21" formatCode="0.0">
                  <c:v>#N/A</c:v>
                </c:pt>
                <c:pt idx="22" formatCode="0.0">
                  <c:v>#N/A</c:v>
                </c:pt>
                <c:pt idx="23" formatCode="0.0">
                  <c:v>#N/A</c:v>
                </c:pt>
                <c:pt idx="24" formatCode="0.0">
                  <c:v>#N/A</c:v>
                </c:pt>
                <c:pt idx="25" formatCode="0.0">
                  <c:v>#N/A</c:v>
                </c:pt>
                <c:pt idx="26" formatCode="0.0">
                  <c:v>#N/A</c:v>
                </c:pt>
                <c:pt idx="27" formatCode="0.0">
                  <c:v>#N/A</c:v>
                </c:pt>
                <c:pt idx="28" formatCode="0.0">
                  <c:v>#N/A</c:v>
                </c:pt>
                <c:pt idx="29" formatCode="0.0">
                  <c:v>#N/A</c:v>
                </c:pt>
                <c:pt idx="30" formatCode="0.0">
                  <c:v>#N/A</c:v>
                </c:pt>
                <c:pt idx="31" formatCode="0.0">
                  <c:v>#N/A</c:v>
                </c:pt>
                <c:pt idx="32" formatCode="0.0">
                  <c:v>#N/A</c:v>
                </c:pt>
                <c:pt idx="33" formatCode="0.0">
                  <c:v>#N/A</c:v>
                </c:pt>
                <c:pt idx="34" formatCode="0.0">
                  <c:v>#N/A</c:v>
                </c:pt>
                <c:pt idx="35" formatCode="0.0">
                  <c:v>#N/A</c:v>
                </c:pt>
                <c:pt idx="36" formatCode="0.0">
                  <c:v>#N/A</c:v>
                </c:pt>
                <c:pt idx="37" formatCode="0.0">
                  <c:v>0</c:v>
                </c:pt>
                <c:pt idx="38" formatCode="0.0">
                  <c:v>0</c:v>
                </c:pt>
                <c:pt idx="39" formatCode="0.0">
                  <c:v>0</c:v>
                </c:pt>
                <c:pt idx="40" formatCode="0.0">
                  <c:v>0</c:v>
                </c:pt>
                <c:pt idx="41" formatCode="0.0">
                  <c:v>0</c:v>
                </c:pt>
                <c:pt idx="42" formatCode="0.0">
                  <c:v>0</c:v>
                </c:pt>
                <c:pt idx="43" formatCode="0.0">
                  <c:v>0</c:v>
                </c:pt>
                <c:pt idx="44" formatCode="0.0">
                  <c:v>0</c:v>
                </c:pt>
                <c:pt idx="45" formatCode="0.0">
                  <c:v>0.14285714285714285</c:v>
                </c:pt>
                <c:pt idx="46" formatCode="0.0">
                  <c:v>0.5714285714285714</c:v>
                </c:pt>
                <c:pt idx="47" formatCode="0.0">
                  <c:v>0.35714285714285715</c:v>
                </c:pt>
                <c:pt idx="48" formatCode="0.0">
                  <c:v>0.5714285714285714</c:v>
                </c:pt>
                <c:pt idx="49" formatCode="0.0">
                  <c:v>0.6428571428571429</c:v>
                </c:pt>
                <c:pt idx="50" formatCode="0.0">
                  <c:v>0.8571428571428571</c:v>
                </c:pt>
                <c:pt idx="51" formatCode="0.0">
                  <c:v>0.9285714285714286</c:v>
                </c:pt>
                <c:pt idx="52" formatCode="0.0">
                  <c:v>0.5</c:v>
                </c:pt>
                <c:pt idx="53" formatCode="0.0">
                  <c:v>0.5714285714285714</c:v>
                </c:pt>
                <c:pt idx="54" formatCode="0.0">
                  <c:v>1</c:v>
                </c:pt>
                <c:pt idx="55" formatCode="0.0">
                  <c:v>1.2142857142857142</c:v>
                </c:pt>
                <c:pt idx="56" formatCode="0.0">
                  <c:v>1.7142857142857142</c:v>
                </c:pt>
                <c:pt idx="57" formatCode="0.0">
                  <c:v>2.0714285714285716</c:v>
                </c:pt>
                <c:pt idx="58" formatCode="0.0">
                  <c:v>2.4285714285714284</c:v>
                </c:pt>
                <c:pt idx="59" formatCode="0.0">
                  <c:v>3.0714285714285716</c:v>
                </c:pt>
                <c:pt idx="60" formatCode="0.0">
                  <c:v>2.8571428571428572</c:v>
                </c:pt>
                <c:pt idx="61" formatCode="0.0">
                  <c:v>3.0714285714285716</c:v>
                </c:pt>
                <c:pt idx="62" formatCode="0.0">
                  <c:v>3.3571428571428572</c:v>
                </c:pt>
                <c:pt idx="63" formatCode="0.0">
                  <c:v>3</c:v>
                </c:pt>
                <c:pt idx="64" formatCode="0.0">
                  <c:v>2.7142857142857144</c:v>
                </c:pt>
                <c:pt idx="65" formatCode="0.0">
                  <c:v>2.1428571428571428</c:v>
                </c:pt>
                <c:pt idx="66" formatCode="0.0">
                  <c:v>1.3571428571428572</c:v>
                </c:pt>
                <c:pt idx="67" formatCode="0.0">
                  <c:v>0.9285714285714286</c:v>
                </c:pt>
                <c:pt idx="68" formatCode="0.0">
                  <c:v>0.21428571428571427</c:v>
                </c:pt>
                <c:pt idx="69" formatCode="0.0">
                  <c:v>-1.5</c:v>
                </c:pt>
                <c:pt idx="70" formatCode="0.0">
                  <c:v>-2.2142857142857144</c:v>
                </c:pt>
                <c:pt idx="71" formatCode="0.0">
                  <c:v>-4</c:v>
                </c:pt>
                <c:pt idx="72" formatCode="0.0">
                  <c:v>-5.5714285714285712</c:v>
                </c:pt>
                <c:pt idx="73" formatCode="0.0">
                  <c:v>-7.7857142857142856</c:v>
                </c:pt>
                <c:pt idx="74" formatCode="0.0">
                  <c:v>-10.428571428571429</c:v>
                </c:pt>
                <c:pt idx="75" formatCode="0.0">
                  <c:v>-13.214285714285714</c:v>
                </c:pt>
                <c:pt idx="76" formatCode="0.0">
                  <c:v>-16.285714285714285</c:v>
                </c:pt>
                <c:pt idx="77" formatCode="0.0">
                  <c:v>-20.642857142857142</c:v>
                </c:pt>
                <c:pt idx="78" formatCode="0.0">
                  <c:v>-24.5</c:v>
                </c:pt>
                <c:pt idx="79" formatCode="0.0">
                  <c:v>-28.928571428571427</c:v>
                </c:pt>
                <c:pt idx="80" formatCode="0.0">
                  <c:v>-33.071428571428569</c:v>
                </c:pt>
                <c:pt idx="81" formatCode="0.0">
                  <c:v>-37.571428571428569</c:v>
                </c:pt>
                <c:pt idx="82" formatCode="0.0">
                  <c:v>-41.142857142857146</c:v>
                </c:pt>
                <c:pt idx="83" formatCode="0.0">
                  <c:v>-43.785714285714285</c:v>
                </c:pt>
                <c:pt idx="84" formatCode="0.0">
                  <c:v>-45.642857142857146</c:v>
                </c:pt>
                <c:pt idx="85" formatCode="0.0">
                  <c:v>-47.071428571428569</c:v>
                </c:pt>
                <c:pt idx="86" formatCode="0.0">
                  <c:v>-47.928571428571431</c:v>
                </c:pt>
                <c:pt idx="87" formatCode="0.0">
                  <c:v>-48.5</c:v>
                </c:pt>
                <c:pt idx="88" formatCode="0.0">
                  <c:v>-48.642857142857146</c:v>
                </c:pt>
                <c:pt idx="89" formatCode="0.0">
                  <c:v>-48.642857142857146</c:v>
                </c:pt>
                <c:pt idx="90" formatCode="0.0">
                  <c:v>-48.5</c:v>
                </c:pt>
                <c:pt idx="91" formatCode="0.0">
                  <c:v>-48.214285714285715</c:v>
                </c:pt>
                <c:pt idx="92" formatCode="0.0">
                  <c:v>-48.214285714285715</c:v>
                </c:pt>
                <c:pt idx="93" formatCode="0.0">
                  <c:v>-48</c:v>
                </c:pt>
                <c:pt idx="94" formatCode="0.0">
                  <c:v>-48.071428571428569</c:v>
                </c:pt>
                <c:pt idx="95" formatCode="0.0">
                  <c:v>-48.642857142857146</c:v>
                </c:pt>
                <c:pt idx="96" formatCode="0.0">
                  <c:v>-49.571428571428569</c:v>
                </c:pt>
                <c:pt idx="97" formatCode="0.0">
                  <c:v>-50.428571428571431</c:v>
                </c:pt>
                <c:pt idx="98" formatCode="0.0">
                  <c:v>-51.5</c:v>
                </c:pt>
                <c:pt idx="99" formatCode="0.0">
                  <c:v>-52.642857142857146</c:v>
                </c:pt>
                <c:pt idx="100" formatCode="0.0">
                  <c:v>-53.428571428571431</c:v>
                </c:pt>
                <c:pt idx="101" formatCode="0.0">
                  <c:v>-53.214285714285715</c:v>
                </c:pt>
                <c:pt idx="102" formatCode="0.0">
                  <c:v>-53.785714285714285</c:v>
                </c:pt>
                <c:pt idx="103" formatCode="0.0">
                  <c:v>-53.357142857142854</c:v>
                </c:pt>
                <c:pt idx="104" formatCode="0.0">
                  <c:v>-52.714285714285715</c:v>
                </c:pt>
                <c:pt idx="105" formatCode="0.0">
                  <c:v>-52.071428571428569</c:v>
                </c:pt>
                <c:pt idx="106" formatCode="0.0">
                  <c:v>-51.785714285714285</c:v>
                </c:pt>
                <c:pt idx="107" formatCode="0.0">
                  <c:v>-52.071428571428569</c:v>
                </c:pt>
                <c:pt idx="108" formatCode="0.0">
                  <c:v>-52.642857142857146</c:v>
                </c:pt>
                <c:pt idx="109" formatCode="0.0">
                  <c:v>-52</c:v>
                </c:pt>
                <c:pt idx="110" formatCode="0.0">
                  <c:v>-52.5</c:v>
                </c:pt>
                <c:pt idx="111" formatCode="0.0">
                  <c:v>-53.214285714285715</c:v>
                </c:pt>
                <c:pt idx="112" formatCode="0.0">
                  <c:v>-53.857142857142854</c:v>
                </c:pt>
                <c:pt idx="113" formatCode="0.0">
                  <c:v>-53.714285714285715</c:v>
                </c:pt>
                <c:pt idx="114" formatCode="0.0">
                  <c:v>-53.428571428571431</c:v>
                </c:pt>
                <c:pt idx="115" formatCode="0.0">
                  <c:v>-53</c:v>
                </c:pt>
                <c:pt idx="116" formatCode="0.0">
                  <c:v>-52.642857142857146</c:v>
                </c:pt>
                <c:pt idx="117" formatCode="0.0">
                  <c:v>-52.285714285714285</c:v>
                </c:pt>
                <c:pt idx="118" formatCode="0.0">
                  <c:v>-51.928571428571431</c:v>
                </c:pt>
                <c:pt idx="119" formatCode="0.0">
                  <c:v>-51.5</c:v>
                </c:pt>
                <c:pt idx="120" formatCode="0.0">
                  <c:v>-50.928571428571431</c:v>
                </c:pt>
                <c:pt idx="121" formatCode="0.0">
                  <c:v>-50.142857142857146</c:v>
                </c:pt>
                <c:pt idx="122" formatCode="0.0">
                  <c:v>-49.428571428571431</c:v>
                </c:pt>
                <c:pt idx="123" formatCode="0.0">
                  <c:v>-48.642857142857146</c:v>
                </c:pt>
                <c:pt idx="124" formatCode="0.0">
                  <c:v>-47.928571428571431</c:v>
                </c:pt>
                <c:pt idx="125" formatCode="0.0">
                  <c:v>-47.214285714285715</c:v>
                </c:pt>
                <c:pt idx="126" formatCode="0.0">
                  <c:v>-46.785714285714285</c:v>
                </c:pt>
                <c:pt idx="127" formatCode="0.0">
                  <c:v>-46.571428571428569</c:v>
                </c:pt>
                <c:pt idx="128" formatCode="0.0">
                  <c:v>-46.357142857142854</c:v>
                </c:pt>
                <c:pt idx="129" formatCode="0.0">
                  <c:v>-45.857142857142854</c:v>
                </c:pt>
                <c:pt idx="130" formatCode="0.0">
                  <c:v>-45.285714285714285</c:v>
                </c:pt>
                <c:pt idx="131" formatCode="0.0">
                  <c:v>-45.357142857142854</c:v>
                </c:pt>
                <c:pt idx="132" formatCode="0.0">
                  <c:v>-45.428571428571431</c:v>
                </c:pt>
                <c:pt idx="133" formatCode="0.0">
                  <c:v>-45.214285714285715</c:v>
                </c:pt>
                <c:pt idx="134" formatCode="0.0">
                  <c:v>-45.071428571428569</c:v>
                </c:pt>
                <c:pt idx="135" formatCode="0.0">
                  <c:v>-45</c:v>
                </c:pt>
                <c:pt idx="136" formatCode="0.0">
                  <c:v>-45.142857142857146</c:v>
                </c:pt>
                <c:pt idx="137" formatCode="0.0">
                  <c:v>-45.428571428571431</c:v>
                </c:pt>
                <c:pt idx="138" formatCode="0.0">
                  <c:v>-45.357142857142854</c:v>
                </c:pt>
                <c:pt idx="139" formatCode="0.0">
                  <c:v>-45.142857142857146</c:v>
                </c:pt>
                <c:pt idx="140" formatCode="0.0">
                  <c:v>-44.857142857142854</c:v>
                </c:pt>
                <c:pt idx="141" formatCode="0.0">
                  <c:v>-44.357142857142854</c:v>
                </c:pt>
                <c:pt idx="142" formatCode="0.0">
                  <c:v>-43.857142857142854</c:v>
                </c:pt>
                <c:pt idx="143" formatCode="0.0">
                  <c:v>-43.428571428571431</c:v>
                </c:pt>
                <c:pt idx="144" formatCode="0.0">
                  <c:v>-42.785714285714285</c:v>
                </c:pt>
                <c:pt idx="145" formatCode="0.0">
                  <c:v>-42.928571428571431</c:v>
                </c:pt>
                <c:pt idx="146" formatCode="0.0">
                  <c:v>-42.642857142857146</c:v>
                </c:pt>
                <c:pt idx="147" formatCode="0.0">
                  <c:v>-42.428571428571431</c:v>
                </c:pt>
                <c:pt idx="148" formatCode="0.0">
                  <c:v>-42.285714285714285</c:v>
                </c:pt>
                <c:pt idx="149" formatCode="0.0">
                  <c:v>-42.214285714285715</c:v>
                </c:pt>
                <c:pt idx="150" formatCode="0.0">
                  <c:v>-42.071428571428569</c:v>
                </c:pt>
                <c:pt idx="151" formatCode="0.0">
                  <c:v>-42.142857142857146</c:v>
                </c:pt>
                <c:pt idx="152" formatCode="0.0">
                  <c:v>-41.571428571428569</c:v>
                </c:pt>
                <c:pt idx="153" formatCode="0.0">
                  <c:v>-41.5</c:v>
                </c:pt>
                <c:pt idx="154" formatCode="0.0">
                  <c:v>-41.214285714285715</c:v>
                </c:pt>
                <c:pt idx="155" formatCode="0.0">
                  <c:v>-40.857142857142854</c:v>
                </c:pt>
                <c:pt idx="156" formatCode="0.0">
                  <c:v>-40.5</c:v>
                </c:pt>
                <c:pt idx="157" formatCode="0.0">
                  <c:v>-39.928571428571431</c:v>
                </c:pt>
                <c:pt idx="158" formatCode="0.0">
                  <c:v>-39</c:v>
                </c:pt>
                <c:pt idx="159" formatCode="0.0">
                  <c:v>-38.071428571428569</c:v>
                </c:pt>
                <c:pt idx="160" formatCode="0.0">
                  <c:v>-37.357142857142854</c:v>
                </c:pt>
                <c:pt idx="161" formatCode="0.0">
                  <c:v>-36.857142857142854</c:v>
                </c:pt>
                <c:pt idx="162" formatCode="0.0">
                  <c:v>-36.357142857142854</c:v>
                </c:pt>
                <c:pt idx="163" formatCode="0.0">
                  <c:v>-35.857142857142854</c:v>
                </c:pt>
                <c:pt idx="164" formatCode="0.0">
                  <c:v>#N/A</c:v>
                </c:pt>
                <c:pt idx="165" formatCode="0.0">
                  <c:v>#N/A</c:v>
                </c:pt>
                <c:pt idx="166" formatCode="0.0">
                  <c:v>#N/A</c:v>
                </c:pt>
                <c:pt idx="167" formatCode="0.0">
                  <c:v>#N/A</c:v>
                </c:pt>
                <c:pt idx="168" formatCode="0.0">
                  <c:v>#N/A</c:v>
                </c:pt>
                <c:pt idx="169" formatCode="0.0">
                  <c:v>#N/A</c:v>
                </c:pt>
                <c:pt idx="170" formatCode="0.0">
                  <c:v>#N/A</c:v>
                </c:pt>
                <c:pt idx="171" formatCode="0.0">
                  <c:v>#N/A</c:v>
                </c:pt>
                <c:pt idx="172" formatCode="0.0">
                  <c:v>#N/A</c:v>
                </c:pt>
                <c:pt idx="173" formatCode="0.0">
                  <c:v>#N/A</c:v>
                </c:pt>
                <c:pt idx="174" formatCode="0.0">
                  <c:v>#N/A</c:v>
                </c:pt>
                <c:pt idx="175" formatCode="0.0">
                  <c:v>#N/A</c:v>
                </c:pt>
                <c:pt idx="176" formatCode="0.0">
                  <c:v>#N/A</c:v>
                </c:pt>
                <c:pt idx="177" formatCode="0.0">
                  <c:v>#N/A</c:v>
                </c:pt>
                <c:pt idx="178" formatCode="0.0">
                  <c:v>#N/A</c:v>
                </c:pt>
                <c:pt idx="179" formatCode="0.0">
                  <c:v>#N/A</c:v>
                </c:pt>
                <c:pt idx="180" formatCode="0.0">
                  <c:v>#N/A</c:v>
                </c:pt>
                <c:pt idx="181" formatCode="0.0">
                  <c:v>#N/A</c:v>
                </c:pt>
                <c:pt idx="182" formatCode="0.0">
                  <c:v>#N/A</c:v>
                </c:pt>
                <c:pt idx="183" formatCode="0.0">
                  <c:v>#N/A</c:v>
                </c:pt>
                <c:pt idx="184" formatCode="0.0">
                  <c:v>#N/A</c:v>
                </c:pt>
                <c:pt idx="185" formatCode="0.0">
                  <c:v>#N/A</c:v>
                </c:pt>
                <c:pt idx="186" formatCode="0.0">
                  <c:v>#N/A</c:v>
                </c:pt>
                <c:pt idx="187" formatCode="0.0">
                  <c:v>#N/A</c:v>
                </c:pt>
                <c:pt idx="188" formatCode="0.0">
                  <c:v>#N/A</c:v>
                </c:pt>
                <c:pt idx="189" formatCode="0.0">
                  <c:v>#N/A</c:v>
                </c:pt>
                <c:pt idx="190" formatCode="0.0">
                  <c:v>#N/A</c:v>
                </c:pt>
                <c:pt idx="191" formatCode="0.0">
                  <c:v>#N/A</c:v>
                </c:pt>
                <c:pt idx="192" formatCode="0.0">
                  <c:v>#N/A</c:v>
                </c:pt>
                <c:pt idx="193" formatCode="0.0">
                  <c:v>#N/A</c:v>
                </c:pt>
                <c:pt idx="194" formatCode="0.0">
                  <c:v>#N/A</c:v>
                </c:pt>
                <c:pt idx="195" formatCode="0.0">
                  <c:v>#N/A</c:v>
                </c:pt>
                <c:pt idx="196" formatCode="0.0">
                  <c:v>#N/A</c:v>
                </c:pt>
                <c:pt idx="197" formatCode="0.0">
                  <c:v>#N/A</c:v>
                </c:pt>
                <c:pt idx="198" formatCode="0.0">
                  <c:v>#N/A</c:v>
                </c:pt>
                <c:pt idx="199" formatCode="0.0">
                  <c:v>#N/A</c:v>
                </c:pt>
                <c:pt idx="200" formatCode="0.0">
                  <c:v>#N/A</c:v>
                </c:pt>
                <c:pt idx="201" formatCode="0.0">
                  <c:v>#N/A</c:v>
                </c:pt>
                <c:pt idx="202" formatCode="0.0">
                  <c:v>#N/A</c:v>
                </c:pt>
                <c:pt idx="203" formatCode="0.0">
                  <c:v>#N/A</c:v>
                </c:pt>
                <c:pt idx="204" formatCode="0.0">
                  <c:v>#N/A</c:v>
                </c:pt>
                <c:pt idx="205" formatCode="0.0">
                  <c:v>#N/A</c:v>
                </c:pt>
                <c:pt idx="206" formatCode="0.0">
                  <c:v>#N/A</c:v>
                </c:pt>
                <c:pt idx="207" formatCode="0.0">
                  <c:v>#N/A</c:v>
                </c:pt>
                <c:pt idx="208" formatCode="0.0">
                  <c:v>#N/A</c:v>
                </c:pt>
                <c:pt idx="209" formatCode="0.0">
                  <c:v>#N/A</c:v>
                </c:pt>
                <c:pt idx="210" formatCode="0.0">
                  <c:v>#N/A</c:v>
                </c:pt>
                <c:pt idx="211" formatCode="0.0">
                  <c:v>#N/A</c:v>
                </c:pt>
                <c:pt idx="212" formatCode="0.0">
                  <c:v>#N/A</c:v>
                </c:pt>
                <c:pt idx="213" formatCode="0.0">
                  <c:v>#N/A</c:v>
                </c:pt>
                <c:pt idx="214" formatCode="0.0">
                  <c:v>#N/A</c:v>
                </c:pt>
                <c:pt idx="215" formatCode="0.0">
                  <c:v>#N/A</c:v>
                </c:pt>
                <c:pt idx="216" formatCode="0.0">
                  <c:v>#N/A</c:v>
                </c:pt>
                <c:pt idx="217" formatCode="0.0">
                  <c:v>#N/A</c:v>
                </c:pt>
                <c:pt idx="218" formatCode="0.0">
                  <c:v>#N/A</c:v>
                </c:pt>
                <c:pt idx="219" formatCode="0.0">
                  <c:v>#N/A</c:v>
                </c:pt>
                <c:pt idx="220" formatCode="0.0">
                  <c:v>#N/A</c:v>
                </c:pt>
                <c:pt idx="221" formatCode="0.0">
                  <c:v>#N/A</c:v>
                </c:pt>
                <c:pt idx="222" formatCode="0.0">
                  <c:v>#N/A</c:v>
                </c:pt>
                <c:pt idx="223" formatCode="0.0">
                  <c:v>#N/A</c:v>
                </c:pt>
                <c:pt idx="224" formatCode="0.0">
                  <c:v>#N/A</c:v>
                </c:pt>
                <c:pt idx="225" formatCode="0.0">
                  <c:v>#N/A</c:v>
                </c:pt>
                <c:pt idx="226" formatCode="0.0">
                  <c:v>#N/A</c:v>
                </c:pt>
                <c:pt idx="227" formatCode="0.0">
                  <c:v>#N/A</c:v>
                </c:pt>
                <c:pt idx="228" formatCode="0.0">
                  <c:v>#N/A</c:v>
                </c:pt>
                <c:pt idx="229" formatCode="0.0">
                  <c:v>#N/A</c:v>
                </c:pt>
                <c:pt idx="230" formatCode="0.0">
                  <c:v>#N/A</c:v>
                </c:pt>
                <c:pt idx="231" formatCode="0.0">
                  <c:v>#N/A</c:v>
                </c:pt>
                <c:pt idx="232" formatCode="0.0">
                  <c:v>#N/A</c:v>
                </c:pt>
                <c:pt idx="233" formatCode="0.0">
                  <c:v>#N/A</c:v>
                </c:pt>
                <c:pt idx="234" formatCode="0.0">
                  <c:v>#N/A</c:v>
                </c:pt>
                <c:pt idx="235" formatCode="0.0">
                  <c:v>#N/A</c:v>
                </c:pt>
                <c:pt idx="236" formatCode="0.0">
                  <c:v>#N/A</c:v>
                </c:pt>
                <c:pt idx="237" formatCode="0.0">
                  <c:v>#N/A</c:v>
                </c:pt>
                <c:pt idx="238" formatCode="0.0">
                  <c:v>#N/A</c:v>
                </c:pt>
                <c:pt idx="239" formatCode="0.0">
                  <c:v>#N/A</c:v>
                </c:pt>
                <c:pt idx="240" formatCode="0.0">
                  <c:v>#N/A</c:v>
                </c:pt>
                <c:pt idx="241" formatCode="0.0">
                  <c:v>#N/A</c:v>
                </c:pt>
                <c:pt idx="242" formatCode="0.0">
                  <c:v>#N/A</c:v>
                </c:pt>
                <c:pt idx="243" formatCode="0.0">
                  <c:v>#N/A</c:v>
                </c:pt>
                <c:pt idx="244" formatCode="0.0">
                  <c:v>#N/A</c:v>
                </c:pt>
                <c:pt idx="245" formatCode="0.0">
                  <c:v>#N/A</c:v>
                </c:pt>
                <c:pt idx="246" formatCode="0.0">
                  <c:v>#N/A</c:v>
                </c:pt>
                <c:pt idx="247" formatCode="0.0">
                  <c:v>#N/A</c:v>
                </c:pt>
                <c:pt idx="248" formatCode="0.0">
                  <c:v>#N/A</c:v>
                </c:pt>
                <c:pt idx="249" formatCode="0.0">
                  <c:v>#N/A</c:v>
                </c:pt>
                <c:pt idx="250" formatCode="0.0">
                  <c:v>#N/A</c:v>
                </c:pt>
                <c:pt idx="251" formatCode="0.0">
                  <c:v>#N/A</c:v>
                </c:pt>
                <c:pt idx="252" formatCode="0.0">
                  <c:v>#N/A</c:v>
                </c:pt>
                <c:pt idx="253" formatCode="0.0">
                  <c:v>#N/A</c:v>
                </c:pt>
                <c:pt idx="254" formatCode="0.0">
                  <c:v>#N/A</c:v>
                </c:pt>
                <c:pt idx="255" formatCode="0.0">
                  <c:v>#N/A</c:v>
                </c:pt>
                <c:pt idx="256" formatCode="0.0">
                  <c:v>#N/A</c:v>
                </c:pt>
                <c:pt idx="257" formatCode="0.0">
                  <c:v>#N/A</c:v>
                </c:pt>
                <c:pt idx="258" formatCode="0.0">
                  <c:v>#N/A</c:v>
                </c:pt>
                <c:pt idx="259" formatCode="0.0">
                  <c:v>#N/A</c:v>
                </c:pt>
                <c:pt idx="260" formatCode="0.0">
                  <c:v>#N/A</c:v>
                </c:pt>
                <c:pt idx="261" formatCode="0.0">
                  <c:v>#N/A</c:v>
                </c:pt>
                <c:pt idx="262" formatCode="0.0">
                  <c:v>#N/A</c:v>
                </c:pt>
                <c:pt idx="263" formatCode="0.0">
                  <c:v>#N/A</c:v>
                </c:pt>
                <c:pt idx="264" formatCode="0.0">
                  <c:v>#N/A</c:v>
                </c:pt>
                <c:pt idx="265" formatCode="0.0">
                  <c:v>#N/A</c:v>
                </c:pt>
                <c:pt idx="266" formatCode="0.0">
                  <c:v>#N/A</c:v>
                </c:pt>
                <c:pt idx="267" formatCode="0.0">
                  <c:v>#N/A</c:v>
                </c:pt>
                <c:pt idx="268" formatCode="0.0">
                  <c:v>#N/A</c:v>
                </c:pt>
                <c:pt idx="269" formatCode="0.0">
                  <c:v>#N/A</c:v>
                </c:pt>
                <c:pt idx="270" formatCode="0.0">
                  <c:v>#N/A</c:v>
                </c:pt>
                <c:pt idx="271" formatCode="0.0">
                  <c:v>#N/A</c:v>
                </c:pt>
                <c:pt idx="272" formatCode="0.0">
                  <c:v>#N/A</c:v>
                </c:pt>
                <c:pt idx="273" formatCode="0.0">
                  <c:v>#N/A</c:v>
                </c:pt>
                <c:pt idx="274" formatCode="0.0">
                  <c:v>#N/A</c:v>
                </c:pt>
                <c:pt idx="275" formatCode="0.0">
                  <c:v>#N/A</c:v>
                </c:pt>
                <c:pt idx="276" formatCode="0.0">
                  <c:v>#N/A</c:v>
                </c:pt>
                <c:pt idx="277" formatCode="0.0">
                  <c:v>#N/A</c:v>
                </c:pt>
                <c:pt idx="278" formatCode="0.0">
                  <c:v>#N/A</c:v>
                </c:pt>
                <c:pt idx="279" formatCode="0.0">
                  <c:v>#N/A</c:v>
                </c:pt>
                <c:pt idx="280" formatCode="0.0">
                  <c:v>#N/A</c:v>
                </c:pt>
                <c:pt idx="281" formatCode="0.0">
                  <c:v>#N/A</c:v>
                </c:pt>
                <c:pt idx="282" formatCode="0.0">
                  <c:v>#N/A</c:v>
                </c:pt>
                <c:pt idx="283" formatCode="0.0">
                  <c:v>#N/A</c:v>
                </c:pt>
                <c:pt idx="284" formatCode="0.0">
                  <c:v>#N/A</c:v>
                </c:pt>
                <c:pt idx="285" formatCode="0.0">
                  <c:v>#N/A</c:v>
                </c:pt>
                <c:pt idx="286" formatCode="0.0">
                  <c:v>#N/A</c:v>
                </c:pt>
                <c:pt idx="287" formatCode="0.0">
                  <c:v>#N/A</c:v>
                </c:pt>
                <c:pt idx="288" formatCode="0.0">
                  <c:v>#N/A</c:v>
                </c:pt>
                <c:pt idx="289" formatCode="0.0">
                  <c:v>#N/A</c:v>
                </c:pt>
                <c:pt idx="290" formatCode="0.0">
                  <c:v>#N/A</c:v>
                </c:pt>
                <c:pt idx="291" formatCode="0.0">
                  <c:v>#N/A</c:v>
                </c:pt>
                <c:pt idx="292" formatCode="0.0">
                  <c:v>#N/A</c:v>
                </c:pt>
                <c:pt idx="293" formatCode="0.0">
                  <c:v>#N/A</c:v>
                </c:pt>
                <c:pt idx="294" formatCode="0.0">
                  <c:v>#N/A</c:v>
                </c:pt>
                <c:pt idx="295" formatCode="0.0">
                  <c:v>#N/A</c:v>
                </c:pt>
                <c:pt idx="296" formatCode="0.0">
                  <c:v>#N/A</c:v>
                </c:pt>
                <c:pt idx="297" formatCode="0.0">
                  <c:v>#N/A</c:v>
                </c:pt>
                <c:pt idx="298" formatCode="0.0">
                  <c:v>#N/A</c:v>
                </c:pt>
                <c:pt idx="299" formatCode="0.0">
                  <c:v>#N/A</c:v>
                </c:pt>
                <c:pt idx="300" formatCode="0.0">
                  <c:v>#N/A</c:v>
                </c:pt>
                <c:pt idx="301" formatCode="0.0">
                  <c:v>#N/A</c:v>
                </c:pt>
                <c:pt idx="302" formatCode="0.0">
                  <c:v>#N/A</c:v>
                </c:pt>
                <c:pt idx="303" formatCode="0.0">
                  <c:v>#N/A</c:v>
                </c:pt>
                <c:pt idx="304" formatCode="0.0">
                  <c:v>#N/A</c:v>
                </c:pt>
                <c:pt idx="305" formatCode="0.0">
                  <c:v>#N/A</c:v>
                </c:pt>
                <c:pt idx="306" formatCode="0.0">
                  <c:v>#N/A</c:v>
                </c:pt>
                <c:pt idx="307" formatCode="0.0">
                  <c:v>#N/A</c:v>
                </c:pt>
                <c:pt idx="308" formatCode="0.0">
                  <c:v>#N/A</c:v>
                </c:pt>
                <c:pt idx="309" formatCode="0.0">
                  <c:v>#N/A</c:v>
                </c:pt>
                <c:pt idx="310" formatCode="0.0">
                  <c:v>#N/A</c:v>
                </c:pt>
                <c:pt idx="311" formatCode="0.0">
                  <c:v>#N/A</c:v>
                </c:pt>
                <c:pt idx="312" formatCode="0.0">
                  <c:v>#N/A</c:v>
                </c:pt>
                <c:pt idx="313" formatCode="0.0">
                  <c:v>#N/A</c:v>
                </c:pt>
                <c:pt idx="314" formatCode="0.0">
                  <c:v>#N/A</c:v>
                </c:pt>
                <c:pt idx="315" formatCode="0.0">
                  <c:v>#N/A</c:v>
                </c:pt>
                <c:pt idx="316" formatCode="0.0">
                  <c:v>#N/A</c:v>
                </c:pt>
                <c:pt idx="317" formatCode="0.0">
                  <c:v>#N/A</c:v>
                </c:pt>
                <c:pt idx="318" formatCode="0.0">
                  <c:v>#N/A</c:v>
                </c:pt>
                <c:pt idx="319" formatCode="0.0">
                  <c:v>#N/A</c:v>
                </c:pt>
                <c:pt idx="320" formatCode="0.0">
                  <c:v>#N/A</c:v>
                </c:pt>
                <c:pt idx="321" formatCode="0.0">
                  <c:v>#N/A</c:v>
                </c:pt>
                <c:pt idx="322" formatCode="0.0">
                  <c:v>#N/A</c:v>
                </c:pt>
                <c:pt idx="323" formatCode="0.0">
                  <c:v>#N/A</c:v>
                </c:pt>
                <c:pt idx="324" formatCode="0.0">
                  <c:v>#N/A</c:v>
                </c:pt>
                <c:pt idx="325" formatCode="0.0">
                  <c:v>#N/A</c:v>
                </c:pt>
                <c:pt idx="326" formatCode="0.0">
                  <c:v>#N/A</c:v>
                </c:pt>
                <c:pt idx="327" formatCode="0.0">
                  <c:v>#N/A</c:v>
                </c:pt>
                <c:pt idx="328" formatCode="0.0">
                  <c:v>#N/A</c:v>
                </c:pt>
                <c:pt idx="329" formatCode="0.0">
                  <c:v>#N/A</c:v>
                </c:pt>
                <c:pt idx="330" formatCode="0.0">
                  <c:v>#N/A</c:v>
                </c:pt>
                <c:pt idx="331" formatCode="0.0">
                  <c:v>#N/A</c:v>
                </c:pt>
                <c:pt idx="332" formatCode="0.0">
                  <c:v>#N/A</c:v>
                </c:pt>
                <c:pt idx="333" formatCode="0.0">
                  <c:v>#N/A</c:v>
                </c:pt>
                <c:pt idx="334" formatCode="0.0">
                  <c:v>#N/A</c:v>
                </c:pt>
                <c:pt idx="335" formatCode="0.0">
                  <c:v>#N/A</c:v>
                </c:pt>
                <c:pt idx="336" formatCode="0.0">
                  <c:v>#N/A</c:v>
                </c:pt>
                <c:pt idx="337" formatCode="0.0">
                  <c:v>#N/A</c:v>
                </c:pt>
                <c:pt idx="338" formatCode="0.0">
                  <c:v>#N/A</c:v>
                </c:pt>
                <c:pt idx="339" formatCode="0.0">
                  <c:v>#N/A</c:v>
                </c:pt>
                <c:pt idx="340" formatCode="0.0">
                  <c:v>#N/A</c:v>
                </c:pt>
                <c:pt idx="341" formatCode="0.0">
                  <c:v>#N/A</c:v>
                </c:pt>
                <c:pt idx="342" formatCode="0.0">
                  <c:v>#N/A</c:v>
                </c:pt>
                <c:pt idx="343" formatCode="0.0">
                  <c:v>#N/A</c:v>
                </c:pt>
                <c:pt idx="344" formatCode="0.0">
                  <c:v>#N/A</c:v>
                </c:pt>
                <c:pt idx="345" formatCode="0.0">
                  <c:v>#N/A</c:v>
                </c:pt>
                <c:pt idx="346" formatCode="0.0">
                  <c:v>#N/A</c:v>
                </c:pt>
                <c:pt idx="347" formatCode="0.0">
                  <c:v>#N/A</c:v>
                </c:pt>
                <c:pt idx="348" formatCode="0.0">
                  <c:v>#N/A</c:v>
                </c:pt>
                <c:pt idx="349" formatCode="0.0">
                  <c:v>#N/A</c:v>
                </c:pt>
                <c:pt idx="350" formatCode="0.0">
                  <c:v>#N/A</c:v>
                </c:pt>
                <c:pt idx="351" formatCode="0.0">
                  <c:v>#N/A</c:v>
                </c:pt>
                <c:pt idx="352" formatCode="0.0">
                  <c:v>#N/A</c:v>
                </c:pt>
                <c:pt idx="353" formatCode="0.0">
                  <c:v>#N/A</c:v>
                </c:pt>
                <c:pt idx="354" formatCode="0.0">
                  <c:v>#N/A</c:v>
                </c:pt>
                <c:pt idx="355" formatCode="0.0">
                  <c:v>#N/A</c:v>
                </c:pt>
                <c:pt idx="356" formatCode="0.0">
                  <c:v>#N/A</c:v>
                </c:pt>
                <c:pt idx="357" formatCode="0.0">
                  <c:v>#N/A</c:v>
                </c:pt>
                <c:pt idx="358" formatCode="0.0">
                  <c:v>#N/A</c:v>
                </c:pt>
                <c:pt idx="359" formatCode="0.0">
                  <c:v>#N/A</c:v>
                </c:pt>
                <c:pt idx="360" formatCode="0.0">
                  <c:v>#N/A</c:v>
                </c:pt>
                <c:pt idx="361" formatCode="0.0">
                  <c:v>#N/A</c:v>
                </c:pt>
                <c:pt idx="362" formatCode="0.0">
                  <c:v>#N/A</c:v>
                </c:pt>
                <c:pt idx="363" formatCode="0.0">
                  <c:v>#N/A</c:v>
                </c:pt>
                <c:pt idx="364" formatCode="0.0">
                  <c:v>#N/A</c:v>
                </c:pt>
                <c:pt idx="365" formatCode="0.0">
                  <c:v>#N/A</c:v>
                </c:pt>
                <c:pt idx="366" formatCode="0.0">
                  <c:v>#N/A</c:v>
                </c:pt>
                <c:pt idx="367" formatCode="0.0">
                  <c:v>#N/A</c:v>
                </c:pt>
                <c:pt idx="368" formatCode="0.0">
                  <c:v>#N/A</c:v>
                </c:pt>
                <c:pt idx="369" formatCode="0.0">
                  <c:v>#N/A</c:v>
                </c:pt>
                <c:pt idx="370" formatCode="0.0">
                  <c:v>#N/A</c:v>
                </c:pt>
                <c:pt idx="371" formatCode="0.0">
                  <c:v>#N/A</c:v>
                </c:pt>
                <c:pt idx="372" formatCode="0.0">
                  <c:v>#N/A</c:v>
                </c:pt>
                <c:pt idx="373" formatCode="0.0">
                  <c:v>#N/A</c:v>
                </c:pt>
                <c:pt idx="374" formatCode="0.0">
                  <c:v>#N/A</c:v>
                </c:pt>
                <c:pt idx="375" formatCode="0.0">
                  <c:v>#N/A</c:v>
                </c:pt>
                <c:pt idx="376" formatCode="0.0">
                  <c:v>#N/A</c:v>
                </c:pt>
                <c:pt idx="377" formatCode="0.0">
                  <c:v>#N/A</c:v>
                </c:pt>
                <c:pt idx="378" formatCode="0.0">
                  <c:v>#N/A</c:v>
                </c:pt>
                <c:pt idx="379" formatCode="0.0">
                  <c:v>#N/A</c:v>
                </c:pt>
                <c:pt idx="380" formatCode="0.0">
                  <c:v>#N/A</c:v>
                </c:pt>
                <c:pt idx="381" formatCode="0.0">
                  <c:v>#N/A</c:v>
                </c:pt>
                <c:pt idx="382" formatCode="0.0">
                  <c:v>#N/A</c:v>
                </c:pt>
                <c:pt idx="383" formatCode="0.0">
                  <c:v>#N/A</c:v>
                </c:pt>
                <c:pt idx="384" formatCode="0.0">
                  <c:v>#N/A</c:v>
                </c:pt>
                <c:pt idx="385" formatCode="0.0">
                  <c:v>#N/A</c:v>
                </c:pt>
                <c:pt idx="386" formatCode="0.0">
                  <c:v>#N/A</c:v>
                </c:pt>
                <c:pt idx="387" formatCode="0.0">
                  <c:v>#N/A</c:v>
                </c:pt>
                <c:pt idx="388" formatCode="0.0">
                  <c:v>#N/A</c:v>
                </c:pt>
                <c:pt idx="389" formatCode="0.0">
                  <c:v>#N/A</c:v>
                </c:pt>
                <c:pt idx="390" formatCode="0.0">
                  <c:v>#N/A</c:v>
                </c:pt>
                <c:pt idx="391" formatCode="0.0">
                  <c:v>#N/A</c:v>
                </c:pt>
                <c:pt idx="392" formatCode="0.0">
                  <c:v>#N/A</c:v>
                </c:pt>
                <c:pt idx="393" formatCode="0.0">
                  <c:v>#N/A</c:v>
                </c:pt>
                <c:pt idx="394" formatCode="0.0">
                  <c:v>#N/A</c:v>
                </c:pt>
                <c:pt idx="395" formatCode="0.0">
                  <c:v>#N/A</c:v>
                </c:pt>
                <c:pt idx="396" formatCode="0.0">
                  <c:v>#N/A</c:v>
                </c:pt>
                <c:pt idx="397" formatCode="0.0">
                  <c:v>#N/A</c:v>
                </c:pt>
                <c:pt idx="398" formatCode="0.0">
                  <c:v>#N/A</c:v>
                </c:pt>
                <c:pt idx="399" formatCode="0.0">
                  <c:v>#N/A</c:v>
                </c:pt>
                <c:pt idx="400" formatCode="0.0">
                  <c:v>#N/A</c:v>
                </c:pt>
                <c:pt idx="401" formatCode="0.0">
                  <c:v>#N/A</c:v>
                </c:pt>
                <c:pt idx="402" formatCode="0.0">
                  <c:v>#N/A</c:v>
                </c:pt>
                <c:pt idx="403" formatCode="0.0">
                  <c:v>#N/A</c:v>
                </c:pt>
                <c:pt idx="404" formatCode="0.0">
                  <c:v>#N/A</c:v>
                </c:pt>
                <c:pt idx="405" formatCode="0.0">
                  <c:v>#N/A</c:v>
                </c:pt>
                <c:pt idx="406" formatCode="0.0">
                  <c:v>#N/A</c:v>
                </c:pt>
                <c:pt idx="407" formatCode="0.0">
                  <c:v>#N/A</c:v>
                </c:pt>
                <c:pt idx="408" formatCode="0.0">
                  <c:v>#N/A</c:v>
                </c:pt>
                <c:pt idx="409" formatCode="0.0">
                  <c:v>#N/A</c:v>
                </c:pt>
                <c:pt idx="410" formatCode="0.0">
                  <c:v>#N/A</c:v>
                </c:pt>
                <c:pt idx="411" formatCode="0.0">
                  <c:v>#N/A</c:v>
                </c:pt>
                <c:pt idx="412" formatCode="0.0">
                  <c:v>#N/A</c:v>
                </c:pt>
                <c:pt idx="413" formatCode="0.0">
                  <c:v>#N/A</c:v>
                </c:pt>
                <c:pt idx="414" formatCode="0.0">
                  <c:v>#N/A</c:v>
                </c:pt>
                <c:pt idx="415" formatCode="0.0">
                  <c:v>#N/A</c:v>
                </c:pt>
                <c:pt idx="416" formatCode="0.0">
                  <c:v>#N/A</c:v>
                </c:pt>
                <c:pt idx="417" formatCode="0.0">
                  <c:v>#N/A</c:v>
                </c:pt>
                <c:pt idx="418" formatCode="0.0">
                  <c:v>#N/A</c:v>
                </c:pt>
                <c:pt idx="419" formatCode="0.0">
                  <c:v>#N/A</c:v>
                </c:pt>
                <c:pt idx="420" formatCode="0.0">
                  <c:v>#N/A</c:v>
                </c:pt>
                <c:pt idx="421" formatCode="0.0">
                  <c:v>#N/A</c:v>
                </c:pt>
                <c:pt idx="422" formatCode="0.0">
                  <c:v>#N/A</c:v>
                </c:pt>
                <c:pt idx="423" formatCode="0.0">
                  <c:v>#N/A</c:v>
                </c:pt>
                <c:pt idx="424" formatCode="0.0">
                  <c:v>#N/A</c:v>
                </c:pt>
                <c:pt idx="425" formatCode="0.0">
                  <c:v>#N/A</c:v>
                </c:pt>
                <c:pt idx="426" formatCode="0.0">
                  <c:v>#N/A</c:v>
                </c:pt>
                <c:pt idx="427" formatCode="0.0">
                  <c:v>#N/A</c:v>
                </c:pt>
                <c:pt idx="428" formatCode="0.0">
                  <c:v>#N/A</c:v>
                </c:pt>
                <c:pt idx="429" formatCode="0.0">
                  <c:v>#N/A</c:v>
                </c:pt>
                <c:pt idx="430" formatCode="0.0">
                  <c:v>#N/A</c:v>
                </c:pt>
                <c:pt idx="431" formatCode="0.0">
                  <c:v>#N/A</c:v>
                </c:pt>
                <c:pt idx="432" formatCode="0.0">
                  <c:v>#N/A</c:v>
                </c:pt>
                <c:pt idx="433" formatCode="0.0">
                  <c:v>#N/A</c:v>
                </c:pt>
                <c:pt idx="434" formatCode="0.0">
                  <c:v>#N/A</c:v>
                </c:pt>
                <c:pt idx="435" formatCode="0.0">
                  <c:v>#N/A</c:v>
                </c:pt>
                <c:pt idx="436" formatCode="0.0">
                  <c:v>#N/A</c:v>
                </c:pt>
                <c:pt idx="437" formatCode="0.0">
                  <c:v>#N/A</c:v>
                </c:pt>
                <c:pt idx="438" formatCode="0.0">
                  <c:v>#N/A</c:v>
                </c:pt>
                <c:pt idx="439" formatCode="0.0">
                  <c:v>#N/A</c:v>
                </c:pt>
                <c:pt idx="440" formatCode="0.0">
                  <c:v>#N/A</c:v>
                </c:pt>
                <c:pt idx="441" formatCode="0.0">
                  <c:v>#N/A</c:v>
                </c:pt>
                <c:pt idx="442" formatCode="0.0">
                  <c:v>#N/A</c:v>
                </c:pt>
                <c:pt idx="443" formatCode="0.0">
                  <c:v>#N/A</c:v>
                </c:pt>
                <c:pt idx="444" formatCode="0.0">
                  <c:v>#N/A</c:v>
                </c:pt>
                <c:pt idx="445" formatCode="0.0">
                  <c:v>#N/A</c:v>
                </c:pt>
                <c:pt idx="446" formatCode="0.0">
                  <c:v>#N/A</c:v>
                </c:pt>
                <c:pt idx="447" formatCode="0.0">
                  <c:v>#N/A</c:v>
                </c:pt>
                <c:pt idx="448" formatCode="0.0">
                  <c:v>#N/A</c:v>
                </c:pt>
                <c:pt idx="449" formatCode="0.0">
                  <c:v>#N/A</c:v>
                </c:pt>
                <c:pt idx="450" formatCode="0.0">
                  <c:v>#N/A</c:v>
                </c:pt>
                <c:pt idx="451" formatCode="0.0">
                  <c:v>#N/A</c:v>
                </c:pt>
                <c:pt idx="452" formatCode="0.0">
                  <c:v>#N/A</c:v>
                </c:pt>
                <c:pt idx="453" formatCode="0.0">
                  <c:v>#N/A</c:v>
                </c:pt>
                <c:pt idx="454" formatCode="0.0">
                  <c:v>#N/A</c:v>
                </c:pt>
                <c:pt idx="455" formatCode="0.0">
                  <c:v>#N/A</c:v>
                </c:pt>
                <c:pt idx="456" formatCode="0.0">
                  <c:v>#N/A</c:v>
                </c:pt>
                <c:pt idx="457" formatCode="0.0">
                  <c:v>#N/A</c:v>
                </c:pt>
                <c:pt idx="458" formatCode="0.0">
                  <c:v>#N/A</c:v>
                </c:pt>
                <c:pt idx="459" formatCode="0.0">
                  <c:v>#N/A</c:v>
                </c:pt>
                <c:pt idx="460" formatCode="0.0">
                  <c:v>#N/A</c:v>
                </c:pt>
                <c:pt idx="461" formatCode="0.0">
                  <c:v>#N/A</c:v>
                </c:pt>
                <c:pt idx="462" formatCode="0.0">
                  <c:v>#N/A</c:v>
                </c:pt>
                <c:pt idx="463" formatCode="0.0">
                  <c:v>#N/A</c:v>
                </c:pt>
                <c:pt idx="464" formatCode="0.0">
                  <c:v>#N/A</c:v>
                </c:pt>
                <c:pt idx="465" formatCode="0.0">
                  <c:v>#N/A</c:v>
                </c:pt>
                <c:pt idx="466" formatCode="0.0">
                  <c:v>#N/A</c:v>
                </c:pt>
                <c:pt idx="467" formatCode="0.0">
                  <c:v>#N/A</c:v>
                </c:pt>
                <c:pt idx="468" formatCode="0.0">
                  <c:v>#N/A</c:v>
                </c:pt>
                <c:pt idx="469" formatCode="0.0">
                  <c:v>#N/A</c:v>
                </c:pt>
                <c:pt idx="470" formatCode="0.0">
                  <c:v>#N/A</c:v>
                </c:pt>
                <c:pt idx="471" formatCode="0.0">
                  <c:v>#N/A</c:v>
                </c:pt>
                <c:pt idx="472" formatCode="0.0">
                  <c:v>#N/A</c:v>
                </c:pt>
                <c:pt idx="473" formatCode="0.0">
                  <c:v>#N/A</c:v>
                </c:pt>
                <c:pt idx="474" formatCode="0.0">
                  <c:v>#N/A</c:v>
                </c:pt>
                <c:pt idx="475" formatCode="0.0">
                  <c:v>#N/A</c:v>
                </c:pt>
                <c:pt idx="476" formatCode="0.0">
                  <c:v>#N/A</c:v>
                </c:pt>
                <c:pt idx="477" formatCode="0.0">
                  <c:v>#N/A</c:v>
                </c:pt>
                <c:pt idx="478" formatCode="0.0">
                  <c:v>#N/A</c:v>
                </c:pt>
                <c:pt idx="479" formatCode="0.0">
                  <c:v>#N/A</c:v>
                </c:pt>
                <c:pt idx="480" formatCode="0.0">
                  <c:v>#N/A</c:v>
                </c:pt>
                <c:pt idx="481" formatCode="0.0">
                  <c:v>#N/A</c:v>
                </c:pt>
                <c:pt idx="482" formatCode="0.0">
                  <c:v>#N/A</c:v>
                </c:pt>
                <c:pt idx="483" formatCode="0.0">
                  <c:v>#N/A</c:v>
                </c:pt>
                <c:pt idx="484" formatCode="0.0">
                  <c:v>#N/A</c:v>
                </c:pt>
                <c:pt idx="485" formatCode="0.0">
                  <c:v>#N/A</c:v>
                </c:pt>
                <c:pt idx="486" formatCode="0.0">
                  <c:v>#N/A</c:v>
                </c:pt>
                <c:pt idx="487" formatCode="0.0">
                  <c:v>#N/A</c:v>
                </c:pt>
                <c:pt idx="488" formatCode="0.0">
                  <c:v>#N/A</c:v>
                </c:pt>
                <c:pt idx="489" formatCode="0.0">
                  <c:v>#N/A</c:v>
                </c:pt>
                <c:pt idx="490" formatCode="0.0">
                  <c:v>#N/A</c:v>
                </c:pt>
                <c:pt idx="491" formatCode="0.0">
                  <c:v>#N/A</c:v>
                </c:pt>
                <c:pt idx="492" formatCode="0.0">
                  <c:v>#N/A</c:v>
                </c:pt>
                <c:pt idx="493" formatCode="0.0">
                  <c:v>#N/A</c:v>
                </c:pt>
                <c:pt idx="494" formatCode="0.0">
                  <c:v>#N/A</c:v>
                </c:pt>
                <c:pt idx="495" formatCode="0.0">
                  <c:v>#N/A</c:v>
                </c:pt>
              </c:numCache>
            </c:numRef>
          </c:val>
          <c:smooth val="0"/>
        </c:ser>
        <c:dLbls>
          <c:showLegendKey val="0"/>
          <c:showVal val="0"/>
          <c:showCatName val="0"/>
          <c:showSerName val="0"/>
          <c:showPercent val="0"/>
          <c:showBubbleSize val="0"/>
        </c:dLbls>
        <c:marker val="1"/>
        <c:smooth val="0"/>
        <c:axId val="97941376"/>
        <c:axId val="97939840"/>
      </c:lineChart>
      <c:dateAx>
        <c:axId val="670422144"/>
        <c:scaling>
          <c:orientation val="minMax"/>
          <c:min val="43878"/>
        </c:scaling>
        <c:delete val="0"/>
        <c:axPos val="b"/>
        <c:numFmt formatCode="[$-409]d\-mmm;@" sourceLinked="0"/>
        <c:majorTickMark val="none"/>
        <c:minorTickMark val="none"/>
        <c:tickLblPos val="low"/>
        <c:spPr>
          <a:ln w="12700">
            <a:solidFill>
              <a:srgbClr val="000000"/>
            </a:solidFill>
            <a:prstDash val="solid"/>
          </a:ln>
        </c:spPr>
        <c:txPr>
          <a:bodyPr rot="0" vert="horz"/>
          <a:lstStyle/>
          <a:p>
            <a:pPr>
              <a:defRPr/>
            </a:pPr>
            <a:endParaRPr lang="en-US"/>
          </a:p>
        </c:txPr>
        <c:crossAx val="670423680"/>
        <c:crosses val="autoZero"/>
        <c:auto val="1"/>
        <c:lblOffset val="100"/>
        <c:baseTimeUnit val="days"/>
        <c:majorUnit val="1"/>
        <c:majorTimeUnit val="months"/>
      </c:dateAx>
      <c:valAx>
        <c:axId val="670423680"/>
        <c:scaling>
          <c:orientation val="minMax"/>
          <c:max val="2.5"/>
        </c:scaling>
        <c:delete val="0"/>
        <c:axPos val="l"/>
        <c:majorGridlines>
          <c:spPr>
            <a:ln w="3175">
              <a:solidFill>
                <a:srgbClr val="464749"/>
              </a:solidFill>
              <a:prstDash val="solid"/>
            </a:ln>
          </c:spPr>
        </c:majorGridlines>
        <c:numFmt formatCode="General" sourceLinked="0"/>
        <c:majorTickMark val="none"/>
        <c:minorTickMark val="none"/>
        <c:tickLblPos val="nextTo"/>
        <c:spPr>
          <a:ln w="25400">
            <a:noFill/>
          </a:ln>
        </c:spPr>
        <c:crossAx val="670422144"/>
        <c:crosses val="autoZero"/>
        <c:crossBetween val="midCat"/>
      </c:valAx>
      <c:valAx>
        <c:axId val="97939840"/>
        <c:scaling>
          <c:orientation val="minMax"/>
          <c:min val="-100"/>
        </c:scaling>
        <c:delete val="0"/>
        <c:axPos val="r"/>
        <c:numFmt formatCode="#,##0;\ \(#,##0\)" sourceLinked="0"/>
        <c:majorTickMark val="none"/>
        <c:minorTickMark val="none"/>
        <c:tickLblPos val="nextTo"/>
        <c:spPr>
          <a:ln w="25400">
            <a:noFill/>
          </a:ln>
        </c:spPr>
        <c:crossAx val="97941376"/>
        <c:crosses val="max"/>
        <c:crossBetween val="between"/>
        <c:majorUnit val="25"/>
      </c:valAx>
      <c:dateAx>
        <c:axId val="97941376"/>
        <c:scaling>
          <c:orientation val="minMax"/>
        </c:scaling>
        <c:delete val="1"/>
        <c:axPos val="b"/>
        <c:numFmt formatCode="m\/d\/yyyy" sourceLinked="1"/>
        <c:majorTickMark val="out"/>
        <c:minorTickMark val="none"/>
        <c:tickLblPos val="nextTo"/>
        <c:crossAx val="97939840"/>
        <c:crosses val="autoZero"/>
        <c:auto val="1"/>
        <c:lblOffset val="100"/>
        <c:baseTimeUnit val="days"/>
        <c:majorUnit val="1"/>
        <c:minorUnit val="1"/>
      </c:dateAx>
      <c:spPr>
        <a:noFill/>
        <a:ln w="25400">
          <a:noFill/>
        </a:ln>
      </c:spPr>
    </c:plotArea>
    <c:legend>
      <c:legendPos val="b"/>
      <c:layout>
        <c:manualLayout>
          <c:xMode val="edge"/>
          <c:yMode val="edge"/>
          <c:x val="7.3497278878846287E-2"/>
          <c:y val="0.85015659061460591"/>
          <c:w val="0.85300544224230745"/>
          <c:h val="0.14984340938539412"/>
        </c:manualLayout>
      </c:layout>
      <c:overlay val="0"/>
      <c:spPr>
        <a:noFill/>
        <a:ln w="25400">
          <a:noFill/>
        </a:ln>
        <a:effectLst/>
      </c:spPr>
    </c:legend>
    <c:plotVisOnly val="1"/>
    <c:dispBlanksAs val="zero"/>
    <c:showDLblsOverMax val="0"/>
  </c:chart>
  <c:spPr>
    <a:solidFill>
      <a:srgbClr val="FFFFFF"/>
    </a:solidFill>
    <a:ln w="9525">
      <a:noFill/>
    </a:ln>
    <a:effectLst/>
  </c:spPr>
  <c:txPr>
    <a:bodyPr/>
    <a:lstStyle/>
    <a:p>
      <a:pPr>
        <a:defRPr sz="1000">
          <a:latin typeface="Frutiger 45 Light" panose="020B0603020202020204" pitchFamily="34" charset="0"/>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5913178799115711E-2"/>
          <c:y val="6.3077978715190525E-2"/>
          <c:w val="0.79460741074235886"/>
          <c:h val="0.66561853218001177"/>
        </c:manualLayout>
      </c:layout>
      <c:lineChart>
        <c:grouping val="standard"/>
        <c:varyColors val="0"/>
        <c:ser>
          <c:idx val="0"/>
          <c:order val="0"/>
          <c:tx>
            <c:strRef>
              <c:f>'New York'!$C$4</c:f>
              <c:strCache>
                <c:ptCount val="1"/>
                <c:pt idx="0">
                  <c:v>Reproduction number</c:v>
                </c:pt>
              </c:strCache>
            </c:strRef>
          </c:tx>
          <c:spPr>
            <a:ln w="50800">
              <a:solidFill>
                <a:srgbClr val="4D3C2F"/>
              </a:solidFill>
              <a:prstDash val="solid"/>
            </a:ln>
          </c:spPr>
          <c:marker>
            <c:symbol val="none"/>
          </c:marker>
          <c:cat>
            <c:numRef>
              <c:f>'New York'!$B$5:$B$1000</c:f>
              <c:numCache>
                <c:formatCode>m\/d\/yyyy</c:formatCode>
                <c:ptCount val="996"/>
                <c:pt idx="0">
                  <c:v>43831</c:v>
                </c:pt>
                <c:pt idx="1">
                  <c:v>43832</c:v>
                </c:pt>
                <c:pt idx="2">
                  <c:v>43833</c:v>
                </c:pt>
                <c:pt idx="3">
                  <c:v>43834</c:v>
                </c:pt>
                <c:pt idx="4">
                  <c:v>43835</c:v>
                </c:pt>
                <c:pt idx="5">
                  <c:v>43836</c:v>
                </c:pt>
                <c:pt idx="6">
                  <c:v>43837</c:v>
                </c:pt>
                <c:pt idx="7">
                  <c:v>43838</c:v>
                </c:pt>
                <c:pt idx="8">
                  <c:v>43839</c:v>
                </c:pt>
                <c:pt idx="9">
                  <c:v>43840</c:v>
                </c:pt>
                <c:pt idx="10">
                  <c:v>43841</c:v>
                </c:pt>
                <c:pt idx="11">
                  <c:v>43842</c:v>
                </c:pt>
                <c:pt idx="12">
                  <c:v>43843</c:v>
                </c:pt>
                <c:pt idx="13">
                  <c:v>43844</c:v>
                </c:pt>
                <c:pt idx="14">
                  <c:v>43845</c:v>
                </c:pt>
                <c:pt idx="15">
                  <c:v>43846</c:v>
                </c:pt>
                <c:pt idx="16">
                  <c:v>43847</c:v>
                </c:pt>
                <c:pt idx="17">
                  <c:v>43848</c:v>
                </c:pt>
                <c:pt idx="18">
                  <c:v>43849</c:v>
                </c:pt>
                <c:pt idx="19">
                  <c:v>43850</c:v>
                </c:pt>
                <c:pt idx="20">
                  <c:v>43851</c:v>
                </c:pt>
                <c:pt idx="21">
                  <c:v>43852</c:v>
                </c:pt>
                <c:pt idx="22">
                  <c:v>43853</c:v>
                </c:pt>
                <c:pt idx="23">
                  <c:v>43854</c:v>
                </c:pt>
                <c:pt idx="24">
                  <c:v>43855</c:v>
                </c:pt>
                <c:pt idx="25">
                  <c:v>43856</c:v>
                </c:pt>
                <c:pt idx="26">
                  <c:v>43857</c:v>
                </c:pt>
                <c:pt idx="27">
                  <c:v>43858</c:v>
                </c:pt>
                <c:pt idx="28">
                  <c:v>43859</c:v>
                </c:pt>
                <c:pt idx="29">
                  <c:v>43860</c:v>
                </c:pt>
                <c:pt idx="30">
                  <c:v>43861</c:v>
                </c:pt>
                <c:pt idx="31">
                  <c:v>43862</c:v>
                </c:pt>
                <c:pt idx="32">
                  <c:v>43863</c:v>
                </c:pt>
                <c:pt idx="33">
                  <c:v>43864</c:v>
                </c:pt>
                <c:pt idx="34">
                  <c:v>43865</c:v>
                </c:pt>
                <c:pt idx="35">
                  <c:v>43866</c:v>
                </c:pt>
                <c:pt idx="36">
                  <c:v>43867</c:v>
                </c:pt>
                <c:pt idx="37">
                  <c:v>43868</c:v>
                </c:pt>
                <c:pt idx="38">
                  <c:v>43869</c:v>
                </c:pt>
                <c:pt idx="39">
                  <c:v>43870</c:v>
                </c:pt>
                <c:pt idx="40">
                  <c:v>43871</c:v>
                </c:pt>
                <c:pt idx="41">
                  <c:v>43872</c:v>
                </c:pt>
                <c:pt idx="42">
                  <c:v>43873</c:v>
                </c:pt>
                <c:pt idx="43">
                  <c:v>43874</c:v>
                </c:pt>
                <c:pt idx="44">
                  <c:v>43875</c:v>
                </c:pt>
                <c:pt idx="45">
                  <c:v>43876</c:v>
                </c:pt>
                <c:pt idx="46">
                  <c:v>43877</c:v>
                </c:pt>
                <c:pt idx="47">
                  <c:v>43878</c:v>
                </c:pt>
                <c:pt idx="48">
                  <c:v>43879</c:v>
                </c:pt>
                <c:pt idx="49">
                  <c:v>43880</c:v>
                </c:pt>
                <c:pt idx="50">
                  <c:v>43881</c:v>
                </c:pt>
                <c:pt idx="51">
                  <c:v>43882</c:v>
                </c:pt>
                <c:pt idx="52">
                  <c:v>43883</c:v>
                </c:pt>
                <c:pt idx="53">
                  <c:v>43884</c:v>
                </c:pt>
                <c:pt idx="54">
                  <c:v>43885</c:v>
                </c:pt>
                <c:pt idx="55">
                  <c:v>43886</c:v>
                </c:pt>
                <c:pt idx="56">
                  <c:v>43887</c:v>
                </c:pt>
                <c:pt idx="57">
                  <c:v>43888</c:v>
                </c:pt>
                <c:pt idx="58">
                  <c:v>43889</c:v>
                </c:pt>
                <c:pt idx="59">
                  <c:v>43890</c:v>
                </c:pt>
                <c:pt idx="60">
                  <c:v>43891</c:v>
                </c:pt>
                <c:pt idx="61">
                  <c:v>43892</c:v>
                </c:pt>
                <c:pt idx="62">
                  <c:v>43893</c:v>
                </c:pt>
                <c:pt idx="63">
                  <c:v>43894</c:v>
                </c:pt>
                <c:pt idx="64">
                  <c:v>43895</c:v>
                </c:pt>
                <c:pt idx="65">
                  <c:v>43896</c:v>
                </c:pt>
                <c:pt idx="66">
                  <c:v>43897</c:v>
                </c:pt>
                <c:pt idx="67">
                  <c:v>43898</c:v>
                </c:pt>
                <c:pt idx="68">
                  <c:v>43899</c:v>
                </c:pt>
                <c:pt idx="69">
                  <c:v>43900</c:v>
                </c:pt>
                <c:pt idx="70">
                  <c:v>43901</c:v>
                </c:pt>
                <c:pt idx="71">
                  <c:v>43902</c:v>
                </c:pt>
                <c:pt idx="72">
                  <c:v>43903</c:v>
                </c:pt>
                <c:pt idx="73">
                  <c:v>43904</c:v>
                </c:pt>
                <c:pt idx="74">
                  <c:v>43905</c:v>
                </c:pt>
                <c:pt idx="75">
                  <c:v>43906</c:v>
                </c:pt>
                <c:pt idx="76">
                  <c:v>43907</c:v>
                </c:pt>
                <c:pt idx="77">
                  <c:v>43908</c:v>
                </c:pt>
                <c:pt idx="78">
                  <c:v>43909</c:v>
                </c:pt>
                <c:pt idx="79">
                  <c:v>43910</c:v>
                </c:pt>
                <c:pt idx="80">
                  <c:v>43911</c:v>
                </c:pt>
                <c:pt idx="81">
                  <c:v>43912</c:v>
                </c:pt>
                <c:pt idx="82">
                  <c:v>43913</c:v>
                </c:pt>
                <c:pt idx="83">
                  <c:v>43914</c:v>
                </c:pt>
                <c:pt idx="84">
                  <c:v>43915</c:v>
                </c:pt>
                <c:pt idx="85">
                  <c:v>43916</c:v>
                </c:pt>
                <c:pt idx="86">
                  <c:v>43917</c:v>
                </c:pt>
                <c:pt idx="87">
                  <c:v>43918</c:v>
                </c:pt>
                <c:pt idx="88">
                  <c:v>43919</c:v>
                </c:pt>
                <c:pt idx="89">
                  <c:v>43920</c:v>
                </c:pt>
                <c:pt idx="90">
                  <c:v>43921</c:v>
                </c:pt>
                <c:pt idx="91">
                  <c:v>43922</c:v>
                </c:pt>
                <c:pt idx="92">
                  <c:v>43923</c:v>
                </c:pt>
                <c:pt idx="93">
                  <c:v>43924</c:v>
                </c:pt>
                <c:pt idx="94">
                  <c:v>43925</c:v>
                </c:pt>
                <c:pt idx="95">
                  <c:v>43926</c:v>
                </c:pt>
                <c:pt idx="96">
                  <c:v>43927</c:v>
                </c:pt>
                <c:pt idx="97">
                  <c:v>43928</c:v>
                </c:pt>
                <c:pt idx="98">
                  <c:v>43929</c:v>
                </c:pt>
                <c:pt idx="99">
                  <c:v>43930</c:v>
                </c:pt>
                <c:pt idx="100">
                  <c:v>43931</c:v>
                </c:pt>
                <c:pt idx="101">
                  <c:v>43932</c:v>
                </c:pt>
                <c:pt idx="102">
                  <c:v>43933</c:v>
                </c:pt>
                <c:pt idx="103">
                  <c:v>43934</c:v>
                </c:pt>
                <c:pt idx="104">
                  <c:v>43935</c:v>
                </c:pt>
                <c:pt idx="105">
                  <c:v>43936</c:v>
                </c:pt>
                <c:pt idx="106">
                  <c:v>43937</c:v>
                </c:pt>
                <c:pt idx="107">
                  <c:v>43938</c:v>
                </c:pt>
                <c:pt idx="108">
                  <c:v>43939</c:v>
                </c:pt>
                <c:pt idx="109">
                  <c:v>43940</c:v>
                </c:pt>
                <c:pt idx="110">
                  <c:v>43941</c:v>
                </c:pt>
                <c:pt idx="111">
                  <c:v>43942</c:v>
                </c:pt>
                <c:pt idx="112">
                  <c:v>43943</c:v>
                </c:pt>
                <c:pt idx="113">
                  <c:v>43944</c:v>
                </c:pt>
                <c:pt idx="114">
                  <c:v>43945</c:v>
                </c:pt>
                <c:pt idx="115">
                  <c:v>43946</c:v>
                </c:pt>
                <c:pt idx="116">
                  <c:v>43947</c:v>
                </c:pt>
                <c:pt idx="117">
                  <c:v>43948</c:v>
                </c:pt>
                <c:pt idx="118">
                  <c:v>43949</c:v>
                </c:pt>
                <c:pt idx="119">
                  <c:v>43950</c:v>
                </c:pt>
                <c:pt idx="120">
                  <c:v>43951</c:v>
                </c:pt>
                <c:pt idx="121">
                  <c:v>43952</c:v>
                </c:pt>
                <c:pt idx="122">
                  <c:v>43953</c:v>
                </c:pt>
                <c:pt idx="123">
                  <c:v>43954</c:v>
                </c:pt>
                <c:pt idx="124">
                  <c:v>43955</c:v>
                </c:pt>
                <c:pt idx="125">
                  <c:v>43956</c:v>
                </c:pt>
                <c:pt idx="126">
                  <c:v>43957</c:v>
                </c:pt>
                <c:pt idx="127">
                  <c:v>43958</c:v>
                </c:pt>
                <c:pt idx="128">
                  <c:v>43959</c:v>
                </c:pt>
                <c:pt idx="129">
                  <c:v>43960</c:v>
                </c:pt>
                <c:pt idx="130">
                  <c:v>43961</c:v>
                </c:pt>
                <c:pt idx="131">
                  <c:v>43962</c:v>
                </c:pt>
                <c:pt idx="132">
                  <c:v>43963</c:v>
                </c:pt>
                <c:pt idx="133">
                  <c:v>43964</c:v>
                </c:pt>
                <c:pt idx="134">
                  <c:v>43965</c:v>
                </c:pt>
                <c:pt idx="135">
                  <c:v>43966</c:v>
                </c:pt>
                <c:pt idx="136">
                  <c:v>43967</c:v>
                </c:pt>
                <c:pt idx="137">
                  <c:v>43968</c:v>
                </c:pt>
                <c:pt idx="138">
                  <c:v>43969</c:v>
                </c:pt>
                <c:pt idx="139">
                  <c:v>43970</c:v>
                </c:pt>
                <c:pt idx="140">
                  <c:v>43971</c:v>
                </c:pt>
                <c:pt idx="141">
                  <c:v>43972</c:v>
                </c:pt>
                <c:pt idx="142">
                  <c:v>43973</c:v>
                </c:pt>
                <c:pt idx="143">
                  <c:v>43974</c:v>
                </c:pt>
                <c:pt idx="144">
                  <c:v>43975</c:v>
                </c:pt>
                <c:pt idx="145">
                  <c:v>43976</c:v>
                </c:pt>
                <c:pt idx="146">
                  <c:v>43977</c:v>
                </c:pt>
                <c:pt idx="147">
                  <c:v>43978</c:v>
                </c:pt>
                <c:pt idx="148">
                  <c:v>43979</c:v>
                </c:pt>
                <c:pt idx="149">
                  <c:v>43980</c:v>
                </c:pt>
                <c:pt idx="150">
                  <c:v>43981</c:v>
                </c:pt>
                <c:pt idx="151">
                  <c:v>43982</c:v>
                </c:pt>
                <c:pt idx="152">
                  <c:v>43983</c:v>
                </c:pt>
                <c:pt idx="153">
                  <c:v>43984</c:v>
                </c:pt>
                <c:pt idx="154">
                  <c:v>43985</c:v>
                </c:pt>
                <c:pt idx="155">
                  <c:v>43986</c:v>
                </c:pt>
                <c:pt idx="156">
                  <c:v>43987</c:v>
                </c:pt>
                <c:pt idx="157">
                  <c:v>43988</c:v>
                </c:pt>
                <c:pt idx="158">
                  <c:v>43989</c:v>
                </c:pt>
                <c:pt idx="159">
                  <c:v>43990</c:v>
                </c:pt>
                <c:pt idx="160">
                  <c:v>43991</c:v>
                </c:pt>
                <c:pt idx="161">
                  <c:v>43992</c:v>
                </c:pt>
                <c:pt idx="162">
                  <c:v>43993</c:v>
                </c:pt>
                <c:pt idx="163">
                  <c:v>43994</c:v>
                </c:pt>
                <c:pt idx="164">
                  <c:v>43995</c:v>
                </c:pt>
                <c:pt idx="165">
                  <c:v>43996</c:v>
                </c:pt>
                <c:pt idx="166">
                  <c:v>43997</c:v>
                </c:pt>
                <c:pt idx="167">
                  <c:v>43998</c:v>
                </c:pt>
                <c:pt idx="168">
                  <c:v>43999</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numCache>
            </c:numRef>
          </c:cat>
          <c:val>
            <c:numRef>
              <c:f>'New York'!$C$5:$C$1000</c:f>
              <c:numCache>
                <c:formatCode>General</c:formatCode>
                <c:ptCount val="99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2</c:v>
                </c:pt>
                <c:pt idx="64">
                  <c:v>2</c:v>
                </c:pt>
                <c:pt idx="65">
                  <c:v>2</c:v>
                </c:pt>
                <c:pt idx="66">
                  <c:v>2</c:v>
                </c:pt>
                <c:pt idx="67">
                  <c:v>1.9</c:v>
                </c:pt>
                <c:pt idx="68">
                  <c:v>1.9</c:v>
                </c:pt>
                <c:pt idx="69">
                  <c:v>1.9</c:v>
                </c:pt>
                <c:pt idx="70">
                  <c:v>1.8</c:v>
                </c:pt>
                <c:pt idx="71">
                  <c:v>1.8</c:v>
                </c:pt>
                <c:pt idx="72">
                  <c:v>1.7</c:v>
                </c:pt>
                <c:pt idx="73">
                  <c:v>1.7</c:v>
                </c:pt>
                <c:pt idx="74">
                  <c:v>1.6</c:v>
                </c:pt>
                <c:pt idx="75">
                  <c:v>1.6</c:v>
                </c:pt>
                <c:pt idx="76">
                  <c:v>1.5</c:v>
                </c:pt>
                <c:pt idx="77">
                  <c:v>1.4</c:v>
                </c:pt>
                <c:pt idx="78">
                  <c:v>1.4</c:v>
                </c:pt>
                <c:pt idx="79">
                  <c:v>1.3</c:v>
                </c:pt>
                <c:pt idx="80">
                  <c:v>1.3</c:v>
                </c:pt>
                <c:pt idx="81">
                  <c:v>1.2</c:v>
                </c:pt>
                <c:pt idx="82">
                  <c:v>1.2</c:v>
                </c:pt>
                <c:pt idx="83">
                  <c:v>1.2</c:v>
                </c:pt>
                <c:pt idx="84">
                  <c:v>1.2</c:v>
                </c:pt>
                <c:pt idx="85">
                  <c:v>1.1000000000000001</c:v>
                </c:pt>
                <c:pt idx="86">
                  <c:v>1.1000000000000001</c:v>
                </c:pt>
                <c:pt idx="87">
                  <c:v>1.1000000000000001</c:v>
                </c:pt>
                <c:pt idx="88">
                  <c:v>1.1000000000000001</c:v>
                </c:pt>
                <c:pt idx="89">
                  <c:v>1.1000000000000001</c:v>
                </c:pt>
                <c:pt idx="90">
                  <c:v>1</c:v>
                </c:pt>
                <c:pt idx="91">
                  <c:v>1</c:v>
                </c:pt>
                <c:pt idx="92">
                  <c:v>1</c:v>
                </c:pt>
                <c:pt idx="93">
                  <c:v>1</c:v>
                </c:pt>
                <c:pt idx="94">
                  <c:v>1</c:v>
                </c:pt>
                <c:pt idx="95">
                  <c:v>1</c:v>
                </c:pt>
                <c:pt idx="96">
                  <c:v>0.9</c:v>
                </c:pt>
                <c:pt idx="97">
                  <c:v>0.9</c:v>
                </c:pt>
                <c:pt idx="98">
                  <c:v>0.9</c:v>
                </c:pt>
                <c:pt idx="99">
                  <c:v>0.9</c:v>
                </c:pt>
                <c:pt idx="100">
                  <c:v>0.9</c:v>
                </c:pt>
                <c:pt idx="101">
                  <c:v>0.9</c:v>
                </c:pt>
                <c:pt idx="102">
                  <c:v>0.9</c:v>
                </c:pt>
                <c:pt idx="103">
                  <c:v>0.9</c:v>
                </c:pt>
                <c:pt idx="104">
                  <c:v>0.9</c:v>
                </c:pt>
                <c:pt idx="105">
                  <c:v>0.9</c:v>
                </c:pt>
                <c:pt idx="106">
                  <c:v>0.9</c:v>
                </c:pt>
                <c:pt idx="107">
                  <c:v>0.9</c:v>
                </c:pt>
                <c:pt idx="108">
                  <c:v>0.9</c:v>
                </c:pt>
                <c:pt idx="109">
                  <c:v>0.9</c:v>
                </c:pt>
                <c:pt idx="110">
                  <c:v>0.9</c:v>
                </c:pt>
                <c:pt idx="111">
                  <c:v>0.9</c:v>
                </c:pt>
                <c:pt idx="112">
                  <c:v>0.8</c:v>
                </c:pt>
                <c:pt idx="113">
                  <c:v>0.8</c:v>
                </c:pt>
                <c:pt idx="114">
                  <c:v>0.8</c:v>
                </c:pt>
                <c:pt idx="115">
                  <c:v>0.8</c:v>
                </c:pt>
                <c:pt idx="116">
                  <c:v>0.8</c:v>
                </c:pt>
                <c:pt idx="117">
                  <c:v>0.8</c:v>
                </c:pt>
                <c:pt idx="118">
                  <c:v>0.8</c:v>
                </c:pt>
                <c:pt idx="119">
                  <c:v>0.8</c:v>
                </c:pt>
                <c:pt idx="120">
                  <c:v>0.8</c:v>
                </c:pt>
                <c:pt idx="121">
                  <c:v>0.8</c:v>
                </c:pt>
                <c:pt idx="122">
                  <c:v>0.8</c:v>
                </c:pt>
                <c:pt idx="123">
                  <c:v>0.8</c:v>
                </c:pt>
                <c:pt idx="124">
                  <c:v>0.8</c:v>
                </c:pt>
                <c:pt idx="125">
                  <c:v>0.8</c:v>
                </c:pt>
                <c:pt idx="126">
                  <c:v>0.8</c:v>
                </c:pt>
                <c:pt idx="127">
                  <c:v>0.8</c:v>
                </c:pt>
                <c:pt idx="128">
                  <c:v>0.8</c:v>
                </c:pt>
                <c:pt idx="129">
                  <c:v>0.9</c:v>
                </c:pt>
                <c:pt idx="130">
                  <c:v>0.9</c:v>
                </c:pt>
                <c:pt idx="131">
                  <c:v>0.9</c:v>
                </c:pt>
                <c:pt idx="132">
                  <c:v>0.9</c:v>
                </c:pt>
                <c:pt idx="133">
                  <c:v>0.9</c:v>
                </c:pt>
                <c:pt idx="134">
                  <c:v>0.9</c:v>
                </c:pt>
                <c:pt idx="135">
                  <c:v>0.9</c:v>
                </c:pt>
                <c:pt idx="136">
                  <c:v>0.9</c:v>
                </c:pt>
                <c:pt idx="137">
                  <c:v>0.9</c:v>
                </c:pt>
                <c:pt idx="138">
                  <c:v>0.9</c:v>
                </c:pt>
                <c:pt idx="139">
                  <c:v>0.9</c:v>
                </c:pt>
                <c:pt idx="140">
                  <c:v>0.9</c:v>
                </c:pt>
                <c:pt idx="141">
                  <c:v>0.9</c:v>
                </c:pt>
                <c:pt idx="142">
                  <c:v>0.9</c:v>
                </c:pt>
                <c:pt idx="143">
                  <c:v>0.9</c:v>
                </c:pt>
                <c:pt idx="144">
                  <c:v>0.9</c:v>
                </c:pt>
                <c:pt idx="145">
                  <c:v>0.9</c:v>
                </c:pt>
                <c:pt idx="146">
                  <c:v>0.9</c:v>
                </c:pt>
                <c:pt idx="147">
                  <c:v>0.9</c:v>
                </c:pt>
                <c:pt idx="148">
                  <c:v>0.9</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numCache>
            </c:numRef>
          </c:val>
          <c:smooth val="0"/>
        </c:ser>
        <c:dLbls>
          <c:showLegendKey val="0"/>
          <c:showVal val="0"/>
          <c:showCatName val="0"/>
          <c:showSerName val="0"/>
          <c:showPercent val="0"/>
          <c:showBubbleSize val="0"/>
        </c:dLbls>
        <c:marker val="1"/>
        <c:smooth val="0"/>
        <c:axId val="97963392"/>
        <c:axId val="97965184"/>
      </c:lineChart>
      <c:lineChart>
        <c:grouping val="standard"/>
        <c:varyColors val="0"/>
        <c:ser>
          <c:idx val="2"/>
          <c:order val="1"/>
          <c:tx>
            <c:strRef>
              <c:f>'New York'!$F$4</c:f>
              <c:strCache>
                <c:ptCount val="1"/>
                <c:pt idx="0">
                  <c:v>Mobility</c:v>
                </c:pt>
              </c:strCache>
            </c:strRef>
          </c:tx>
          <c:spPr>
            <a:ln w="50800">
              <a:solidFill>
                <a:srgbClr val="CFBD9B"/>
              </a:solidFill>
              <a:prstDash val="solid"/>
            </a:ln>
          </c:spPr>
          <c:marker>
            <c:symbol val="none"/>
          </c:marker>
          <c:cat>
            <c:numRef>
              <c:f>'New York'!$B$5:$B$1000</c:f>
              <c:numCache>
                <c:formatCode>m\/d\/yyyy</c:formatCode>
                <c:ptCount val="996"/>
                <c:pt idx="0">
                  <c:v>43831</c:v>
                </c:pt>
                <c:pt idx="1">
                  <c:v>43832</c:v>
                </c:pt>
                <c:pt idx="2">
                  <c:v>43833</c:v>
                </c:pt>
                <c:pt idx="3">
                  <c:v>43834</c:v>
                </c:pt>
                <c:pt idx="4">
                  <c:v>43835</c:v>
                </c:pt>
                <c:pt idx="5">
                  <c:v>43836</c:v>
                </c:pt>
                <c:pt idx="6">
                  <c:v>43837</c:v>
                </c:pt>
                <c:pt idx="7">
                  <c:v>43838</c:v>
                </c:pt>
                <c:pt idx="8">
                  <c:v>43839</c:v>
                </c:pt>
                <c:pt idx="9">
                  <c:v>43840</c:v>
                </c:pt>
                <c:pt idx="10">
                  <c:v>43841</c:v>
                </c:pt>
                <c:pt idx="11">
                  <c:v>43842</c:v>
                </c:pt>
                <c:pt idx="12">
                  <c:v>43843</c:v>
                </c:pt>
                <c:pt idx="13">
                  <c:v>43844</c:v>
                </c:pt>
                <c:pt idx="14">
                  <c:v>43845</c:v>
                </c:pt>
                <c:pt idx="15">
                  <c:v>43846</c:v>
                </c:pt>
                <c:pt idx="16">
                  <c:v>43847</c:v>
                </c:pt>
                <c:pt idx="17">
                  <c:v>43848</c:v>
                </c:pt>
                <c:pt idx="18">
                  <c:v>43849</c:v>
                </c:pt>
                <c:pt idx="19">
                  <c:v>43850</c:v>
                </c:pt>
                <c:pt idx="20">
                  <c:v>43851</c:v>
                </c:pt>
                <c:pt idx="21">
                  <c:v>43852</c:v>
                </c:pt>
                <c:pt idx="22">
                  <c:v>43853</c:v>
                </c:pt>
                <c:pt idx="23">
                  <c:v>43854</c:v>
                </c:pt>
                <c:pt idx="24">
                  <c:v>43855</c:v>
                </c:pt>
                <c:pt idx="25">
                  <c:v>43856</c:v>
                </c:pt>
                <c:pt idx="26">
                  <c:v>43857</c:v>
                </c:pt>
                <c:pt idx="27">
                  <c:v>43858</c:v>
                </c:pt>
                <c:pt idx="28">
                  <c:v>43859</c:v>
                </c:pt>
                <c:pt idx="29">
                  <c:v>43860</c:v>
                </c:pt>
                <c:pt idx="30">
                  <c:v>43861</c:v>
                </c:pt>
                <c:pt idx="31">
                  <c:v>43862</c:v>
                </c:pt>
                <c:pt idx="32">
                  <c:v>43863</c:v>
                </c:pt>
                <c:pt idx="33">
                  <c:v>43864</c:v>
                </c:pt>
                <c:pt idx="34">
                  <c:v>43865</c:v>
                </c:pt>
                <c:pt idx="35">
                  <c:v>43866</c:v>
                </c:pt>
                <c:pt idx="36">
                  <c:v>43867</c:v>
                </c:pt>
                <c:pt idx="37">
                  <c:v>43868</c:v>
                </c:pt>
                <c:pt idx="38">
                  <c:v>43869</c:v>
                </c:pt>
                <c:pt idx="39">
                  <c:v>43870</c:v>
                </c:pt>
                <c:pt idx="40">
                  <c:v>43871</c:v>
                </c:pt>
                <c:pt idx="41">
                  <c:v>43872</c:v>
                </c:pt>
                <c:pt idx="42">
                  <c:v>43873</c:v>
                </c:pt>
                <c:pt idx="43">
                  <c:v>43874</c:v>
                </c:pt>
                <c:pt idx="44">
                  <c:v>43875</c:v>
                </c:pt>
                <c:pt idx="45">
                  <c:v>43876</c:v>
                </c:pt>
                <c:pt idx="46">
                  <c:v>43877</c:v>
                </c:pt>
                <c:pt idx="47">
                  <c:v>43878</c:v>
                </c:pt>
                <c:pt idx="48">
                  <c:v>43879</c:v>
                </c:pt>
                <c:pt idx="49">
                  <c:v>43880</c:v>
                </c:pt>
                <c:pt idx="50">
                  <c:v>43881</c:v>
                </c:pt>
                <c:pt idx="51">
                  <c:v>43882</c:v>
                </c:pt>
                <c:pt idx="52">
                  <c:v>43883</c:v>
                </c:pt>
                <c:pt idx="53">
                  <c:v>43884</c:v>
                </c:pt>
                <c:pt idx="54">
                  <c:v>43885</c:v>
                </c:pt>
                <c:pt idx="55">
                  <c:v>43886</c:v>
                </c:pt>
                <c:pt idx="56">
                  <c:v>43887</c:v>
                </c:pt>
                <c:pt idx="57">
                  <c:v>43888</c:v>
                </c:pt>
                <c:pt idx="58">
                  <c:v>43889</c:v>
                </c:pt>
                <c:pt idx="59">
                  <c:v>43890</c:v>
                </c:pt>
                <c:pt idx="60">
                  <c:v>43891</c:v>
                </c:pt>
                <c:pt idx="61">
                  <c:v>43892</c:v>
                </c:pt>
                <c:pt idx="62">
                  <c:v>43893</c:v>
                </c:pt>
                <c:pt idx="63">
                  <c:v>43894</c:v>
                </c:pt>
                <c:pt idx="64">
                  <c:v>43895</c:v>
                </c:pt>
                <c:pt idx="65">
                  <c:v>43896</c:v>
                </c:pt>
                <c:pt idx="66">
                  <c:v>43897</c:v>
                </c:pt>
                <c:pt idx="67">
                  <c:v>43898</c:v>
                </c:pt>
                <c:pt idx="68">
                  <c:v>43899</c:v>
                </c:pt>
                <c:pt idx="69">
                  <c:v>43900</c:v>
                </c:pt>
                <c:pt idx="70">
                  <c:v>43901</c:v>
                </c:pt>
                <c:pt idx="71">
                  <c:v>43902</c:v>
                </c:pt>
                <c:pt idx="72">
                  <c:v>43903</c:v>
                </c:pt>
                <c:pt idx="73">
                  <c:v>43904</c:v>
                </c:pt>
                <c:pt idx="74">
                  <c:v>43905</c:v>
                </c:pt>
                <c:pt idx="75">
                  <c:v>43906</c:v>
                </c:pt>
                <c:pt idx="76">
                  <c:v>43907</c:v>
                </c:pt>
                <c:pt idx="77">
                  <c:v>43908</c:v>
                </c:pt>
                <c:pt idx="78">
                  <c:v>43909</c:v>
                </c:pt>
                <c:pt idx="79">
                  <c:v>43910</c:v>
                </c:pt>
                <c:pt idx="80">
                  <c:v>43911</c:v>
                </c:pt>
                <c:pt idx="81">
                  <c:v>43912</c:v>
                </c:pt>
                <c:pt idx="82">
                  <c:v>43913</c:v>
                </c:pt>
                <c:pt idx="83">
                  <c:v>43914</c:v>
                </c:pt>
                <c:pt idx="84">
                  <c:v>43915</c:v>
                </c:pt>
                <c:pt idx="85">
                  <c:v>43916</c:v>
                </c:pt>
                <c:pt idx="86">
                  <c:v>43917</c:v>
                </c:pt>
                <c:pt idx="87">
                  <c:v>43918</c:v>
                </c:pt>
                <c:pt idx="88">
                  <c:v>43919</c:v>
                </c:pt>
                <c:pt idx="89">
                  <c:v>43920</c:v>
                </c:pt>
                <c:pt idx="90">
                  <c:v>43921</c:v>
                </c:pt>
                <c:pt idx="91">
                  <c:v>43922</c:v>
                </c:pt>
                <c:pt idx="92">
                  <c:v>43923</c:v>
                </c:pt>
                <c:pt idx="93">
                  <c:v>43924</c:v>
                </c:pt>
                <c:pt idx="94">
                  <c:v>43925</c:v>
                </c:pt>
                <c:pt idx="95">
                  <c:v>43926</c:v>
                </c:pt>
                <c:pt idx="96">
                  <c:v>43927</c:v>
                </c:pt>
                <c:pt idx="97">
                  <c:v>43928</c:v>
                </c:pt>
                <c:pt idx="98">
                  <c:v>43929</c:v>
                </c:pt>
                <c:pt idx="99">
                  <c:v>43930</c:v>
                </c:pt>
                <c:pt idx="100">
                  <c:v>43931</c:v>
                </c:pt>
                <c:pt idx="101">
                  <c:v>43932</c:v>
                </c:pt>
                <c:pt idx="102">
                  <c:v>43933</c:v>
                </c:pt>
                <c:pt idx="103">
                  <c:v>43934</c:v>
                </c:pt>
                <c:pt idx="104">
                  <c:v>43935</c:v>
                </c:pt>
                <c:pt idx="105">
                  <c:v>43936</c:v>
                </c:pt>
                <c:pt idx="106">
                  <c:v>43937</c:v>
                </c:pt>
                <c:pt idx="107">
                  <c:v>43938</c:v>
                </c:pt>
                <c:pt idx="108">
                  <c:v>43939</c:v>
                </c:pt>
                <c:pt idx="109">
                  <c:v>43940</c:v>
                </c:pt>
                <c:pt idx="110">
                  <c:v>43941</c:v>
                </c:pt>
                <c:pt idx="111">
                  <c:v>43942</c:v>
                </c:pt>
                <c:pt idx="112">
                  <c:v>43943</c:v>
                </c:pt>
                <c:pt idx="113">
                  <c:v>43944</c:v>
                </c:pt>
                <c:pt idx="114">
                  <c:v>43945</c:v>
                </c:pt>
                <c:pt idx="115">
                  <c:v>43946</c:v>
                </c:pt>
                <c:pt idx="116">
                  <c:v>43947</c:v>
                </c:pt>
                <c:pt idx="117">
                  <c:v>43948</c:v>
                </c:pt>
                <c:pt idx="118">
                  <c:v>43949</c:v>
                </c:pt>
                <c:pt idx="119">
                  <c:v>43950</c:v>
                </c:pt>
                <c:pt idx="120">
                  <c:v>43951</c:v>
                </c:pt>
                <c:pt idx="121">
                  <c:v>43952</c:v>
                </c:pt>
                <c:pt idx="122">
                  <c:v>43953</c:v>
                </c:pt>
                <c:pt idx="123">
                  <c:v>43954</c:v>
                </c:pt>
                <c:pt idx="124">
                  <c:v>43955</c:v>
                </c:pt>
                <c:pt idx="125">
                  <c:v>43956</c:v>
                </c:pt>
                <c:pt idx="126">
                  <c:v>43957</c:v>
                </c:pt>
                <c:pt idx="127">
                  <c:v>43958</c:v>
                </c:pt>
                <c:pt idx="128">
                  <c:v>43959</c:v>
                </c:pt>
                <c:pt idx="129">
                  <c:v>43960</c:v>
                </c:pt>
                <c:pt idx="130">
                  <c:v>43961</c:v>
                </c:pt>
                <c:pt idx="131">
                  <c:v>43962</c:v>
                </c:pt>
                <c:pt idx="132">
                  <c:v>43963</c:v>
                </c:pt>
                <c:pt idx="133">
                  <c:v>43964</c:v>
                </c:pt>
                <c:pt idx="134">
                  <c:v>43965</c:v>
                </c:pt>
                <c:pt idx="135">
                  <c:v>43966</c:v>
                </c:pt>
                <c:pt idx="136">
                  <c:v>43967</c:v>
                </c:pt>
                <c:pt idx="137">
                  <c:v>43968</c:v>
                </c:pt>
                <c:pt idx="138">
                  <c:v>43969</c:v>
                </c:pt>
                <c:pt idx="139">
                  <c:v>43970</c:v>
                </c:pt>
                <c:pt idx="140">
                  <c:v>43971</c:v>
                </c:pt>
                <c:pt idx="141">
                  <c:v>43972</c:v>
                </c:pt>
                <c:pt idx="142">
                  <c:v>43973</c:v>
                </c:pt>
                <c:pt idx="143">
                  <c:v>43974</c:v>
                </c:pt>
                <c:pt idx="144">
                  <c:v>43975</c:v>
                </c:pt>
                <c:pt idx="145">
                  <c:v>43976</c:v>
                </c:pt>
                <c:pt idx="146">
                  <c:v>43977</c:v>
                </c:pt>
                <c:pt idx="147">
                  <c:v>43978</c:v>
                </c:pt>
                <c:pt idx="148">
                  <c:v>43979</c:v>
                </c:pt>
                <c:pt idx="149">
                  <c:v>43980</c:v>
                </c:pt>
                <c:pt idx="150">
                  <c:v>43981</c:v>
                </c:pt>
                <c:pt idx="151">
                  <c:v>43982</c:v>
                </c:pt>
                <c:pt idx="152">
                  <c:v>43983</c:v>
                </c:pt>
                <c:pt idx="153">
                  <c:v>43984</c:v>
                </c:pt>
                <c:pt idx="154">
                  <c:v>43985</c:v>
                </c:pt>
                <c:pt idx="155">
                  <c:v>43986</c:v>
                </c:pt>
                <c:pt idx="156">
                  <c:v>43987</c:v>
                </c:pt>
                <c:pt idx="157">
                  <c:v>43988</c:v>
                </c:pt>
                <c:pt idx="158">
                  <c:v>43989</c:v>
                </c:pt>
                <c:pt idx="159">
                  <c:v>43990</c:v>
                </c:pt>
                <c:pt idx="160">
                  <c:v>43991</c:v>
                </c:pt>
                <c:pt idx="161">
                  <c:v>43992</c:v>
                </c:pt>
                <c:pt idx="162">
                  <c:v>43993</c:v>
                </c:pt>
                <c:pt idx="163">
                  <c:v>43994</c:v>
                </c:pt>
                <c:pt idx="164">
                  <c:v>43995</c:v>
                </c:pt>
                <c:pt idx="165">
                  <c:v>43996</c:v>
                </c:pt>
                <c:pt idx="166">
                  <c:v>43997</c:v>
                </c:pt>
                <c:pt idx="167">
                  <c:v>43998</c:v>
                </c:pt>
                <c:pt idx="168">
                  <c:v>43999</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numCache>
            </c:numRef>
          </c:cat>
          <c:val>
            <c:numRef>
              <c:f>'New York'!$G$5:$G$1000</c:f>
              <c:numCache>
                <c:formatCode>General</c:formatCode>
                <c:ptCount val="996"/>
                <c:pt idx="6" formatCode="0.0">
                  <c:v>#N/A</c:v>
                </c:pt>
                <c:pt idx="7" formatCode="0.0">
                  <c:v>#N/A</c:v>
                </c:pt>
                <c:pt idx="8" formatCode="0.0">
                  <c:v>#N/A</c:v>
                </c:pt>
                <c:pt idx="9" formatCode="0.0">
                  <c:v>#N/A</c:v>
                </c:pt>
                <c:pt idx="10" formatCode="0.0">
                  <c:v>#N/A</c:v>
                </c:pt>
                <c:pt idx="11" formatCode="0.0">
                  <c:v>#N/A</c:v>
                </c:pt>
                <c:pt idx="12" formatCode="0.0">
                  <c:v>#N/A</c:v>
                </c:pt>
                <c:pt idx="13" formatCode="0.0">
                  <c:v>#N/A</c:v>
                </c:pt>
                <c:pt idx="14" formatCode="0.0">
                  <c:v>#N/A</c:v>
                </c:pt>
                <c:pt idx="15" formatCode="0.0">
                  <c:v>#N/A</c:v>
                </c:pt>
                <c:pt idx="16" formatCode="0.0">
                  <c:v>#N/A</c:v>
                </c:pt>
                <c:pt idx="17" formatCode="0.0">
                  <c:v>#N/A</c:v>
                </c:pt>
                <c:pt idx="18" formatCode="0.0">
                  <c:v>#N/A</c:v>
                </c:pt>
                <c:pt idx="19" formatCode="0.0">
                  <c:v>#N/A</c:v>
                </c:pt>
                <c:pt idx="20" formatCode="0.0">
                  <c:v>#N/A</c:v>
                </c:pt>
                <c:pt idx="21" formatCode="0.0">
                  <c:v>#N/A</c:v>
                </c:pt>
                <c:pt idx="22" formatCode="0.0">
                  <c:v>#N/A</c:v>
                </c:pt>
                <c:pt idx="23" formatCode="0.0">
                  <c:v>#N/A</c:v>
                </c:pt>
                <c:pt idx="24" formatCode="0.0">
                  <c:v>#N/A</c:v>
                </c:pt>
                <c:pt idx="25" formatCode="0.0">
                  <c:v>#N/A</c:v>
                </c:pt>
                <c:pt idx="26" formatCode="0.0">
                  <c:v>#N/A</c:v>
                </c:pt>
                <c:pt idx="27" formatCode="0.0">
                  <c:v>#N/A</c:v>
                </c:pt>
                <c:pt idx="28" formatCode="0.0">
                  <c:v>#N/A</c:v>
                </c:pt>
                <c:pt idx="29" formatCode="0.0">
                  <c:v>#N/A</c:v>
                </c:pt>
                <c:pt idx="30" formatCode="0.0">
                  <c:v>#N/A</c:v>
                </c:pt>
                <c:pt idx="31" formatCode="0.0">
                  <c:v>#N/A</c:v>
                </c:pt>
                <c:pt idx="32" formatCode="0.0">
                  <c:v>#N/A</c:v>
                </c:pt>
                <c:pt idx="33" formatCode="0.0">
                  <c:v>#N/A</c:v>
                </c:pt>
                <c:pt idx="34" formatCode="0.0">
                  <c:v>#N/A</c:v>
                </c:pt>
                <c:pt idx="35" formatCode="0.0">
                  <c:v>#N/A</c:v>
                </c:pt>
                <c:pt idx="36" formatCode="0.0">
                  <c:v>#N/A</c:v>
                </c:pt>
                <c:pt idx="37" formatCode="0.0">
                  <c:v>0</c:v>
                </c:pt>
                <c:pt idx="38" formatCode="0.0">
                  <c:v>0</c:v>
                </c:pt>
                <c:pt idx="39" formatCode="0.0">
                  <c:v>0</c:v>
                </c:pt>
                <c:pt idx="40" formatCode="0.0">
                  <c:v>0</c:v>
                </c:pt>
                <c:pt idx="41" formatCode="0.0">
                  <c:v>0</c:v>
                </c:pt>
                <c:pt idx="42" formatCode="0.0">
                  <c:v>0</c:v>
                </c:pt>
                <c:pt idx="43" formatCode="0.0">
                  <c:v>0</c:v>
                </c:pt>
                <c:pt idx="44" formatCode="0.0">
                  <c:v>0</c:v>
                </c:pt>
                <c:pt idx="45" formatCode="0.0">
                  <c:v>-7.1428571428571425E-2</c:v>
                </c:pt>
                <c:pt idx="46" formatCode="0.0">
                  <c:v>0.42857142857142855</c:v>
                </c:pt>
                <c:pt idx="47" formatCode="0.0">
                  <c:v>-0.6428571428571429</c:v>
                </c:pt>
                <c:pt idx="48" formatCode="0.0">
                  <c:v>-1.1428571428571428</c:v>
                </c:pt>
                <c:pt idx="49" formatCode="0.0">
                  <c:v>-1.1428571428571428</c:v>
                </c:pt>
                <c:pt idx="50" formatCode="0.0">
                  <c:v>-1.2142857142857142</c:v>
                </c:pt>
                <c:pt idx="51" formatCode="0.0">
                  <c:v>-1.7142857142857142</c:v>
                </c:pt>
                <c:pt idx="52" formatCode="0.0">
                  <c:v>-0.8571428571428571</c:v>
                </c:pt>
                <c:pt idx="53" formatCode="0.0">
                  <c:v>-0.5</c:v>
                </c:pt>
                <c:pt idx="54" formatCode="0.0">
                  <c:v>0.7142857142857143</c:v>
                </c:pt>
                <c:pt idx="55" formatCode="0.0">
                  <c:v>1.0714285714285714</c:v>
                </c:pt>
                <c:pt idx="56" formatCode="0.0">
                  <c:v>1.3571428571428572</c:v>
                </c:pt>
                <c:pt idx="57" formatCode="0.0">
                  <c:v>1.3571428571428572</c:v>
                </c:pt>
                <c:pt idx="58" formatCode="0.0">
                  <c:v>1.9285714285714286</c:v>
                </c:pt>
                <c:pt idx="59" formatCode="0.0">
                  <c:v>1.5714285714285714</c:v>
                </c:pt>
                <c:pt idx="60" formatCode="0.0">
                  <c:v>1.4285714285714286</c:v>
                </c:pt>
                <c:pt idx="61" formatCode="0.0">
                  <c:v>1.6428571428571428</c:v>
                </c:pt>
                <c:pt idx="62" formatCode="0.0">
                  <c:v>2.0714285714285716</c:v>
                </c:pt>
                <c:pt idx="63" formatCode="0.0">
                  <c:v>2.2857142857142856</c:v>
                </c:pt>
                <c:pt idx="64" formatCode="0.0">
                  <c:v>2.9285714285714284</c:v>
                </c:pt>
                <c:pt idx="65" formatCode="0.0">
                  <c:v>2.5714285714285716</c:v>
                </c:pt>
                <c:pt idx="66" formatCode="0.0">
                  <c:v>2.8571428571428572</c:v>
                </c:pt>
                <c:pt idx="67" formatCode="0.0">
                  <c:v>2.8571428571428572</c:v>
                </c:pt>
                <c:pt idx="68" formatCode="0.0">
                  <c:v>2.7142857142857144</c:v>
                </c:pt>
                <c:pt idx="69" formatCode="0.0">
                  <c:v>2</c:v>
                </c:pt>
                <c:pt idx="70" formatCode="0.0">
                  <c:v>1.1428571428571428</c:v>
                </c:pt>
                <c:pt idx="71" formatCode="0.0">
                  <c:v>-0.2857142857142857</c:v>
                </c:pt>
                <c:pt idx="72" formatCode="0.0">
                  <c:v>-1.7857142857142858</c:v>
                </c:pt>
                <c:pt idx="73" formatCode="0.0">
                  <c:v>-4.5714285714285712</c:v>
                </c:pt>
                <c:pt idx="74" formatCode="0.0">
                  <c:v>-8.0714285714285712</c:v>
                </c:pt>
                <c:pt idx="75" formatCode="0.0">
                  <c:v>-11.928571428571429</c:v>
                </c:pt>
                <c:pt idx="76" formatCode="0.0">
                  <c:v>-16.714285714285715</c:v>
                </c:pt>
                <c:pt idx="77" formatCode="0.0">
                  <c:v>-21.857142857142858</c:v>
                </c:pt>
                <c:pt idx="78" formatCode="0.0">
                  <c:v>-27.357142857142858</c:v>
                </c:pt>
                <c:pt idx="79" formatCode="0.0">
                  <c:v>-32</c:v>
                </c:pt>
                <c:pt idx="80" formatCode="0.0">
                  <c:v>-36.785714285714285</c:v>
                </c:pt>
                <c:pt idx="81" formatCode="0.0">
                  <c:v>-42.071428571428569</c:v>
                </c:pt>
                <c:pt idx="82" formatCode="0.0">
                  <c:v>-47.785714285714285</c:v>
                </c:pt>
                <c:pt idx="83" formatCode="0.0">
                  <c:v>-50.857142857142854</c:v>
                </c:pt>
                <c:pt idx="84" formatCode="0.0">
                  <c:v>-54.071428571428569</c:v>
                </c:pt>
                <c:pt idx="85" formatCode="0.0">
                  <c:v>-56</c:v>
                </c:pt>
                <c:pt idx="86" formatCode="0.0">
                  <c:v>-58</c:v>
                </c:pt>
                <c:pt idx="87" formatCode="0.0">
                  <c:v>-60.285714285714285</c:v>
                </c:pt>
                <c:pt idx="88" formatCode="0.0">
                  <c:v>-61.5</c:v>
                </c:pt>
                <c:pt idx="89" formatCode="0.0">
                  <c:v>-61</c:v>
                </c:pt>
                <c:pt idx="90" formatCode="0.0">
                  <c:v>-61.571428571428569</c:v>
                </c:pt>
                <c:pt idx="91" formatCode="0.0">
                  <c:v>-61.357142857142854</c:v>
                </c:pt>
                <c:pt idx="92" formatCode="0.0">
                  <c:v>-61.857142857142854</c:v>
                </c:pt>
                <c:pt idx="93" formatCode="0.0">
                  <c:v>-62.5</c:v>
                </c:pt>
                <c:pt idx="94" formatCode="0.0">
                  <c:v>-62.142857142857146</c:v>
                </c:pt>
                <c:pt idx="95" formatCode="0.0">
                  <c:v>-61.928571428571431</c:v>
                </c:pt>
                <c:pt idx="96" formatCode="0.0">
                  <c:v>-61.785714285714285</c:v>
                </c:pt>
                <c:pt idx="97" formatCode="0.0">
                  <c:v>-62.142857142857146</c:v>
                </c:pt>
                <c:pt idx="98" formatCode="0.0">
                  <c:v>-63.071428571428569</c:v>
                </c:pt>
                <c:pt idx="99" formatCode="0.0">
                  <c:v>-64.142857142857139</c:v>
                </c:pt>
                <c:pt idx="100" formatCode="0.0">
                  <c:v>-64.857142857142861</c:v>
                </c:pt>
                <c:pt idx="101" formatCode="0.0">
                  <c:v>-65.142857142857139</c:v>
                </c:pt>
                <c:pt idx="102" formatCode="0.0">
                  <c:v>-66.285714285714292</c:v>
                </c:pt>
                <c:pt idx="103" formatCode="0.0">
                  <c:v>-68</c:v>
                </c:pt>
                <c:pt idx="104" formatCode="0.0">
                  <c:v>-67.928571428571431</c:v>
                </c:pt>
                <c:pt idx="105" formatCode="0.0">
                  <c:v>-67.642857142857139</c:v>
                </c:pt>
                <c:pt idx="106" formatCode="0.0">
                  <c:v>-67.142857142857139</c:v>
                </c:pt>
                <c:pt idx="107" formatCode="0.0">
                  <c:v>-66.642857142857139</c:v>
                </c:pt>
                <c:pt idx="108" formatCode="0.0">
                  <c:v>-67</c:v>
                </c:pt>
                <c:pt idx="109" formatCode="0.0">
                  <c:v>-65.785714285714292</c:v>
                </c:pt>
                <c:pt idx="110" formatCode="0.0">
                  <c:v>-64.428571428571431</c:v>
                </c:pt>
                <c:pt idx="111" formatCode="0.0">
                  <c:v>-64.857142857142861</c:v>
                </c:pt>
                <c:pt idx="112" formatCode="0.0">
                  <c:v>-64.857142857142861</c:v>
                </c:pt>
                <c:pt idx="113" formatCode="0.0">
                  <c:v>-64.714285714285708</c:v>
                </c:pt>
                <c:pt idx="114" formatCode="0.0">
                  <c:v>-64.928571428571431</c:v>
                </c:pt>
                <c:pt idx="115" formatCode="0.0">
                  <c:v>-63.714285714285715</c:v>
                </c:pt>
                <c:pt idx="116" formatCode="0.0">
                  <c:v>-64.428571428571431</c:v>
                </c:pt>
                <c:pt idx="117" formatCode="0.0">
                  <c:v>-64.428571428571431</c:v>
                </c:pt>
                <c:pt idx="118" formatCode="0.0">
                  <c:v>-63.285714285714285</c:v>
                </c:pt>
                <c:pt idx="119" formatCode="0.0">
                  <c:v>-62.928571428571431</c:v>
                </c:pt>
                <c:pt idx="120" formatCode="0.0">
                  <c:v>-62.785714285714285</c:v>
                </c:pt>
                <c:pt idx="121" formatCode="0.0">
                  <c:v>-61.785714285714285</c:v>
                </c:pt>
                <c:pt idx="122" formatCode="0.0">
                  <c:v>-61.071428571428569</c:v>
                </c:pt>
                <c:pt idx="123" formatCode="0.0">
                  <c:v>-59</c:v>
                </c:pt>
                <c:pt idx="124" formatCode="0.0">
                  <c:v>-58.142857142857146</c:v>
                </c:pt>
                <c:pt idx="125" formatCode="0.0">
                  <c:v>-57.714285714285715</c:v>
                </c:pt>
                <c:pt idx="126" formatCode="0.0">
                  <c:v>-57.428571428571431</c:v>
                </c:pt>
                <c:pt idx="127" formatCode="0.0">
                  <c:v>-56.357142857142854</c:v>
                </c:pt>
                <c:pt idx="128" formatCode="0.0">
                  <c:v>-56.428571428571431</c:v>
                </c:pt>
                <c:pt idx="129" formatCode="0.0">
                  <c:v>-56.928571428571431</c:v>
                </c:pt>
                <c:pt idx="130" formatCode="0.0">
                  <c:v>-56.857142857142854</c:v>
                </c:pt>
                <c:pt idx="131" formatCode="0.0">
                  <c:v>-57.285714285714285</c:v>
                </c:pt>
                <c:pt idx="132" formatCode="0.0">
                  <c:v>-57.285714285714285</c:v>
                </c:pt>
                <c:pt idx="133" formatCode="0.0">
                  <c:v>-56.571428571428569</c:v>
                </c:pt>
                <c:pt idx="134" formatCode="0.0">
                  <c:v>-56.428571428571431</c:v>
                </c:pt>
                <c:pt idx="135" formatCode="0.0">
                  <c:v>-55.642857142857146</c:v>
                </c:pt>
                <c:pt idx="136" formatCode="0.0">
                  <c:v>-54.714285714285715</c:v>
                </c:pt>
                <c:pt idx="137" formatCode="0.0">
                  <c:v>-54.5</c:v>
                </c:pt>
                <c:pt idx="138" formatCode="0.0">
                  <c:v>-53.571428571428569</c:v>
                </c:pt>
                <c:pt idx="139" formatCode="0.0">
                  <c:v>-53</c:v>
                </c:pt>
                <c:pt idx="140" formatCode="0.0">
                  <c:v>-52.5</c:v>
                </c:pt>
                <c:pt idx="141" formatCode="0.0">
                  <c:v>-51.785714285714285</c:v>
                </c:pt>
                <c:pt idx="142" formatCode="0.0">
                  <c:v>-51.285714285714285</c:v>
                </c:pt>
                <c:pt idx="143" formatCode="0.0">
                  <c:v>-51.928571428571431</c:v>
                </c:pt>
                <c:pt idx="144" formatCode="0.0">
                  <c:v>-51.357142857142854</c:v>
                </c:pt>
                <c:pt idx="145" formatCode="0.0">
                  <c:v>-51.928571428571431</c:v>
                </c:pt>
                <c:pt idx="146" formatCode="0.0">
                  <c:v>-51.642857142857146</c:v>
                </c:pt>
                <c:pt idx="147" formatCode="0.0">
                  <c:v>-51.285714285714285</c:v>
                </c:pt>
                <c:pt idx="148" formatCode="0.0">
                  <c:v>-51.428571428571431</c:v>
                </c:pt>
                <c:pt idx="149" formatCode="0.0">
                  <c:v>-51.571428571428569</c:v>
                </c:pt>
                <c:pt idx="150" formatCode="0.0">
                  <c:v>-50.357142857142854</c:v>
                </c:pt>
                <c:pt idx="151" formatCode="0.0">
                  <c:v>-50.142857142857146</c:v>
                </c:pt>
                <c:pt idx="152" formatCode="0.0">
                  <c:v>-48.714285714285715</c:v>
                </c:pt>
                <c:pt idx="153" formatCode="0.0">
                  <c:v>-48.714285714285715</c:v>
                </c:pt>
                <c:pt idx="154" formatCode="0.0">
                  <c:v>-49</c:v>
                </c:pt>
                <c:pt idx="155" formatCode="0.0">
                  <c:v>-48.5</c:v>
                </c:pt>
                <c:pt idx="156" formatCode="0.0">
                  <c:v>-48.285714285714285</c:v>
                </c:pt>
                <c:pt idx="157" formatCode="0.0">
                  <c:v>-48.142857142857146</c:v>
                </c:pt>
                <c:pt idx="158" formatCode="0.0">
                  <c:v>-47.428571428571431</c:v>
                </c:pt>
                <c:pt idx="159" formatCode="0.0">
                  <c:v>-47</c:v>
                </c:pt>
                <c:pt idx="160" formatCode="0.0">
                  <c:v>-46.214285714285715</c:v>
                </c:pt>
                <c:pt idx="161" formatCode="0.0">
                  <c:v>-45.214285714285715</c:v>
                </c:pt>
                <c:pt idx="162" formatCode="0.0">
                  <c:v>-45.071428571428569</c:v>
                </c:pt>
                <c:pt idx="163" formatCode="0.0">
                  <c:v>-44.071428571428569</c:v>
                </c:pt>
                <c:pt idx="164" formatCode="0.0">
                  <c:v>#N/A</c:v>
                </c:pt>
                <c:pt idx="165" formatCode="0.0">
                  <c:v>#N/A</c:v>
                </c:pt>
                <c:pt idx="166" formatCode="0.0">
                  <c:v>#N/A</c:v>
                </c:pt>
                <c:pt idx="167" formatCode="0.0">
                  <c:v>#N/A</c:v>
                </c:pt>
                <c:pt idx="168" formatCode="0.0">
                  <c:v>#N/A</c:v>
                </c:pt>
                <c:pt idx="169" formatCode="0.0">
                  <c:v>#N/A</c:v>
                </c:pt>
                <c:pt idx="170" formatCode="0.0">
                  <c:v>#N/A</c:v>
                </c:pt>
                <c:pt idx="171" formatCode="0.0">
                  <c:v>#N/A</c:v>
                </c:pt>
                <c:pt idx="172" formatCode="0.0">
                  <c:v>#N/A</c:v>
                </c:pt>
                <c:pt idx="173" formatCode="0.0">
                  <c:v>#N/A</c:v>
                </c:pt>
                <c:pt idx="174" formatCode="0.0">
                  <c:v>#N/A</c:v>
                </c:pt>
                <c:pt idx="175" formatCode="0.0">
                  <c:v>#N/A</c:v>
                </c:pt>
                <c:pt idx="176" formatCode="0.0">
                  <c:v>#N/A</c:v>
                </c:pt>
                <c:pt idx="177" formatCode="0.0">
                  <c:v>#N/A</c:v>
                </c:pt>
                <c:pt idx="178" formatCode="0.0">
                  <c:v>#N/A</c:v>
                </c:pt>
                <c:pt idx="179" formatCode="0.0">
                  <c:v>#N/A</c:v>
                </c:pt>
                <c:pt idx="180" formatCode="0.0">
                  <c:v>#N/A</c:v>
                </c:pt>
                <c:pt idx="181" formatCode="0.0">
                  <c:v>#N/A</c:v>
                </c:pt>
                <c:pt idx="182" formatCode="0.0">
                  <c:v>#N/A</c:v>
                </c:pt>
                <c:pt idx="183" formatCode="0.0">
                  <c:v>#N/A</c:v>
                </c:pt>
                <c:pt idx="184" formatCode="0.0">
                  <c:v>#N/A</c:v>
                </c:pt>
                <c:pt idx="185" formatCode="0.0">
                  <c:v>#N/A</c:v>
                </c:pt>
                <c:pt idx="186" formatCode="0.0">
                  <c:v>#N/A</c:v>
                </c:pt>
                <c:pt idx="187" formatCode="0.0">
                  <c:v>#N/A</c:v>
                </c:pt>
                <c:pt idx="188" formatCode="0.0">
                  <c:v>#N/A</c:v>
                </c:pt>
                <c:pt idx="189" formatCode="0.0">
                  <c:v>#N/A</c:v>
                </c:pt>
                <c:pt idx="190" formatCode="0.0">
                  <c:v>#N/A</c:v>
                </c:pt>
                <c:pt idx="191" formatCode="0.0">
                  <c:v>#N/A</c:v>
                </c:pt>
                <c:pt idx="192" formatCode="0.0">
                  <c:v>#N/A</c:v>
                </c:pt>
                <c:pt idx="193" formatCode="0.0">
                  <c:v>#N/A</c:v>
                </c:pt>
                <c:pt idx="194" formatCode="0.0">
                  <c:v>#N/A</c:v>
                </c:pt>
                <c:pt idx="195" formatCode="0.0">
                  <c:v>#N/A</c:v>
                </c:pt>
                <c:pt idx="196" formatCode="0.0">
                  <c:v>#N/A</c:v>
                </c:pt>
                <c:pt idx="197" formatCode="0.0">
                  <c:v>#N/A</c:v>
                </c:pt>
                <c:pt idx="198" formatCode="0.0">
                  <c:v>#N/A</c:v>
                </c:pt>
                <c:pt idx="199" formatCode="0.0">
                  <c:v>#N/A</c:v>
                </c:pt>
                <c:pt idx="200" formatCode="0.0">
                  <c:v>#N/A</c:v>
                </c:pt>
                <c:pt idx="201" formatCode="0.0">
                  <c:v>#N/A</c:v>
                </c:pt>
                <c:pt idx="202" formatCode="0.0">
                  <c:v>#N/A</c:v>
                </c:pt>
                <c:pt idx="203" formatCode="0.0">
                  <c:v>#N/A</c:v>
                </c:pt>
                <c:pt idx="204" formatCode="0.0">
                  <c:v>#N/A</c:v>
                </c:pt>
                <c:pt idx="205" formatCode="0.0">
                  <c:v>#N/A</c:v>
                </c:pt>
                <c:pt idx="206" formatCode="0.0">
                  <c:v>#N/A</c:v>
                </c:pt>
                <c:pt idx="207" formatCode="0.0">
                  <c:v>#N/A</c:v>
                </c:pt>
                <c:pt idx="208" formatCode="0.0">
                  <c:v>#N/A</c:v>
                </c:pt>
                <c:pt idx="209" formatCode="0.0">
                  <c:v>#N/A</c:v>
                </c:pt>
                <c:pt idx="210" formatCode="0.0">
                  <c:v>#N/A</c:v>
                </c:pt>
                <c:pt idx="211" formatCode="0.0">
                  <c:v>#N/A</c:v>
                </c:pt>
                <c:pt idx="212" formatCode="0.0">
                  <c:v>#N/A</c:v>
                </c:pt>
                <c:pt idx="213" formatCode="0.0">
                  <c:v>#N/A</c:v>
                </c:pt>
                <c:pt idx="214" formatCode="0.0">
                  <c:v>#N/A</c:v>
                </c:pt>
                <c:pt idx="215" formatCode="0.0">
                  <c:v>#N/A</c:v>
                </c:pt>
                <c:pt idx="216" formatCode="0.0">
                  <c:v>#N/A</c:v>
                </c:pt>
                <c:pt idx="217" formatCode="0.0">
                  <c:v>#N/A</c:v>
                </c:pt>
                <c:pt idx="218" formatCode="0.0">
                  <c:v>#N/A</c:v>
                </c:pt>
                <c:pt idx="219" formatCode="0.0">
                  <c:v>#N/A</c:v>
                </c:pt>
                <c:pt idx="220" formatCode="0.0">
                  <c:v>#N/A</c:v>
                </c:pt>
                <c:pt idx="221" formatCode="0.0">
                  <c:v>#N/A</c:v>
                </c:pt>
                <c:pt idx="222" formatCode="0.0">
                  <c:v>#N/A</c:v>
                </c:pt>
                <c:pt idx="223" formatCode="0.0">
                  <c:v>#N/A</c:v>
                </c:pt>
                <c:pt idx="224" formatCode="0.0">
                  <c:v>#N/A</c:v>
                </c:pt>
                <c:pt idx="225" formatCode="0.0">
                  <c:v>#N/A</c:v>
                </c:pt>
                <c:pt idx="226" formatCode="0.0">
                  <c:v>#N/A</c:v>
                </c:pt>
                <c:pt idx="227" formatCode="0.0">
                  <c:v>#N/A</c:v>
                </c:pt>
                <c:pt idx="228" formatCode="0.0">
                  <c:v>#N/A</c:v>
                </c:pt>
                <c:pt idx="229" formatCode="0.0">
                  <c:v>#N/A</c:v>
                </c:pt>
                <c:pt idx="230" formatCode="0.0">
                  <c:v>#N/A</c:v>
                </c:pt>
                <c:pt idx="231" formatCode="0.0">
                  <c:v>#N/A</c:v>
                </c:pt>
                <c:pt idx="232" formatCode="0.0">
                  <c:v>#N/A</c:v>
                </c:pt>
                <c:pt idx="233" formatCode="0.0">
                  <c:v>#N/A</c:v>
                </c:pt>
                <c:pt idx="234" formatCode="0.0">
                  <c:v>#N/A</c:v>
                </c:pt>
                <c:pt idx="235" formatCode="0.0">
                  <c:v>#N/A</c:v>
                </c:pt>
                <c:pt idx="236" formatCode="0.0">
                  <c:v>#N/A</c:v>
                </c:pt>
                <c:pt idx="237" formatCode="0.0">
                  <c:v>#N/A</c:v>
                </c:pt>
                <c:pt idx="238" formatCode="0.0">
                  <c:v>#N/A</c:v>
                </c:pt>
                <c:pt idx="239" formatCode="0.0">
                  <c:v>#N/A</c:v>
                </c:pt>
                <c:pt idx="240" formatCode="0.0">
                  <c:v>#N/A</c:v>
                </c:pt>
                <c:pt idx="241" formatCode="0.0">
                  <c:v>#N/A</c:v>
                </c:pt>
                <c:pt idx="242" formatCode="0.0">
                  <c:v>#N/A</c:v>
                </c:pt>
                <c:pt idx="243" formatCode="0.0">
                  <c:v>#N/A</c:v>
                </c:pt>
                <c:pt idx="244" formatCode="0.0">
                  <c:v>#N/A</c:v>
                </c:pt>
                <c:pt idx="245" formatCode="0.0">
                  <c:v>#N/A</c:v>
                </c:pt>
                <c:pt idx="246" formatCode="0.0">
                  <c:v>#N/A</c:v>
                </c:pt>
                <c:pt idx="247" formatCode="0.0">
                  <c:v>#N/A</c:v>
                </c:pt>
                <c:pt idx="248" formatCode="0.0">
                  <c:v>#N/A</c:v>
                </c:pt>
                <c:pt idx="249" formatCode="0.0">
                  <c:v>#N/A</c:v>
                </c:pt>
                <c:pt idx="250" formatCode="0.0">
                  <c:v>#N/A</c:v>
                </c:pt>
                <c:pt idx="251" formatCode="0.0">
                  <c:v>#N/A</c:v>
                </c:pt>
                <c:pt idx="252" formatCode="0.0">
                  <c:v>#N/A</c:v>
                </c:pt>
                <c:pt idx="253" formatCode="0.0">
                  <c:v>#N/A</c:v>
                </c:pt>
                <c:pt idx="254" formatCode="0.0">
                  <c:v>#N/A</c:v>
                </c:pt>
                <c:pt idx="255" formatCode="0.0">
                  <c:v>#N/A</c:v>
                </c:pt>
                <c:pt idx="256" formatCode="0.0">
                  <c:v>#N/A</c:v>
                </c:pt>
                <c:pt idx="257" formatCode="0.0">
                  <c:v>#N/A</c:v>
                </c:pt>
                <c:pt idx="258" formatCode="0.0">
                  <c:v>#N/A</c:v>
                </c:pt>
                <c:pt idx="259" formatCode="0.0">
                  <c:v>#N/A</c:v>
                </c:pt>
                <c:pt idx="260" formatCode="0.0">
                  <c:v>#N/A</c:v>
                </c:pt>
                <c:pt idx="261" formatCode="0.0">
                  <c:v>#N/A</c:v>
                </c:pt>
                <c:pt idx="262" formatCode="0.0">
                  <c:v>#N/A</c:v>
                </c:pt>
                <c:pt idx="263" formatCode="0.0">
                  <c:v>#N/A</c:v>
                </c:pt>
                <c:pt idx="264" formatCode="0.0">
                  <c:v>#N/A</c:v>
                </c:pt>
                <c:pt idx="265" formatCode="0.0">
                  <c:v>#N/A</c:v>
                </c:pt>
                <c:pt idx="266" formatCode="0.0">
                  <c:v>#N/A</c:v>
                </c:pt>
                <c:pt idx="267" formatCode="0.0">
                  <c:v>#N/A</c:v>
                </c:pt>
                <c:pt idx="268" formatCode="0.0">
                  <c:v>#N/A</c:v>
                </c:pt>
                <c:pt idx="269" formatCode="0.0">
                  <c:v>#N/A</c:v>
                </c:pt>
                <c:pt idx="270" formatCode="0.0">
                  <c:v>#N/A</c:v>
                </c:pt>
                <c:pt idx="271" formatCode="0.0">
                  <c:v>#N/A</c:v>
                </c:pt>
                <c:pt idx="272" formatCode="0.0">
                  <c:v>#N/A</c:v>
                </c:pt>
                <c:pt idx="273" formatCode="0.0">
                  <c:v>#N/A</c:v>
                </c:pt>
                <c:pt idx="274" formatCode="0.0">
                  <c:v>#N/A</c:v>
                </c:pt>
                <c:pt idx="275" formatCode="0.0">
                  <c:v>#N/A</c:v>
                </c:pt>
                <c:pt idx="276" formatCode="0.0">
                  <c:v>#N/A</c:v>
                </c:pt>
                <c:pt idx="277" formatCode="0.0">
                  <c:v>#N/A</c:v>
                </c:pt>
                <c:pt idx="278" formatCode="0.0">
                  <c:v>#N/A</c:v>
                </c:pt>
                <c:pt idx="279" formatCode="0.0">
                  <c:v>#N/A</c:v>
                </c:pt>
                <c:pt idx="280" formatCode="0.0">
                  <c:v>#N/A</c:v>
                </c:pt>
                <c:pt idx="281" formatCode="0.0">
                  <c:v>#N/A</c:v>
                </c:pt>
                <c:pt idx="282" formatCode="0.0">
                  <c:v>#N/A</c:v>
                </c:pt>
                <c:pt idx="283" formatCode="0.0">
                  <c:v>#N/A</c:v>
                </c:pt>
                <c:pt idx="284" formatCode="0.0">
                  <c:v>#N/A</c:v>
                </c:pt>
                <c:pt idx="285" formatCode="0.0">
                  <c:v>#N/A</c:v>
                </c:pt>
                <c:pt idx="286" formatCode="0.0">
                  <c:v>#N/A</c:v>
                </c:pt>
                <c:pt idx="287" formatCode="0.0">
                  <c:v>#N/A</c:v>
                </c:pt>
                <c:pt idx="288" formatCode="0.0">
                  <c:v>#N/A</c:v>
                </c:pt>
                <c:pt idx="289" formatCode="0.0">
                  <c:v>#N/A</c:v>
                </c:pt>
                <c:pt idx="290" formatCode="0.0">
                  <c:v>#N/A</c:v>
                </c:pt>
                <c:pt idx="291" formatCode="0.0">
                  <c:v>#N/A</c:v>
                </c:pt>
                <c:pt idx="292" formatCode="0.0">
                  <c:v>#N/A</c:v>
                </c:pt>
                <c:pt idx="293" formatCode="0.0">
                  <c:v>#N/A</c:v>
                </c:pt>
                <c:pt idx="294" formatCode="0.0">
                  <c:v>#N/A</c:v>
                </c:pt>
                <c:pt idx="295" formatCode="0.0">
                  <c:v>#N/A</c:v>
                </c:pt>
                <c:pt idx="296" formatCode="0.0">
                  <c:v>#N/A</c:v>
                </c:pt>
                <c:pt idx="297" formatCode="0.0">
                  <c:v>#N/A</c:v>
                </c:pt>
                <c:pt idx="298" formatCode="0.0">
                  <c:v>#N/A</c:v>
                </c:pt>
                <c:pt idx="299" formatCode="0.0">
                  <c:v>#N/A</c:v>
                </c:pt>
                <c:pt idx="300" formatCode="0.0">
                  <c:v>#N/A</c:v>
                </c:pt>
                <c:pt idx="301" formatCode="0.0">
                  <c:v>#N/A</c:v>
                </c:pt>
                <c:pt idx="302" formatCode="0.0">
                  <c:v>#N/A</c:v>
                </c:pt>
                <c:pt idx="303" formatCode="0.0">
                  <c:v>#N/A</c:v>
                </c:pt>
                <c:pt idx="304" formatCode="0.0">
                  <c:v>#N/A</c:v>
                </c:pt>
                <c:pt idx="305" formatCode="0.0">
                  <c:v>#N/A</c:v>
                </c:pt>
                <c:pt idx="306" formatCode="0.0">
                  <c:v>#N/A</c:v>
                </c:pt>
                <c:pt idx="307" formatCode="0.0">
                  <c:v>#N/A</c:v>
                </c:pt>
                <c:pt idx="308" formatCode="0.0">
                  <c:v>#N/A</c:v>
                </c:pt>
                <c:pt idx="309" formatCode="0.0">
                  <c:v>#N/A</c:v>
                </c:pt>
                <c:pt idx="310" formatCode="0.0">
                  <c:v>#N/A</c:v>
                </c:pt>
                <c:pt idx="311" formatCode="0.0">
                  <c:v>#N/A</c:v>
                </c:pt>
                <c:pt idx="312" formatCode="0.0">
                  <c:v>#N/A</c:v>
                </c:pt>
                <c:pt idx="313" formatCode="0.0">
                  <c:v>#N/A</c:v>
                </c:pt>
                <c:pt idx="314" formatCode="0.0">
                  <c:v>#N/A</c:v>
                </c:pt>
                <c:pt idx="315" formatCode="0.0">
                  <c:v>#N/A</c:v>
                </c:pt>
                <c:pt idx="316" formatCode="0.0">
                  <c:v>#N/A</c:v>
                </c:pt>
                <c:pt idx="317" formatCode="0.0">
                  <c:v>#N/A</c:v>
                </c:pt>
                <c:pt idx="318" formatCode="0.0">
                  <c:v>#N/A</c:v>
                </c:pt>
                <c:pt idx="319" formatCode="0.0">
                  <c:v>#N/A</c:v>
                </c:pt>
                <c:pt idx="320" formatCode="0.0">
                  <c:v>#N/A</c:v>
                </c:pt>
                <c:pt idx="321" formatCode="0.0">
                  <c:v>#N/A</c:v>
                </c:pt>
                <c:pt idx="322" formatCode="0.0">
                  <c:v>#N/A</c:v>
                </c:pt>
                <c:pt idx="323" formatCode="0.0">
                  <c:v>#N/A</c:v>
                </c:pt>
                <c:pt idx="324" formatCode="0.0">
                  <c:v>#N/A</c:v>
                </c:pt>
                <c:pt idx="325" formatCode="0.0">
                  <c:v>#N/A</c:v>
                </c:pt>
                <c:pt idx="326" formatCode="0.0">
                  <c:v>#N/A</c:v>
                </c:pt>
                <c:pt idx="327" formatCode="0.0">
                  <c:v>#N/A</c:v>
                </c:pt>
                <c:pt idx="328" formatCode="0.0">
                  <c:v>#N/A</c:v>
                </c:pt>
                <c:pt idx="329" formatCode="0.0">
                  <c:v>#N/A</c:v>
                </c:pt>
                <c:pt idx="330" formatCode="0.0">
                  <c:v>#N/A</c:v>
                </c:pt>
                <c:pt idx="331" formatCode="0.0">
                  <c:v>#N/A</c:v>
                </c:pt>
                <c:pt idx="332" formatCode="0.0">
                  <c:v>#N/A</c:v>
                </c:pt>
                <c:pt idx="333" formatCode="0.0">
                  <c:v>#N/A</c:v>
                </c:pt>
                <c:pt idx="334" formatCode="0.0">
                  <c:v>#N/A</c:v>
                </c:pt>
                <c:pt idx="335" formatCode="0.0">
                  <c:v>#N/A</c:v>
                </c:pt>
                <c:pt idx="336" formatCode="0.0">
                  <c:v>#N/A</c:v>
                </c:pt>
                <c:pt idx="337" formatCode="0.0">
                  <c:v>#N/A</c:v>
                </c:pt>
                <c:pt idx="338" formatCode="0.0">
                  <c:v>#N/A</c:v>
                </c:pt>
                <c:pt idx="339" formatCode="0.0">
                  <c:v>#N/A</c:v>
                </c:pt>
                <c:pt idx="340" formatCode="0.0">
                  <c:v>#N/A</c:v>
                </c:pt>
                <c:pt idx="341" formatCode="0.0">
                  <c:v>#N/A</c:v>
                </c:pt>
                <c:pt idx="342" formatCode="0.0">
                  <c:v>#N/A</c:v>
                </c:pt>
                <c:pt idx="343" formatCode="0.0">
                  <c:v>#N/A</c:v>
                </c:pt>
                <c:pt idx="344" formatCode="0.0">
                  <c:v>#N/A</c:v>
                </c:pt>
                <c:pt idx="345" formatCode="0.0">
                  <c:v>#N/A</c:v>
                </c:pt>
                <c:pt idx="346" formatCode="0.0">
                  <c:v>#N/A</c:v>
                </c:pt>
                <c:pt idx="347" formatCode="0.0">
                  <c:v>#N/A</c:v>
                </c:pt>
                <c:pt idx="348" formatCode="0.0">
                  <c:v>#N/A</c:v>
                </c:pt>
                <c:pt idx="349" formatCode="0.0">
                  <c:v>#N/A</c:v>
                </c:pt>
                <c:pt idx="350" formatCode="0.0">
                  <c:v>#N/A</c:v>
                </c:pt>
                <c:pt idx="351" formatCode="0.0">
                  <c:v>#N/A</c:v>
                </c:pt>
                <c:pt idx="352" formatCode="0.0">
                  <c:v>#N/A</c:v>
                </c:pt>
                <c:pt idx="353" formatCode="0.0">
                  <c:v>#N/A</c:v>
                </c:pt>
                <c:pt idx="354" formatCode="0.0">
                  <c:v>#N/A</c:v>
                </c:pt>
                <c:pt idx="355" formatCode="0.0">
                  <c:v>#N/A</c:v>
                </c:pt>
                <c:pt idx="356" formatCode="0.0">
                  <c:v>#N/A</c:v>
                </c:pt>
                <c:pt idx="357" formatCode="0.0">
                  <c:v>#N/A</c:v>
                </c:pt>
                <c:pt idx="358" formatCode="0.0">
                  <c:v>#N/A</c:v>
                </c:pt>
                <c:pt idx="359" formatCode="0.0">
                  <c:v>#N/A</c:v>
                </c:pt>
                <c:pt idx="360" formatCode="0.0">
                  <c:v>#N/A</c:v>
                </c:pt>
                <c:pt idx="361" formatCode="0.0">
                  <c:v>#N/A</c:v>
                </c:pt>
                <c:pt idx="362" formatCode="0.0">
                  <c:v>#N/A</c:v>
                </c:pt>
                <c:pt idx="363" formatCode="0.0">
                  <c:v>#N/A</c:v>
                </c:pt>
                <c:pt idx="364" formatCode="0.0">
                  <c:v>#N/A</c:v>
                </c:pt>
                <c:pt idx="365" formatCode="0.0">
                  <c:v>#N/A</c:v>
                </c:pt>
                <c:pt idx="366" formatCode="0.0">
                  <c:v>#N/A</c:v>
                </c:pt>
                <c:pt idx="367" formatCode="0.0">
                  <c:v>#N/A</c:v>
                </c:pt>
                <c:pt idx="368" formatCode="0.0">
                  <c:v>#N/A</c:v>
                </c:pt>
                <c:pt idx="369" formatCode="0.0">
                  <c:v>#N/A</c:v>
                </c:pt>
                <c:pt idx="370" formatCode="0.0">
                  <c:v>#N/A</c:v>
                </c:pt>
                <c:pt idx="371" formatCode="0.0">
                  <c:v>#N/A</c:v>
                </c:pt>
                <c:pt idx="372" formatCode="0.0">
                  <c:v>#N/A</c:v>
                </c:pt>
                <c:pt idx="373" formatCode="0.0">
                  <c:v>#N/A</c:v>
                </c:pt>
                <c:pt idx="374" formatCode="0.0">
                  <c:v>#N/A</c:v>
                </c:pt>
                <c:pt idx="375" formatCode="0.0">
                  <c:v>#N/A</c:v>
                </c:pt>
                <c:pt idx="376" formatCode="0.0">
                  <c:v>#N/A</c:v>
                </c:pt>
                <c:pt idx="377" formatCode="0.0">
                  <c:v>#N/A</c:v>
                </c:pt>
                <c:pt idx="378" formatCode="0.0">
                  <c:v>#N/A</c:v>
                </c:pt>
                <c:pt idx="379" formatCode="0.0">
                  <c:v>#N/A</c:v>
                </c:pt>
                <c:pt idx="380" formatCode="0.0">
                  <c:v>#N/A</c:v>
                </c:pt>
                <c:pt idx="381" formatCode="0.0">
                  <c:v>#N/A</c:v>
                </c:pt>
                <c:pt idx="382" formatCode="0.0">
                  <c:v>#N/A</c:v>
                </c:pt>
                <c:pt idx="383" formatCode="0.0">
                  <c:v>#N/A</c:v>
                </c:pt>
                <c:pt idx="384" formatCode="0.0">
                  <c:v>#N/A</c:v>
                </c:pt>
                <c:pt idx="385" formatCode="0.0">
                  <c:v>#N/A</c:v>
                </c:pt>
                <c:pt idx="386" formatCode="0.0">
                  <c:v>#N/A</c:v>
                </c:pt>
                <c:pt idx="387" formatCode="0.0">
                  <c:v>#N/A</c:v>
                </c:pt>
                <c:pt idx="388" formatCode="0.0">
                  <c:v>#N/A</c:v>
                </c:pt>
                <c:pt idx="389" formatCode="0.0">
                  <c:v>#N/A</c:v>
                </c:pt>
                <c:pt idx="390" formatCode="0.0">
                  <c:v>#N/A</c:v>
                </c:pt>
                <c:pt idx="391" formatCode="0.0">
                  <c:v>#N/A</c:v>
                </c:pt>
                <c:pt idx="392" formatCode="0.0">
                  <c:v>#N/A</c:v>
                </c:pt>
                <c:pt idx="393" formatCode="0.0">
                  <c:v>#N/A</c:v>
                </c:pt>
                <c:pt idx="394" formatCode="0.0">
                  <c:v>#N/A</c:v>
                </c:pt>
                <c:pt idx="395" formatCode="0.0">
                  <c:v>#N/A</c:v>
                </c:pt>
                <c:pt idx="396" formatCode="0.0">
                  <c:v>#N/A</c:v>
                </c:pt>
                <c:pt idx="397" formatCode="0.0">
                  <c:v>#N/A</c:v>
                </c:pt>
                <c:pt idx="398" formatCode="0.0">
                  <c:v>#N/A</c:v>
                </c:pt>
                <c:pt idx="399" formatCode="0.0">
                  <c:v>#N/A</c:v>
                </c:pt>
                <c:pt idx="400" formatCode="0.0">
                  <c:v>#N/A</c:v>
                </c:pt>
                <c:pt idx="401" formatCode="0.0">
                  <c:v>#N/A</c:v>
                </c:pt>
                <c:pt idx="402" formatCode="0.0">
                  <c:v>#N/A</c:v>
                </c:pt>
                <c:pt idx="403" formatCode="0.0">
                  <c:v>#N/A</c:v>
                </c:pt>
                <c:pt idx="404" formatCode="0.0">
                  <c:v>#N/A</c:v>
                </c:pt>
                <c:pt idx="405" formatCode="0.0">
                  <c:v>#N/A</c:v>
                </c:pt>
                <c:pt idx="406" formatCode="0.0">
                  <c:v>#N/A</c:v>
                </c:pt>
                <c:pt idx="407" formatCode="0.0">
                  <c:v>#N/A</c:v>
                </c:pt>
                <c:pt idx="408" formatCode="0.0">
                  <c:v>#N/A</c:v>
                </c:pt>
                <c:pt idx="409" formatCode="0.0">
                  <c:v>#N/A</c:v>
                </c:pt>
                <c:pt idx="410" formatCode="0.0">
                  <c:v>#N/A</c:v>
                </c:pt>
                <c:pt idx="411" formatCode="0.0">
                  <c:v>#N/A</c:v>
                </c:pt>
                <c:pt idx="412" formatCode="0.0">
                  <c:v>#N/A</c:v>
                </c:pt>
                <c:pt idx="413" formatCode="0.0">
                  <c:v>#N/A</c:v>
                </c:pt>
                <c:pt idx="414" formatCode="0.0">
                  <c:v>#N/A</c:v>
                </c:pt>
                <c:pt idx="415" formatCode="0.0">
                  <c:v>#N/A</c:v>
                </c:pt>
                <c:pt idx="416" formatCode="0.0">
                  <c:v>#N/A</c:v>
                </c:pt>
                <c:pt idx="417" formatCode="0.0">
                  <c:v>#N/A</c:v>
                </c:pt>
                <c:pt idx="418" formatCode="0.0">
                  <c:v>#N/A</c:v>
                </c:pt>
                <c:pt idx="419" formatCode="0.0">
                  <c:v>#N/A</c:v>
                </c:pt>
                <c:pt idx="420" formatCode="0.0">
                  <c:v>#N/A</c:v>
                </c:pt>
                <c:pt idx="421" formatCode="0.0">
                  <c:v>#N/A</c:v>
                </c:pt>
                <c:pt idx="422" formatCode="0.0">
                  <c:v>#N/A</c:v>
                </c:pt>
                <c:pt idx="423" formatCode="0.0">
                  <c:v>#N/A</c:v>
                </c:pt>
                <c:pt idx="424" formatCode="0.0">
                  <c:v>#N/A</c:v>
                </c:pt>
                <c:pt idx="425" formatCode="0.0">
                  <c:v>#N/A</c:v>
                </c:pt>
                <c:pt idx="426" formatCode="0.0">
                  <c:v>#N/A</c:v>
                </c:pt>
                <c:pt idx="427" formatCode="0.0">
                  <c:v>#N/A</c:v>
                </c:pt>
                <c:pt idx="428" formatCode="0.0">
                  <c:v>#N/A</c:v>
                </c:pt>
                <c:pt idx="429" formatCode="0.0">
                  <c:v>#N/A</c:v>
                </c:pt>
                <c:pt idx="430" formatCode="0.0">
                  <c:v>#N/A</c:v>
                </c:pt>
                <c:pt idx="431" formatCode="0.0">
                  <c:v>#N/A</c:v>
                </c:pt>
                <c:pt idx="432" formatCode="0.0">
                  <c:v>#N/A</c:v>
                </c:pt>
                <c:pt idx="433" formatCode="0.0">
                  <c:v>#N/A</c:v>
                </c:pt>
                <c:pt idx="434" formatCode="0.0">
                  <c:v>#N/A</c:v>
                </c:pt>
                <c:pt idx="435" formatCode="0.0">
                  <c:v>#N/A</c:v>
                </c:pt>
                <c:pt idx="436" formatCode="0.0">
                  <c:v>#N/A</c:v>
                </c:pt>
                <c:pt idx="437" formatCode="0.0">
                  <c:v>#N/A</c:v>
                </c:pt>
                <c:pt idx="438" formatCode="0.0">
                  <c:v>#N/A</c:v>
                </c:pt>
                <c:pt idx="439" formatCode="0.0">
                  <c:v>#N/A</c:v>
                </c:pt>
                <c:pt idx="440" formatCode="0.0">
                  <c:v>#N/A</c:v>
                </c:pt>
                <c:pt idx="441" formatCode="0.0">
                  <c:v>#N/A</c:v>
                </c:pt>
                <c:pt idx="442" formatCode="0.0">
                  <c:v>#N/A</c:v>
                </c:pt>
                <c:pt idx="443" formatCode="0.0">
                  <c:v>#N/A</c:v>
                </c:pt>
                <c:pt idx="444" formatCode="0.0">
                  <c:v>#N/A</c:v>
                </c:pt>
                <c:pt idx="445" formatCode="0.0">
                  <c:v>#N/A</c:v>
                </c:pt>
                <c:pt idx="446" formatCode="0.0">
                  <c:v>#N/A</c:v>
                </c:pt>
                <c:pt idx="447" formatCode="0.0">
                  <c:v>#N/A</c:v>
                </c:pt>
                <c:pt idx="448" formatCode="0.0">
                  <c:v>#N/A</c:v>
                </c:pt>
                <c:pt idx="449" formatCode="0.0">
                  <c:v>#N/A</c:v>
                </c:pt>
                <c:pt idx="450" formatCode="0.0">
                  <c:v>#N/A</c:v>
                </c:pt>
                <c:pt idx="451" formatCode="0.0">
                  <c:v>#N/A</c:v>
                </c:pt>
                <c:pt idx="452" formatCode="0.0">
                  <c:v>#N/A</c:v>
                </c:pt>
                <c:pt idx="453" formatCode="0.0">
                  <c:v>#N/A</c:v>
                </c:pt>
                <c:pt idx="454" formatCode="0.0">
                  <c:v>#N/A</c:v>
                </c:pt>
                <c:pt idx="455" formatCode="0.0">
                  <c:v>#N/A</c:v>
                </c:pt>
                <c:pt idx="456" formatCode="0.0">
                  <c:v>#N/A</c:v>
                </c:pt>
                <c:pt idx="457" formatCode="0.0">
                  <c:v>#N/A</c:v>
                </c:pt>
                <c:pt idx="458" formatCode="0.0">
                  <c:v>#N/A</c:v>
                </c:pt>
                <c:pt idx="459" formatCode="0.0">
                  <c:v>#N/A</c:v>
                </c:pt>
                <c:pt idx="460" formatCode="0.0">
                  <c:v>#N/A</c:v>
                </c:pt>
                <c:pt idx="461" formatCode="0.0">
                  <c:v>#N/A</c:v>
                </c:pt>
                <c:pt idx="462" formatCode="0.0">
                  <c:v>#N/A</c:v>
                </c:pt>
                <c:pt idx="463" formatCode="0.0">
                  <c:v>#N/A</c:v>
                </c:pt>
                <c:pt idx="464" formatCode="0.0">
                  <c:v>#N/A</c:v>
                </c:pt>
                <c:pt idx="465" formatCode="0.0">
                  <c:v>#N/A</c:v>
                </c:pt>
                <c:pt idx="466" formatCode="0.0">
                  <c:v>#N/A</c:v>
                </c:pt>
                <c:pt idx="467" formatCode="0.0">
                  <c:v>#N/A</c:v>
                </c:pt>
                <c:pt idx="468" formatCode="0.0">
                  <c:v>#N/A</c:v>
                </c:pt>
                <c:pt idx="469" formatCode="0.0">
                  <c:v>#N/A</c:v>
                </c:pt>
                <c:pt idx="470" formatCode="0.0">
                  <c:v>#N/A</c:v>
                </c:pt>
                <c:pt idx="471" formatCode="0.0">
                  <c:v>#N/A</c:v>
                </c:pt>
                <c:pt idx="472" formatCode="0.0">
                  <c:v>#N/A</c:v>
                </c:pt>
                <c:pt idx="473" formatCode="0.0">
                  <c:v>#N/A</c:v>
                </c:pt>
                <c:pt idx="474" formatCode="0.0">
                  <c:v>#N/A</c:v>
                </c:pt>
                <c:pt idx="475" formatCode="0.0">
                  <c:v>#N/A</c:v>
                </c:pt>
                <c:pt idx="476" formatCode="0.0">
                  <c:v>#N/A</c:v>
                </c:pt>
                <c:pt idx="477" formatCode="0.0">
                  <c:v>#N/A</c:v>
                </c:pt>
                <c:pt idx="478" formatCode="0.0">
                  <c:v>#N/A</c:v>
                </c:pt>
                <c:pt idx="479" formatCode="0.0">
                  <c:v>#N/A</c:v>
                </c:pt>
                <c:pt idx="480" formatCode="0.0">
                  <c:v>#N/A</c:v>
                </c:pt>
                <c:pt idx="481" formatCode="0.0">
                  <c:v>#N/A</c:v>
                </c:pt>
                <c:pt idx="482" formatCode="0.0">
                  <c:v>#N/A</c:v>
                </c:pt>
                <c:pt idx="483" formatCode="0.0">
                  <c:v>#N/A</c:v>
                </c:pt>
                <c:pt idx="484" formatCode="0.0">
                  <c:v>#N/A</c:v>
                </c:pt>
                <c:pt idx="485" formatCode="0.0">
                  <c:v>#N/A</c:v>
                </c:pt>
                <c:pt idx="486" formatCode="0.0">
                  <c:v>#N/A</c:v>
                </c:pt>
                <c:pt idx="487" formatCode="0.0">
                  <c:v>#N/A</c:v>
                </c:pt>
                <c:pt idx="488" formatCode="0.0">
                  <c:v>#N/A</c:v>
                </c:pt>
                <c:pt idx="489" formatCode="0.0">
                  <c:v>#N/A</c:v>
                </c:pt>
                <c:pt idx="490" formatCode="0.0">
                  <c:v>#N/A</c:v>
                </c:pt>
                <c:pt idx="491" formatCode="0.0">
                  <c:v>#N/A</c:v>
                </c:pt>
                <c:pt idx="492" formatCode="0.0">
                  <c:v>#N/A</c:v>
                </c:pt>
                <c:pt idx="493" formatCode="0.0">
                  <c:v>#N/A</c:v>
                </c:pt>
                <c:pt idx="494" formatCode="0.0">
                  <c:v>#N/A</c:v>
                </c:pt>
                <c:pt idx="495" formatCode="0.0">
                  <c:v>#N/A</c:v>
                </c:pt>
              </c:numCache>
            </c:numRef>
          </c:val>
          <c:smooth val="0"/>
        </c:ser>
        <c:dLbls>
          <c:showLegendKey val="0"/>
          <c:showVal val="0"/>
          <c:showCatName val="0"/>
          <c:showSerName val="0"/>
          <c:showPercent val="0"/>
          <c:showBubbleSize val="0"/>
        </c:dLbls>
        <c:marker val="1"/>
        <c:smooth val="0"/>
        <c:axId val="97972608"/>
        <c:axId val="97966720"/>
      </c:lineChart>
      <c:dateAx>
        <c:axId val="97963392"/>
        <c:scaling>
          <c:orientation val="minMax"/>
          <c:min val="43878"/>
        </c:scaling>
        <c:delete val="0"/>
        <c:axPos val="b"/>
        <c:numFmt formatCode="[$-409]d\-mmm;@" sourceLinked="0"/>
        <c:majorTickMark val="none"/>
        <c:minorTickMark val="none"/>
        <c:tickLblPos val="low"/>
        <c:spPr>
          <a:ln w="12700">
            <a:solidFill>
              <a:srgbClr val="000000"/>
            </a:solidFill>
            <a:prstDash val="solid"/>
          </a:ln>
        </c:spPr>
        <c:txPr>
          <a:bodyPr rot="0" vert="horz"/>
          <a:lstStyle/>
          <a:p>
            <a:pPr>
              <a:defRPr/>
            </a:pPr>
            <a:endParaRPr lang="en-US"/>
          </a:p>
        </c:txPr>
        <c:crossAx val="97965184"/>
        <c:crosses val="autoZero"/>
        <c:auto val="1"/>
        <c:lblOffset val="100"/>
        <c:baseTimeUnit val="days"/>
        <c:majorUnit val="1"/>
        <c:majorTimeUnit val="months"/>
      </c:dateAx>
      <c:valAx>
        <c:axId val="97965184"/>
        <c:scaling>
          <c:orientation val="minMax"/>
          <c:max val="2.5"/>
        </c:scaling>
        <c:delete val="0"/>
        <c:axPos val="l"/>
        <c:majorGridlines>
          <c:spPr>
            <a:ln w="3175">
              <a:solidFill>
                <a:srgbClr val="464749"/>
              </a:solidFill>
              <a:prstDash val="solid"/>
            </a:ln>
          </c:spPr>
        </c:majorGridlines>
        <c:numFmt formatCode="General" sourceLinked="0"/>
        <c:majorTickMark val="none"/>
        <c:minorTickMark val="none"/>
        <c:tickLblPos val="nextTo"/>
        <c:spPr>
          <a:ln w="25400">
            <a:noFill/>
          </a:ln>
        </c:spPr>
        <c:crossAx val="97963392"/>
        <c:crosses val="autoZero"/>
        <c:crossBetween val="midCat"/>
      </c:valAx>
      <c:valAx>
        <c:axId val="97966720"/>
        <c:scaling>
          <c:orientation val="minMax"/>
          <c:min val="-100"/>
        </c:scaling>
        <c:delete val="0"/>
        <c:axPos val="r"/>
        <c:numFmt formatCode="#,##0;\ \(#,##0\)" sourceLinked="0"/>
        <c:majorTickMark val="none"/>
        <c:minorTickMark val="none"/>
        <c:tickLblPos val="nextTo"/>
        <c:spPr>
          <a:ln w="25400">
            <a:noFill/>
          </a:ln>
        </c:spPr>
        <c:crossAx val="97972608"/>
        <c:crosses val="max"/>
        <c:crossBetween val="between"/>
        <c:majorUnit val="25"/>
      </c:valAx>
      <c:dateAx>
        <c:axId val="97972608"/>
        <c:scaling>
          <c:orientation val="minMax"/>
        </c:scaling>
        <c:delete val="1"/>
        <c:axPos val="b"/>
        <c:numFmt formatCode="m\/d\/yyyy" sourceLinked="1"/>
        <c:majorTickMark val="out"/>
        <c:minorTickMark val="none"/>
        <c:tickLblPos val="nextTo"/>
        <c:crossAx val="97966720"/>
        <c:crosses val="autoZero"/>
        <c:auto val="1"/>
        <c:lblOffset val="100"/>
        <c:baseTimeUnit val="days"/>
        <c:majorUnit val="1"/>
        <c:minorUnit val="1"/>
      </c:dateAx>
      <c:spPr>
        <a:noFill/>
        <a:ln w="25400">
          <a:noFill/>
        </a:ln>
      </c:spPr>
    </c:plotArea>
    <c:legend>
      <c:legendPos val="b"/>
      <c:layout>
        <c:manualLayout>
          <c:xMode val="edge"/>
          <c:yMode val="edge"/>
          <c:x val="0.12450815470386517"/>
          <c:y val="0.83876370773112296"/>
          <c:w val="0.7509834459083341"/>
          <c:h val="0.15332858455767895"/>
        </c:manualLayout>
      </c:layout>
      <c:overlay val="0"/>
      <c:spPr>
        <a:noFill/>
        <a:ln w="25400">
          <a:noFill/>
        </a:ln>
        <a:effectLst/>
      </c:spPr>
    </c:legend>
    <c:plotVisOnly val="1"/>
    <c:dispBlanksAs val="zero"/>
    <c:showDLblsOverMax val="0"/>
  </c:chart>
  <c:spPr>
    <a:solidFill>
      <a:srgbClr val="FFFFFF"/>
    </a:solidFill>
    <a:ln w="9525">
      <a:noFill/>
    </a:ln>
    <a:effectLst/>
  </c:spPr>
  <c:txPr>
    <a:bodyPr/>
    <a:lstStyle/>
    <a:p>
      <a:pPr>
        <a:defRPr sz="1000">
          <a:latin typeface="Frutiger 45 Light" panose="020B0603020202020204" pitchFamily="34" charset="0"/>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xMode val="edge"/>
          <c:yMode val="edge"/>
          <c:x val="1.1111111111111112E-2"/>
          <c:y val="1.8518518518518517E-2"/>
          <c:w val="0.96944444444444444"/>
          <c:h val="0.875"/>
        </c:manualLayout>
      </c:layout>
      <c:lineChart>
        <c:grouping val="standard"/>
        <c:varyColors val="0"/>
        <c:ser>
          <c:idx val="0"/>
          <c:order val="0"/>
          <c:tx>
            <c:strRef>
              <c:f>Arizona!$C$4</c:f>
              <c:strCache>
                <c:ptCount val="1"/>
                <c:pt idx="0">
                  <c:v>Reproduction number</c:v>
                </c:pt>
              </c:strCache>
            </c:strRef>
          </c:tx>
          <c:spPr>
            <a:ln w="50800">
              <a:solidFill>
                <a:srgbClr val="4D3C2F"/>
              </a:solidFill>
              <a:prstDash val="solid"/>
            </a:ln>
          </c:spPr>
          <c:marker>
            <c:symbol val="none"/>
          </c:marker>
          <c:cat>
            <c:numRef>
              <c:f>Arizona!$B$5:$B$1000</c:f>
              <c:numCache>
                <c:formatCode>m\/d\/yyyy</c:formatCode>
                <c:ptCount val="996"/>
                <c:pt idx="0">
                  <c:v>43831</c:v>
                </c:pt>
                <c:pt idx="1">
                  <c:v>43832</c:v>
                </c:pt>
                <c:pt idx="2">
                  <c:v>43833</c:v>
                </c:pt>
                <c:pt idx="3">
                  <c:v>43834</c:v>
                </c:pt>
                <c:pt idx="4">
                  <c:v>43835</c:v>
                </c:pt>
                <c:pt idx="5">
                  <c:v>43836</c:v>
                </c:pt>
                <c:pt idx="6">
                  <c:v>43837</c:v>
                </c:pt>
                <c:pt idx="7">
                  <c:v>43838</c:v>
                </c:pt>
                <c:pt idx="8">
                  <c:v>43839</c:v>
                </c:pt>
                <c:pt idx="9">
                  <c:v>43840</c:v>
                </c:pt>
                <c:pt idx="10">
                  <c:v>43841</c:v>
                </c:pt>
                <c:pt idx="11">
                  <c:v>43842</c:v>
                </c:pt>
                <c:pt idx="12">
                  <c:v>43843</c:v>
                </c:pt>
                <c:pt idx="13">
                  <c:v>43844</c:v>
                </c:pt>
                <c:pt idx="14">
                  <c:v>43845</c:v>
                </c:pt>
                <c:pt idx="15">
                  <c:v>43846</c:v>
                </c:pt>
                <c:pt idx="16">
                  <c:v>43847</c:v>
                </c:pt>
                <c:pt idx="17">
                  <c:v>43848</c:v>
                </c:pt>
                <c:pt idx="18">
                  <c:v>43849</c:v>
                </c:pt>
                <c:pt idx="19">
                  <c:v>43850</c:v>
                </c:pt>
                <c:pt idx="20">
                  <c:v>43851</c:v>
                </c:pt>
                <c:pt idx="21">
                  <c:v>43852</c:v>
                </c:pt>
                <c:pt idx="22">
                  <c:v>43853</c:v>
                </c:pt>
                <c:pt idx="23">
                  <c:v>43854</c:v>
                </c:pt>
                <c:pt idx="24">
                  <c:v>43855</c:v>
                </c:pt>
                <c:pt idx="25">
                  <c:v>43856</c:v>
                </c:pt>
                <c:pt idx="26">
                  <c:v>43857</c:v>
                </c:pt>
                <c:pt idx="27">
                  <c:v>43858</c:v>
                </c:pt>
                <c:pt idx="28">
                  <c:v>43859</c:v>
                </c:pt>
                <c:pt idx="29">
                  <c:v>43860</c:v>
                </c:pt>
                <c:pt idx="30">
                  <c:v>43861</c:v>
                </c:pt>
                <c:pt idx="31">
                  <c:v>43862</c:v>
                </c:pt>
                <c:pt idx="32">
                  <c:v>43863</c:v>
                </c:pt>
                <c:pt idx="33">
                  <c:v>43864</c:v>
                </c:pt>
                <c:pt idx="34">
                  <c:v>43865</c:v>
                </c:pt>
                <c:pt idx="35">
                  <c:v>43866</c:v>
                </c:pt>
                <c:pt idx="36">
                  <c:v>43867</c:v>
                </c:pt>
                <c:pt idx="37">
                  <c:v>43868</c:v>
                </c:pt>
                <c:pt idx="38">
                  <c:v>43869</c:v>
                </c:pt>
                <c:pt idx="39">
                  <c:v>43870</c:v>
                </c:pt>
                <c:pt idx="40">
                  <c:v>43871</c:v>
                </c:pt>
                <c:pt idx="41">
                  <c:v>43872</c:v>
                </c:pt>
                <c:pt idx="42">
                  <c:v>43873</c:v>
                </c:pt>
                <c:pt idx="43">
                  <c:v>43874</c:v>
                </c:pt>
                <c:pt idx="44">
                  <c:v>43875</c:v>
                </c:pt>
                <c:pt idx="45">
                  <c:v>43876</c:v>
                </c:pt>
                <c:pt idx="46">
                  <c:v>43877</c:v>
                </c:pt>
                <c:pt idx="47">
                  <c:v>43878</c:v>
                </c:pt>
                <c:pt idx="48">
                  <c:v>43879</c:v>
                </c:pt>
                <c:pt idx="49">
                  <c:v>43880</c:v>
                </c:pt>
                <c:pt idx="50">
                  <c:v>43881</c:v>
                </c:pt>
                <c:pt idx="51">
                  <c:v>43882</c:v>
                </c:pt>
                <c:pt idx="52">
                  <c:v>43883</c:v>
                </c:pt>
                <c:pt idx="53">
                  <c:v>43884</c:v>
                </c:pt>
                <c:pt idx="54">
                  <c:v>43885</c:v>
                </c:pt>
                <c:pt idx="55">
                  <c:v>43886</c:v>
                </c:pt>
                <c:pt idx="56">
                  <c:v>43887</c:v>
                </c:pt>
                <c:pt idx="57">
                  <c:v>43888</c:v>
                </c:pt>
                <c:pt idx="58">
                  <c:v>43889</c:v>
                </c:pt>
                <c:pt idx="59">
                  <c:v>43890</c:v>
                </c:pt>
                <c:pt idx="60">
                  <c:v>43891</c:v>
                </c:pt>
                <c:pt idx="61">
                  <c:v>43892</c:v>
                </c:pt>
                <c:pt idx="62">
                  <c:v>43893</c:v>
                </c:pt>
                <c:pt idx="63">
                  <c:v>43894</c:v>
                </c:pt>
                <c:pt idx="64">
                  <c:v>43895</c:v>
                </c:pt>
                <c:pt idx="65">
                  <c:v>43896</c:v>
                </c:pt>
                <c:pt idx="66">
                  <c:v>43897</c:v>
                </c:pt>
                <c:pt idx="67">
                  <c:v>43898</c:v>
                </c:pt>
                <c:pt idx="68">
                  <c:v>43899</c:v>
                </c:pt>
                <c:pt idx="69">
                  <c:v>43900</c:v>
                </c:pt>
                <c:pt idx="70">
                  <c:v>43901</c:v>
                </c:pt>
                <c:pt idx="71">
                  <c:v>43902</c:v>
                </c:pt>
                <c:pt idx="72">
                  <c:v>43903</c:v>
                </c:pt>
                <c:pt idx="73">
                  <c:v>43904</c:v>
                </c:pt>
                <c:pt idx="74">
                  <c:v>43905</c:v>
                </c:pt>
                <c:pt idx="75">
                  <c:v>43906</c:v>
                </c:pt>
                <c:pt idx="76">
                  <c:v>43907</c:v>
                </c:pt>
                <c:pt idx="77">
                  <c:v>43908</c:v>
                </c:pt>
                <c:pt idx="78">
                  <c:v>43909</c:v>
                </c:pt>
                <c:pt idx="79">
                  <c:v>43910</c:v>
                </c:pt>
                <c:pt idx="80">
                  <c:v>43911</c:v>
                </c:pt>
                <c:pt idx="81">
                  <c:v>43912</c:v>
                </c:pt>
                <c:pt idx="82">
                  <c:v>43913</c:v>
                </c:pt>
                <c:pt idx="83">
                  <c:v>43914</c:v>
                </c:pt>
                <c:pt idx="84">
                  <c:v>43915</c:v>
                </c:pt>
                <c:pt idx="85">
                  <c:v>43916</c:v>
                </c:pt>
                <c:pt idx="86">
                  <c:v>43917</c:v>
                </c:pt>
                <c:pt idx="87">
                  <c:v>43918</c:v>
                </c:pt>
                <c:pt idx="88">
                  <c:v>43919</c:v>
                </c:pt>
                <c:pt idx="89">
                  <c:v>43920</c:v>
                </c:pt>
                <c:pt idx="90">
                  <c:v>43921</c:v>
                </c:pt>
                <c:pt idx="91">
                  <c:v>43922</c:v>
                </c:pt>
                <c:pt idx="92">
                  <c:v>43923</c:v>
                </c:pt>
                <c:pt idx="93">
                  <c:v>43924</c:v>
                </c:pt>
                <c:pt idx="94">
                  <c:v>43925</c:v>
                </c:pt>
                <c:pt idx="95">
                  <c:v>43926</c:v>
                </c:pt>
                <c:pt idx="96">
                  <c:v>43927</c:v>
                </c:pt>
                <c:pt idx="97">
                  <c:v>43928</c:v>
                </c:pt>
                <c:pt idx="98">
                  <c:v>43929</c:v>
                </c:pt>
                <c:pt idx="99">
                  <c:v>43930</c:v>
                </c:pt>
                <c:pt idx="100">
                  <c:v>43931</c:v>
                </c:pt>
                <c:pt idx="101">
                  <c:v>43932</c:v>
                </c:pt>
                <c:pt idx="102">
                  <c:v>43933</c:v>
                </c:pt>
                <c:pt idx="103">
                  <c:v>43934</c:v>
                </c:pt>
                <c:pt idx="104">
                  <c:v>43935</c:v>
                </c:pt>
                <c:pt idx="105">
                  <c:v>43936</c:v>
                </c:pt>
                <c:pt idx="106">
                  <c:v>43937</c:v>
                </c:pt>
                <c:pt idx="107">
                  <c:v>43938</c:v>
                </c:pt>
                <c:pt idx="108">
                  <c:v>43939</c:v>
                </c:pt>
                <c:pt idx="109">
                  <c:v>43940</c:v>
                </c:pt>
                <c:pt idx="110">
                  <c:v>43941</c:v>
                </c:pt>
                <c:pt idx="111">
                  <c:v>43942</c:v>
                </c:pt>
                <c:pt idx="112">
                  <c:v>43943</c:v>
                </c:pt>
                <c:pt idx="113">
                  <c:v>43944</c:v>
                </c:pt>
                <c:pt idx="114">
                  <c:v>43945</c:v>
                </c:pt>
                <c:pt idx="115">
                  <c:v>43946</c:v>
                </c:pt>
                <c:pt idx="116">
                  <c:v>43947</c:v>
                </c:pt>
                <c:pt idx="117">
                  <c:v>43948</c:v>
                </c:pt>
                <c:pt idx="118">
                  <c:v>43949</c:v>
                </c:pt>
                <c:pt idx="119">
                  <c:v>43950</c:v>
                </c:pt>
                <c:pt idx="120">
                  <c:v>43951</c:v>
                </c:pt>
                <c:pt idx="121">
                  <c:v>43952</c:v>
                </c:pt>
                <c:pt idx="122">
                  <c:v>43953</c:v>
                </c:pt>
                <c:pt idx="123">
                  <c:v>43954</c:v>
                </c:pt>
                <c:pt idx="124">
                  <c:v>43955</c:v>
                </c:pt>
                <c:pt idx="125">
                  <c:v>43956</c:v>
                </c:pt>
                <c:pt idx="126">
                  <c:v>43957</c:v>
                </c:pt>
                <c:pt idx="127">
                  <c:v>43958</c:v>
                </c:pt>
                <c:pt idx="128">
                  <c:v>43959</c:v>
                </c:pt>
                <c:pt idx="129">
                  <c:v>43960</c:v>
                </c:pt>
                <c:pt idx="130">
                  <c:v>43961</c:v>
                </c:pt>
                <c:pt idx="131">
                  <c:v>43962</c:v>
                </c:pt>
                <c:pt idx="132">
                  <c:v>43963</c:v>
                </c:pt>
                <c:pt idx="133">
                  <c:v>43964</c:v>
                </c:pt>
                <c:pt idx="134">
                  <c:v>43965</c:v>
                </c:pt>
                <c:pt idx="135">
                  <c:v>43966</c:v>
                </c:pt>
                <c:pt idx="136">
                  <c:v>43967</c:v>
                </c:pt>
                <c:pt idx="137">
                  <c:v>43968</c:v>
                </c:pt>
                <c:pt idx="138">
                  <c:v>43969</c:v>
                </c:pt>
                <c:pt idx="139">
                  <c:v>43970</c:v>
                </c:pt>
                <c:pt idx="140">
                  <c:v>43971</c:v>
                </c:pt>
                <c:pt idx="141">
                  <c:v>43972</c:v>
                </c:pt>
                <c:pt idx="142">
                  <c:v>43973</c:v>
                </c:pt>
                <c:pt idx="143">
                  <c:v>43974</c:v>
                </c:pt>
                <c:pt idx="144">
                  <c:v>43975</c:v>
                </c:pt>
                <c:pt idx="145">
                  <c:v>43976</c:v>
                </c:pt>
                <c:pt idx="146">
                  <c:v>43977</c:v>
                </c:pt>
                <c:pt idx="147">
                  <c:v>43978</c:v>
                </c:pt>
                <c:pt idx="148">
                  <c:v>43979</c:v>
                </c:pt>
                <c:pt idx="149">
                  <c:v>43980</c:v>
                </c:pt>
                <c:pt idx="150">
                  <c:v>43981</c:v>
                </c:pt>
                <c:pt idx="151">
                  <c:v>43982</c:v>
                </c:pt>
                <c:pt idx="152">
                  <c:v>43983</c:v>
                </c:pt>
                <c:pt idx="153">
                  <c:v>43984</c:v>
                </c:pt>
                <c:pt idx="154">
                  <c:v>43985</c:v>
                </c:pt>
                <c:pt idx="155">
                  <c:v>43986</c:v>
                </c:pt>
                <c:pt idx="156">
                  <c:v>43987</c:v>
                </c:pt>
                <c:pt idx="157">
                  <c:v>43988</c:v>
                </c:pt>
                <c:pt idx="158">
                  <c:v>43989</c:v>
                </c:pt>
                <c:pt idx="159">
                  <c:v>43990</c:v>
                </c:pt>
                <c:pt idx="160">
                  <c:v>43991</c:v>
                </c:pt>
                <c:pt idx="161">
                  <c:v>43992</c:v>
                </c:pt>
                <c:pt idx="162">
                  <c:v>43993</c:v>
                </c:pt>
                <c:pt idx="163">
                  <c:v>43994</c:v>
                </c:pt>
                <c:pt idx="164">
                  <c:v>43995</c:v>
                </c:pt>
                <c:pt idx="165">
                  <c:v>43996</c:v>
                </c:pt>
                <c:pt idx="166">
                  <c:v>43997</c:v>
                </c:pt>
                <c:pt idx="167">
                  <c:v>43998</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numCache>
            </c:numRef>
          </c:cat>
          <c:val>
            <c:numRef>
              <c:f>Arizona!$C$5:$C$1000</c:f>
              <c:numCache>
                <c:formatCode>General</c:formatCode>
                <c:ptCount val="99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1.7</c:v>
                </c:pt>
                <c:pt idx="76">
                  <c:v>1.7</c:v>
                </c:pt>
                <c:pt idx="77">
                  <c:v>1.6</c:v>
                </c:pt>
                <c:pt idx="78">
                  <c:v>1.6</c:v>
                </c:pt>
                <c:pt idx="79">
                  <c:v>1.5</c:v>
                </c:pt>
                <c:pt idx="80">
                  <c:v>1.4</c:v>
                </c:pt>
                <c:pt idx="81">
                  <c:v>1.4</c:v>
                </c:pt>
                <c:pt idx="82">
                  <c:v>1.3</c:v>
                </c:pt>
                <c:pt idx="83">
                  <c:v>1.3</c:v>
                </c:pt>
                <c:pt idx="84">
                  <c:v>1.3</c:v>
                </c:pt>
                <c:pt idx="85">
                  <c:v>1.2</c:v>
                </c:pt>
                <c:pt idx="86">
                  <c:v>1.2</c:v>
                </c:pt>
                <c:pt idx="87">
                  <c:v>1.2</c:v>
                </c:pt>
                <c:pt idx="88">
                  <c:v>1.1000000000000001</c:v>
                </c:pt>
                <c:pt idx="89">
                  <c:v>1.1000000000000001</c:v>
                </c:pt>
                <c:pt idx="90">
                  <c:v>1.1000000000000001</c:v>
                </c:pt>
                <c:pt idx="91">
                  <c:v>1.1000000000000001</c:v>
                </c:pt>
                <c:pt idx="92">
                  <c:v>1.1000000000000001</c:v>
                </c:pt>
                <c:pt idx="93">
                  <c:v>1</c:v>
                </c:pt>
                <c:pt idx="94">
                  <c:v>1</c:v>
                </c:pt>
                <c:pt idx="95">
                  <c:v>1</c:v>
                </c:pt>
                <c:pt idx="96">
                  <c:v>1</c:v>
                </c:pt>
                <c:pt idx="97">
                  <c:v>1</c:v>
                </c:pt>
                <c:pt idx="98">
                  <c:v>1</c:v>
                </c:pt>
                <c:pt idx="99">
                  <c:v>1</c:v>
                </c:pt>
                <c:pt idx="100">
                  <c:v>1.1000000000000001</c:v>
                </c:pt>
                <c:pt idx="101">
                  <c:v>1.1000000000000001</c:v>
                </c:pt>
                <c:pt idx="102">
                  <c:v>1.1000000000000001</c:v>
                </c:pt>
                <c:pt idx="103">
                  <c:v>1.1000000000000001</c:v>
                </c:pt>
                <c:pt idx="104">
                  <c:v>1.1000000000000001</c:v>
                </c:pt>
                <c:pt idx="105">
                  <c:v>1.1000000000000001</c:v>
                </c:pt>
                <c:pt idx="106">
                  <c:v>1.1000000000000001</c:v>
                </c:pt>
                <c:pt idx="107">
                  <c:v>1.1000000000000001</c:v>
                </c:pt>
                <c:pt idx="108">
                  <c:v>1.1000000000000001</c:v>
                </c:pt>
                <c:pt idx="109">
                  <c:v>1.1000000000000001</c:v>
                </c:pt>
                <c:pt idx="110">
                  <c:v>1.1000000000000001</c:v>
                </c:pt>
                <c:pt idx="111">
                  <c:v>1.1000000000000001</c:v>
                </c:pt>
                <c:pt idx="112">
                  <c:v>1.1000000000000001</c:v>
                </c:pt>
                <c:pt idx="113">
                  <c:v>1.1000000000000001</c:v>
                </c:pt>
                <c:pt idx="114">
                  <c:v>1.1000000000000001</c:v>
                </c:pt>
                <c:pt idx="115">
                  <c:v>1.1000000000000001</c:v>
                </c:pt>
                <c:pt idx="116">
                  <c:v>1.1000000000000001</c:v>
                </c:pt>
                <c:pt idx="117">
                  <c:v>1.1000000000000001</c:v>
                </c:pt>
                <c:pt idx="118">
                  <c:v>1.1000000000000001</c:v>
                </c:pt>
                <c:pt idx="119">
                  <c:v>1.1000000000000001</c:v>
                </c:pt>
                <c:pt idx="120">
                  <c:v>1.1000000000000001</c:v>
                </c:pt>
                <c:pt idx="121">
                  <c:v>1.1000000000000001</c:v>
                </c:pt>
                <c:pt idx="122">
                  <c:v>1.1000000000000001</c:v>
                </c:pt>
                <c:pt idx="123">
                  <c:v>1.1000000000000001</c:v>
                </c:pt>
                <c:pt idx="124">
                  <c:v>1.1000000000000001</c:v>
                </c:pt>
                <c:pt idx="125">
                  <c:v>1</c:v>
                </c:pt>
                <c:pt idx="126">
                  <c:v>1</c:v>
                </c:pt>
                <c:pt idx="127">
                  <c:v>1</c:v>
                </c:pt>
                <c:pt idx="128">
                  <c:v>1</c:v>
                </c:pt>
                <c:pt idx="129">
                  <c:v>1</c:v>
                </c:pt>
                <c:pt idx="130">
                  <c:v>1</c:v>
                </c:pt>
                <c:pt idx="131">
                  <c:v>1</c:v>
                </c:pt>
                <c:pt idx="132">
                  <c:v>1</c:v>
                </c:pt>
                <c:pt idx="133">
                  <c:v>1</c:v>
                </c:pt>
                <c:pt idx="134">
                  <c:v>1</c:v>
                </c:pt>
                <c:pt idx="135">
                  <c:v>1</c:v>
                </c:pt>
                <c:pt idx="136">
                  <c:v>1.1000000000000001</c:v>
                </c:pt>
                <c:pt idx="137">
                  <c:v>1.1000000000000001</c:v>
                </c:pt>
                <c:pt idx="138">
                  <c:v>1.1000000000000001</c:v>
                </c:pt>
                <c:pt idx="139">
                  <c:v>1.2</c:v>
                </c:pt>
                <c:pt idx="140">
                  <c:v>1.2</c:v>
                </c:pt>
                <c:pt idx="141">
                  <c:v>1.2</c:v>
                </c:pt>
                <c:pt idx="142">
                  <c:v>1.3</c:v>
                </c:pt>
                <c:pt idx="143">
                  <c:v>1.3</c:v>
                </c:pt>
                <c:pt idx="144">
                  <c:v>1.3</c:v>
                </c:pt>
                <c:pt idx="145">
                  <c:v>1.3</c:v>
                </c:pt>
                <c:pt idx="146">
                  <c:v>1.3</c:v>
                </c:pt>
                <c:pt idx="147">
                  <c:v>1.3</c:v>
                </c:pt>
                <c:pt idx="148">
                  <c:v>1.3</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numCache>
            </c:numRef>
          </c:val>
          <c:smooth val="0"/>
        </c:ser>
        <c:dLbls>
          <c:showLegendKey val="0"/>
          <c:showVal val="0"/>
          <c:showCatName val="0"/>
          <c:showSerName val="0"/>
          <c:showPercent val="0"/>
          <c:showBubbleSize val="0"/>
        </c:dLbls>
        <c:marker val="1"/>
        <c:smooth val="0"/>
        <c:axId val="99764096"/>
        <c:axId val="99765632"/>
      </c:lineChart>
      <c:lineChart>
        <c:grouping val="standard"/>
        <c:varyColors val="0"/>
        <c:ser>
          <c:idx val="2"/>
          <c:order val="1"/>
          <c:tx>
            <c:strRef>
              <c:f>Arizona!$F$4</c:f>
              <c:strCache>
                <c:ptCount val="1"/>
                <c:pt idx="0">
                  <c:v>Mobility</c:v>
                </c:pt>
              </c:strCache>
            </c:strRef>
          </c:tx>
          <c:spPr>
            <a:ln w="50800">
              <a:solidFill>
                <a:srgbClr val="CFBD9B"/>
              </a:solidFill>
              <a:prstDash val="solid"/>
            </a:ln>
          </c:spPr>
          <c:marker>
            <c:symbol val="none"/>
          </c:marker>
          <c:cat>
            <c:numRef>
              <c:f>Arizona!$B$5:$B$1000</c:f>
              <c:numCache>
                <c:formatCode>m\/d\/yyyy</c:formatCode>
                <c:ptCount val="996"/>
                <c:pt idx="0">
                  <c:v>43831</c:v>
                </c:pt>
                <c:pt idx="1">
                  <c:v>43832</c:v>
                </c:pt>
                <c:pt idx="2">
                  <c:v>43833</c:v>
                </c:pt>
                <c:pt idx="3">
                  <c:v>43834</c:v>
                </c:pt>
                <c:pt idx="4">
                  <c:v>43835</c:v>
                </c:pt>
                <c:pt idx="5">
                  <c:v>43836</c:v>
                </c:pt>
                <c:pt idx="6">
                  <c:v>43837</c:v>
                </c:pt>
                <c:pt idx="7">
                  <c:v>43838</c:v>
                </c:pt>
                <c:pt idx="8">
                  <c:v>43839</c:v>
                </c:pt>
                <c:pt idx="9">
                  <c:v>43840</c:v>
                </c:pt>
                <c:pt idx="10">
                  <c:v>43841</c:v>
                </c:pt>
                <c:pt idx="11">
                  <c:v>43842</c:v>
                </c:pt>
                <c:pt idx="12">
                  <c:v>43843</c:v>
                </c:pt>
                <c:pt idx="13">
                  <c:v>43844</c:v>
                </c:pt>
                <c:pt idx="14">
                  <c:v>43845</c:v>
                </c:pt>
                <c:pt idx="15">
                  <c:v>43846</c:v>
                </c:pt>
                <c:pt idx="16">
                  <c:v>43847</c:v>
                </c:pt>
                <c:pt idx="17">
                  <c:v>43848</c:v>
                </c:pt>
                <c:pt idx="18">
                  <c:v>43849</c:v>
                </c:pt>
                <c:pt idx="19">
                  <c:v>43850</c:v>
                </c:pt>
                <c:pt idx="20">
                  <c:v>43851</c:v>
                </c:pt>
                <c:pt idx="21">
                  <c:v>43852</c:v>
                </c:pt>
                <c:pt idx="22">
                  <c:v>43853</c:v>
                </c:pt>
                <c:pt idx="23">
                  <c:v>43854</c:v>
                </c:pt>
                <c:pt idx="24">
                  <c:v>43855</c:v>
                </c:pt>
                <c:pt idx="25">
                  <c:v>43856</c:v>
                </c:pt>
                <c:pt idx="26">
                  <c:v>43857</c:v>
                </c:pt>
                <c:pt idx="27">
                  <c:v>43858</c:v>
                </c:pt>
                <c:pt idx="28">
                  <c:v>43859</c:v>
                </c:pt>
                <c:pt idx="29">
                  <c:v>43860</c:v>
                </c:pt>
                <c:pt idx="30">
                  <c:v>43861</c:v>
                </c:pt>
                <c:pt idx="31">
                  <c:v>43862</c:v>
                </c:pt>
                <c:pt idx="32">
                  <c:v>43863</c:v>
                </c:pt>
                <c:pt idx="33">
                  <c:v>43864</c:v>
                </c:pt>
                <c:pt idx="34">
                  <c:v>43865</c:v>
                </c:pt>
                <c:pt idx="35">
                  <c:v>43866</c:v>
                </c:pt>
                <c:pt idx="36">
                  <c:v>43867</c:v>
                </c:pt>
                <c:pt idx="37">
                  <c:v>43868</c:v>
                </c:pt>
                <c:pt idx="38">
                  <c:v>43869</c:v>
                </c:pt>
                <c:pt idx="39">
                  <c:v>43870</c:v>
                </c:pt>
                <c:pt idx="40">
                  <c:v>43871</c:v>
                </c:pt>
                <c:pt idx="41">
                  <c:v>43872</c:v>
                </c:pt>
                <c:pt idx="42">
                  <c:v>43873</c:v>
                </c:pt>
                <c:pt idx="43">
                  <c:v>43874</c:v>
                </c:pt>
                <c:pt idx="44">
                  <c:v>43875</c:v>
                </c:pt>
                <c:pt idx="45">
                  <c:v>43876</c:v>
                </c:pt>
                <c:pt idx="46">
                  <c:v>43877</c:v>
                </c:pt>
                <c:pt idx="47">
                  <c:v>43878</c:v>
                </c:pt>
                <c:pt idx="48">
                  <c:v>43879</c:v>
                </c:pt>
                <c:pt idx="49">
                  <c:v>43880</c:v>
                </c:pt>
                <c:pt idx="50">
                  <c:v>43881</c:v>
                </c:pt>
                <c:pt idx="51">
                  <c:v>43882</c:v>
                </c:pt>
                <c:pt idx="52">
                  <c:v>43883</c:v>
                </c:pt>
                <c:pt idx="53">
                  <c:v>43884</c:v>
                </c:pt>
                <c:pt idx="54">
                  <c:v>43885</c:v>
                </c:pt>
                <c:pt idx="55">
                  <c:v>43886</c:v>
                </c:pt>
                <c:pt idx="56">
                  <c:v>43887</c:v>
                </c:pt>
                <c:pt idx="57">
                  <c:v>43888</c:v>
                </c:pt>
                <c:pt idx="58">
                  <c:v>43889</c:v>
                </c:pt>
                <c:pt idx="59">
                  <c:v>43890</c:v>
                </c:pt>
                <c:pt idx="60">
                  <c:v>43891</c:v>
                </c:pt>
                <c:pt idx="61">
                  <c:v>43892</c:v>
                </c:pt>
                <c:pt idx="62">
                  <c:v>43893</c:v>
                </c:pt>
                <c:pt idx="63">
                  <c:v>43894</c:v>
                </c:pt>
                <c:pt idx="64">
                  <c:v>43895</c:v>
                </c:pt>
                <c:pt idx="65">
                  <c:v>43896</c:v>
                </c:pt>
                <c:pt idx="66">
                  <c:v>43897</c:v>
                </c:pt>
                <c:pt idx="67">
                  <c:v>43898</c:v>
                </c:pt>
                <c:pt idx="68">
                  <c:v>43899</c:v>
                </c:pt>
                <c:pt idx="69">
                  <c:v>43900</c:v>
                </c:pt>
                <c:pt idx="70">
                  <c:v>43901</c:v>
                </c:pt>
                <c:pt idx="71">
                  <c:v>43902</c:v>
                </c:pt>
                <c:pt idx="72">
                  <c:v>43903</c:v>
                </c:pt>
                <c:pt idx="73">
                  <c:v>43904</c:v>
                </c:pt>
                <c:pt idx="74">
                  <c:v>43905</c:v>
                </c:pt>
                <c:pt idx="75">
                  <c:v>43906</c:v>
                </c:pt>
                <c:pt idx="76">
                  <c:v>43907</c:v>
                </c:pt>
                <c:pt idx="77">
                  <c:v>43908</c:v>
                </c:pt>
                <c:pt idx="78">
                  <c:v>43909</c:v>
                </c:pt>
                <c:pt idx="79">
                  <c:v>43910</c:v>
                </c:pt>
                <c:pt idx="80">
                  <c:v>43911</c:v>
                </c:pt>
                <c:pt idx="81">
                  <c:v>43912</c:v>
                </c:pt>
                <c:pt idx="82">
                  <c:v>43913</c:v>
                </c:pt>
                <c:pt idx="83">
                  <c:v>43914</c:v>
                </c:pt>
                <c:pt idx="84">
                  <c:v>43915</c:v>
                </c:pt>
                <c:pt idx="85">
                  <c:v>43916</c:v>
                </c:pt>
                <c:pt idx="86">
                  <c:v>43917</c:v>
                </c:pt>
                <c:pt idx="87">
                  <c:v>43918</c:v>
                </c:pt>
                <c:pt idx="88">
                  <c:v>43919</c:v>
                </c:pt>
                <c:pt idx="89">
                  <c:v>43920</c:v>
                </c:pt>
                <c:pt idx="90">
                  <c:v>43921</c:v>
                </c:pt>
                <c:pt idx="91">
                  <c:v>43922</c:v>
                </c:pt>
                <c:pt idx="92">
                  <c:v>43923</c:v>
                </c:pt>
                <c:pt idx="93">
                  <c:v>43924</c:v>
                </c:pt>
                <c:pt idx="94">
                  <c:v>43925</c:v>
                </c:pt>
                <c:pt idx="95">
                  <c:v>43926</c:v>
                </c:pt>
                <c:pt idx="96">
                  <c:v>43927</c:v>
                </c:pt>
                <c:pt idx="97">
                  <c:v>43928</c:v>
                </c:pt>
                <c:pt idx="98">
                  <c:v>43929</c:v>
                </c:pt>
                <c:pt idx="99">
                  <c:v>43930</c:v>
                </c:pt>
                <c:pt idx="100">
                  <c:v>43931</c:v>
                </c:pt>
                <c:pt idx="101">
                  <c:v>43932</c:v>
                </c:pt>
                <c:pt idx="102">
                  <c:v>43933</c:v>
                </c:pt>
                <c:pt idx="103">
                  <c:v>43934</c:v>
                </c:pt>
                <c:pt idx="104">
                  <c:v>43935</c:v>
                </c:pt>
                <c:pt idx="105">
                  <c:v>43936</c:v>
                </c:pt>
                <c:pt idx="106">
                  <c:v>43937</c:v>
                </c:pt>
                <c:pt idx="107">
                  <c:v>43938</c:v>
                </c:pt>
                <c:pt idx="108">
                  <c:v>43939</c:v>
                </c:pt>
                <c:pt idx="109">
                  <c:v>43940</c:v>
                </c:pt>
                <c:pt idx="110">
                  <c:v>43941</c:v>
                </c:pt>
                <c:pt idx="111">
                  <c:v>43942</c:v>
                </c:pt>
                <c:pt idx="112">
                  <c:v>43943</c:v>
                </c:pt>
                <c:pt idx="113">
                  <c:v>43944</c:v>
                </c:pt>
                <c:pt idx="114">
                  <c:v>43945</c:v>
                </c:pt>
                <c:pt idx="115">
                  <c:v>43946</c:v>
                </c:pt>
                <c:pt idx="116">
                  <c:v>43947</c:v>
                </c:pt>
                <c:pt idx="117">
                  <c:v>43948</c:v>
                </c:pt>
                <c:pt idx="118">
                  <c:v>43949</c:v>
                </c:pt>
                <c:pt idx="119">
                  <c:v>43950</c:v>
                </c:pt>
                <c:pt idx="120">
                  <c:v>43951</c:v>
                </c:pt>
                <c:pt idx="121">
                  <c:v>43952</c:v>
                </c:pt>
                <c:pt idx="122">
                  <c:v>43953</c:v>
                </c:pt>
                <c:pt idx="123">
                  <c:v>43954</c:v>
                </c:pt>
                <c:pt idx="124">
                  <c:v>43955</c:v>
                </c:pt>
                <c:pt idx="125">
                  <c:v>43956</c:v>
                </c:pt>
                <c:pt idx="126">
                  <c:v>43957</c:v>
                </c:pt>
                <c:pt idx="127">
                  <c:v>43958</c:v>
                </c:pt>
                <c:pt idx="128">
                  <c:v>43959</c:v>
                </c:pt>
                <c:pt idx="129">
                  <c:v>43960</c:v>
                </c:pt>
                <c:pt idx="130">
                  <c:v>43961</c:v>
                </c:pt>
                <c:pt idx="131">
                  <c:v>43962</c:v>
                </c:pt>
                <c:pt idx="132">
                  <c:v>43963</c:v>
                </c:pt>
                <c:pt idx="133">
                  <c:v>43964</c:v>
                </c:pt>
                <c:pt idx="134">
                  <c:v>43965</c:v>
                </c:pt>
                <c:pt idx="135">
                  <c:v>43966</c:v>
                </c:pt>
                <c:pt idx="136">
                  <c:v>43967</c:v>
                </c:pt>
                <c:pt idx="137">
                  <c:v>43968</c:v>
                </c:pt>
                <c:pt idx="138">
                  <c:v>43969</c:v>
                </c:pt>
                <c:pt idx="139">
                  <c:v>43970</c:v>
                </c:pt>
                <c:pt idx="140">
                  <c:v>43971</c:v>
                </c:pt>
                <c:pt idx="141">
                  <c:v>43972</c:v>
                </c:pt>
                <c:pt idx="142">
                  <c:v>43973</c:v>
                </c:pt>
                <c:pt idx="143">
                  <c:v>43974</c:v>
                </c:pt>
                <c:pt idx="144">
                  <c:v>43975</c:v>
                </c:pt>
                <c:pt idx="145">
                  <c:v>43976</c:v>
                </c:pt>
                <c:pt idx="146">
                  <c:v>43977</c:v>
                </c:pt>
                <c:pt idx="147">
                  <c:v>43978</c:v>
                </c:pt>
                <c:pt idx="148">
                  <c:v>43979</c:v>
                </c:pt>
                <c:pt idx="149">
                  <c:v>43980</c:v>
                </c:pt>
                <c:pt idx="150">
                  <c:v>43981</c:v>
                </c:pt>
                <c:pt idx="151">
                  <c:v>43982</c:v>
                </c:pt>
                <c:pt idx="152">
                  <c:v>43983</c:v>
                </c:pt>
                <c:pt idx="153">
                  <c:v>43984</c:v>
                </c:pt>
                <c:pt idx="154">
                  <c:v>43985</c:v>
                </c:pt>
                <c:pt idx="155">
                  <c:v>43986</c:v>
                </c:pt>
                <c:pt idx="156">
                  <c:v>43987</c:v>
                </c:pt>
                <c:pt idx="157">
                  <c:v>43988</c:v>
                </c:pt>
                <c:pt idx="158">
                  <c:v>43989</c:v>
                </c:pt>
                <c:pt idx="159">
                  <c:v>43990</c:v>
                </c:pt>
                <c:pt idx="160">
                  <c:v>43991</c:v>
                </c:pt>
                <c:pt idx="161">
                  <c:v>43992</c:v>
                </c:pt>
                <c:pt idx="162">
                  <c:v>43993</c:v>
                </c:pt>
                <c:pt idx="163">
                  <c:v>43994</c:v>
                </c:pt>
                <c:pt idx="164">
                  <c:v>43995</c:v>
                </c:pt>
                <c:pt idx="165">
                  <c:v>43996</c:v>
                </c:pt>
                <c:pt idx="166">
                  <c:v>43997</c:v>
                </c:pt>
                <c:pt idx="167">
                  <c:v>43998</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numCache>
            </c:numRef>
          </c:cat>
          <c:val>
            <c:numRef>
              <c:f>Arizona!$G$5:$G$1000</c:f>
              <c:numCache>
                <c:formatCode>General</c:formatCode>
                <c:ptCount val="996"/>
                <c:pt idx="6" formatCode="0.0">
                  <c:v>#N/A</c:v>
                </c:pt>
                <c:pt idx="7" formatCode="0.0">
                  <c:v>#N/A</c:v>
                </c:pt>
                <c:pt idx="8" formatCode="0.0">
                  <c:v>#N/A</c:v>
                </c:pt>
                <c:pt idx="9" formatCode="0.0">
                  <c:v>#N/A</c:v>
                </c:pt>
                <c:pt idx="10" formatCode="0.0">
                  <c:v>#N/A</c:v>
                </c:pt>
                <c:pt idx="11" formatCode="0.0">
                  <c:v>#N/A</c:v>
                </c:pt>
                <c:pt idx="12" formatCode="0.0">
                  <c:v>#N/A</c:v>
                </c:pt>
                <c:pt idx="13" formatCode="0.0">
                  <c:v>#N/A</c:v>
                </c:pt>
                <c:pt idx="14" formatCode="0.0">
                  <c:v>#N/A</c:v>
                </c:pt>
                <c:pt idx="15" formatCode="0.0">
                  <c:v>#N/A</c:v>
                </c:pt>
                <c:pt idx="16" formatCode="0.0">
                  <c:v>#N/A</c:v>
                </c:pt>
                <c:pt idx="17" formatCode="0.0">
                  <c:v>#N/A</c:v>
                </c:pt>
                <c:pt idx="18" formatCode="0.0">
                  <c:v>#N/A</c:v>
                </c:pt>
                <c:pt idx="19" formatCode="0.0">
                  <c:v>#N/A</c:v>
                </c:pt>
                <c:pt idx="20" formatCode="0.0">
                  <c:v>#N/A</c:v>
                </c:pt>
                <c:pt idx="21" formatCode="0.0">
                  <c:v>#N/A</c:v>
                </c:pt>
                <c:pt idx="22" formatCode="0.0">
                  <c:v>#N/A</c:v>
                </c:pt>
                <c:pt idx="23" formatCode="0.0">
                  <c:v>#N/A</c:v>
                </c:pt>
                <c:pt idx="24" formatCode="0.0">
                  <c:v>#N/A</c:v>
                </c:pt>
                <c:pt idx="25" formatCode="0.0">
                  <c:v>#N/A</c:v>
                </c:pt>
                <c:pt idx="26" formatCode="0.0">
                  <c:v>#N/A</c:v>
                </c:pt>
                <c:pt idx="27" formatCode="0.0">
                  <c:v>#N/A</c:v>
                </c:pt>
                <c:pt idx="28" formatCode="0.0">
                  <c:v>#N/A</c:v>
                </c:pt>
                <c:pt idx="29" formatCode="0.0">
                  <c:v>#N/A</c:v>
                </c:pt>
                <c:pt idx="30" formatCode="0.0">
                  <c:v>#N/A</c:v>
                </c:pt>
                <c:pt idx="31" formatCode="0.0">
                  <c:v>#N/A</c:v>
                </c:pt>
                <c:pt idx="32" formatCode="0.0">
                  <c:v>#N/A</c:v>
                </c:pt>
                <c:pt idx="33" formatCode="0.0">
                  <c:v>#N/A</c:v>
                </c:pt>
                <c:pt idx="34" formatCode="0.0">
                  <c:v>#N/A</c:v>
                </c:pt>
                <c:pt idx="35" formatCode="0.0">
                  <c:v>#N/A</c:v>
                </c:pt>
                <c:pt idx="36" formatCode="0.0">
                  <c:v>#N/A</c:v>
                </c:pt>
                <c:pt idx="37" formatCode="0.0">
                  <c:v>0</c:v>
                </c:pt>
                <c:pt idx="38" formatCode="0.0">
                  <c:v>0</c:v>
                </c:pt>
                <c:pt idx="39" formatCode="0.0">
                  <c:v>0</c:v>
                </c:pt>
                <c:pt idx="40" formatCode="0.0">
                  <c:v>0</c:v>
                </c:pt>
                <c:pt idx="41" formatCode="0.0">
                  <c:v>0</c:v>
                </c:pt>
                <c:pt idx="42" formatCode="0.0">
                  <c:v>0</c:v>
                </c:pt>
                <c:pt idx="43" formatCode="0.0">
                  <c:v>0</c:v>
                </c:pt>
                <c:pt idx="44" formatCode="0.0">
                  <c:v>0</c:v>
                </c:pt>
                <c:pt idx="45" formatCode="0.0">
                  <c:v>0.42857142857142855</c:v>
                </c:pt>
                <c:pt idx="46" formatCode="0.0">
                  <c:v>1.1428571428571428</c:v>
                </c:pt>
                <c:pt idx="47" formatCode="0.0">
                  <c:v>1.8571428571428572</c:v>
                </c:pt>
                <c:pt idx="48" formatCode="0.0">
                  <c:v>2.4285714285714284</c:v>
                </c:pt>
                <c:pt idx="49" formatCode="0.0">
                  <c:v>3.2142857142857144</c:v>
                </c:pt>
                <c:pt idx="50" formatCode="0.0">
                  <c:v>3.9285714285714284</c:v>
                </c:pt>
                <c:pt idx="51" formatCode="0.0">
                  <c:v>4.3571428571428568</c:v>
                </c:pt>
                <c:pt idx="52" formatCode="0.0">
                  <c:v>3.3571428571428572</c:v>
                </c:pt>
                <c:pt idx="53" formatCode="0.0">
                  <c:v>3.5714285714285716</c:v>
                </c:pt>
                <c:pt idx="54" formatCode="0.0">
                  <c:v>3.5714285714285716</c:v>
                </c:pt>
                <c:pt idx="55" formatCode="0.0">
                  <c:v>3.8571428571428572</c:v>
                </c:pt>
                <c:pt idx="56" formatCode="0.0">
                  <c:v>4.3571428571428568</c:v>
                </c:pt>
                <c:pt idx="57" formatCode="0.0">
                  <c:v>4.7142857142857144</c:v>
                </c:pt>
                <c:pt idx="58" formatCode="0.0">
                  <c:v>5.2857142857142856</c:v>
                </c:pt>
                <c:pt idx="59" formatCode="0.0">
                  <c:v>6.7857142857142856</c:v>
                </c:pt>
                <c:pt idx="60" formatCode="0.0">
                  <c:v>7.2857142857142856</c:v>
                </c:pt>
                <c:pt idx="61" formatCode="0.0">
                  <c:v>7.4285714285714288</c:v>
                </c:pt>
                <c:pt idx="62" formatCode="0.0">
                  <c:v>7.6428571428571432</c:v>
                </c:pt>
                <c:pt idx="63" formatCode="0.0">
                  <c:v>7.4285714285714288</c:v>
                </c:pt>
                <c:pt idx="64" formatCode="0.0">
                  <c:v>7.3571428571428568</c:v>
                </c:pt>
                <c:pt idx="65" formatCode="0.0">
                  <c:v>7.3571428571428568</c:v>
                </c:pt>
                <c:pt idx="66" formatCode="0.0">
                  <c:v>7.3571428571428568</c:v>
                </c:pt>
                <c:pt idx="67" formatCode="0.0">
                  <c:v>7.0714285714285712</c:v>
                </c:pt>
                <c:pt idx="68" formatCode="0.0">
                  <c:v>7.1428571428571432</c:v>
                </c:pt>
                <c:pt idx="69" formatCode="0.0">
                  <c:v>6.6428571428571432</c:v>
                </c:pt>
                <c:pt idx="70" formatCode="0.0">
                  <c:v>5.7857142857142856</c:v>
                </c:pt>
                <c:pt idx="71" formatCode="0.0">
                  <c:v>4.7857142857142856</c:v>
                </c:pt>
                <c:pt idx="72" formatCode="0.0">
                  <c:v>3.2857142857142856</c:v>
                </c:pt>
                <c:pt idx="73" formatCode="0.0">
                  <c:v>1.8571428571428572</c:v>
                </c:pt>
                <c:pt idx="74" formatCode="0.0">
                  <c:v>0.35714285714285715</c:v>
                </c:pt>
                <c:pt idx="75" formatCode="0.0">
                  <c:v>-1.2142857142857142</c:v>
                </c:pt>
                <c:pt idx="76" formatCode="0.0">
                  <c:v>-3.0714285714285716</c:v>
                </c:pt>
                <c:pt idx="77" formatCode="0.0">
                  <c:v>-6.4285714285714288</c:v>
                </c:pt>
                <c:pt idx="78" formatCode="0.0">
                  <c:v>-9.6428571428571423</c:v>
                </c:pt>
                <c:pt idx="79" formatCode="0.0">
                  <c:v>-12.928571428571429</c:v>
                </c:pt>
                <c:pt idx="80" formatCode="0.0">
                  <c:v>-16.857142857142858</c:v>
                </c:pt>
                <c:pt idx="81" formatCode="0.0">
                  <c:v>-21.5</c:v>
                </c:pt>
                <c:pt idx="82" formatCode="0.0">
                  <c:v>-25.428571428571427</c:v>
                </c:pt>
                <c:pt idx="83" formatCode="0.0">
                  <c:v>-28.642857142857142</c:v>
                </c:pt>
                <c:pt idx="84" formatCode="0.0">
                  <c:v>-30.142857142857142</c:v>
                </c:pt>
                <c:pt idx="85" formatCode="0.0">
                  <c:v>-31.928571428571427</c:v>
                </c:pt>
                <c:pt idx="86" formatCode="0.0">
                  <c:v>-33.642857142857146</c:v>
                </c:pt>
                <c:pt idx="87" formatCode="0.0">
                  <c:v>-34.785714285714285</c:v>
                </c:pt>
                <c:pt idx="88" formatCode="0.0">
                  <c:v>-35.571428571428569</c:v>
                </c:pt>
                <c:pt idx="89" formatCode="0.0">
                  <c:v>-35.785714285714285</c:v>
                </c:pt>
                <c:pt idx="90" formatCode="0.0">
                  <c:v>-36.142857142857146</c:v>
                </c:pt>
                <c:pt idx="91" formatCode="0.0">
                  <c:v>-36.857142857142854</c:v>
                </c:pt>
                <c:pt idx="92" formatCode="0.0">
                  <c:v>-37.428571428571431</c:v>
                </c:pt>
                <c:pt idx="93" formatCode="0.0">
                  <c:v>-37.571428571428569</c:v>
                </c:pt>
                <c:pt idx="94" formatCode="0.0">
                  <c:v>-38.214285714285715</c:v>
                </c:pt>
                <c:pt idx="95" formatCode="0.0">
                  <c:v>-38.857142857142854</c:v>
                </c:pt>
                <c:pt idx="96" formatCode="0.0">
                  <c:v>-39.714285714285715</c:v>
                </c:pt>
                <c:pt idx="97" formatCode="0.0">
                  <c:v>-40.357142857142854</c:v>
                </c:pt>
                <c:pt idx="98" formatCode="0.0">
                  <c:v>-40.714285714285715</c:v>
                </c:pt>
                <c:pt idx="99" formatCode="0.0">
                  <c:v>-40.714285714285715</c:v>
                </c:pt>
                <c:pt idx="100" formatCode="0.0">
                  <c:v>-40.857142857142854</c:v>
                </c:pt>
                <c:pt idx="101" formatCode="0.0">
                  <c:v>-40.928571428571431</c:v>
                </c:pt>
                <c:pt idx="102" formatCode="0.0">
                  <c:v>-42</c:v>
                </c:pt>
                <c:pt idx="103" formatCode="0.0">
                  <c:v>-42.142857142857146</c:v>
                </c:pt>
                <c:pt idx="104" formatCode="0.0">
                  <c:v>-42</c:v>
                </c:pt>
                <c:pt idx="105" formatCode="0.0">
                  <c:v>-41.071428571428569</c:v>
                </c:pt>
                <c:pt idx="106" formatCode="0.0">
                  <c:v>-40.571428571428569</c:v>
                </c:pt>
                <c:pt idx="107" formatCode="0.0">
                  <c:v>-40.214285714285715</c:v>
                </c:pt>
                <c:pt idx="108" formatCode="0.0">
                  <c:v>-39.5</c:v>
                </c:pt>
                <c:pt idx="109" formatCode="0.0">
                  <c:v>-37.714285714285715</c:v>
                </c:pt>
                <c:pt idx="110" formatCode="0.0">
                  <c:v>-37.071428571428569</c:v>
                </c:pt>
                <c:pt idx="111" formatCode="0.0">
                  <c:v>-36.785714285714285</c:v>
                </c:pt>
                <c:pt idx="112" formatCode="0.0">
                  <c:v>-37</c:v>
                </c:pt>
                <c:pt idx="113" formatCode="0.0">
                  <c:v>-37.142857142857146</c:v>
                </c:pt>
                <c:pt idx="114" formatCode="0.0">
                  <c:v>-37.071428571428569</c:v>
                </c:pt>
                <c:pt idx="115" formatCode="0.0">
                  <c:v>-37</c:v>
                </c:pt>
                <c:pt idx="116" formatCode="0.0">
                  <c:v>-36.857142857142854</c:v>
                </c:pt>
                <c:pt idx="117" formatCode="0.0">
                  <c:v>-36.642857142857146</c:v>
                </c:pt>
                <c:pt idx="118" formatCode="0.0">
                  <c:v>-36.285714285714285</c:v>
                </c:pt>
                <c:pt idx="119" formatCode="0.0">
                  <c:v>-36</c:v>
                </c:pt>
                <c:pt idx="120" formatCode="0.0">
                  <c:v>-35.5</c:v>
                </c:pt>
                <c:pt idx="121" formatCode="0.0">
                  <c:v>-34.857142857142854</c:v>
                </c:pt>
                <c:pt idx="122" formatCode="0.0">
                  <c:v>-34.428571428571431</c:v>
                </c:pt>
                <c:pt idx="123" formatCode="0.0">
                  <c:v>-34</c:v>
                </c:pt>
                <c:pt idx="124" formatCode="0.0">
                  <c:v>-33.642857142857146</c:v>
                </c:pt>
                <c:pt idx="125" formatCode="0.0">
                  <c:v>-33.214285714285715</c:v>
                </c:pt>
                <c:pt idx="126" formatCode="0.0">
                  <c:v>-33.071428571428569</c:v>
                </c:pt>
                <c:pt idx="127" formatCode="0.0">
                  <c:v>-32.928571428571431</c:v>
                </c:pt>
                <c:pt idx="128" formatCode="0.0">
                  <c:v>-32.714285714285715</c:v>
                </c:pt>
                <c:pt idx="129" formatCode="0.0">
                  <c:v>-32.285714285714285</c:v>
                </c:pt>
                <c:pt idx="130" formatCode="0.0">
                  <c:v>-31.571428571428573</c:v>
                </c:pt>
                <c:pt idx="131" formatCode="0.0">
                  <c:v>-31.214285714285715</c:v>
                </c:pt>
                <c:pt idx="132" formatCode="0.0">
                  <c:v>-30.857142857142858</c:v>
                </c:pt>
                <c:pt idx="133" formatCode="0.0">
                  <c:v>-30.142857142857142</c:v>
                </c:pt>
                <c:pt idx="134" formatCode="0.0">
                  <c:v>-29.571428571428573</c:v>
                </c:pt>
                <c:pt idx="135" formatCode="0.0">
                  <c:v>-29.214285714285715</c:v>
                </c:pt>
                <c:pt idx="136" formatCode="0.0">
                  <c:v>-28.857142857142858</c:v>
                </c:pt>
                <c:pt idx="137" formatCode="0.0">
                  <c:v>-28.642857142857142</c:v>
                </c:pt>
                <c:pt idx="138" formatCode="0.0">
                  <c:v>-28</c:v>
                </c:pt>
                <c:pt idx="139" formatCode="0.0">
                  <c:v>-27.5</c:v>
                </c:pt>
                <c:pt idx="140" formatCode="0.0">
                  <c:v>-26.642857142857142</c:v>
                </c:pt>
                <c:pt idx="141" formatCode="0.0">
                  <c:v>-25.642857142857142</c:v>
                </c:pt>
                <c:pt idx="142" formatCode="0.0">
                  <c:v>-24.785714285714285</c:v>
                </c:pt>
                <c:pt idx="143" formatCode="0.0">
                  <c:v>-24.214285714285715</c:v>
                </c:pt>
                <c:pt idx="144" formatCode="0.0">
                  <c:v>-23.5</c:v>
                </c:pt>
                <c:pt idx="145" formatCode="0.0">
                  <c:v>-23.857142857142858</c:v>
                </c:pt>
                <c:pt idx="146" formatCode="0.0">
                  <c:v>-23.857142857142858</c:v>
                </c:pt>
                <c:pt idx="147" formatCode="0.0">
                  <c:v>-24.214285714285715</c:v>
                </c:pt>
                <c:pt idx="148" formatCode="0.0">
                  <c:v>-24.571428571428573</c:v>
                </c:pt>
                <c:pt idx="149" formatCode="0.0">
                  <c:v>-25</c:v>
                </c:pt>
                <c:pt idx="150" formatCode="0.0">
                  <c:v>-25.214285714285715</c:v>
                </c:pt>
                <c:pt idx="151" formatCode="0.0">
                  <c:v>-25.571428571428573</c:v>
                </c:pt>
                <c:pt idx="152" formatCode="0.0">
                  <c:v>-25</c:v>
                </c:pt>
                <c:pt idx="153" formatCode="0.0">
                  <c:v>-24.857142857142858</c:v>
                </c:pt>
                <c:pt idx="154" formatCode="0.0">
                  <c:v>-24.785714285714285</c:v>
                </c:pt>
                <c:pt idx="155" formatCode="0.0">
                  <c:v>-24.857142857142858</c:v>
                </c:pt>
                <c:pt idx="156" formatCode="0.0">
                  <c:v>-24.785714285714285</c:v>
                </c:pt>
                <c:pt idx="157" formatCode="0.0">
                  <c:v>-24.5</c:v>
                </c:pt>
                <c:pt idx="158" formatCode="0.0">
                  <c:v>-24.071428571428573</c:v>
                </c:pt>
                <c:pt idx="159" formatCode="0.0">
                  <c:v>#N/A</c:v>
                </c:pt>
                <c:pt idx="160" formatCode="0.0">
                  <c:v>#N/A</c:v>
                </c:pt>
                <c:pt idx="161" formatCode="0.0">
                  <c:v>#N/A</c:v>
                </c:pt>
                <c:pt idx="162" formatCode="0.0">
                  <c:v>#N/A</c:v>
                </c:pt>
                <c:pt idx="163" formatCode="0.0">
                  <c:v>#N/A</c:v>
                </c:pt>
                <c:pt idx="164" formatCode="0.0">
                  <c:v>#N/A</c:v>
                </c:pt>
                <c:pt idx="165" formatCode="0.0">
                  <c:v>#N/A</c:v>
                </c:pt>
                <c:pt idx="166" formatCode="0.0">
                  <c:v>#N/A</c:v>
                </c:pt>
                <c:pt idx="167" formatCode="0.0">
                  <c:v>#N/A</c:v>
                </c:pt>
                <c:pt idx="168" formatCode="0.0">
                  <c:v>#N/A</c:v>
                </c:pt>
                <c:pt idx="169" formatCode="0.0">
                  <c:v>#N/A</c:v>
                </c:pt>
                <c:pt idx="170" formatCode="0.0">
                  <c:v>#N/A</c:v>
                </c:pt>
                <c:pt idx="171" formatCode="0.0">
                  <c:v>#N/A</c:v>
                </c:pt>
                <c:pt idx="172" formatCode="0.0">
                  <c:v>#N/A</c:v>
                </c:pt>
                <c:pt idx="173" formatCode="0.0">
                  <c:v>#N/A</c:v>
                </c:pt>
                <c:pt idx="174" formatCode="0.0">
                  <c:v>#N/A</c:v>
                </c:pt>
                <c:pt idx="175" formatCode="0.0">
                  <c:v>#N/A</c:v>
                </c:pt>
                <c:pt idx="176" formatCode="0.0">
                  <c:v>#N/A</c:v>
                </c:pt>
                <c:pt idx="177" formatCode="0.0">
                  <c:v>#N/A</c:v>
                </c:pt>
                <c:pt idx="178" formatCode="0.0">
                  <c:v>#N/A</c:v>
                </c:pt>
                <c:pt idx="179" formatCode="0.0">
                  <c:v>#N/A</c:v>
                </c:pt>
                <c:pt idx="180" formatCode="0.0">
                  <c:v>#N/A</c:v>
                </c:pt>
                <c:pt idx="181" formatCode="0.0">
                  <c:v>#N/A</c:v>
                </c:pt>
                <c:pt idx="182" formatCode="0.0">
                  <c:v>#N/A</c:v>
                </c:pt>
                <c:pt idx="183" formatCode="0.0">
                  <c:v>#N/A</c:v>
                </c:pt>
                <c:pt idx="184" formatCode="0.0">
                  <c:v>#N/A</c:v>
                </c:pt>
                <c:pt idx="185" formatCode="0.0">
                  <c:v>#N/A</c:v>
                </c:pt>
                <c:pt idx="186" formatCode="0.0">
                  <c:v>#N/A</c:v>
                </c:pt>
                <c:pt idx="187" formatCode="0.0">
                  <c:v>#N/A</c:v>
                </c:pt>
                <c:pt idx="188" formatCode="0.0">
                  <c:v>#N/A</c:v>
                </c:pt>
                <c:pt idx="189" formatCode="0.0">
                  <c:v>#N/A</c:v>
                </c:pt>
                <c:pt idx="190" formatCode="0.0">
                  <c:v>#N/A</c:v>
                </c:pt>
                <c:pt idx="191" formatCode="0.0">
                  <c:v>#N/A</c:v>
                </c:pt>
                <c:pt idx="192" formatCode="0.0">
                  <c:v>#N/A</c:v>
                </c:pt>
                <c:pt idx="193" formatCode="0.0">
                  <c:v>#N/A</c:v>
                </c:pt>
                <c:pt idx="194" formatCode="0.0">
                  <c:v>#N/A</c:v>
                </c:pt>
                <c:pt idx="195" formatCode="0.0">
                  <c:v>#N/A</c:v>
                </c:pt>
                <c:pt idx="196" formatCode="0.0">
                  <c:v>#N/A</c:v>
                </c:pt>
                <c:pt idx="197" formatCode="0.0">
                  <c:v>#N/A</c:v>
                </c:pt>
                <c:pt idx="198" formatCode="0.0">
                  <c:v>#N/A</c:v>
                </c:pt>
                <c:pt idx="199" formatCode="0.0">
                  <c:v>#N/A</c:v>
                </c:pt>
                <c:pt idx="200" formatCode="0.0">
                  <c:v>#N/A</c:v>
                </c:pt>
                <c:pt idx="201" formatCode="0.0">
                  <c:v>#N/A</c:v>
                </c:pt>
                <c:pt idx="202" formatCode="0.0">
                  <c:v>#N/A</c:v>
                </c:pt>
                <c:pt idx="203" formatCode="0.0">
                  <c:v>#N/A</c:v>
                </c:pt>
                <c:pt idx="204" formatCode="0.0">
                  <c:v>#N/A</c:v>
                </c:pt>
                <c:pt idx="205" formatCode="0.0">
                  <c:v>#N/A</c:v>
                </c:pt>
                <c:pt idx="206" formatCode="0.0">
                  <c:v>#N/A</c:v>
                </c:pt>
                <c:pt idx="207" formatCode="0.0">
                  <c:v>#N/A</c:v>
                </c:pt>
                <c:pt idx="208" formatCode="0.0">
                  <c:v>#N/A</c:v>
                </c:pt>
                <c:pt idx="209" formatCode="0.0">
                  <c:v>#N/A</c:v>
                </c:pt>
                <c:pt idx="210" formatCode="0.0">
                  <c:v>#N/A</c:v>
                </c:pt>
                <c:pt idx="211" formatCode="0.0">
                  <c:v>#N/A</c:v>
                </c:pt>
                <c:pt idx="212" formatCode="0.0">
                  <c:v>#N/A</c:v>
                </c:pt>
                <c:pt idx="213" formatCode="0.0">
                  <c:v>#N/A</c:v>
                </c:pt>
                <c:pt idx="214" formatCode="0.0">
                  <c:v>#N/A</c:v>
                </c:pt>
                <c:pt idx="215" formatCode="0.0">
                  <c:v>#N/A</c:v>
                </c:pt>
                <c:pt idx="216" formatCode="0.0">
                  <c:v>#N/A</c:v>
                </c:pt>
                <c:pt idx="217" formatCode="0.0">
                  <c:v>#N/A</c:v>
                </c:pt>
                <c:pt idx="218" formatCode="0.0">
                  <c:v>#N/A</c:v>
                </c:pt>
                <c:pt idx="219" formatCode="0.0">
                  <c:v>#N/A</c:v>
                </c:pt>
                <c:pt idx="220" formatCode="0.0">
                  <c:v>#N/A</c:v>
                </c:pt>
                <c:pt idx="221" formatCode="0.0">
                  <c:v>#N/A</c:v>
                </c:pt>
                <c:pt idx="222" formatCode="0.0">
                  <c:v>#N/A</c:v>
                </c:pt>
                <c:pt idx="223" formatCode="0.0">
                  <c:v>#N/A</c:v>
                </c:pt>
                <c:pt idx="224" formatCode="0.0">
                  <c:v>#N/A</c:v>
                </c:pt>
                <c:pt idx="225" formatCode="0.0">
                  <c:v>#N/A</c:v>
                </c:pt>
                <c:pt idx="226" formatCode="0.0">
                  <c:v>#N/A</c:v>
                </c:pt>
                <c:pt idx="227" formatCode="0.0">
                  <c:v>#N/A</c:v>
                </c:pt>
                <c:pt idx="228" formatCode="0.0">
                  <c:v>#N/A</c:v>
                </c:pt>
                <c:pt idx="229" formatCode="0.0">
                  <c:v>#N/A</c:v>
                </c:pt>
                <c:pt idx="230" formatCode="0.0">
                  <c:v>#N/A</c:v>
                </c:pt>
                <c:pt idx="231" formatCode="0.0">
                  <c:v>#N/A</c:v>
                </c:pt>
                <c:pt idx="232" formatCode="0.0">
                  <c:v>#N/A</c:v>
                </c:pt>
                <c:pt idx="233" formatCode="0.0">
                  <c:v>#N/A</c:v>
                </c:pt>
                <c:pt idx="234" formatCode="0.0">
                  <c:v>#N/A</c:v>
                </c:pt>
                <c:pt idx="235" formatCode="0.0">
                  <c:v>#N/A</c:v>
                </c:pt>
                <c:pt idx="236" formatCode="0.0">
                  <c:v>#N/A</c:v>
                </c:pt>
                <c:pt idx="237" formatCode="0.0">
                  <c:v>#N/A</c:v>
                </c:pt>
                <c:pt idx="238" formatCode="0.0">
                  <c:v>#N/A</c:v>
                </c:pt>
                <c:pt idx="239" formatCode="0.0">
                  <c:v>#N/A</c:v>
                </c:pt>
                <c:pt idx="240" formatCode="0.0">
                  <c:v>#N/A</c:v>
                </c:pt>
                <c:pt idx="241" formatCode="0.0">
                  <c:v>#N/A</c:v>
                </c:pt>
                <c:pt idx="242" formatCode="0.0">
                  <c:v>#N/A</c:v>
                </c:pt>
                <c:pt idx="243" formatCode="0.0">
                  <c:v>#N/A</c:v>
                </c:pt>
                <c:pt idx="244" formatCode="0.0">
                  <c:v>#N/A</c:v>
                </c:pt>
                <c:pt idx="245" formatCode="0.0">
                  <c:v>#N/A</c:v>
                </c:pt>
                <c:pt idx="246" formatCode="0.0">
                  <c:v>#N/A</c:v>
                </c:pt>
                <c:pt idx="247" formatCode="0.0">
                  <c:v>#N/A</c:v>
                </c:pt>
                <c:pt idx="248" formatCode="0.0">
                  <c:v>#N/A</c:v>
                </c:pt>
                <c:pt idx="249" formatCode="0.0">
                  <c:v>#N/A</c:v>
                </c:pt>
                <c:pt idx="250" formatCode="0.0">
                  <c:v>#N/A</c:v>
                </c:pt>
                <c:pt idx="251" formatCode="0.0">
                  <c:v>#N/A</c:v>
                </c:pt>
                <c:pt idx="252" formatCode="0.0">
                  <c:v>#N/A</c:v>
                </c:pt>
                <c:pt idx="253" formatCode="0.0">
                  <c:v>#N/A</c:v>
                </c:pt>
                <c:pt idx="254" formatCode="0.0">
                  <c:v>#N/A</c:v>
                </c:pt>
                <c:pt idx="255" formatCode="0.0">
                  <c:v>#N/A</c:v>
                </c:pt>
                <c:pt idx="256" formatCode="0.0">
                  <c:v>#N/A</c:v>
                </c:pt>
                <c:pt idx="257" formatCode="0.0">
                  <c:v>#N/A</c:v>
                </c:pt>
                <c:pt idx="258" formatCode="0.0">
                  <c:v>#N/A</c:v>
                </c:pt>
                <c:pt idx="259" formatCode="0.0">
                  <c:v>#N/A</c:v>
                </c:pt>
                <c:pt idx="260" formatCode="0.0">
                  <c:v>#N/A</c:v>
                </c:pt>
                <c:pt idx="261" formatCode="0.0">
                  <c:v>#N/A</c:v>
                </c:pt>
                <c:pt idx="262" formatCode="0.0">
                  <c:v>#N/A</c:v>
                </c:pt>
                <c:pt idx="263" formatCode="0.0">
                  <c:v>#N/A</c:v>
                </c:pt>
                <c:pt idx="264" formatCode="0.0">
                  <c:v>#N/A</c:v>
                </c:pt>
                <c:pt idx="265" formatCode="0.0">
                  <c:v>#N/A</c:v>
                </c:pt>
                <c:pt idx="266" formatCode="0.0">
                  <c:v>#N/A</c:v>
                </c:pt>
                <c:pt idx="267" formatCode="0.0">
                  <c:v>#N/A</c:v>
                </c:pt>
                <c:pt idx="268" formatCode="0.0">
                  <c:v>#N/A</c:v>
                </c:pt>
                <c:pt idx="269" formatCode="0.0">
                  <c:v>#N/A</c:v>
                </c:pt>
                <c:pt idx="270" formatCode="0.0">
                  <c:v>#N/A</c:v>
                </c:pt>
                <c:pt idx="271" formatCode="0.0">
                  <c:v>#N/A</c:v>
                </c:pt>
                <c:pt idx="272" formatCode="0.0">
                  <c:v>#N/A</c:v>
                </c:pt>
                <c:pt idx="273" formatCode="0.0">
                  <c:v>#N/A</c:v>
                </c:pt>
                <c:pt idx="274" formatCode="0.0">
                  <c:v>#N/A</c:v>
                </c:pt>
                <c:pt idx="275" formatCode="0.0">
                  <c:v>#N/A</c:v>
                </c:pt>
                <c:pt idx="276" formatCode="0.0">
                  <c:v>#N/A</c:v>
                </c:pt>
                <c:pt idx="277" formatCode="0.0">
                  <c:v>#N/A</c:v>
                </c:pt>
                <c:pt idx="278" formatCode="0.0">
                  <c:v>#N/A</c:v>
                </c:pt>
                <c:pt idx="279" formatCode="0.0">
                  <c:v>#N/A</c:v>
                </c:pt>
                <c:pt idx="280" formatCode="0.0">
                  <c:v>#N/A</c:v>
                </c:pt>
                <c:pt idx="281" formatCode="0.0">
                  <c:v>#N/A</c:v>
                </c:pt>
                <c:pt idx="282" formatCode="0.0">
                  <c:v>#N/A</c:v>
                </c:pt>
                <c:pt idx="283" formatCode="0.0">
                  <c:v>#N/A</c:v>
                </c:pt>
                <c:pt idx="284" formatCode="0.0">
                  <c:v>#N/A</c:v>
                </c:pt>
                <c:pt idx="285" formatCode="0.0">
                  <c:v>#N/A</c:v>
                </c:pt>
                <c:pt idx="286" formatCode="0.0">
                  <c:v>#N/A</c:v>
                </c:pt>
                <c:pt idx="287" formatCode="0.0">
                  <c:v>#N/A</c:v>
                </c:pt>
                <c:pt idx="288" formatCode="0.0">
                  <c:v>#N/A</c:v>
                </c:pt>
                <c:pt idx="289" formatCode="0.0">
                  <c:v>#N/A</c:v>
                </c:pt>
                <c:pt idx="290" formatCode="0.0">
                  <c:v>#N/A</c:v>
                </c:pt>
                <c:pt idx="291" formatCode="0.0">
                  <c:v>#N/A</c:v>
                </c:pt>
                <c:pt idx="292" formatCode="0.0">
                  <c:v>#N/A</c:v>
                </c:pt>
                <c:pt idx="293" formatCode="0.0">
                  <c:v>#N/A</c:v>
                </c:pt>
                <c:pt idx="294" formatCode="0.0">
                  <c:v>#N/A</c:v>
                </c:pt>
                <c:pt idx="295" formatCode="0.0">
                  <c:v>#N/A</c:v>
                </c:pt>
                <c:pt idx="296" formatCode="0.0">
                  <c:v>#N/A</c:v>
                </c:pt>
                <c:pt idx="297" formatCode="0.0">
                  <c:v>#N/A</c:v>
                </c:pt>
                <c:pt idx="298" formatCode="0.0">
                  <c:v>#N/A</c:v>
                </c:pt>
                <c:pt idx="299" formatCode="0.0">
                  <c:v>#N/A</c:v>
                </c:pt>
                <c:pt idx="300" formatCode="0.0">
                  <c:v>#N/A</c:v>
                </c:pt>
                <c:pt idx="301" formatCode="0.0">
                  <c:v>#N/A</c:v>
                </c:pt>
                <c:pt idx="302" formatCode="0.0">
                  <c:v>#N/A</c:v>
                </c:pt>
                <c:pt idx="303" formatCode="0.0">
                  <c:v>#N/A</c:v>
                </c:pt>
                <c:pt idx="304" formatCode="0.0">
                  <c:v>#N/A</c:v>
                </c:pt>
                <c:pt idx="305" formatCode="0.0">
                  <c:v>#N/A</c:v>
                </c:pt>
                <c:pt idx="306" formatCode="0.0">
                  <c:v>#N/A</c:v>
                </c:pt>
                <c:pt idx="307" formatCode="0.0">
                  <c:v>#N/A</c:v>
                </c:pt>
                <c:pt idx="308" formatCode="0.0">
                  <c:v>#N/A</c:v>
                </c:pt>
                <c:pt idx="309" formatCode="0.0">
                  <c:v>#N/A</c:v>
                </c:pt>
                <c:pt idx="310" formatCode="0.0">
                  <c:v>#N/A</c:v>
                </c:pt>
                <c:pt idx="311" formatCode="0.0">
                  <c:v>#N/A</c:v>
                </c:pt>
                <c:pt idx="312" formatCode="0.0">
                  <c:v>#N/A</c:v>
                </c:pt>
                <c:pt idx="313" formatCode="0.0">
                  <c:v>#N/A</c:v>
                </c:pt>
                <c:pt idx="314" formatCode="0.0">
                  <c:v>#N/A</c:v>
                </c:pt>
                <c:pt idx="315" formatCode="0.0">
                  <c:v>#N/A</c:v>
                </c:pt>
                <c:pt idx="316" formatCode="0.0">
                  <c:v>#N/A</c:v>
                </c:pt>
                <c:pt idx="317" formatCode="0.0">
                  <c:v>#N/A</c:v>
                </c:pt>
                <c:pt idx="318" formatCode="0.0">
                  <c:v>#N/A</c:v>
                </c:pt>
                <c:pt idx="319" formatCode="0.0">
                  <c:v>#N/A</c:v>
                </c:pt>
                <c:pt idx="320" formatCode="0.0">
                  <c:v>#N/A</c:v>
                </c:pt>
                <c:pt idx="321" formatCode="0.0">
                  <c:v>#N/A</c:v>
                </c:pt>
                <c:pt idx="322" formatCode="0.0">
                  <c:v>#N/A</c:v>
                </c:pt>
                <c:pt idx="323" formatCode="0.0">
                  <c:v>#N/A</c:v>
                </c:pt>
                <c:pt idx="324" formatCode="0.0">
                  <c:v>#N/A</c:v>
                </c:pt>
                <c:pt idx="325" formatCode="0.0">
                  <c:v>#N/A</c:v>
                </c:pt>
                <c:pt idx="326" formatCode="0.0">
                  <c:v>#N/A</c:v>
                </c:pt>
                <c:pt idx="327" formatCode="0.0">
                  <c:v>#N/A</c:v>
                </c:pt>
                <c:pt idx="328" formatCode="0.0">
                  <c:v>#N/A</c:v>
                </c:pt>
                <c:pt idx="329" formatCode="0.0">
                  <c:v>#N/A</c:v>
                </c:pt>
                <c:pt idx="330" formatCode="0.0">
                  <c:v>#N/A</c:v>
                </c:pt>
                <c:pt idx="331" formatCode="0.0">
                  <c:v>#N/A</c:v>
                </c:pt>
                <c:pt idx="332" formatCode="0.0">
                  <c:v>#N/A</c:v>
                </c:pt>
                <c:pt idx="333" formatCode="0.0">
                  <c:v>#N/A</c:v>
                </c:pt>
                <c:pt idx="334" formatCode="0.0">
                  <c:v>#N/A</c:v>
                </c:pt>
                <c:pt idx="335" formatCode="0.0">
                  <c:v>#N/A</c:v>
                </c:pt>
                <c:pt idx="336" formatCode="0.0">
                  <c:v>#N/A</c:v>
                </c:pt>
                <c:pt idx="337" formatCode="0.0">
                  <c:v>#N/A</c:v>
                </c:pt>
                <c:pt idx="338" formatCode="0.0">
                  <c:v>#N/A</c:v>
                </c:pt>
                <c:pt idx="339" formatCode="0.0">
                  <c:v>#N/A</c:v>
                </c:pt>
                <c:pt idx="340" formatCode="0.0">
                  <c:v>#N/A</c:v>
                </c:pt>
                <c:pt idx="341" formatCode="0.0">
                  <c:v>#N/A</c:v>
                </c:pt>
                <c:pt idx="342" formatCode="0.0">
                  <c:v>#N/A</c:v>
                </c:pt>
                <c:pt idx="343" formatCode="0.0">
                  <c:v>#N/A</c:v>
                </c:pt>
                <c:pt idx="344" formatCode="0.0">
                  <c:v>#N/A</c:v>
                </c:pt>
                <c:pt idx="345" formatCode="0.0">
                  <c:v>#N/A</c:v>
                </c:pt>
                <c:pt idx="346" formatCode="0.0">
                  <c:v>#N/A</c:v>
                </c:pt>
                <c:pt idx="347" formatCode="0.0">
                  <c:v>#N/A</c:v>
                </c:pt>
                <c:pt idx="348" formatCode="0.0">
                  <c:v>#N/A</c:v>
                </c:pt>
                <c:pt idx="349" formatCode="0.0">
                  <c:v>#N/A</c:v>
                </c:pt>
                <c:pt idx="350" formatCode="0.0">
                  <c:v>#N/A</c:v>
                </c:pt>
                <c:pt idx="351" formatCode="0.0">
                  <c:v>#N/A</c:v>
                </c:pt>
                <c:pt idx="352" formatCode="0.0">
                  <c:v>#N/A</c:v>
                </c:pt>
                <c:pt idx="353" formatCode="0.0">
                  <c:v>#N/A</c:v>
                </c:pt>
                <c:pt idx="354" formatCode="0.0">
                  <c:v>#N/A</c:v>
                </c:pt>
                <c:pt idx="355" formatCode="0.0">
                  <c:v>#N/A</c:v>
                </c:pt>
                <c:pt idx="356" formatCode="0.0">
                  <c:v>#N/A</c:v>
                </c:pt>
                <c:pt idx="357" formatCode="0.0">
                  <c:v>#N/A</c:v>
                </c:pt>
                <c:pt idx="358" formatCode="0.0">
                  <c:v>#N/A</c:v>
                </c:pt>
                <c:pt idx="359" formatCode="0.0">
                  <c:v>#N/A</c:v>
                </c:pt>
                <c:pt idx="360" formatCode="0.0">
                  <c:v>#N/A</c:v>
                </c:pt>
                <c:pt idx="361" formatCode="0.0">
                  <c:v>#N/A</c:v>
                </c:pt>
                <c:pt idx="362" formatCode="0.0">
                  <c:v>#N/A</c:v>
                </c:pt>
                <c:pt idx="363" formatCode="0.0">
                  <c:v>#N/A</c:v>
                </c:pt>
                <c:pt idx="364" formatCode="0.0">
                  <c:v>#N/A</c:v>
                </c:pt>
                <c:pt idx="365" formatCode="0.0">
                  <c:v>#N/A</c:v>
                </c:pt>
                <c:pt idx="366" formatCode="0.0">
                  <c:v>#N/A</c:v>
                </c:pt>
                <c:pt idx="367" formatCode="0.0">
                  <c:v>#N/A</c:v>
                </c:pt>
                <c:pt idx="368" formatCode="0.0">
                  <c:v>#N/A</c:v>
                </c:pt>
                <c:pt idx="369" formatCode="0.0">
                  <c:v>#N/A</c:v>
                </c:pt>
                <c:pt idx="370" formatCode="0.0">
                  <c:v>#N/A</c:v>
                </c:pt>
                <c:pt idx="371" formatCode="0.0">
                  <c:v>#N/A</c:v>
                </c:pt>
                <c:pt idx="372" formatCode="0.0">
                  <c:v>#N/A</c:v>
                </c:pt>
                <c:pt idx="373" formatCode="0.0">
                  <c:v>#N/A</c:v>
                </c:pt>
                <c:pt idx="374" formatCode="0.0">
                  <c:v>#N/A</c:v>
                </c:pt>
                <c:pt idx="375" formatCode="0.0">
                  <c:v>#N/A</c:v>
                </c:pt>
                <c:pt idx="376" formatCode="0.0">
                  <c:v>#N/A</c:v>
                </c:pt>
                <c:pt idx="377" formatCode="0.0">
                  <c:v>#N/A</c:v>
                </c:pt>
                <c:pt idx="378" formatCode="0.0">
                  <c:v>#N/A</c:v>
                </c:pt>
                <c:pt idx="379" formatCode="0.0">
                  <c:v>#N/A</c:v>
                </c:pt>
                <c:pt idx="380" formatCode="0.0">
                  <c:v>#N/A</c:v>
                </c:pt>
                <c:pt idx="381" formatCode="0.0">
                  <c:v>#N/A</c:v>
                </c:pt>
                <c:pt idx="382" formatCode="0.0">
                  <c:v>#N/A</c:v>
                </c:pt>
                <c:pt idx="383" formatCode="0.0">
                  <c:v>#N/A</c:v>
                </c:pt>
                <c:pt idx="384" formatCode="0.0">
                  <c:v>#N/A</c:v>
                </c:pt>
                <c:pt idx="385" formatCode="0.0">
                  <c:v>#N/A</c:v>
                </c:pt>
                <c:pt idx="386" formatCode="0.0">
                  <c:v>#N/A</c:v>
                </c:pt>
                <c:pt idx="387" formatCode="0.0">
                  <c:v>#N/A</c:v>
                </c:pt>
                <c:pt idx="388" formatCode="0.0">
                  <c:v>#N/A</c:v>
                </c:pt>
                <c:pt idx="389" formatCode="0.0">
                  <c:v>#N/A</c:v>
                </c:pt>
                <c:pt idx="390" formatCode="0.0">
                  <c:v>#N/A</c:v>
                </c:pt>
                <c:pt idx="391" formatCode="0.0">
                  <c:v>#N/A</c:v>
                </c:pt>
                <c:pt idx="392" formatCode="0.0">
                  <c:v>#N/A</c:v>
                </c:pt>
                <c:pt idx="393" formatCode="0.0">
                  <c:v>#N/A</c:v>
                </c:pt>
                <c:pt idx="394" formatCode="0.0">
                  <c:v>#N/A</c:v>
                </c:pt>
                <c:pt idx="395" formatCode="0.0">
                  <c:v>#N/A</c:v>
                </c:pt>
                <c:pt idx="396" formatCode="0.0">
                  <c:v>#N/A</c:v>
                </c:pt>
                <c:pt idx="397" formatCode="0.0">
                  <c:v>#N/A</c:v>
                </c:pt>
                <c:pt idx="398" formatCode="0.0">
                  <c:v>#N/A</c:v>
                </c:pt>
                <c:pt idx="399" formatCode="0.0">
                  <c:v>#N/A</c:v>
                </c:pt>
                <c:pt idx="400" formatCode="0.0">
                  <c:v>#N/A</c:v>
                </c:pt>
                <c:pt idx="401" formatCode="0.0">
                  <c:v>#N/A</c:v>
                </c:pt>
                <c:pt idx="402" formatCode="0.0">
                  <c:v>#N/A</c:v>
                </c:pt>
                <c:pt idx="403" formatCode="0.0">
                  <c:v>#N/A</c:v>
                </c:pt>
                <c:pt idx="404" formatCode="0.0">
                  <c:v>#N/A</c:v>
                </c:pt>
                <c:pt idx="405" formatCode="0.0">
                  <c:v>#N/A</c:v>
                </c:pt>
                <c:pt idx="406" formatCode="0.0">
                  <c:v>#N/A</c:v>
                </c:pt>
                <c:pt idx="407" formatCode="0.0">
                  <c:v>#N/A</c:v>
                </c:pt>
                <c:pt idx="408" formatCode="0.0">
                  <c:v>#N/A</c:v>
                </c:pt>
                <c:pt idx="409" formatCode="0.0">
                  <c:v>#N/A</c:v>
                </c:pt>
                <c:pt idx="410" formatCode="0.0">
                  <c:v>#N/A</c:v>
                </c:pt>
                <c:pt idx="411" formatCode="0.0">
                  <c:v>#N/A</c:v>
                </c:pt>
                <c:pt idx="412" formatCode="0.0">
                  <c:v>#N/A</c:v>
                </c:pt>
                <c:pt idx="413" formatCode="0.0">
                  <c:v>#N/A</c:v>
                </c:pt>
                <c:pt idx="414" formatCode="0.0">
                  <c:v>#N/A</c:v>
                </c:pt>
                <c:pt idx="415" formatCode="0.0">
                  <c:v>#N/A</c:v>
                </c:pt>
                <c:pt idx="416" formatCode="0.0">
                  <c:v>#N/A</c:v>
                </c:pt>
                <c:pt idx="417" formatCode="0.0">
                  <c:v>#N/A</c:v>
                </c:pt>
                <c:pt idx="418" formatCode="0.0">
                  <c:v>#N/A</c:v>
                </c:pt>
                <c:pt idx="419" formatCode="0.0">
                  <c:v>#N/A</c:v>
                </c:pt>
                <c:pt idx="420" formatCode="0.0">
                  <c:v>#N/A</c:v>
                </c:pt>
                <c:pt idx="421" formatCode="0.0">
                  <c:v>#N/A</c:v>
                </c:pt>
                <c:pt idx="422" formatCode="0.0">
                  <c:v>#N/A</c:v>
                </c:pt>
                <c:pt idx="423" formatCode="0.0">
                  <c:v>#N/A</c:v>
                </c:pt>
                <c:pt idx="424" formatCode="0.0">
                  <c:v>#N/A</c:v>
                </c:pt>
                <c:pt idx="425" formatCode="0.0">
                  <c:v>#N/A</c:v>
                </c:pt>
                <c:pt idx="426" formatCode="0.0">
                  <c:v>#N/A</c:v>
                </c:pt>
                <c:pt idx="427" formatCode="0.0">
                  <c:v>#N/A</c:v>
                </c:pt>
                <c:pt idx="428" formatCode="0.0">
                  <c:v>#N/A</c:v>
                </c:pt>
                <c:pt idx="429" formatCode="0.0">
                  <c:v>#N/A</c:v>
                </c:pt>
                <c:pt idx="430" formatCode="0.0">
                  <c:v>#N/A</c:v>
                </c:pt>
                <c:pt idx="431" formatCode="0.0">
                  <c:v>#N/A</c:v>
                </c:pt>
                <c:pt idx="432" formatCode="0.0">
                  <c:v>#N/A</c:v>
                </c:pt>
                <c:pt idx="433" formatCode="0.0">
                  <c:v>#N/A</c:v>
                </c:pt>
                <c:pt idx="434" formatCode="0.0">
                  <c:v>#N/A</c:v>
                </c:pt>
                <c:pt idx="435" formatCode="0.0">
                  <c:v>#N/A</c:v>
                </c:pt>
                <c:pt idx="436" formatCode="0.0">
                  <c:v>#N/A</c:v>
                </c:pt>
                <c:pt idx="437" formatCode="0.0">
                  <c:v>#N/A</c:v>
                </c:pt>
                <c:pt idx="438" formatCode="0.0">
                  <c:v>#N/A</c:v>
                </c:pt>
                <c:pt idx="439" formatCode="0.0">
                  <c:v>#N/A</c:v>
                </c:pt>
                <c:pt idx="440" formatCode="0.0">
                  <c:v>#N/A</c:v>
                </c:pt>
                <c:pt idx="441" formatCode="0.0">
                  <c:v>#N/A</c:v>
                </c:pt>
                <c:pt idx="442" formatCode="0.0">
                  <c:v>#N/A</c:v>
                </c:pt>
                <c:pt idx="443" formatCode="0.0">
                  <c:v>#N/A</c:v>
                </c:pt>
                <c:pt idx="444" formatCode="0.0">
                  <c:v>#N/A</c:v>
                </c:pt>
                <c:pt idx="445" formatCode="0.0">
                  <c:v>#N/A</c:v>
                </c:pt>
                <c:pt idx="446" formatCode="0.0">
                  <c:v>#N/A</c:v>
                </c:pt>
                <c:pt idx="447" formatCode="0.0">
                  <c:v>#N/A</c:v>
                </c:pt>
                <c:pt idx="448" formatCode="0.0">
                  <c:v>#N/A</c:v>
                </c:pt>
                <c:pt idx="449" formatCode="0.0">
                  <c:v>#N/A</c:v>
                </c:pt>
                <c:pt idx="450" formatCode="0.0">
                  <c:v>#N/A</c:v>
                </c:pt>
                <c:pt idx="451" formatCode="0.0">
                  <c:v>#N/A</c:v>
                </c:pt>
                <c:pt idx="452" formatCode="0.0">
                  <c:v>#N/A</c:v>
                </c:pt>
                <c:pt idx="453" formatCode="0.0">
                  <c:v>#N/A</c:v>
                </c:pt>
                <c:pt idx="454" formatCode="0.0">
                  <c:v>#N/A</c:v>
                </c:pt>
                <c:pt idx="455" formatCode="0.0">
                  <c:v>#N/A</c:v>
                </c:pt>
                <c:pt idx="456" formatCode="0.0">
                  <c:v>#N/A</c:v>
                </c:pt>
                <c:pt idx="457" formatCode="0.0">
                  <c:v>#N/A</c:v>
                </c:pt>
                <c:pt idx="458" formatCode="0.0">
                  <c:v>#N/A</c:v>
                </c:pt>
                <c:pt idx="459" formatCode="0.0">
                  <c:v>#N/A</c:v>
                </c:pt>
                <c:pt idx="460" formatCode="0.0">
                  <c:v>#N/A</c:v>
                </c:pt>
                <c:pt idx="461" formatCode="0.0">
                  <c:v>#N/A</c:v>
                </c:pt>
                <c:pt idx="462" formatCode="0.0">
                  <c:v>#N/A</c:v>
                </c:pt>
                <c:pt idx="463" formatCode="0.0">
                  <c:v>#N/A</c:v>
                </c:pt>
                <c:pt idx="464" formatCode="0.0">
                  <c:v>#N/A</c:v>
                </c:pt>
                <c:pt idx="465" formatCode="0.0">
                  <c:v>#N/A</c:v>
                </c:pt>
                <c:pt idx="466" formatCode="0.0">
                  <c:v>#N/A</c:v>
                </c:pt>
                <c:pt idx="467" formatCode="0.0">
                  <c:v>#N/A</c:v>
                </c:pt>
                <c:pt idx="468" formatCode="0.0">
                  <c:v>#N/A</c:v>
                </c:pt>
                <c:pt idx="469" formatCode="0.0">
                  <c:v>#N/A</c:v>
                </c:pt>
                <c:pt idx="470" formatCode="0.0">
                  <c:v>#N/A</c:v>
                </c:pt>
                <c:pt idx="471" formatCode="0.0">
                  <c:v>#N/A</c:v>
                </c:pt>
                <c:pt idx="472" formatCode="0.0">
                  <c:v>#N/A</c:v>
                </c:pt>
                <c:pt idx="473" formatCode="0.0">
                  <c:v>#N/A</c:v>
                </c:pt>
                <c:pt idx="474" formatCode="0.0">
                  <c:v>#N/A</c:v>
                </c:pt>
                <c:pt idx="475" formatCode="0.0">
                  <c:v>#N/A</c:v>
                </c:pt>
                <c:pt idx="476" formatCode="0.0">
                  <c:v>#N/A</c:v>
                </c:pt>
                <c:pt idx="477" formatCode="0.0">
                  <c:v>#N/A</c:v>
                </c:pt>
                <c:pt idx="478" formatCode="0.0">
                  <c:v>#N/A</c:v>
                </c:pt>
                <c:pt idx="479" formatCode="0.0">
                  <c:v>#N/A</c:v>
                </c:pt>
                <c:pt idx="480" formatCode="0.0">
                  <c:v>#N/A</c:v>
                </c:pt>
                <c:pt idx="481" formatCode="0.0">
                  <c:v>#N/A</c:v>
                </c:pt>
                <c:pt idx="482" formatCode="0.0">
                  <c:v>#N/A</c:v>
                </c:pt>
                <c:pt idx="483" formatCode="0.0">
                  <c:v>#N/A</c:v>
                </c:pt>
                <c:pt idx="484" formatCode="0.0">
                  <c:v>#N/A</c:v>
                </c:pt>
                <c:pt idx="485" formatCode="0.0">
                  <c:v>#N/A</c:v>
                </c:pt>
                <c:pt idx="486" formatCode="0.0">
                  <c:v>#N/A</c:v>
                </c:pt>
                <c:pt idx="487" formatCode="0.0">
                  <c:v>#N/A</c:v>
                </c:pt>
                <c:pt idx="488" formatCode="0.0">
                  <c:v>#N/A</c:v>
                </c:pt>
                <c:pt idx="489" formatCode="0.0">
                  <c:v>#N/A</c:v>
                </c:pt>
                <c:pt idx="490" formatCode="0.0">
                  <c:v>#N/A</c:v>
                </c:pt>
                <c:pt idx="491" formatCode="0.0">
                  <c:v>#N/A</c:v>
                </c:pt>
                <c:pt idx="492" formatCode="0.0">
                  <c:v>#N/A</c:v>
                </c:pt>
                <c:pt idx="493" formatCode="0.0">
                  <c:v>#N/A</c:v>
                </c:pt>
                <c:pt idx="494" formatCode="0.0">
                  <c:v>#N/A</c:v>
                </c:pt>
                <c:pt idx="495" formatCode="0.0">
                  <c:v>#N/A</c:v>
                </c:pt>
              </c:numCache>
            </c:numRef>
          </c:val>
          <c:smooth val="0"/>
        </c:ser>
        <c:dLbls>
          <c:showLegendKey val="0"/>
          <c:showVal val="0"/>
          <c:showCatName val="0"/>
          <c:showSerName val="0"/>
          <c:showPercent val="0"/>
          <c:showBubbleSize val="0"/>
        </c:dLbls>
        <c:marker val="1"/>
        <c:smooth val="0"/>
        <c:axId val="99768960"/>
        <c:axId val="99767424"/>
      </c:lineChart>
      <c:dateAx>
        <c:axId val="99764096"/>
        <c:scaling>
          <c:orientation val="minMax"/>
          <c:min val="43878"/>
        </c:scaling>
        <c:delete val="0"/>
        <c:axPos val="b"/>
        <c:numFmt formatCode="[$-409]d\-mmm;@" sourceLinked="0"/>
        <c:majorTickMark val="none"/>
        <c:minorTickMark val="none"/>
        <c:tickLblPos val="low"/>
        <c:spPr>
          <a:ln w="12700">
            <a:solidFill>
              <a:srgbClr val="000000"/>
            </a:solidFill>
            <a:prstDash val="solid"/>
          </a:ln>
        </c:spPr>
        <c:txPr>
          <a:bodyPr rot="0" vert="horz"/>
          <a:lstStyle/>
          <a:p>
            <a:pPr>
              <a:defRPr/>
            </a:pPr>
            <a:endParaRPr lang="en-US"/>
          </a:p>
        </c:txPr>
        <c:crossAx val="99765632"/>
        <c:crosses val="autoZero"/>
        <c:auto val="1"/>
        <c:lblOffset val="100"/>
        <c:baseTimeUnit val="days"/>
        <c:majorUnit val="1"/>
        <c:majorTimeUnit val="months"/>
      </c:dateAx>
      <c:valAx>
        <c:axId val="99765632"/>
        <c:scaling>
          <c:orientation val="minMax"/>
          <c:max val="2.5"/>
        </c:scaling>
        <c:delete val="0"/>
        <c:axPos val="l"/>
        <c:majorGridlines>
          <c:spPr>
            <a:ln w="3175">
              <a:solidFill>
                <a:srgbClr val="464749"/>
              </a:solidFill>
              <a:prstDash val="solid"/>
            </a:ln>
          </c:spPr>
        </c:majorGridlines>
        <c:numFmt formatCode="General" sourceLinked="0"/>
        <c:majorTickMark val="none"/>
        <c:minorTickMark val="none"/>
        <c:tickLblPos val="nextTo"/>
        <c:spPr>
          <a:ln w="25400">
            <a:noFill/>
          </a:ln>
        </c:spPr>
        <c:crossAx val="99764096"/>
        <c:crosses val="autoZero"/>
        <c:crossBetween val="midCat"/>
      </c:valAx>
      <c:valAx>
        <c:axId val="99767424"/>
        <c:scaling>
          <c:orientation val="minMax"/>
          <c:min val="-100"/>
        </c:scaling>
        <c:delete val="0"/>
        <c:axPos val="r"/>
        <c:numFmt formatCode="#,##0;\ \(#,##0\)" sourceLinked="0"/>
        <c:majorTickMark val="none"/>
        <c:minorTickMark val="none"/>
        <c:tickLblPos val="nextTo"/>
        <c:spPr>
          <a:ln w="25400">
            <a:noFill/>
          </a:ln>
        </c:spPr>
        <c:crossAx val="99768960"/>
        <c:crosses val="max"/>
        <c:crossBetween val="between"/>
      </c:valAx>
      <c:dateAx>
        <c:axId val="99768960"/>
        <c:scaling>
          <c:orientation val="minMax"/>
        </c:scaling>
        <c:delete val="1"/>
        <c:axPos val="b"/>
        <c:numFmt formatCode="m\/d\/yyyy" sourceLinked="1"/>
        <c:majorTickMark val="out"/>
        <c:minorTickMark val="none"/>
        <c:tickLblPos val="nextTo"/>
        <c:crossAx val="99767424"/>
        <c:crosses val="autoZero"/>
        <c:auto val="1"/>
        <c:lblOffset val="100"/>
        <c:baseTimeUnit val="days"/>
        <c:majorUnit val="1"/>
        <c:minorUnit val="1"/>
      </c:dateAx>
      <c:spPr>
        <a:noFill/>
        <a:ln w="25400">
          <a:noFill/>
        </a:ln>
      </c:spPr>
    </c:plotArea>
    <c:legend>
      <c:legendPos val="b"/>
      <c:layout/>
      <c:overlay val="0"/>
      <c:spPr>
        <a:noFill/>
        <a:ln w="25400">
          <a:noFill/>
        </a:ln>
        <a:effectLst/>
      </c:spPr>
    </c:legend>
    <c:plotVisOnly val="1"/>
    <c:dispBlanksAs val="zero"/>
    <c:showDLblsOverMax val="0"/>
  </c:chart>
  <c:spPr>
    <a:solidFill>
      <a:srgbClr val="FFFFFF"/>
    </a:solidFill>
    <a:ln w="9525">
      <a:noFill/>
    </a:ln>
    <a:effectLst/>
  </c:spPr>
  <c:txPr>
    <a:bodyPr/>
    <a:lstStyle/>
    <a:p>
      <a:pPr>
        <a:defRPr sz="14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7594478399744097E-2"/>
          <c:y val="8.0965801943398683E-2"/>
          <c:w val="0.767038343907676"/>
          <c:h val="0.64379772544927139"/>
        </c:manualLayout>
      </c:layout>
      <c:lineChart>
        <c:grouping val="standard"/>
        <c:varyColors val="0"/>
        <c:ser>
          <c:idx val="0"/>
          <c:order val="0"/>
          <c:tx>
            <c:strRef>
              <c:f>Arizona!$C$4</c:f>
              <c:strCache>
                <c:ptCount val="1"/>
                <c:pt idx="0">
                  <c:v>Reproduction number</c:v>
                </c:pt>
              </c:strCache>
            </c:strRef>
          </c:tx>
          <c:spPr>
            <a:ln w="50800">
              <a:solidFill>
                <a:srgbClr val="4D3C2F"/>
              </a:solidFill>
              <a:prstDash val="solid"/>
            </a:ln>
          </c:spPr>
          <c:marker>
            <c:symbol val="none"/>
          </c:marker>
          <c:cat>
            <c:numRef>
              <c:f>Arizona!$B$5:$B$1000</c:f>
              <c:numCache>
                <c:formatCode>m\/d\/yyyy</c:formatCode>
                <c:ptCount val="996"/>
                <c:pt idx="0">
                  <c:v>43831</c:v>
                </c:pt>
                <c:pt idx="1">
                  <c:v>43832</c:v>
                </c:pt>
                <c:pt idx="2">
                  <c:v>43833</c:v>
                </c:pt>
                <c:pt idx="3">
                  <c:v>43834</c:v>
                </c:pt>
                <c:pt idx="4">
                  <c:v>43835</c:v>
                </c:pt>
                <c:pt idx="5">
                  <c:v>43836</c:v>
                </c:pt>
                <c:pt idx="6">
                  <c:v>43837</c:v>
                </c:pt>
                <c:pt idx="7">
                  <c:v>43838</c:v>
                </c:pt>
                <c:pt idx="8">
                  <c:v>43839</c:v>
                </c:pt>
                <c:pt idx="9">
                  <c:v>43840</c:v>
                </c:pt>
                <c:pt idx="10">
                  <c:v>43841</c:v>
                </c:pt>
                <c:pt idx="11">
                  <c:v>43842</c:v>
                </c:pt>
                <c:pt idx="12">
                  <c:v>43843</c:v>
                </c:pt>
                <c:pt idx="13">
                  <c:v>43844</c:v>
                </c:pt>
                <c:pt idx="14">
                  <c:v>43845</c:v>
                </c:pt>
                <c:pt idx="15">
                  <c:v>43846</c:v>
                </c:pt>
                <c:pt idx="16">
                  <c:v>43847</c:v>
                </c:pt>
                <c:pt idx="17">
                  <c:v>43848</c:v>
                </c:pt>
                <c:pt idx="18">
                  <c:v>43849</c:v>
                </c:pt>
                <c:pt idx="19">
                  <c:v>43850</c:v>
                </c:pt>
                <c:pt idx="20">
                  <c:v>43851</c:v>
                </c:pt>
                <c:pt idx="21">
                  <c:v>43852</c:v>
                </c:pt>
                <c:pt idx="22">
                  <c:v>43853</c:v>
                </c:pt>
                <c:pt idx="23">
                  <c:v>43854</c:v>
                </c:pt>
                <c:pt idx="24">
                  <c:v>43855</c:v>
                </c:pt>
                <c:pt idx="25">
                  <c:v>43856</c:v>
                </c:pt>
                <c:pt idx="26">
                  <c:v>43857</c:v>
                </c:pt>
                <c:pt idx="27">
                  <c:v>43858</c:v>
                </c:pt>
                <c:pt idx="28">
                  <c:v>43859</c:v>
                </c:pt>
                <c:pt idx="29">
                  <c:v>43860</c:v>
                </c:pt>
                <c:pt idx="30">
                  <c:v>43861</c:v>
                </c:pt>
                <c:pt idx="31">
                  <c:v>43862</c:v>
                </c:pt>
                <c:pt idx="32">
                  <c:v>43863</c:v>
                </c:pt>
                <c:pt idx="33">
                  <c:v>43864</c:v>
                </c:pt>
                <c:pt idx="34">
                  <c:v>43865</c:v>
                </c:pt>
                <c:pt idx="35">
                  <c:v>43866</c:v>
                </c:pt>
                <c:pt idx="36">
                  <c:v>43867</c:v>
                </c:pt>
                <c:pt idx="37">
                  <c:v>43868</c:v>
                </c:pt>
                <c:pt idx="38">
                  <c:v>43869</c:v>
                </c:pt>
                <c:pt idx="39">
                  <c:v>43870</c:v>
                </c:pt>
                <c:pt idx="40">
                  <c:v>43871</c:v>
                </c:pt>
                <c:pt idx="41">
                  <c:v>43872</c:v>
                </c:pt>
                <c:pt idx="42">
                  <c:v>43873</c:v>
                </c:pt>
                <c:pt idx="43">
                  <c:v>43874</c:v>
                </c:pt>
                <c:pt idx="44">
                  <c:v>43875</c:v>
                </c:pt>
                <c:pt idx="45">
                  <c:v>43876</c:v>
                </c:pt>
                <c:pt idx="46">
                  <c:v>43877</c:v>
                </c:pt>
                <c:pt idx="47">
                  <c:v>43878</c:v>
                </c:pt>
                <c:pt idx="48">
                  <c:v>43879</c:v>
                </c:pt>
                <c:pt idx="49">
                  <c:v>43880</c:v>
                </c:pt>
                <c:pt idx="50">
                  <c:v>43881</c:v>
                </c:pt>
                <c:pt idx="51">
                  <c:v>43882</c:v>
                </c:pt>
                <c:pt idx="52">
                  <c:v>43883</c:v>
                </c:pt>
                <c:pt idx="53">
                  <c:v>43884</c:v>
                </c:pt>
                <c:pt idx="54">
                  <c:v>43885</c:v>
                </c:pt>
                <c:pt idx="55">
                  <c:v>43886</c:v>
                </c:pt>
                <c:pt idx="56">
                  <c:v>43887</c:v>
                </c:pt>
                <c:pt idx="57">
                  <c:v>43888</c:v>
                </c:pt>
                <c:pt idx="58">
                  <c:v>43889</c:v>
                </c:pt>
                <c:pt idx="59">
                  <c:v>43890</c:v>
                </c:pt>
                <c:pt idx="60">
                  <c:v>43891</c:v>
                </c:pt>
                <c:pt idx="61">
                  <c:v>43892</c:v>
                </c:pt>
                <c:pt idx="62">
                  <c:v>43893</c:v>
                </c:pt>
                <c:pt idx="63">
                  <c:v>43894</c:v>
                </c:pt>
                <c:pt idx="64">
                  <c:v>43895</c:v>
                </c:pt>
                <c:pt idx="65">
                  <c:v>43896</c:v>
                </c:pt>
                <c:pt idx="66">
                  <c:v>43897</c:v>
                </c:pt>
                <c:pt idx="67">
                  <c:v>43898</c:v>
                </c:pt>
                <c:pt idx="68">
                  <c:v>43899</c:v>
                </c:pt>
                <c:pt idx="69">
                  <c:v>43900</c:v>
                </c:pt>
                <c:pt idx="70">
                  <c:v>43901</c:v>
                </c:pt>
                <c:pt idx="71">
                  <c:v>43902</c:v>
                </c:pt>
                <c:pt idx="72">
                  <c:v>43903</c:v>
                </c:pt>
                <c:pt idx="73">
                  <c:v>43904</c:v>
                </c:pt>
                <c:pt idx="74">
                  <c:v>43905</c:v>
                </c:pt>
                <c:pt idx="75">
                  <c:v>43906</c:v>
                </c:pt>
                <c:pt idx="76">
                  <c:v>43907</c:v>
                </c:pt>
                <c:pt idx="77">
                  <c:v>43908</c:v>
                </c:pt>
                <c:pt idx="78">
                  <c:v>43909</c:v>
                </c:pt>
                <c:pt idx="79">
                  <c:v>43910</c:v>
                </c:pt>
                <c:pt idx="80">
                  <c:v>43911</c:v>
                </c:pt>
                <c:pt idx="81">
                  <c:v>43912</c:v>
                </c:pt>
                <c:pt idx="82">
                  <c:v>43913</c:v>
                </c:pt>
                <c:pt idx="83">
                  <c:v>43914</c:v>
                </c:pt>
                <c:pt idx="84">
                  <c:v>43915</c:v>
                </c:pt>
                <c:pt idx="85">
                  <c:v>43916</c:v>
                </c:pt>
                <c:pt idx="86">
                  <c:v>43917</c:v>
                </c:pt>
                <c:pt idx="87">
                  <c:v>43918</c:v>
                </c:pt>
                <c:pt idx="88">
                  <c:v>43919</c:v>
                </c:pt>
                <c:pt idx="89">
                  <c:v>43920</c:v>
                </c:pt>
                <c:pt idx="90">
                  <c:v>43921</c:v>
                </c:pt>
                <c:pt idx="91">
                  <c:v>43922</c:v>
                </c:pt>
                <c:pt idx="92">
                  <c:v>43923</c:v>
                </c:pt>
                <c:pt idx="93">
                  <c:v>43924</c:v>
                </c:pt>
                <c:pt idx="94">
                  <c:v>43925</c:v>
                </c:pt>
                <c:pt idx="95">
                  <c:v>43926</c:v>
                </c:pt>
                <c:pt idx="96">
                  <c:v>43927</c:v>
                </c:pt>
                <c:pt idx="97">
                  <c:v>43928</c:v>
                </c:pt>
                <c:pt idx="98">
                  <c:v>43929</c:v>
                </c:pt>
                <c:pt idx="99">
                  <c:v>43930</c:v>
                </c:pt>
                <c:pt idx="100">
                  <c:v>43931</c:v>
                </c:pt>
                <c:pt idx="101">
                  <c:v>43932</c:v>
                </c:pt>
                <c:pt idx="102">
                  <c:v>43933</c:v>
                </c:pt>
                <c:pt idx="103">
                  <c:v>43934</c:v>
                </c:pt>
                <c:pt idx="104">
                  <c:v>43935</c:v>
                </c:pt>
                <c:pt idx="105">
                  <c:v>43936</c:v>
                </c:pt>
                <c:pt idx="106">
                  <c:v>43937</c:v>
                </c:pt>
                <c:pt idx="107">
                  <c:v>43938</c:v>
                </c:pt>
                <c:pt idx="108">
                  <c:v>43939</c:v>
                </c:pt>
                <c:pt idx="109">
                  <c:v>43940</c:v>
                </c:pt>
                <c:pt idx="110">
                  <c:v>43941</c:v>
                </c:pt>
                <c:pt idx="111">
                  <c:v>43942</c:v>
                </c:pt>
                <c:pt idx="112">
                  <c:v>43943</c:v>
                </c:pt>
                <c:pt idx="113">
                  <c:v>43944</c:v>
                </c:pt>
                <c:pt idx="114">
                  <c:v>43945</c:v>
                </c:pt>
                <c:pt idx="115">
                  <c:v>43946</c:v>
                </c:pt>
                <c:pt idx="116">
                  <c:v>43947</c:v>
                </c:pt>
                <c:pt idx="117">
                  <c:v>43948</c:v>
                </c:pt>
                <c:pt idx="118">
                  <c:v>43949</c:v>
                </c:pt>
                <c:pt idx="119">
                  <c:v>43950</c:v>
                </c:pt>
                <c:pt idx="120">
                  <c:v>43951</c:v>
                </c:pt>
                <c:pt idx="121">
                  <c:v>43952</c:v>
                </c:pt>
                <c:pt idx="122">
                  <c:v>43953</c:v>
                </c:pt>
                <c:pt idx="123">
                  <c:v>43954</c:v>
                </c:pt>
                <c:pt idx="124">
                  <c:v>43955</c:v>
                </c:pt>
                <c:pt idx="125">
                  <c:v>43956</c:v>
                </c:pt>
                <c:pt idx="126">
                  <c:v>43957</c:v>
                </c:pt>
                <c:pt idx="127">
                  <c:v>43958</c:v>
                </c:pt>
                <c:pt idx="128">
                  <c:v>43959</c:v>
                </c:pt>
                <c:pt idx="129">
                  <c:v>43960</c:v>
                </c:pt>
                <c:pt idx="130">
                  <c:v>43961</c:v>
                </c:pt>
                <c:pt idx="131">
                  <c:v>43962</c:v>
                </c:pt>
                <c:pt idx="132">
                  <c:v>43963</c:v>
                </c:pt>
                <c:pt idx="133">
                  <c:v>43964</c:v>
                </c:pt>
                <c:pt idx="134">
                  <c:v>43965</c:v>
                </c:pt>
                <c:pt idx="135">
                  <c:v>43966</c:v>
                </c:pt>
                <c:pt idx="136">
                  <c:v>43967</c:v>
                </c:pt>
                <c:pt idx="137">
                  <c:v>43968</c:v>
                </c:pt>
                <c:pt idx="138">
                  <c:v>43969</c:v>
                </c:pt>
                <c:pt idx="139">
                  <c:v>43970</c:v>
                </c:pt>
                <c:pt idx="140">
                  <c:v>43971</c:v>
                </c:pt>
                <c:pt idx="141">
                  <c:v>43972</c:v>
                </c:pt>
                <c:pt idx="142">
                  <c:v>43973</c:v>
                </c:pt>
                <c:pt idx="143">
                  <c:v>43974</c:v>
                </c:pt>
                <c:pt idx="144">
                  <c:v>43975</c:v>
                </c:pt>
                <c:pt idx="145">
                  <c:v>43976</c:v>
                </c:pt>
                <c:pt idx="146">
                  <c:v>43977</c:v>
                </c:pt>
                <c:pt idx="147">
                  <c:v>43978</c:v>
                </c:pt>
                <c:pt idx="148">
                  <c:v>43979</c:v>
                </c:pt>
                <c:pt idx="149">
                  <c:v>43980</c:v>
                </c:pt>
                <c:pt idx="150">
                  <c:v>43981</c:v>
                </c:pt>
                <c:pt idx="151">
                  <c:v>43982</c:v>
                </c:pt>
                <c:pt idx="152">
                  <c:v>43983</c:v>
                </c:pt>
                <c:pt idx="153">
                  <c:v>43984</c:v>
                </c:pt>
                <c:pt idx="154">
                  <c:v>43985</c:v>
                </c:pt>
                <c:pt idx="155">
                  <c:v>43986</c:v>
                </c:pt>
                <c:pt idx="156">
                  <c:v>43987</c:v>
                </c:pt>
                <c:pt idx="157">
                  <c:v>43988</c:v>
                </c:pt>
                <c:pt idx="158">
                  <c:v>43989</c:v>
                </c:pt>
                <c:pt idx="159">
                  <c:v>43990</c:v>
                </c:pt>
                <c:pt idx="160">
                  <c:v>43991</c:v>
                </c:pt>
                <c:pt idx="161">
                  <c:v>43992</c:v>
                </c:pt>
                <c:pt idx="162">
                  <c:v>43993</c:v>
                </c:pt>
                <c:pt idx="163">
                  <c:v>43994</c:v>
                </c:pt>
                <c:pt idx="164">
                  <c:v>43995</c:v>
                </c:pt>
                <c:pt idx="165">
                  <c:v>43996</c:v>
                </c:pt>
                <c:pt idx="166">
                  <c:v>43997</c:v>
                </c:pt>
                <c:pt idx="167">
                  <c:v>43998</c:v>
                </c:pt>
                <c:pt idx="168">
                  <c:v>43999</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numCache>
            </c:numRef>
          </c:cat>
          <c:val>
            <c:numRef>
              <c:f>Arizona!$C$5:$C$1000</c:f>
              <c:numCache>
                <c:formatCode>General</c:formatCode>
                <c:ptCount val="99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1.7</c:v>
                </c:pt>
                <c:pt idx="76">
                  <c:v>1.7</c:v>
                </c:pt>
                <c:pt idx="77">
                  <c:v>1.6</c:v>
                </c:pt>
                <c:pt idx="78">
                  <c:v>1.6</c:v>
                </c:pt>
                <c:pt idx="79">
                  <c:v>1.5</c:v>
                </c:pt>
                <c:pt idx="80">
                  <c:v>1.4</c:v>
                </c:pt>
                <c:pt idx="81">
                  <c:v>1.4</c:v>
                </c:pt>
                <c:pt idx="82">
                  <c:v>1.3</c:v>
                </c:pt>
                <c:pt idx="83">
                  <c:v>1.3</c:v>
                </c:pt>
                <c:pt idx="84">
                  <c:v>1.3</c:v>
                </c:pt>
                <c:pt idx="85">
                  <c:v>1.2</c:v>
                </c:pt>
                <c:pt idx="86">
                  <c:v>1.2</c:v>
                </c:pt>
                <c:pt idx="87">
                  <c:v>1.2</c:v>
                </c:pt>
                <c:pt idx="88">
                  <c:v>1.1000000000000001</c:v>
                </c:pt>
                <c:pt idx="89">
                  <c:v>1.1000000000000001</c:v>
                </c:pt>
                <c:pt idx="90">
                  <c:v>1.1000000000000001</c:v>
                </c:pt>
                <c:pt idx="91">
                  <c:v>1.1000000000000001</c:v>
                </c:pt>
                <c:pt idx="92">
                  <c:v>1.1000000000000001</c:v>
                </c:pt>
                <c:pt idx="93">
                  <c:v>1</c:v>
                </c:pt>
                <c:pt idx="94">
                  <c:v>1</c:v>
                </c:pt>
                <c:pt idx="95">
                  <c:v>1</c:v>
                </c:pt>
                <c:pt idx="96">
                  <c:v>1</c:v>
                </c:pt>
                <c:pt idx="97">
                  <c:v>1</c:v>
                </c:pt>
                <c:pt idx="98">
                  <c:v>1</c:v>
                </c:pt>
                <c:pt idx="99">
                  <c:v>1</c:v>
                </c:pt>
                <c:pt idx="100">
                  <c:v>1.1000000000000001</c:v>
                </c:pt>
                <c:pt idx="101">
                  <c:v>1.1000000000000001</c:v>
                </c:pt>
                <c:pt idx="102">
                  <c:v>1.1000000000000001</c:v>
                </c:pt>
                <c:pt idx="103">
                  <c:v>1.1000000000000001</c:v>
                </c:pt>
                <c:pt idx="104">
                  <c:v>1.1000000000000001</c:v>
                </c:pt>
                <c:pt idx="105">
                  <c:v>1.1000000000000001</c:v>
                </c:pt>
                <c:pt idx="106">
                  <c:v>1.1000000000000001</c:v>
                </c:pt>
                <c:pt idx="107">
                  <c:v>1.1000000000000001</c:v>
                </c:pt>
                <c:pt idx="108">
                  <c:v>1.1000000000000001</c:v>
                </c:pt>
                <c:pt idx="109">
                  <c:v>1.1000000000000001</c:v>
                </c:pt>
                <c:pt idx="110">
                  <c:v>1.1000000000000001</c:v>
                </c:pt>
                <c:pt idx="111">
                  <c:v>1.1000000000000001</c:v>
                </c:pt>
                <c:pt idx="112">
                  <c:v>1.1000000000000001</c:v>
                </c:pt>
                <c:pt idx="113">
                  <c:v>1.1000000000000001</c:v>
                </c:pt>
                <c:pt idx="114">
                  <c:v>1.1000000000000001</c:v>
                </c:pt>
                <c:pt idx="115">
                  <c:v>1.1000000000000001</c:v>
                </c:pt>
                <c:pt idx="116">
                  <c:v>1.1000000000000001</c:v>
                </c:pt>
                <c:pt idx="117">
                  <c:v>1.1000000000000001</c:v>
                </c:pt>
                <c:pt idx="118">
                  <c:v>1.1000000000000001</c:v>
                </c:pt>
                <c:pt idx="119">
                  <c:v>1.1000000000000001</c:v>
                </c:pt>
                <c:pt idx="120">
                  <c:v>1.1000000000000001</c:v>
                </c:pt>
                <c:pt idx="121">
                  <c:v>1.1000000000000001</c:v>
                </c:pt>
                <c:pt idx="122">
                  <c:v>1.1000000000000001</c:v>
                </c:pt>
                <c:pt idx="123">
                  <c:v>1.1000000000000001</c:v>
                </c:pt>
                <c:pt idx="124">
                  <c:v>1.1000000000000001</c:v>
                </c:pt>
                <c:pt idx="125">
                  <c:v>1</c:v>
                </c:pt>
                <c:pt idx="126">
                  <c:v>1</c:v>
                </c:pt>
                <c:pt idx="127">
                  <c:v>1</c:v>
                </c:pt>
                <c:pt idx="128">
                  <c:v>1</c:v>
                </c:pt>
                <c:pt idx="129">
                  <c:v>1</c:v>
                </c:pt>
                <c:pt idx="130">
                  <c:v>1</c:v>
                </c:pt>
                <c:pt idx="131">
                  <c:v>1</c:v>
                </c:pt>
                <c:pt idx="132">
                  <c:v>1</c:v>
                </c:pt>
                <c:pt idx="133">
                  <c:v>1</c:v>
                </c:pt>
                <c:pt idx="134">
                  <c:v>1</c:v>
                </c:pt>
                <c:pt idx="135">
                  <c:v>1</c:v>
                </c:pt>
                <c:pt idx="136">
                  <c:v>1.1000000000000001</c:v>
                </c:pt>
                <c:pt idx="137">
                  <c:v>1.1000000000000001</c:v>
                </c:pt>
                <c:pt idx="138">
                  <c:v>1.1000000000000001</c:v>
                </c:pt>
                <c:pt idx="139">
                  <c:v>1.2</c:v>
                </c:pt>
                <c:pt idx="140">
                  <c:v>1.2</c:v>
                </c:pt>
                <c:pt idx="141">
                  <c:v>1.2</c:v>
                </c:pt>
                <c:pt idx="142">
                  <c:v>1.3</c:v>
                </c:pt>
                <c:pt idx="143">
                  <c:v>1.3</c:v>
                </c:pt>
                <c:pt idx="144">
                  <c:v>1.3</c:v>
                </c:pt>
                <c:pt idx="145">
                  <c:v>1.3</c:v>
                </c:pt>
                <c:pt idx="146">
                  <c:v>1.3</c:v>
                </c:pt>
                <c:pt idx="147">
                  <c:v>1.3</c:v>
                </c:pt>
                <c:pt idx="148">
                  <c:v>1.3</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numCache>
            </c:numRef>
          </c:val>
          <c:smooth val="0"/>
        </c:ser>
        <c:dLbls>
          <c:showLegendKey val="0"/>
          <c:showVal val="0"/>
          <c:showCatName val="0"/>
          <c:showSerName val="0"/>
          <c:showPercent val="0"/>
          <c:showBubbleSize val="0"/>
        </c:dLbls>
        <c:marker val="1"/>
        <c:smooth val="0"/>
        <c:axId val="111661440"/>
        <c:axId val="111662976"/>
      </c:lineChart>
      <c:lineChart>
        <c:grouping val="standard"/>
        <c:varyColors val="0"/>
        <c:ser>
          <c:idx val="2"/>
          <c:order val="1"/>
          <c:tx>
            <c:strRef>
              <c:f>Arizona!$F$4</c:f>
              <c:strCache>
                <c:ptCount val="1"/>
                <c:pt idx="0">
                  <c:v>Mobility</c:v>
                </c:pt>
              </c:strCache>
            </c:strRef>
          </c:tx>
          <c:spPr>
            <a:ln w="50800">
              <a:solidFill>
                <a:srgbClr val="CFBD9B"/>
              </a:solidFill>
              <a:prstDash val="solid"/>
            </a:ln>
          </c:spPr>
          <c:marker>
            <c:symbol val="none"/>
          </c:marker>
          <c:cat>
            <c:numRef>
              <c:f>Arizona!$B$5:$B$1000</c:f>
              <c:numCache>
                <c:formatCode>m\/d\/yyyy</c:formatCode>
                <c:ptCount val="996"/>
                <c:pt idx="0">
                  <c:v>43831</c:v>
                </c:pt>
                <c:pt idx="1">
                  <c:v>43832</c:v>
                </c:pt>
                <c:pt idx="2">
                  <c:v>43833</c:v>
                </c:pt>
                <c:pt idx="3">
                  <c:v>43834</c:v>
                </c:pt>
                <c:pt idx="4">
                  <c:v>43835</c:v>
                </c:pt>
                <c:pt idx="5">
                  <c:v>43836</c:v>
                </c:pt>
                <c:pt idx="6">
                  <c:v>43837</c:v>
                </c:pt>
                <c:pt idx="7">
                  <c:v>43838</c:v>
                </c:pt>
                <c:pt idx="8">
                  <c:v>43839</c:v>
                </c:pt>
                <c:pt idx="9">
                  <c:v>43840</c:v>
                </c:pt>
                <c:pt idx="10">
                  <c:v>43841</c:v>
                </c:pt>
                <c:pt idx="11">
                  <c:v>43842</c:v>
                </c:pt>
                <c:pt idx="12">
                  <c:v>43843</c:v>
                </c:pt>
                <c:pt idx="13">
                  <c:v>43844</c:v>
                </c:pt>
                <c:pt idx="14">
                  <c:v>43845</c:v>
                </c:pt>
                <c:pt idx="15">
                  <c:v>43846</c:v>
                </c:pt>
                <c:pt idx="16">
                  <c:v>43847</c:v>
                </c:pt>
                <c:pt idx="17">
                  <c:v>43848</c:v>
                </c:pt>
                <c:pt idx="18">
                  <c:v>43849</c:v>
                </c:pt>
                <c:pt idx="19">
                  <c:v>43850</c:v>
                </c:pt>
                <c:pt idx="20">
                  <c:v>43851</c:v>
                </c:pt>
                <c:pt idx="21">
                  <c:v>43852</c:v>
                </c:pt>
                <c:pt idx="22">
                  <c:v>43853</c:v>
                </c:pt>
                <c:pt idx="23">
                  <c:v>43854</c:v>
                </c:pt>
                <c:pt idx="24">
                  <c:v>43855</c:v>
                </c:pt>
                <c:pt idx="25">
                  <c:v>43856</c:v>
                </c:pt>
                <c:pt idx="26">
                  <c:v>43857</c:v>
                </c:pt>
                <c:pt idx="27">
                  <c:v>43858</c:v>
                </c:pt>
                <c:pt idx="28">
                  <c:v>43859</c:v>
                </c:pt>
                <c:pt idx="29">
                  <c:v>43860</c:v>
                </c:pt>
                <c:pt idx="30">
                  <c:v>43861</c:v>
                </c:pt>
                <c:pt idx="31">
                  <c:v>43862</c:v>
                </c:pt>
                <c:pt idx="32">
                  <c:v>43863</c:v>
                </c:pt>
                <c:pt idx="33">
                  <c:v>43864</c:v>
                </c:pt>
                <c:pt idx="34">
                  <c:v>43865</c:v>
                </c:pt>
                <c:pt idx="35">
                  <c:v>43866</c:v>
                </c:pt>
                <c:pt idx="36">
                  <c:v>43867</c:v>
                </c:pt>
                <c:pt idx="37">
                  <c:v>43868</c:v>
                </c:pt>
                <c:pt idx="38">
                  <c:v>43869</c:v>
                </c:pt>
                <c:pt idx="39">
                  <c:v>43870</c:v>
                </c:pt>
                <c:pt idx="40">
                  <c:v>43871</c:v>
                </c:pt>
                <c:pt idx="41">
                  <c:v>43872</c:v>
                </c:pt>
                <c:pt idx="42">
                  <c:v>43873</c:v>
                </c:pt>
                <c:pt idx="43">
                  <c:v>43874</c:v>
                </c:pt>
                <c:pt idx="44">
                  <c:v>43875</c:v>
                </c:pt>
                <c:pt idx="45">
                  <c:v>43876</c:v>
                </c:pt>
                <c:pt idx="46">
                  <c:v>43877</c:v>
                </c:pt>
                <c:pt idx="47">
                  <c:v>43878</c:v>
                </c:pt>
                <c:pt idx="48">
                  <c:v>43879</c:v>
                </c:pt>
                <c:pt idx="49">
                  <c:v>43880</c:v>
                </c:pt>
                <c:pt idx="50">
                  <c:v>43881</c:v>
                </c:pt>
                <c:pt idx="51">
                  <c:v>43882</c:v>
                </c:pt>
                <c:pt idx="52">
                  <c:v>43883</c:v>
                </c:pt>
                <c:pt idx="53">
                  <c:v>43884</c:v>
                </c:pt>
                <c:pt idx="54">
                  <c:v>43885</c:v>
                </c:pt>
                <c:pt idx="55">
                  <c:v>43886</c:v>
                </c:pt>
                <c:pt idx="56">
                  <c:v>43887</c:v>
                </c:pt>
                <c:pt idx="57">
                  <c:v>43888</c:v>
                </c:pt>
                <c:pt idx="58">
                  <c:v>43889</c:v>
                </c:pt>
                <c:pt idx="59">
                  <c:v>43890</c:v>
                </c:pt>
                <c:pt idx="60">
                  <c:v>43891</c:v>
                </c:pt>
                <c:pt idx="61">
                  <c:v>43892</c:v>
                </c:pt>
                <c:pt idx="62">
                  <c:v>43893</c:v>
                </c:pt>
                <c:pt idx="63">
                  <c:v>43894</c:v>
                </c:pt>
                <c:pt idx="64">
                  <c:v>43895</c:v>
                </c:pt>
                <c:pt idx="65">
                  <c:v>43896</c:v>
                </c:pt>
                <c:pt idx="66">
                  <c:v>43897</c:v>
                </c:pt>
                <c:pt idx="67">
                  <c:v>43898</c:v>
                </c:pt>
                <c:pt idx="68">
                  <c:v>43899</c:v>
                </c:pt>
                <c:pt idx="69">
                  <c:v>43900</c:v>
                </c:pt>
                <c:pt idx="70">
                  <c:v>43901</c:v>
                </c:pt>
                <c:pt idx="71">
                  <c:v>43902</c:v>
                </c:pt>
                <c:pt idx="72">
                  <c:v>43903</c:v>
                </c:pt>
                <c:pt idx="73">
                  <c:v>43904</c:v>
                </c:pt>
                <c:pt idx="74">
                  <c:v>43905</c:v>
                </c:pt>
                <c:pt idx="75">
                  <c:v>43906</c:v>
                </c:pt>
                <c:pt idx="76">
                  <c:v>43907</c:v>
                </c:pt>
                <c:pt idx="77">
                  <c:v>43908</c:v>
                </c:pt>
                <c:pt idx="78">
                  <c:v>43909</c:v>
                </c:pt>
                <c:pt idx="79">
                  <c:v>43910</c:v>
                </c:pt>
                <c:pt idx="80">
                  <c:v>43911</c:v>
                </c:pt>
                <c:pt idx="81">
                  <c:v>43912</c:v>
                </c:pt>
                <c:pt idx="82">
                  <c:v>43913</c:v>
                </c:pt>
                <c:pt idx="83">
                  <c:v>43914</c:v>
                </c:pt>
                <c:pt idx="84">
                  <c:v>43915</c:v>
                </c:pt>
                <c:pt idx="85">
                  <c:v>43916</c:v>
                </c:pt>
                <c:pt idx="86">
                  <c:v>43917</c:v>
                </c:pt>
                <c:pt idx="87">
                  <c:v>43918</c:v>
                </c:pt>
                <c:pt idx="88">
                  <c:v>43919</c:v>
                </c:pt>
                <c:pt idx="89">
                  <c:v>43920</c:v>
                </c:pt>
                <c:pt idx="90">
                  <c:v>43921</c:v>
                </c:pt>
                <c:pt idx="91">
                  <c:v>43922</c:v>
                </c:pt>
                <c:pt idx="92">
                  <c:v>43923</c:v>
                </c:pt>
                <c:pt idx="93">
                  <c:v>43924</c:v>
                </c:pt>
                <c:pt idx="94">
                  <c:v>43925</c:v>
                </c:pt>
                <c:pt idx="95">
                  <c:v>43926</c:v>
                </c:pt>
                <c:pt idx="96">
                  <c:v>43927</c:v>
                </c:pt>
                <c:pt idx="97">
                  <c:v>43928</c:v>
                </c:pt>
                <c:pt idx="98">
                  <c:v>43929</c:v>
                </c:pt>
                <c:pt idx="99">
                  <c:v>43930</c:v>
                </c:pt>
                <c:pt idx="100">
                  <c:v>43931</c:v>
                </c:pt>
                <c:pt idx="101">
                  <c:v>43932</c:v>
                </c:pt>
                <c:pt idx="102">
                  <c:v>43933</c:v>
                </c:pt>
                <c:pt idx="103">
                  <c:v>43934</c:v>
                </c:pt>
                <c:pt idx="104">
                  <c:v>43935</c:v>
                </c:pt>
                <c:pt idx="105">
                  <c:v>43936</c:v>
                </c:pt>
                <c:pt idx="106">
                  <c:v>43937</c:v>
                </c:pt>
                <c:pt idx="107">
                  <c:v>43938</c:v>
                </c:pt>
                <c:pt idx="108">
                  <c:v>43939</c:v>
                </c:pt>
                <c:pt idx="109">
                  <c:v>43940</c:v>
                </c:pt>
                <c:pt idx="110">
                  <c:v>43941</c:v>
                </c:pt>
                <c:pt idx="111">
                  <c:v>43942</c:v>
                </c:pt>
                <c:pt idx="112">
                  <c:v>43943</c:v>
                </c:pt>
                <c:pt idx="113">
                  <c:v>43944</c:v>
                </c:pt>
                <c:pt idx="114">
                  <c:v>43945</c:v>
                </c:pt>
                <c:pt idx="115">
                  <c:v>43946</c:v>
                </c:pt>
                <c:pt idx="116">
                  <c:v>43947</c:v>
                </c:pt>
                <c:pt idx="117">
                  <c:v>43948</c:v>
                </c:pt>
                <c:pt idx="118">
                  <c:v>43949</c:v>
                </c:pt>
                <c:pt idx="119">
                  <c:v>43950</c:v>
                </c:pt>
                <c:pt idx="120">
                  <c:v>43951</c:v>
                </c:pt>
                <c:pt idx="121">
                  <c:v>43952</c:v>
                </c:pt>
                <c:pt idx="122">
                  <c:v>43953</c:v>
                </c:pt>
                <c:pt idx="123">
                  <c:v>43954</c:v>
                </c:pt>
                <c:pt idx="124">
                  <c:v>43955</c:v>
                </c:pt>
                <c:pt idx="125">
                  <c:v>43956</c:v>
                </c:pt>
                <c:pt idx="126">
                  <c:v>43957</c:v>
                </c:pt>
                <c:pt idx="127">
                  <c:v>43958</c:v>
                </c:pt>
                <c:pt idx="128">
                  <c:v>43959</c:v>
                </c:pt>
                <c:pt idx="129">
                  <c:v>43960</c:v>
                </c:pt>
                <c:pt idx="130">
                  <c:v>43961</c:v>
                </c:pt>
                <c:pt idx="131">
                  <c:v>43962</c:v>
                </c:pt>
                <c:pt idx="132">
                  <c:v>43963</c:v>
                </c:pt>
                <c:pt idx="133">
                  <c:v>43964</c:v>
                </c:pt>
                <c:pt idx="134">
                  <c:v>43965</c:v>
                </c:pt>
                <c:pt idx="135">
                  <c:v>43966</c:v>
                </c:pt>
                <c:pt idx="136">
                  <c:v>43967</c:v>
                </c:pt>
                <c:pt idx="137">
                  <c:v>43968</c:v>
                </c:pt>
                <c:pt idx="138">
                  <c:v>43969</c:v>
                </c:pt>
                <c:pt idx="139">
                  <c:v>43970</c:v>
                </c:pt>
                <c:pt idx="140">
                  <c:v>43971</c:v>
                </c:pt>
                <c:pt idx="141">
                  <c:v>43972</c:v>
                </c:pt>
                <c:pt idx="142">
                  <c:v>43973</c:v>
                </c:pt>
                <c:pt idx="143">
                  <c:v>43974</c:v>
                </c:pt>
                <c:pt idx="144">
                  <c:v>43975</c:v>
                </c:pt>
                <c:pt idx="145">
                  <c:v>43976</c:v>
                </c:pt>
                <c:pt idx="146">
                  <c:v>43977</c:v>
                </c:pt>
                <c:pt idx="147">
                  <c:v>43978</c:v>
                </c:pt>
                <c:pt idx="148">
                  <c:v>43979</c:v>
                </c:pt>
                <c:pt idx="149">
                  <c:v>43980</c:v>
                </c:pt>
                <c:pt idx="150">
                  <c:v>43981</c:v>
                </c:pt>
                <c:pt idx="151">
                  <c:v>43982</c:v>
                </c:pt>
                <c:pt idx="152">
                  <c:v>43983</c:v>
                </c:pt>
                <c:pt idx="153">
                  <c:v>43984</c:v>
                </c:pt>
                <c:pt idx="154">
                  <c:v>43985</c:v>
                </c:pt>
                <c:pt idx="155">
                  <c:v>43986</c:v>
                </c:pt>
                <c:pt idx="156">
                  <c:v>43987</c:v>
                </c:pt>
                <c:pt idx="157">
                  <c:v>43988</c:v>
                </c:pt>
                <c:pt idx="158">
                  <c:v>43989</c:v>
                </c:pt>
                <c:pt idx="159">
                  <c:v>43990</c:v>
                </c:pt>
                <c:pt idx="160">
                  <c:v>43991</c:v>
                </c:pt>
                <c:pt idx="161">
                  <c:v>43992</c:v>
                </c:pt>
                <c:pt idx="162">
                  <c:v>43993</c:v>
                </c:pt>
                <c:pt idx="163">
                  <c:v>43994</c:v>
                </c:pt>
                <c:pt idx="164">
                  <c:v>43995</c:v>
                </c:pt>
                <c:pt idx="165">
                  <c:v>43996</c:v>
                </c:pt>
                <c:pt idx="166">
                  <c:v>43997</c:v>
                </c:pt>
                <c:pt idx="167">
                  <c:v>43998</c:v>
                </c:pt>
                <c:pt idx="168">
                  <c:v>43999</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numCache>
            </c:numRef>
          </c:cat>
          <c:val>
            <c:numRef>
              <c:f>Arizona!$G$5:$G$1000</c:f>
              <c:numCache>
                <c:formatCode>General</c:formatCode>
                <c:ptCount val="996"/>
                <c:pt idx="6" formatCode="0.0">
                  <c:v>#N/A</c:v>
                </c:pt>
                <c:pt idx="7" formatCode="0.0">
                  <c:v>#N/A</c:v>
                </c:pt>
                <c:pt idx="8" formatCode="0.0">
                  <c:v>#N/A</c:v>
                </c:pt>
                <c:pt idx="9" formatCode="0.0">
                  <c:v>#N/A</c:v>
                </c:pt>
                <c:pt idx="10" formatCode="0.0">
                  <c:v>#N/A</c:v>
                </c:pt>
                <c:pt idx="11" formatCode="0.0">
                  <c:v>#N/A</c:v>
                </c:pt>
                <c:pt idx="12" formatCode="0.0">
                  <c:v>#N/A</c:v>
                </c:pt>
                <c:pt idx="13" formatCode="0.0">
                  <c:v>#N/A</c:v>
                </c:pt>
                <c:pt idx="14" formatCode="0.0">
                  <c:v>#N/A</c:v>
                </c:pt>
                <c:pt idx="15" formatCode="0.0">
                  <c:v>#N/A</c:v>
                </c:pt>
                <c:pt idx="16" formatCode="0.0">
                  <c:v>#N/A</c:v>
                </c:pt>
                <c:pt idx="17" formatCode="0.0">
                  <c:v>#N/A</c:v>
                </c:pt>
                <c:pt idx="18" formatCode="0.0">
                  <c:v>#N/A</c:v>
                </c:pt>
                <c:pt idx="19" formatCode="0.0">
                  <c:v>#N/A</c:v>
                </c:pt>
                <c:pt idx="20" formatCode="0.0">
                  <c:v>#N/A</c:v>
                </c:pt>
                <c:pt idx="21" formatCode="0.0">
                  <c:v>#N/A</c:v>
                </c:pt>
                <c:pt idx="22" formatCode="0.0">
                  <c:v>#N/A</c:v>
                </c:pt>
                <c:pt idx="23" formatCode="0.0">
                  <c:v>#N/A</c:v>
                </c:pt>
                <c:pt idx="24" formatCode="0.0">
                  <c:v>#N/A</c:v>
                </c:pt>
                <c:pt idx="25" formatCode="0.0">
                  <c:v>#N/A</c:v>
                </c:pt>
                <c:pt idx="26" formatCode="0.0">
                  <c:v>#N/A</c:v>
                </c:pt>
                <c:pt idx="27" formatCode="0.0">
                  <c:v>#N/A</c:v>
                </c:pt>
                <c:pt idx="28" formatCode="0.0">
                  <c:v>#N/A</c:v>
                </c:pt>
                <c:pt idx="29" formatCode="0.0">
                  <c:v>#N/A</c:v>
                </c:pt>
                <c:pt idx="30" formatCode="0.0">
                  <c:v>#N/A</c:v>
                </c:pt>
                <c:pt idx="31" formatCode="0.0">
                  <c:v>#N/A</c:v>
                </c:pt>
                <c:pt idx="32" formatCode="0.0">
                  <c:v>#N/A</c:v>
                </c:pt>
                <c:pt idx="33" formatCode="0.0">
                  <c:v>#N/A</c:v>
                </c:pt>
                <c:pt idx="34" formatCode="0.0">
                  <c:v>#N/A</c:v>
                </c:pt>
                <c:pt idx="35" formatCode="0.0">
                  <c:v>#N/A</c:v>
                </c:pt>
                <c:pt idx="36" formatCode="0.0">
                  <c:v>#N/A</c:v>
                </c:pt>
                <c:pt idx="37" formatCode="0.0">
                  <c:v>0</c:v>
                </c:pt>
                <c:pt idx="38" formatCode="0.0">
                  <c:v>0</c:v>
                </c:pt>
                <c:pt idx="39" formatCode="0.0">
                  <c:v>0</c:v>
                </c:pt>
                <c:pt idx="40" formatCode="0.0">
                  <c:v>0</c:v>
                </c:pt>
                <c:pt idx="41" formatCode="0.0">
                  <c:v>0</c:v>
                </c:pt>
                <c:pt idx="42" formatCode="0.0">
                  <c:v>0</c:v>
                </c:pt>
                <c:pt idx="43" formatCode="0.0">
                  <c:v>0</c:v>
                </c:pt>
                <c:pt idx="44" formatCode="0.0">
                  <c:v>0</c:v>
                </c:pt>
                <c:pt idx="45" formatCode="0.0">
                  <c:v>0.42857142857142855</c:v>
                </c:pt>
                <c:pt idx="46" formatCode="0.0">
                  <c:v>1.1428571428571428</c:v>
                </c:pt>
                <c:pt idx="47" formatCode="0.0">
                  <c:v>1.8571428571428572</c:v>
                </c:pt>
                <c:pt idx="48" formatCode="0.0">
                  <c:v>2.4285714285714284</c:v>
                </c:pt>
                <c:pt idx="49" formatCode="0.0">
                  <c:v>3.2142857142857144</c:v>
                </c:pt>
                <c:pt idx="50" formatCode="0.0">
                  <c:v>3.9285714285714284</c:v>
                </c:pt>
                <c:pt idx="51" formatCode="0.0">
                  <c:v>4.3571428571428568</c:v>
                </c:pt>
                <c:pt idx="52" formatCode="0.0">
                  <c:v>3.3571428571428572</c:v>
                </c:pt>
                <c:pt idx="53" formatCode="0.0">
                  <c:v>3.5714285714285716</c:v>
                </c:pt>
                <c:pt idx="54" formatCode="0.0">
                  <c:v>3.5714285714285716</c:v>
                </c:pt>
                <c:pt idx="55" formatCode="0.0">
                  <c:v>3.8571428571428572</c:v>
                </c:pt>
                <c:pt idx="56" formatCode="0.0">
                  <c:v>4.3571428571428568</c:v>
                </c:pt>
                <c:pt idx="57" formatCode="0.0">
                  <c:v>4.7142857142857144</c:v>
                </c:pt>
                <c:pt idx="58" formatCode="0.0">
                  <c:v>5.2857142857142856</c:v>
                </c:pt>
                <c:pt idx="59" formatCode="0.0">
                  <c:v>6.7857142857142856</c:v>
                </c:pt>
                <c:pt idx="60" formatCode="0.0">
                  <c:v>7.2857142857142856</c:v>
                </c:pt>
                <c:pt idx="61" formatCode="0.0">
                  <c:v>7.4285714285714288</c:v>
                </c:pt>
                <c:pt idx="62" formatCode="0.0">
                  <c:v>7.6428571428571432</c:v>
                </c:pt>
                <c:pt idx="63" formatCode="0.0">
                  <c:v>7.4285714285714288</c:v>
                </c:pt>
                <c:pt idx="64" formatCode="0.0">
                  <c:v>7.3571428571428568</c:v>
                </c:pt>
                <c:pt idx="65" formatCode="0.0">
                  <c:v>7.3571428571428568</c:v>
                </c:pt>
                <c:pt idx="66" formatCode="0.0">
                  <c:v>7.3571428571428568</c:v>
                </c:pt>
                <c:pt idx="67" formatCode="0.0">
                  <c:v>7.0714285714285712</c:v>
                </c:pt>
                <c:pt idx="68" formatCode="0.0">
                  <c:v>7.1428571428571432</c:v>
                </c:pt>
                <c:pt idx="69" formatCode="0.0">
                  <c:v>6.6428571428571432</c:v>
                </c:pt>
                <c:pt idx="70" formatCode="0.0">
                  <c:v>5.7857142857142856</c:v>
                </c:pt>
                <c:pt idx="71" formatCode="0.0">
                  <c:v>4.7857142857142856</c:v>
                </c:pt>
                <c:pt idx="72" formatCode="0.0">
                  <c:v>3.2857142857142856</c:v>
                </c:pt>
                <c:pt idx="73" formatCode="0.0">
                  <c:v>1.8571428571428572</c:v>
                </c:pt>
                <c:pt idx="74" formatCode="0.0">
                  <c:v>0.35714285714285715</c:v>
                </c:pt>
                <c:pt idx="75" formatCode="0.0">
                  <c:v>-1.2142857142857142</c:v>
                </c:pt>
                <c:pt idx="76" formatCode="0.0">
                  <c:v>-3.0714285714285716</c:v>
                </c:pt>
                <c:pt idx="77" formatCode="0.0">
                  <c:v>-6.4285714285714288</c:v>
                </c:pt>
                <c:pt idx="78" formatCode="0.0">
                  <c:v>-9.6428571428571423</c:v>
                </c:pt>
                <c:pt idx="79" formatCode="0.0">
                  <c:v>-12.928571428571429</c:v>
                </c:pt>
                <c:pt idx="80" formatCode="0.0">
                  <c:v>-16.857142857142858</c:v>
                </c:pt>
                <c:pt idx="81" formatCode="0.0">
                  <c:v>-21.5</c:v>
                </c:pt>
                <c:pt idx="82" formatCode="0.0">
                  <c:v>-25.428571428571427</c:v>
                </c:pt>
                <c:pt idx="83" formatCode="0.0">
                  <c:v>-28.642857142857142</c:v>
                </c:pt>
                <c:pt idx="84" formatCode="0.0">
                  <c:v>-30.142857142857142</c:v>
                </c:pt>
                <c:pt idx="85" formatCode="0.0">
                  <c:v>-31.928571428571427</c:v>
                </c:pt>
                <c:pt idx="86" formatCode="0.0">
                  <c:v>-33.642857142857146</c:v>
                </c:pt>
                <c:pt idx="87" formatCode="0.0">
                  <c:v>-34.785714285714285</c:v>
                </c:pt>
                <c:pt idx="88" formatCode="0.0">
                  <c:v>-35.571428571428569</c:v>
                </c:pt>
                <c:pt idx="89" formatCode="0.0">
                  <c:v>-35.785714285714285</c:v>
                </c:pt>
                <c:pt idx="90" formatCode="0.0">
                  <c:v>-36.142857142857146</c:v>
                </c:pt>
                <c:pt idx="91" formatCode="0.0">
                  <c:v>-36.857142857142854</c:v>
                </c:pt>
                <c:pt idx="92" formatCode="0.0">
                  <c:v>-37.428571428571431</c:v>
                </c:pt>
                <c:pt idx="93" formatCode="0.0">
                  <c:v>-37.571428571428569</c:v>
                </c:pt>
                <c:pt idx="94" formatCode="0.0">
                  <c:v>-38.214285714285715</c:v>
                </c:pt>
                <c:pt idx="95" formatCode="0.0">
                  <c:v>-38.857142857142854</c:v>
                </c:pt>
                <c:pt idx="96" formatCode="0.0">
                  <c:v>-39.714285714285715</c:v>
                </c:pt>
                <c:pt idx="97" formatCode="0.0">
                  <c:v>-40.357142857142854</c:v>
                </c:pt>
                <c:pt idx="98" formatCode="0.0">
                  <c:v>-40.714285714285715</c:v>
                </c:pt>
                <c:pt idx="99" formatCode="0.0">
                  <c:v>-40.714285714285715</c:v>
                </c:pt>
                <c:pt idx="100" formatCode="0.0">
                  <c:v>-40.857142857142854</c:v>
                </c:pt>
                <c:pt idx="101" formatCode="0.0">
                  <c:v>-40.928571428571431</c:v>
                </c:pt>
                <c:pt idx="102" formatCode="0.0">
                  <c:v>-42</c:v>
                </c:pt>
                <c:pt idx="103" formatCode="0.0">
                  <c:v>-42.142857142857146</c:v>
                </c:pt>
                <c:pt idx="104" formatCode="0.0">
                  <c:v>-42</c:v>
                </c:pt>
                <c:pt idx="105" formatCode="0.0">
                  <c:v>-41.071428571428569</c:v>
                </c:pt>
                <c:pt idx="106" formatCode="0.0">
                  <c:v>-40.571428571428569</c:v>
                </c:pt>
                <c:pt idx="107" formatCode="0.0">
                  <c:v>-40.214285714285715</c:v>
                </c:pt>
                <c:pt idx="108" formatCode="0.0">
                  <c:v>-39.5</c:v>
                </c:pt>
                <c:pt idx="109" formatCode="0.0">
                  <c:v>-37.714285714285715</c:v>
                </c:pt>
                <c:pt idx="110" formatCode="0.0">
                  <c:v>-37.071428571428569</c:v>
                </c:pt>
                <c:pt idx="111" formatCode="0.0">
                  <c:v>-36.785714285714285</c:v>
                </c:pt>
                <c:pt idx="112" formatCode="0.0">
                  <c:v>-37</c:v>
                </c:pt>
                <c:pt idx="113" formatCode="0.0">
                  <c:v>-37.142857142857146</c:v>
                </c:pt>
                <c:pt idx="114" formatCode="0.0">
                  <c:v>-37.071428571428569</c:v>
                </c:pt>
                <c:pt idx="115" formatCode="0.0">
                  <c:v>-37</c:v>
                </c:pt>
                <c:pt idx="116" formatCode="0.0">
                  <c:v>-36.857142857142854</c:v>
                </c:pt>
                <c:pt idx="117" formatCode="0.0">
                  <c:v>-36.642857142857146</c:v>
                </c:pt>
                <c:pt idx="118" formatCode="0.0">
                  <c:v>-36.285714285714285</c:v>
                </c:pt>
                <c:pt idx="119" formatCode="0.0">
                  <c:v>-36</c:v>
                </c:pt>
                <c:pt idx="120" formatCode="0.0">
                  <c:v>-35.5</c:v>
                </c:pt>
                <c:pt idx="121" formatCode="0.0">
                  <c:v>-34.857142857142854</c:v>
                </c:pt>
                <c:pt idx="122" formatCode="0.0">
                  <c:v>-34.428571428571431</c:v>
                </c:pt>
                <c:pt idx="123" formatCode="0.0">
                  <c:v>-34</c:v>
                </c:pt>
                <c:pt idx="124" formatCode="0.0">
                  <c:v>-33.642857142857146</c:v>
                </c:pt>
                <c:pt idx="125" formatCode="0.0">
                  <c:v>-33.214285714285715</c:v>
                </c:pt>
                <c:pt idx="126" formatCode="0.0">
                  <c:v>-33.071428571428569</c:v>
                </c:pt>
                <c:pt idx="127" formatCode="0.0">
                  <c:v>-32.928571428571431</c:v>
                </c:pt>
                <c:pt idx="128" formatCode="0.0">
                  <c:v>-32.714285714285715</c:v>
                </c:pt>
                <c:pt idx="129" formatCode="0.0">
                  <c:v>-32.285714285714285</c:v>
                </c:pt>
                <c:pt idx="130" formatCode="0.0">
                  <c:v>-31.571428571428573</c:v>
                </c:pt>
                <c:pt idx="131" formatCode="0.0">
                  <c:v>-31.214285714285715</c:v>
                </c:pt>
                <c:pt idx="132" formatCode="0.0">
                  <c:v>-30.857142857142858</c:v>
                </c:pt>
                <c:pt idx="133" formatCode="0.0">
                  <c:v>-30.142857142857142</c:v>
                </c:pt>
                <c:pt idx="134" formatCode="0.0">
                  <c:v>-29.571428571428573</c:v>
                </c:pt>
                <c:pt idx="135" formatCode="0.0">
                  <c:v>-29.214285714285715</c:v>
                </c:pt>
                <c:pt idx="136" formatCode="0.0">
                  <c:v>-28.857142857142858</c:v>
                </c:pt>
                <c:pt idx="137" formatCode="0.0">
                  <c:v>-28.642857142857142</c:v>
                </c:pt>
                <c:pt idx="138" formatCode="0.0">
                  <c:v>-28</c:v>
                </c:pt>
                <c:pt idx="139" formatCode="0.0">
                  <c:v>-27.5</c:v>
                </c:pt>
                <c:pt idx="140" formatCode="0.0">
                  <c:v>-26.642857142857142</c:v>
                </c:pt>
                <c:pt idx="141" formatCode="0.0">
                  <c:v>-25.642857142857142</c:v>
                </c:pt>
                <c:pt idx="142" formatCode="0.0">
                  <c:v>-24.785714285714285</c:v>
                </c:pt>
                <c:pt idx="143" formatCode="0.0">
                  <c:v>-24.214285714285715</c:v>
                </c:pt>
                <c:pt idx="144" formatCode="0.0">
                  <c:v>-23.5</c:v>
                </c:pt>
                <c:pt idx="145" formatCode="0.0">
                  <c:v>-23.857142857142858</c:v>
                </c:pt>
                <c:pt idx="146" formatCode="0.0">
                  <c:v>-23.857142857142858</c:v>
                </c:pt>
                <c:pt idx="147" formatCode="0.0">
                  <c:v>-24.214285714285715</c:v>
                </c:pt>
                <c:pt idx="148" formatCode="0.0">
                  <c:v>-24.571428571428573</c:v>
                </c:pt>
                <c:pt idx="149" formatCode="0.0">
                  <c:v>-25</c:v>
                </c:pt>
                <c:pt idx="150" formatCode="0.0">
                  <c:v>-25.214285714285715</c:v>
                </c:pt>
                <c:pt idx="151" formatCode="0.0">
                  <c:v>-25.571428571428573</c:v>
                </c:pt>
                <c:pt idx="152" formatCode="0.0">
                  <c:v>-25</c:v>
                </c:pt>
                <c:pt idx="153" formatCode="0.0">
                  <c:v>-24.857142857142858</c:v>
                </c:pt>
                <c:pt idx="154" formatCode="0.0">
                  <c:v>-24.785714285714285</c:v>
                </c:pt>
                <c:pt idx="155" formatCode="0.0">
                  <c:v>-24.857142857142858</c:v>
                </c:pt>
                <c:pt idx="156" formatCode="0.0">
                  <c:v>-24.785714285714285</c:v>
                </c:pt>
                <c:pt idx="157" formatCode="0.0">
                  <c:v>-24.5</c:v>
                </c:pt>
                <c:pt idx="158" formatCode="0.0">
                  <c:v>-24.071428571428573</c:v>
                </c:pt>
                <c:pt idx="159" formatCode="0.0">
                  <c:v>-23.714285714285715</c:v>
                </c:pt>
                <c:pt idx="160" formatCode="0.0">
                  <c:v>-23.428571428571427</c:v>
                </c:pt>
                <c:pt idx="161" formatCode="0.0">
                  <c:v>-23.357142857142858</c:v>
                </c:pt>
                <c:pt idx="162" formatCode="0.0">
                  <c:v>-23.285714285714285</c:v>
                </c:pt>
                <c:pt idx="163" formatCode="0.0">
                  <c:v>-23.142857142857142</c:v>
                </c:pt>
                <c:pt idx="164" formatCode="0.0">
                  <c:v>#N/A</c:v>
                </c:pt>
                <c:pt idx="165" formatCode="0.0">
                  <c:v>#N/A</c:v>
                </c:pt>
                <c:pt idx="166" formatCode="0.0">
                  <c:v>#N/A</c:v>
                </c:pt>
                <c:pt idx="167" formatCode="0.0">
                  <c:v>#N/A</c:v>
                </c:pt>
                <c:pt idx="168" formatCode="0.0">
                  <c:v>#N/A</c:v>
                </c:pt>
                <c:pt idx="169" formatCode="0.0">
                  <c:v>#N/A</c:v>
                </c:pt>
                <c:pt idx="170" formatCode="0.0">
                  <c:v>#N/A</c:v>
                </c:pt>
                <c:pt idx="171" formatCode="0.0">
                  <c:v>#N/A</c:v>
                </c:pt>
                <c:pt idx="172" formatCode="0.0">
                  <c:v>#N/A</c:v>
                </c:pt>
                <c:pt idx="173" formatCode="0.0">
                  <c:v>#N/A</c:v>
                </c:pt>
                <c:pt idx="174" formatCode="0.0">
                  <c:v>#N/A</c:v>
                </c:pt>
                <c:pt idx="175" formatCode="0.0">
                  <c:v>#N/A</c:v>
                </c:pt>
                <c:pt idx="176" formatCode="0.0">
                  <c:v>#N/A</c:v>
                </c:pt>
                <c:pt idx="177" formatCode="0.0">
                  <c:v>#N/A</c:v>
                </c:pt>
                <c:pt idx="178" formatCode="0.0">
                  <c:v>#N/A</c:v>
                </c:pt>
                <c:pt idx="179" formatCode="0.0">
                  <c:v>#N/A</c:v>
                </c:pt>
                <c:pt idx="180" formatCode="0.0">
                  <c:v>#N/A</c:v>
                </c:pt>
                <c:pt idx="181" formatCode="0.0">
                  <c:v>#N/A</c:v>
                </c:pt>
                <c:pt idx="182" formatCode="0.0">
                  <c:v>#N/A</c:v>
                </c:pt>
                <c:pt idx="183" formatCode="0.0">
                  <c:v>#N/A</c:v>
                </c:pt>
                <c:pt idx="184" formatCode="0.0">
                  <c:v>#N/A</c:v>
                </c:pt>
                <c:pt idx="185" formatCode="0.0">
                  <c:v>#N/A</c:v>
                </c:pt>
                <c:pt idx="186" formatCode="0.0">
                  <c:v>#N/A</c:v>
                </c:pt>
                <c:pt idx="187" formatCode="0.0">
                  <c:v>#N/A</c:v>
                </c:pt>
                <c:pt idx="188" formatCode="0.0">
                  <c:v>#N/A</c:v>
                </c:pt>
                <c:pt idx="189" formatCode="0.0">
                  <c:v>#N/A</c:v>
                </c:pt>
                <c:pt idx="190" formatCode="0.0">
                  <c:v>#N/A</c:v>
                </c:pt>
                <c:pt idx="191" formatCode="0.0">
                  <c:v>#N/A</c:v>
                </c:pt>
                <c:pt idx="192" formatCode="0.0">
                  <c:v>#N/A</c:v>
                </c:pt>
                <c:pt idx="193" formatCode="0.0">
                  <c:v>#N/A</c:v>
                </c:pt>
                <c:pt idx="194" formatCode="0.0">
                  <c:v>#N/A</c:v>
                </c:pt>
                <c:pt idx="195" formatCode="0.0">
                  <c:v>#N/A</c:v>
                </c:pt>
                <c:pt idx="196" formatCode="0.0">
                  <c:v>#N/A</c:v>
                </c:pt>
                <c:pt idx="197" formatCode="0.0">
                  <c:v>#N/A</c:v>
                </c:pt>
                <c:pt idx="198" formatCode="0.0">
                  <c:v>#N/A</c:v>
                </c:pt>
                <c:pt idx="199" formatCode="0.0">
                  <c:v>#N/A</c:v>
                </c:pt>
                <c:pt idx="200" formatCode="0.0">
                  <c:v>#N/A</c:v>
                </c:pt>
                <c:pt idx="201" formatCode="0.0">
                  <c:v>#N/A</c:v>
                </c:pt>
                <c:pt idx="202" formatCode="0.0">
                  <c:v>#N/A</c:v>
                </c:pt>
                <c:pt idx="203" formatCode="0.0">
                  <c:v>#N/A</c:v>
                </c:pt>
                <c:pt idx="204" formatCode="0.0">
                  <c:v>#N/A</c:v>
                </c:pt>
                <c:pt idx="205" formatCode="0.0">
                  <c:v>#N/A</c:v>
                </c:pt>
                <c:pt idx="206" formatCode="0.0">
                  <c:v>#N/A</c:v>
                </c:pt>
                <c:pt idx="207" formatCode="0.0">
                  <c:v>#N/A</c:v>
                </c:pt>
                <c:pt idx="208" formatCode="0.0">
                  <c:v>#N/A</c:v>
                </c:pt>
                <c:pt idx="209" formatCode="0.0">
                  <c:v>#N/A</c:v>
                </c:pt>
                <c:pt idx="210" formatCode="0.0">
                  <c:v>#N/A</c:v>
                </c:pt>
                <c:pt idx="211" formatCode="0.0">
                  <c:v>#N/A</c:v>
                </c:pt>
                <c:pt idx="212" formatCode="0.0">
                  <c:v>#N/A</c:v>
                </c:pt>
                <c:pt idx="213" formatCode="0.0">
                  <c:v>#N/A</c:v>
                </c:pt>
                <c:pt idx="214" formatCode="0.0">
                  <c:v>#N/A</c:v>
                </c:pt>
                <c:pt idx="215" formatCode="0.0">
                  <c:v>#N/A</c:v>
                </c:pt>
                <c:pt idx="216" formatCode="0.0">
                  <c:v>#N/A</c:v>
                </c:pt>
                <c:pt idx="217" formatCode="0.0">
                  <c:v>#N/A</c:v>
                </c:pt>
                <c:pt idx="218" formatCode="0.0">
                  <c:v>#N/A</c:v>
                </c:pt>
                <c:pt idx="219" formatCode="0.0">
                  <c:v>#N/A</c:v>
                </c:pt>
                <c:pt idx="220" formatCode="0.0">
                  <c:v>#N/A</c:v>
                </c:pt>
                <c:pt idx="221" formatCode="0.0">
                  <c:v>#N/A</c:v>
                </c:pt>
                <c:pt idx="222" formatCode="0.0">
                  <c:v>#N/A</c:v>
                </c:pt>
                <c:pt idx="223" formatCode="0.0">
                  <c:v>#N/A</c:v>
                </c:pt>
                <c:pt idx="224" formatCode="0.0">
                  <c:v>#N/A</c:v>
                </c:pt>
                <c:pt idx="225" formatCode="0.0">
                  <c:v>#N/A</c:v>
                </c:pt>
                <c:pt idx="226" formatCode="0.0">
                  <c:v>#N/A</c:v>
                </c:pt>
                <c:pt idx="227" formatCode="0.0">
                  <c:v>#N/A</c:v>
                </c:pt>
                <c:pt idx="228" formatCode="0.0">
                  <c:v>#N/A</c:v>
                </c:pt>
                <c:pt idx="229" formatCode="0.0">
                  <c:v>#N/A</c:v>
                </c:pt>
                <c:pt idx="230" formatCode="0.0">
                  <c:v>#N/A</c:v>
                </c:pt>
                <c:pt idx="231" formatCode="0.0">
                  <c:v>#N/A</c:v>
                </c:pt>
                <c:pt idx="232" formatCode="0.0">
                  <c:v>#N/A</c:v>
                </c:pt>
                <c:pt idx="233" formatCode="0.0">
                  <c:v>#N/A</c:v>
                </c:pt>
                <c:pt idx="234" formatCode="0.0">
                  <c:v>#N/A</c:v>
                </c:pt>
                <c:pt idx="235" formatCode="0.0">
                  <c:v>#N/A</c:v>
                </c:pt>
                <c:pt idx="236" formatCode="0.0">
                  <c:v>#N/A</c:v>
                </c:pt>
                <c:pt idx="237" formatCode="0.0">
                  <c:v>#N/A</c:v>
                </c:pt>
                <c:pt idx="238" formatCode="0.0">
                  <c:v>#N/A</c:v>
                </c:pt>
                <c:pt idx="239" formatCode="0.0">
                  <c:v>#N/A</c:v>
                </c:pt>
                <c:pt idx="240" formatCode="0.0">
                  <c:v>#N/A</c:v>
                </c:pt>
                <c:pt idx="241" formatCode="0.0">
                  <c:v>#N/A</c:v>
                </c:pt>
                <c:pt idx="242" formatCode="0.0">
                  <c:v>#N/A</c:v>
                </c:pt>
                <c:pt idx="243" formatCode="0.0">
                  <c:v>#N/A</c:v>
                </c:pt>
                <c:pt idx="244" formatCode="0.0">
                  <c:v>#N/A</c:v>
                </c:pt>
                <c:pt idx="245" formatCode="0.0">
                  <c:v>#N/A</c:v>
                </c:pt>
                <c:pt idx="246" formatCode="0.0">
                  <c:v>#N/A</c:v>
                </c:pt>
                <c:pt idx="247" formatCode="0.0">
                  <c:v>#N/A</c:v>
                </c:pt>
                <c:pt idx="248" formatCode="0.0">
                  <c:v>#N/A</c:v>
                </c:pt>
                <c:pt idx="249" formatCode="0.0">
                  <c:v>#N/A</c:v>
                </c:pt>
                <c:pt idx="250" formatCode="0.0">
                  <c:v>#N/A</c:v>
                </c:pt>
                <c:pt idx="251" formatCode="0.0">
                  <c:v>#N/A</c:v>
                </c:pt>
                <c:pt idx="252" formatCode="0.0">
                  <c:v>#N/A</c:v>
                </c:pt>
                <c:pt idx="253" formatCode="0.0">
                  <c:v>#N/A</c:v>
                </c:pt>
                <c:pt idx="254" formatCode="0.0">
                  <c:v>#N/A</c:v>
                </c:pt>
                <c:pt idx="255" formatCode="0.0">
                  <c:v>#N/A</c:v>
                </c:pt>
                <c:pt idx="256" formatCode="0.0">
                  <c:v>#N/A</c:v>
                </c:pt>
                <c:pt idx="257" formatCode="0.0">
                  <c:v>#N/A</c:v>
                </c:pt>
                <c:pt idx="258" formatCode="0.0">
                  <c:v>#N/A</c:v>
                </c:pt>
                <c:pt idx="259" formatCode="0.0">
                  <c:v>#N/A</c:v>
                </c:pt>
                <c:pt idx="260" formatCode="0.0">
                  <c:v>#N/A</c:v>
                </c:pt>
                <c:pt idx="261" formatCode="0.0">
                  <c:v>#N/A</c:v>
                </c:pt>
                <c:pt idx="262" formatCode="0.0">
                  <c:v>#N/A</c:v>
                </c:pt>
                <c:pt idx="263" formatCode="0.0">
                  <c:v>#N/A</c:v>
                </c:pt>
                <c:pt idx="264" formatCode="0.0">
                  <c:v>#N/A</c:v>
                </c:pt>
                <c:pt idx="265" formatCode="0.0">
                  <c:v>#N/A</c:v>
                </c:pt>
                <c:pt idx="266" formatCode="0.0">
                  <c:v>#N/A</c:v>
                </c:pt>
                <c:pt idx="267" formatCode="0.0">
                  <c:v>#N/A</c:v>
                </c:pt>
                <c:pt idx="268" formatCode="0.0">
                  <c:v>#N/A</c:v>
                </c:pt>
                <c:pt idx="269" formatCode="0.0">
                  <c:v>#N/A</c:v>
                </c:pt>
                <c:pt idx="270" formatCode="0.0">
                  <c:v>#N/A</c:v>
                </c:pt>
                <c:pt idx="271" formatCode="0.0">
                  <c:v>#N/A</c:v>
                </c:pt>
                <c:pt idx="272" formatCode="0.0">
                  <c:v>#N/A</c:v>
                </c:pt>
                <c:pt idx="273" formatCode="0.0">
                  <c:v>#N/A</c:v>
                </c:pt>
                <c:pt idx="274" formatCode="0.0">
                  <c:v>#N/A</c:v>
                </c:pt>
                <c:pt idx="275" formatCode="0.0">
                  <c:v>#N/A</c:v>
                </c:pt>
                <c:pt idx="276" formatCode="0.0">
                  <c:v>#N/A</c:v>
                </c:pt>
                <c:pt idx="277" formatCode="0.0">
                  <c:v>#N/A</c:v>
                </c:pt>
                <c:pt idx="278" formatCode="0.0">
                  <c:v>#N/A</c:v>
                </c:pt>
                <c:pt idx="279" formatCode="0.0">
                  <c:v>#N/A</c:v>
                </c:pt>
                <c:pt idx="280" formatCode="0.0">
                  <c:v>#N/A</c:v>
                </c:pt>
                <c:pt idx="281" formatCode="0.0">
                  <c:v>#N/A</c:v>
                </c:pt>
                <c:pt idx="282" formatCode="0.0">
                  <c:v>#N/A</c:v>
                </c:pt>
                <c:pt idx="283" formatCode="0.0">
                  <c:v>#N/A</c:v>
                </c:pt>
                <c:pt idx="284" formatCode="0.0">
                  <c:v>#N/A</c:v>
                </c:pt>
                <c:pt idx="285" formatCode="0.0">
                  <c:v>#N/A</c:v>
                </c:pt>
                <c:pt idx="286" formatCode="0.0">
                  <c:v>#N/A</c:v>
                </c:pt>
                <c:pt idx="287" formatCode="0.0">
                  <c:v>#N/A</c:v>
                </c:pt>
                <c:pt idx="288" formatCode="0.0">
                  <c:v>#N/A</c:v>
                </c:pt>
                <c:pt idx="289" formatCode="0.0">
                  <c:v>#N/A</c:v>
                </c:pt>
                <c:pt idx="290" formatCode="0.0">
                  <c:v>#N/A</c:v>
                </c:pt>
                <c:pt idx="291" formatCode="0.0">
                  <c:v>#N/A</c:v>
                </c:pt>
                <c:pt idx="292" formatCode="0.0">
                  <c:v>#N/A</c:v>
                </c:pt>
                <c:pt idx="293" formatCode="0.0">
                  <c:v>#N/A</c:v>
                </c:pt>
                <c:pt idx="294" formatCode="0.0">
                  <c:v>#N/A</c:v>
                </c:pt>
                <c:pt idx="295" formatCode="0.0">
                  <c:v>#N/A</c:v>
                </c:pt>
                <c:pt idx="296" formatCode="0.0">
                  <c:v>#N/A</c:v>
                </c:pt>
                <c:pt idx="297" formatCode="0.0">
                  <c:v>#N/A</c:v>
                </c:pt>
                <c:pt idx="298" formatCode="0.0">
                  <c:v>#N/A</c:v>
                </c:pt>
                <c:pt idx="299" formatCode="0.0">
                  <c:v>#N/A</c:v>
                </c:pt>
                <c:pt idx="300" formatCode="0.0">
                  <c:v>#N/A</c:v>
                </c:pt>
                <c:pt idx="301" formatCode="0.0">
                  <c:v>#N/A</c:v>
                </c:pt>
                <c:pt idx="302" formatCode="0.0">
                  <c:v>#N/A</c:v>
                </c:pt>
                <c:pt idx="303" formatCode="0.0">
                  <c:v>#N/A</c:v>
                </c:pt>
                <c:pt idx="304" formatCode="0.0">
                  <c:v>#N/A</c:v>
                </c:pt>
                <c:pt idx="305" formatCode="0.0">
                  <c:v>#N/A</c:v>
                </c:pt>
                <c:pt idx="306" formatCode="0.0">
                  <c:v>#N/A</c:v>
                </c:pt>
                <c:pt idx="307" formatCode="0.0">
                  <c:v>#N/A</c:v>
                </c:pt>
                <c:pt idx="308" formatCode="0.0">
                  <c:v>#N/A</c:v>
                </c:pt>
                <c:pt idx="309" formatCode="0.0">
                  <c:v>#N/A</c:v>
                </c:pt>
                <c:pt idx="310" formatCode="0.0">
                  <c:v>#N/A</c:v>
                </c:pt>
                <c:pt idx="311" formatCode="0.0">
                  <c:v>#N/A</c:v>
                </c:pt>
                <c:pt idx="312" formatCode="0.0">
                  <c:v>#N/A</c:v>
                </c:pt>
                <c:pt idx="313" formatCode="0.0">
                  <c:v>#N/A</c:v>
                </c:pt>
                <c:pt idx="314" formatCode="0.0">
                  <c:v>#N/A</c:v>
                </c:pt>
                <c:pt idx="315" formatCode="0.0">
                  <c:v>#N/A</c:v>
                </c:pt>
                <c:pt idx="316" formatCode="0.0">
                  <c:v>#N/A</c:v>
                </c:pt>
                <c:pt idx="317" formatCode="0.0">
                  <c:v>#N/A</c:v>
                </c:pt>
                <c:pt idx="318" formatCode="0.0">
                  <c:v>#N/A</c:v>
                </c:pt>
                <c:pt idx="319" formatCode="0.0">
                  <c:v>#N/A</c:v>
                </c:pt>
                <c:pt idx="320" formatCode="0.0">
                  <c:v>#N/A</c:v>
                </c:pt>
                <c:pt idx="321" formatCode="0.0">
                  <c:v>#N/A</c:v>
                </c:pt>
                <c:pt idx="322" formatCode="0.0">
                  <c:v>#N/A</c:v>
                </c:pt>
                <c:pt idx="323" formatCode="0.0">
                  <c:v>#N/A</c:v>
                </c:pt>
                <c:pt idx="324" formatCode="0.0">
                  <c:v>#N/A</c:v>
                </c:pt>
                <c:pt idx="325" formatCode="0.0">
                  <c:v>#N/A</c:v>
                </c:pt>
                <c:pt idx="326" formatCode="0.0">
                  <c:v>#N/A</c:v>
                </c:pt>
                <c:pt idx="327" formatCode="0.0">
                  <c:v>#N/A</c:v>
                </c:pt>
                <c:pt idx="328" formatCode="0.0">
                  <c:v>#N/A</c:v>
                </c:pt>
                <c:pt idx="329" formatCode="0.0">
                  <c:v>#N/A</c:v>
                </c:pt>
                <c:pt idx="330" formatCode="0.0">
                  <c:v>#N/A</c:v>
                </c:pt>
                <c:pt idx="331" formatCode="0.0">
                  <c:v>#N/A</c:v>
                </c:pt>
                <c:pt idx="332" formatCode="0.0">
                  <c:v>#N/A</c:v>
                </c:pt>
                <c:pt idx="333" formatCode="0.0">
                  <c:v>#N/A</c:v>
                </c:pt>
                <c:pt idx="334" formatCode="0.0">
                  <c:v>#N/A</c:v>
                </c:pt>
                <c:pt idx="335" formatCode="0.0">
                  <c:v>#N/A</c:v>
                </c:pt>
                <c:pt idx="336" formatCode="0.0">
                  <c:v>#N/A</c:v>
                </c:pt>
                <c:pt idx="337" formatCode="0.0">
                  <c:v>#N/A</c:v>
                </c:pt>
                <c:pt idx="338" formatCode="0.0">
                  <c:v>#N/A</c:v>
                </c:pt>
                <c:pt idx="339" formatCode="0.0">
                  <c:v>#N/A</c:v>
                </c:pt>
                <c:pt idx="340" formatCode="0.0">
                  <c:v>#N/A</c:v>
                </c:pt>
                <c:pt idx="341" formatCode="0.0">
                  <c:v>#N/A</c:v>
                </c:pt>
                <c:pt idx="342" formatCode="0.0">
                  <c:v>#N/A</c:v>
                </c:pt>
                <c:pt idx="343" formatCode="0.0">
                  <c:v>#N/A</c:v>
                </c:pt>
                <c:pt idx="344" formatCode="0.0">
                  <c:v>#N/A</c:v>
                </c:pt>
                <c:pt idx="345" formatCode="0.0">
                  <c:v>#N/A</c:v>
                </c:pt>
                <c:pt idx="346" formatCode="0.0">
                  <c:v>#N/A</c:v>
                </c:pt>
                <c:pt idx="347" formatCode="0.0">
                  <c:v>#N/A</c:v>
                </c:pt>
                <c:pt idx="348" formatCode="0.0">
                  <c:v>#N/A</c:v>
                </c:pt>
                <c:pt idx="349" formatCode="0.0">
                  <c:v>#N/A</c:v>
                </c:pt>
                <c:pt idx="350" formatCode="0.0">
                  <c:v>#N/A</c:v>
                </c:pt>
                <c:pt idx="351" formatCode="0.0">
                  <c:v>#N/A</c:v>
                </c:pt>
                <c:pt idx="352" formatCode="0.0">
                  <c:v>#N/A</c:v>
                </c:pt>
                <c:pt idx="353" formatCode="0.0">
                  <c:v>#N/A</c:v>
                </c:pt>
                <c:pt idx="354" formatCode="0.0">
                  <c:v>#N/A</c:v>
                </c:pt>
                <c:pt idx="355" formatCode="0.0">
                  <c:v>#N/A</c:v>
                </c:pt>
                <c:pt idx="356" formatCode="0.0">
                  <c:v>#N/A</c:v>
                </c:pt>
                <c:pt idx="357" formatCode="0.0">
                  <c:v>#N/A</c:v>
                </c:pt>
                <c:pt idx="358" formatCode="0.0">
                  <c:v>#N/A</c:v>
                </c:pt>
                <c:pt idx="359" formatCode="0.0">
                  <c:v>#N/A</c:v>
                </c:pt>
                <c:pt idx="360" formatCode="0.0">
                  <c:v>#N/A</c:v>
                </c:pt>
                <c:pt idx="361" formatCode="0.0">
                  <c:v>#N/A</c:v>
                </c:pt>
                <c:pt idx="362" formatCode="0.0">
                  <c:v>#N/A</c:v>
                </c:pt>
                <c:pt idx="363" formatCode="0.0">
                  <c:v>#N/A</c:v>
                </c:pt>
                <c:pt idx="364" formatCode="0.0">
                  <c:v>#N/A</c:v>
                </c:pt>
                <c:pt idx="365" formatCode="0.0">
                  <c:v>#N/A</c:v>
                </c:pt>
                <c:pt idx="366" formatCode="0.0">
                  <c:v>#N/A</c:v>
                </c:pt>
                <c:pt idx="367" formatCode="0.0">
                  <c:v>#N/A</c:v>
                </c:pt>
                <c:pt idx="368" formatCode="0.0">
                  <c:v>#N/A</c:v>
                </c:pt>
                <c:pt idx="369" formatCode="0.0">
                  <c:v>#N/A</c:v>
                </c:pt>
                <c:pt idx="370" formatCode="0.0">
                  <c:v>#N/A</c:v>
                </c:pt>
                <c:pt idx="371" formatCode="0.0">
                  <c:v>#N/A</c:v>
                </c:pt>
                <c:pt idx="372" formatCode="0.0">
                  <c:v>#N/A</c:v>
                </c:pt>
                <c:pt idx="373" formatCode="0.0">
                  <c:v>#N/A</c:v>
                </c:pt>
                <c:pt idx="374" formatCode="0.0">
                  <c:v>#N/A</c:v>
                </c:pt>
                <c:pt idx="375" formatCode="0.0">
                  <c:v>#N/A</c:v>
                </c:pt>
                <c:pt idx="376" formatCode="0.0">
                  <c:v>#N/A</c:v>
                </c:pt>
                <c:pt idx="377" formatCode="0.0">
                  <c:v>#N/A</c:v>
                </c:pt>
                <c:pt idx="378" formatCode="0.0">
                  <c:v>#N/A</c:v>
                </c:pt>
                <c:pt idx="379" formatCode="0.0">
                  <c:v>#N/A</c:v>
                </c:pt>
                <c:pt idx="380" formatCode="0.0">
                  <c:v>#N/A</c:v>
                </c:pt>
                <c:pt idx="381" formatCode="0.0">
                  <c:v>#N/A</c:v>
                </c:pt>
                <c:pt idx="382" formatCode="0.0">
                  <c:v>#N/A</c:v>
                </c:pt>
                <c:pt idx="383" formatCode="0.0">
                  <c:v>#N/A</c:v>
                </c:pt>
                <c:pt idx="384" formatCode="0.0">
                  <c:v>#N/A</c:v>
                </c:pt>
                <c:pt idx="385" formatCode="0.0">
                  <c:v>#N/A</c:v>
                </c:pt>
                <c:pt idx="386" formatCode="0.0">
                  <c:v>#N/A</c:v>
                </c:pt>
                <c:pt idx="387" formatCode="0.0">
                  <c:v>#N/A</c:v>
                </c:pt>
                <c:pt idx="388" formatCode="0.0">
                  <c:v>#N/A</c:v>
                </c:pt>
                <c:pt idx="389" formatCode="0.0">
                  <c:v>#N/A</c:v>
                </c:pt>
                <c:pt idx="390" formatCode="0.0">
                  <c:v>#N/A</c:v>
                </c:pt>
                <c:pt idx="391" formatCode="0.0">
                  <c:v>#N/A</c:v>
                </c:pt>
                <c:pt idx="392" formatCode="0.0">
                  <c:v>#N/A</c:v>
                </c:pt>
                <c:pt idx="393" formatCode="0.0">
                  <c:v>#N/A</c:v>
                </c:pt>
                <c:pt idx="394" formatCode="0.0">
                  <c:v>#N/A</c:v>
                </c:pt>
                <c:pt idx="395" formatCode="0.0">
                  <c:v>#N/A</c:v>
                </c:pt>
                <c:pt idx="396" formatCode="0.0">
                  <c:v>#N/A</c:v>
                </c:pt>
                <c:pt idx="397" formatCode="0.0">
                  <c:v>#N/A</c:v>
                </c:pt>
                <c:pt idx="398" formatCode="0.0">
                  <c:v>#N/A</c:v>
                </c:pt>
                <c:pt idx="399" formatCode="0.0">
                  <c:v>#N/A</c:v>
                </c:pt>
                <c:pt idx="400" formatCode="0.0">
                  <c:v>#N/A</c:v>
                </c:pt>
                <c:pt idx="401" formatCode="0.0">
                  <c:v>#N/A</c:v>
                </c:pt>
                <c:pt idx="402" formatCode="0.0">
                  <c:v>#N/A</c:v>
                </c:pt>
                <c:pt idx="403" formatCode="0.0">
                  <c:v>#N/A</c:v>
                </c:pt>
                <c:pt idx="404" formatCode="0.0">
                  <c:v>#N/A</c:v>
                </c:pt>
                <c:pt idx="405" formatCode="0.0">
                  <c:v>#N/A</c:v>
                </c:pt>
                <c:pt idx="406" formatCode="0.0">
                  <c:v>#N/A</c:v>
                </c:pt>
                <c:pt idx="407" formatCode="0.0">
                  <c:v>#N/A</c:v>
                </c:pt>
                <c:pt idx="408" formatCode="0.0">
                  <c:v>#N/A</c:v>
                </c:pt>
                <c:pt idx="409" formatCode="0.0">
                  <c:v>#N/A</c:v>
                </c:pt>
                <c:pt idx="410" formatCode="0.0">
                  <c:v>#N/A</c:v>
                </c:pt>
                <c:pt idx="411" formatCode="0.0">
                  <c:v>#N/A</c:v>
                </c:pt>
                <c:pt idx="412" formatCode="0.0">
                  <c:v>#N/A</c:v>
                </c:pt>
                <c:pt idx="413" formatCode="0.0">
                  <c:v>#N/A</c:v>
                </c:pt>
                <c:pt idx="414" formatCode="0.0">
                  <c:v>#N/A</c:v>
                </c:pt>
                <c:pt idx="415" formatCode="0.0">
                  <c:v>#N/A</c:v>
                </c:pt>
                <c:pt idx="416" formatCode="0.0">
                  <c:v>#N/A</c:v>
                </c:pt>
                <c:pt idx="417" formatCode="0.0">
                  <c:v>#N/A</c:v>
                </c:pt>
                <c:pt idx="418" formatCode="0.0">
                  <c:v>#N/A</c:v>
                </c:pt>
                <c:pt idx="419" formatCode="0.0">
                  <c:v>#N/A</c:v>
                </c:pt>
                <c:pt idx="420" formatCode="0.0">
                  <c:v>#N/A</c:v>
                </c:pt>
                <c:pt idx="421" formatCode="0.0">
                  <c:v>#N/A</c:v>
                </c:pt>
                <c:pt idx="422" formatCode="0.0">
                  <c:v>#N/A</c:v>
                </c:pt>
                <c:pt idx="423" formatCode="0.0">
                  <c:v>#N/A</c:v>
                </c:pt>
                <c:pt idx="424" formatCode="0.0">
                  <c:v>#N/A</c:v>
                </c:pt>
                <c:pt idx="425" formatCode="0.0">
                  <c:v>#N/A</c:v>
                </c:pt>
                <c:pt idx="426" formatCode="0.0">
                  <c:v>#N/A</c:v>
                </c:pt>
                <c:pt idx="427" formatCode="0.0">
                  <c:v>#N/A</c:v>
                </c:pt>
                <c:pt idx="428" formatCode="0.0">
                  <c:v>#N/A</c:v>
                </c:pt>
                <c:pt idx="429" formatCode="0.0">
                  <c:v>#N/A</c:v>
                </c:pt>
                <c:pt idx="430" formatCode="0.0">
                  <c:v>#N/A</c:v>
                </c:pt>
                <c:pt idx="431" formatCode="0.0">
                  <c:v>#N/A</c:v>
                </c:pt>
                <c:pt idx="432" formatCode="0.0">
                  <c:v>#N/A</c:v>
                </c:pt>
                <c:pt idx="433" formatCode="0.0">
                  <c:v>#N/A</c:v>
                </c:pt>
                <c:pt idx="434" formatCode="0.0">
                  <c:v>#N/A</c:v>
                </c:pt>
                <c:pt idx="435" formatCode="0.0">
                  <c:v>#N/A</c:v>
                </c:pt>
                <c:pt idx="436" formatCode="0.0">
                  <c:v>#N/A</c:v>
                </c:pt>
                <c:pt idx="437" formatCode="0.0">
                  <c:v>#N/A</c:v>
                </c:pt>
                <c:pt idx="438" formatCode="0.0">
                  <c:v>#N/A</c:v>
                </c:pt>
                <c:pt idx="439" formatCode="0.0">
                  <c:v>#N/A</c:v>
                </c:pt>
                <c:pt idx="440" formatCode="0.0">
                  <c:v>#N/A</c:v>
                </c:pt>
                <c:pt idx="441" formatCode="0.0">
                  <c:v>#N/A</c:v>
                </c:pt>
                <c:pt idx="442" formatCode="0.0">
                  <c:v>#N/A</c:v>
                </c:pt>
                <c:pt idx="443" formatCode="0.0">
                  <c:v>#N/A</c:v>
                </c:pt>
                <c:pt idx="444" formatCode="0.0">
                  <c:v>#N/A</c:v>
                </c:pt>
                <c:pt idx="445" formatCode="0.0">
                  <c:v>#N/A</c:v>
                </c:pt>
                <c:pt idx="446" formatCode="0.0">
                  <c:v>#N/A</c:v>
                </c:pt>
                <c:pt idx="447" formatCode="0.0">
                  <c:v>#N/A</c:v>
                </c:pt>
                <c:pt idx="448" formatCode="0.0">
                  <c:v>#N/A</c:v>
                </c:pt>
                <c:pt idx="449" formatCode="0.0">
                  <c:v>#N/A</c:v>
                </c:pt>
                <c:pt idx="450" formatCode="0.0">
                  <c:v>#N/A</c:v>
                </c:pt>
                <c:pt idx="451" formatCode="0.0">
                  <c:v>#N/A</c:v>
                </c:pt>
                <c:pt idx="452" formatCode="0.0">
                  <c:v>#N/A</c:v>
                </c:pt>
                <c:pt idx="453" formatCode="0.0">
                  <c:v>#N/A</c:v>
                </c:pt>
                <c:pt idx="454" formatCode="0.0">
                  <c:v>#N/A</c:v>
                </c:pt>
                <c:pt idx="455" formatCode="0.0">
                  <c:v>#N/A</c:v>
                </c:pt>
                <c:pt idx="456" formatCode="0.0">
                  <c:v>#N/A</c:v>
                </c:pt>
                <c:pt idx="457" formatCode="0.0">
                  <c:v>#N/A</c:v>
                </c:pt>
                <c:pt idx="458" formatCode="0.0">
                  <c:v>#N/A</c:v>
                </c:pt>
                <c:pt idx="459" formatCode="0.0">
                  <c:v>#N/A</c:v>
                </c:pt>
                <c:pt idx="460" formatCode="0.0">
                  <c:v>#N/A</c:v>
                </c:pt>
                <c:pt idx="461" formatCode="0.0">
                  <c:v>#N/A</c:v>
                </c:pt>
                <c:pt idx="462" formatCode="0.0">
                  <c:v>#N/A</c:v>
                </c:pt>
                <c:pt idx="463" formatCode="0.0">
                  <c:v>#N/A</c:v>
                </c:pt>
                <c:pt idx="464" formatCode="0.0">
                  <c:v>#N/A</c:v>
                </c:pt>
                <c:pt idx="465" formatCode="0.0">
                  <c:v>#N/A</c:v>
                </c:pt>
                <c:pt idx="466" formatCode="0.0">
                  <c:v>#N/A</c:v>
                </c:pt>
                <c:pt idx="467" formatCode="0.0">
                  <c:v>#N/A</c:v>
                </c:pt>
                <c:pt idx="468" formatCode="0.0">
                  <c:v>#N/A</c:v>
                </c:pt>
                <c:pt idx="469" formatCode="0.0">
                  <c:v>#N/A</c:v>
                </c:pt>
                <c:pt idx="470" formatCode="0.0">
                  <c:v>#N/A</c:v>
                </c:pt>
                <c:pt idx="471" formatCode="0.0">
                  <c:v>#N/A</c:v>
                </c:pt>
                <c:pt idx="472" formatCode="0.0">
                  <c:v>#N/A</c:v>
                </c:pt>
                <c:pt idx="473" formatCode="0.0">
                  <c:v>#N/A</c:v>
                </c:pt>
                <c:pt idx="474" formatCode="0.0">
                  <c:v>#N/A</c:v>
                </c:pt>
                <c:pt idx="475" formatCode="0.0">
                  <c:v>#N/A</c:v>
                </c:pt>
                <c:pt idx="476" formatCode="0.0">
                  <c:v>#N/A</c:v>
                </c:pt>
                <c:pt idx="477" formatCode="0.0">
                  <c:v>#N/A</c:v>
                </c:pt>
                <c:pt idx="478" formatCode="0.0">
                  <c:v>#N/A</c:v>
                </c:pt>
                <c:pt idx="479" formatCode="0.0">
                  <c:v>#N/A</c:v>
                </c:pt>
                <c:pt idx="480" formatCode="0.0">
                  <c:v>#N/A</c:v>
                </c:pt>
                <c:pt idx="481" formatCode="0.0">
                  <c:v>#N/A</c:v>
                </c:pt>
                <c:pt idx="482" formatCode="0.0">
                  <c:v>#N/A</c:v>
                </c:pt>
                <c:pt idx="483" formatCode="0.0">
                  <c:v>#N/A</c:v>
                </c:pt>
                <c:pt idx="484" formatCode="0.0">
                  <c:v>#N/A</c:v>
                </c:pt>
                <c:pt idx="485" formatCode="0.0">
                  <c:v>#N/A</c:v>
                </c:pt>
                <c:pt idx="486" formatCode="0.0">
                  <c:v>#N/A</c:v>
                </c:pt>
                <c:pt idx="487" formatCode="0.0">
                  <c:v>#N/A</c:v>
                </c:pt>
                <c:pt idx="488" formatCode="0.0">
                  <c:v>#N/A</c:v>
                </c:pt>
                <c:pt idx="489" formatCode="0.0">
                  <c:v>#N/A</c:v>
                </c:pt>
                <c:pt idx="490" formatCode="0.0">
                  <c:v>#N/A</c:v>
                </c:pt>
                <c:pt idx="491" formatCode="0.0">
                  <c:v>#N/A</c:v>
                </c:pt>
                <c:pt idx="492" formatCode="0.0">
                  <c:v>#N/A</c:v>
                </c:pt>
                <c:pt idx="493" formatCode="0.0">
                  <c:v>#N/A</c:v>
                </c:pt>
                <c:pt idx="494" formatCode="0.0">
                  <c:v>#N/A</c:v>
                </c:pt>
                <c:pt idx="495" formatCode="0.0">
                  <c:v>#N/A</c:v>
                </c:pt>
              </c:numCache>
            </c:numRef>
          </c:val>
          <c:smooth val="0"/>
        </c:ser>
        <c:dLbls>
          <c:showLegendKey val="0"/>
          <c:showVal val="0"/>
          <c:showCatName val="0"/>
          <c:showSerName val="0"/>
          <c:showPercent val="0"/>
          <c:showBubbleSize val="0"/>
        </c:dLbls>
        <c:marker val="1"/>
        <c:smooth val="0"/>
        <c:axId val="245810304"/>
        <c:axId val="111664512"/>
      </c:lineChart>
      <c:dateAx>
        <c:axId val="111661440"/>
        <c:scaling>
          <c:orientation val="minMax"/>
          <c:min val="43878"/>
        </c:scaling>
        <c:delete val="0"/>
        <c:axPos val="b"/>
        <c:numFmt formatCode="[$-409]d\-mmm;@" sourceLinked="0"/>
        <c:majorTickMark val="none"/>
        <c:minorTickMark val="none"/>
        <c:tickLblPos val="low"/>
        <c:spPr>
          <a:ln w="12700">
            <a:solidFill>
              <a:srgbClr val="000000"/>
            </a:solidFill>
            <a:prstDash val="solid"/>
          </a:ln>
        </c:spPr>
        <c:txPr>
          <a:bodyPr rot="0" vert="horz"/>
          <a:lstStyle/>
          <a:p>
            <a:pPr>
              <a:defRPr/>
            </a:pPr>
            <a:endParaRPr lang="en-US"/>
          </a:p>
        </c:txPr>
        <c:crossAx val="111662976"/>
        <c:crosses val="autoZero"/>
        <c:auto val="1"/>
        <c:lblOffset val="100"/>
        <c:baseTimeUnit val="days"/>
        <c:majorUnit val="1"/>
        <c:majorTimeUnit val="months"/>
      </c:dateAx>
      <c:valAx>
        <c:axId val="111662976"/>
        <c:scaling>
          <c:orientation val="minMax"/>
          <c:max val="2.5"/>
        </c:scaling>
        <c:delete val="0"/>
        <c:axPos val="l"/>
        <c:majorGridlines>
          <c:spPr>
            <a:ln w="3175">
              <a:solidFill>
                <a:srgbClr val="464749"/>
              </a:solidFill>
              <a:prstDash val="solid"/>
            </a:ln>
          </c:spPr>
        </c:majorGridlines>
        <c:numFmt formatCode="General" sourceLinked="0"/>
        <c:majorTickMark val="none"/>
        <c:minorTickMark val="none"/>
        <c:tickLblPos val="nextTo"/>
        <c:spPr>
          <a:ln w="25400">
            <a:noFill/>
          </a:ln>
        </c:spPr>
        <c:crossAx val="111661440"/>
        <c:crosses val="autoZero"/>
        <c:crossBetween val="midCat"/>
      </c:valAx>
      <c:valAx>
        <c:axId val="111664512"/>
        <c:scaling>
          <c:orientation val="minMax"/>
          <c:max val="25"/>
          <c:min val="-100"/>
        </c:scaling>
        <c:delete val="0"/>
        <c:axPos val="r"/>
        <c:numFmt formatCode="#,##0;\ \(#,##0\)" sourceLinked="0"/>
        <c:majorTickMark val="none"/>
        <c:minorTickMark val="none"/>
        <c:tickLblPos val="nextTo"/>
        <c:spPr>
          <a:ln w="25400">
            <a:noFill/>
          </a:ln>
        </c:spPr>
        <c:crossAx val="245810304"/>
        <c:crosses val="max"/>
        <c:crossBetween val="between"/>
        <c:majorUnit val="25"/>
      </c:valAx>
      <c:dateAx>
        <c:axId val="245810304"/>
        <c:scaling>
          <c:orientation val="minMax"/>
        </c:scaling>
        <c:delete val="1"/>
        <c:axPos val="b"/>
        <c:numFmt formatCode="m\/d\/yyyy" sourceLinked="1"/>
        <c:majorTickMark val="out"/>
        <c:minorTickMark val="none"/>
        <c:tickLblPos val="nextTo"/>
        <c:crossAx val="111664512"/>
        <c:crosses val="autoZero"/>
        <c:auto val="1"/>
        <c:lblOffset val="100"/>
        <c:baseTimeUnit val="days"/>
        <c:majorUnit val="1"/>
        <c:minorUnit val="1"/>
      </c:dateAx>
      <c:spPr>
        <a:noFill/>
        <a:ln w="25400">
          <a:noFill/>
        </a:ln>
      </c:spPr>
    </c:plotArea>
    <c:legend>
      <c:legendPos val="b"/>
      <c:layout>
        <c:manualLayout>
          <c:xMode val="edge"/>
          <c:yMode val="edge"/>
          <c:x val="0.12809681218707136"/>
          <c:y val="0.84648683963625637"/>
          <c:w val="0.74380637562585727"/>
          <c:h val="0.1535131603637436"/>
        </c:manualLayout>
      </c:layout>
      <c:overlay val="0"/>
      <c:spPr>
        <a:noFill/>
        <a:ln w="25400">
          <a:noFill/>
        </a:ln>
        <a:effectLst/>
      </c:spPr>
    </c:legend>
    <c:plotVisOnly val="1"/>
    <c:dispBlanksAs val="zero"/>
    <c:showDLblsOverMax val="0"/>
  </c:chart>
  <c:spPr>
    <a:solidFill>
      <a:srgbClr val="FFFFFF"/>
    </a:solidFill>
    <a:ln w="9525">
      <a:noFill/>
    </a:ln>
    <a:effectLst/>
  </c:spPr>
  <c:txPr>
    <a:bodyPr/>
    <a:lstStyle/>
    <a:p>
      <a:pPr>
        <a:defRPr sz="1000">
          <a:latin typeface="Frutiger 45 Light" panose="020B0603020202020204" pitchFamily="34" charset="0"/>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1159264240154734E-2"/>
          <c:y val="4.6687181142935269E-2"/>
          <c:w val="0.88884066330069789"/>
          <c:h val="0.77515755128756347"/>
        </c:manualLayout>
      </c:layout>
      <c:lineChart>
        <c:grouping val="standard"/>
        <c:varyColors val="0"/>
        <c:ser>
          <c:idx val="0"/>
          <c:order val="0"/>
          <c:tx>
            <c:strRef>
              <c:f>Charts!$R$3</c:f>
              <c:strCache>
                <c:ptCount val="1"/>
                <c:pt idx="0">
                  <c:v>AR</c:v>
                </c:pt>
              </c:strCache>
            </c:strRef>
          </c:tx>
          <c:spPr>
            <a:ln w="28575" cap="rnd" cmpd="sng" algn="ctr">
              <a:solidFill>
                <a:srgbClr val="4D3C2F"/>
              </a:solidFill>
              <a:prstDash val="solid"/>
              <a:round/>
            </a:ln>
            <a:effectLst/>
          </c:spPr>
          <c:marker>
            <c:symbol val="none"/>
          </c:marker>
          <c:cat>
            <c:numRef>
              <c:f>Charts!$Q$4:$Q$152</c:f>
              <c:numCache>
                <c:formatCode>m/d/yyyy</c:formatCode>
                <c:ptCount val="149"/>
                <c:pt idx="0">
                  <c:v>43852</c:v>
                </c:pt>
                <c:pt idx="1">
                  <c:v>43853</c:v>
                </c:pt>
                <c:pt idx="2">
                  <c:v>43854</c:v>
                </c:pt>
                <c:pt idx="3">
                  <c:v>43855</c:v>
                </c:pt>
                <c:pt idx="4">
                  <c:v>43856</c:v>
                </c:pt>
                <c:pt idx="5">
                  <c:v>43857</c:v>
                </c:pt>
                <c:pt idx="6">
                  <c:v>43858</c:v>
                </c:pt>
                <c:pt idx="7">
                  <c:v>43859</c:v>
                </c:pt>
                <c:pt idx="8">
                  <c:v>43860</c:v>
                </c:pt>
                <c:pt idx="9">
                  <c:v>43861</c:v>
                </c:pt>
                <c:pt idx="10">
                  <c:v>43862</c:v>
                </c:pt>
                <c:pt idx="11">
                  <c:v>43863</c:v>
                </c:pt>
                <c:pt idx="12">
                  <c:v>43864</c:v>
                </c:pt>
                <c:pt idx="13">
                  <c:v>43865</c:v>
                </c:pt>
                <c:pt idx="14">
                  <c:v>43866</c:v>
                </c:pt>
                <c:pt idx="15">
                  <c:v>43867</c:v>
                </c:pt>
                <c:pt idx="16">
                  <c:v>43868</c:v>
                </c:pt>
                <c:pt idx="17">
                  <c:v>43869</c:v>
                </c:pt>
                <c:pt idx="18">
                  <c:v>43870</c:v>
                </c:pt>
                <c:pt idx="19">
                  <c:v>43871</c:v>
                </c:pt>
                <c:pt idx="20">
                  <c:v>43872</c:v>
                </c:pt>
                <c:pt idx="21">
                  <c:v>43873</c:v>
                </c:pt>
                <c:pt idx="22">
                  <c:v>43874</c:v>
                </c:pt>
                <c:pt idx="23">
                  <c:v>43875</c:v>
                </c:pt>
                <c:pt idx="24">
                  <c:v>43876</c:v>
                </c:pt>
                <c:pt idx="25">
                  <c:v>43877</c:v>
                </c:pt>
                <c:pt idx="26">
                  <c:v>43878</c:v>
                </c:pt>
                <c:pt idx="27">
                  <c:v>43879</c:v>
                </c:pt>
                <c:pt idx="28">
                  <c:v>43880</c:v>
                </c:pt>
                <c:pt idx="29">
                  <c:v>43881</c:v>
                </c:pt>
                <c:pt idx="30">
                  <c:v>43882</c:v>
                </c:pt>
                <c:pt idx="31">
                  <c:v>43883</c:v>
                </c:pt>
                <c:pt idx="32">
                  <c:v>43884</c:v>
                </c:pt>
                <c:pt idx="33">
                  <c:v>43885</c:v>
                </c:pt>
                <c:pt idx="34">
                  <c:v>43886</c:v>
                </c:pt>
                <c:pt idx="35">
                  <c:v>43887</c:v>
                </c:pt>
                <c:pt idx="36">
                  <c:v>43888</c:v>
                </c:pt>
                <c:pt idx="37">
                  <c:v>43889</c:v>
                </c:pt>
                <c:pt idx="38">
                  <c:v>43890</c:v>
                </c:pt>
                <c:pt idx="39">
                  <c:v>43891</c:v>
                </c:pt>
                <c:pt idx="40">
                  <c:v>43892</c:v>
                </c:pt>
                <c:pt idx="41">
                  <c:v>43893</c:v>
                </c:pt>
                <c:pt idx="42">
                  <c:v>43894</c:v>
                </c:pt>
                <c:pt idx="43">
                  <c:v>43895</c:v>
                </c:pt>
                <c:pt idx="44">
                  <c:v>43896</c:v>
                </c:pt>
                <c:pt idx="45">
                  <c:v>43897</c:v>
                </c:pt>
                <c:pt idx="46">
                  <c:v>43898</c:v>
                </c:pt>
                <c:pt idx="47">
                  <c:v>43899</c:v>
                </c:pt>
                <c:pt idx="48">
                  <c:v>43900</c:v>
                </c:pt>
                <c:pt idx="49">
                  <c:v>43901</c:v>
                </c:pt>
                <c:pt idx="50">
                  <c:v>43902</c:v>
                </c:pt>
                <c:pt idx="51">
                  <c:v>43903</c:v>
                </c:pt>
                <c:pt idx="52">
                  <c:v>43904</c:v>
                </c:pt>
                <c:pt idx="53">
                  <c:v>43905</c:v>
                </c:pt>
                <c:pt idx="54">
                  <c:v>43906</c:v>
                </c:pt>
                <c:pt idx="55">
                  <c:v>43907</c:v>
                </c:pt>
                <c:pt idx="56">
                  <c:v>43908</c:v>
                </c:pt>
                <c:pt idx="57">
                  <c:v>43909</c:v>
                </c:pt>
                <c:pt idx="58">
                  <c:v>43910</c:v>
                </c:pt>
                <c:pt idx="59">
                  <c:v>43911</c:v>
                </c:pt>
                <c:pt idx="60">
                  <c:v>43912</c:v>
                </c:pt>
                <c:pt idx="61">
                  <c:v>43913</c:v>
                </c:pt>
                <c:pt idx="62">
                  <c:v>43914</c:v>
                </c:pt>
                <c:pt idx="63">
                  <c:v>43915</c:v>
                </c:pt>
                <c:pt idx="64">
                  <c:v>43916</c:v>
                </c:pt>
                <c:pt idx="65">
                  <c:v>43917</c:v>
                </c:pt>
                <c:pt idx="66">
                  <c:v>43918</c:v>
                </c:pt>
                <c:pt idx="67">
                  <c:v>43919</c:v>
                </c:pt>
                <c:pt idx="68">
                  <c:v>43920</c:v>
                </c:pt>
                <c:pt idx="69">
                  <c:v>43921</c:v>
                </c:pt>
                <c:pt idx="70">
                  <c:v>43922</c:v>
                </c:pt>
                <c:pt idx="71">
                  <c:v>43923</c:v>
                </c:pt>
                <c:pt idx="72">
                  <c:v>43924</c:v>
                </c:pt>
                <c:pt idx="73">
                  <c:v>43925</c:v>
                </c:pt>
                <c:pt idx="74">
                  <c:v>43926</c:v>
                </c:pt>
                <c:pt idx="75">
                  <c:v>43927</c:v>
                </c:pt>
                <c:pt idx="76">
                  <c:v>43928</c:v>
                </c:pt>
                <c:pt idx="77">
                  <c:v>43929</c:v>
                </c:pt>
                <c:pt idx="78">
                  <c:v>43930</c:v>
                </c:pt>
                <c:pt idx="79">
                  <c:v>43931</c:v>
                </c:pt>
                <c:pt idx="80">
                  <c:v>43932</c:v>
                </c:pt>
                <c:pt idx="81">
                  <c:v>43933</c:v>
                </c:pt>
                <c:pt idx="82">
                  <c:v>43934</c:v>
                </c:pt>
                <c:pt idx="83">
                  <c:v>43935</c:v>
                </c:pt>
                <c:pt idx="84">
                  <c:v>43936</c:v>
                </c:pt>
                <c:pt idx="85">
                  <c:v>43937</c:v>
                </c:pt>
                <c:pt idx="86">
                  <c:v>43938</c:v>
                </c:pt>
                <c:pt idx="87">
                  <c:v>43939</c:v>
                </c:pt>
                <c:pt idx="88">
                  <c:v>43940</c:v>
                </c:pt>
                <c:pt idx="89">
                  <c:v>43941</c:v>
                </c:pt>
                <c:pt idx="90">
                  <c:v>43942</c:v>
                </c:pt>
                <c:pt idx="91">
                  <c:v>43943</c:v>
                </c:pt>
                <c:pt idx="92">
                  <c:v>43944</c:v>
                </c:pt>
                <c:pt idx="93">
                  <c:v>43945</c:v>
                </c:pt>
                <c:pt idx="94">
                  <c:v>43946</c:v>
                </c:pt>
                <c:pt idx="95">
                  <c:v>43947</c:v>
                </c:pt>
                <c:pt idx="96">
                  <c:v>43948</c:v>
                </c:pt>
                <c:pt idx="97">
                  <c:v>43949</c:v>
                </c:pt>
                <c:pt idx="98">
                  <c:v>43950</c:v>
                </c:pt>
                <c:pt idx="99">
                  <c:v>43951</c:v>
                </c:pt>
                <c:pt idx="100">
                  <c:v>43952</c:v>
                </c:pt>
                <c:pt idx="101">
                  <c:v>43953</c:v>
                </c:pt>
                <c:pt idx="102">
                  <c:v>43954</c:v>
                </c:pt>
                <c:pt idx="103">
                  <c:v>43955</c:v>
                </c:pt>
                <c:pt idx="104">
                  <c:v>43956</c:v>
                </c:pt>
                <c:pt idx="105">
                  <c:v>43957</c:v>
                </c:pt>
                <c:pt idx="106">
                  <c:v>43958</c:v>
                </c:pt>
                <c:pt idx="107">
                  <c:v>43959</c:v>
                </c:pt>
                <c:pt idx="108">
                  <c:v>43960</c:v>
                </c:pt>
                <c:pt idx="109">
                  <c:v>43961</c:v>
                </c:pt>
                <c:pt idx="110">
                  <c:v>43962</c:v>
                </c:pt>
                <c:pt idx="111">
                  <c:v>43963</c:v>
                </c:pt>
                <c:pt idx="112">
                  <c:v>43964</c:v>
                </c:pt>
                <c:pt idx="113">
                  <c:v>43965</c:v>
                </c:pt>
                <c:pt idx="114">
                  <c:v>43966</c:v>
                </c:pt>
                <c:pt idx="115">
                  <c:v>43967</c:v>
                </c:pt>
                <c:pt idx="116">
                  <c:v>43968</c:v>
                </c:pt>
                <c:pt idx="117">
                  <c:v>43969</c:v>
                </c:pt>
                <c:pt idx="118">
                  <c:v>43970</c:v>
                </c:pt>
                <c:pt idx="119">
                  <c:v>43971</c:v>
                </c:pt>
                <c:pt idx="120">
                  <c:v>43972</c:v>
                </c:pt>
                <c:pt idx="121">
                  <c:v>43973</c:v>
                </c:pt>
                <c:pt idx="122">
                  <c:v>43974</c:v>
                </c:pt>
                <c:pt idx="123">
                  <c:v>43975</c:v>
                </c:pt>
                <c:pt idx="124">
                  <c:v>43976</c:v>
                </c:pt>
                <c:pt idx="125">
                  <c:v>43977</c:v>
                </c:pt>
                <c:pt idx="126">
                  <c:v>43978</c:v>
                </c:pt>
                <c:pt idx="127">
                  <c:v>43979</c:v>
                </c:pt>
                <c:pt idx="128">
                  <c:v>43980</c:v>
                </c:pt>
                <c:pt idx="129">
                  <c:v>43981</c:v>
                </c:pt>
                <c:pt idx="130">
                  <c:v>43982</c:v>
                </c:pt>
                <c:pt idx="131">
                  <c:v>43983</c:v>
                </c:pt>
                <c:pt idx="132">
                  <c:v>43984</c:v>
                </c:pt>
                <c:pt idx="133">
                  <c:v>43985</c:v>
                </c:pt>
                <c:pt idx="134">
                  <c:v>43986</c:v>
                </c:pt>
                <c:pt idx="135">
                  <c:v>43987</c:v>
                </c:pt>
                <c:pt idx="136">
                  <c:v>43988</c:v>
                </c:pt>
                <c:pt idx="137">
                  <c:v>43989</c:v>
                </c:pt>
                <c:pt idx="138">
                  <c:v>43990</c:v>
                </c:pt>
                <c:pt idx="139">
                  <c:v>43991</c:v>
                </c:pt>
                <c:pt idx="140">
                  <c:v>43992</c:v>
                </c:pt>
                <c:pt idx="141">
                  <c:v>43993</c:v>
                </c:pt>
                <c:pt idx="142">
                  <c:v>43994</c:v>
                </c:pt>
                <c:pt idx="143">
                  <c:v>43995</c:v>
                </c:pt>
                <c:pt idx="144">
                  <c:v>43996</c:v>
                </c:pt>
                <c:pt idx="145">
                  <c:v>43997</c:v>
                </c:pt>
                <c:pt idx="146">
                  <c:v>43998</c:v>
                </c:pt>
                <c:pt idx="147">
                  <c:v>43999</c:v>
                </c:pt>
                <c:pt idx="148">
                  <c:v>44000</c:v>
                </c:pt>
              </c:numCache>
            </c:numRef>
          </c:cat>
          <c:val>
            <c:numRef>
              <c:f>Charts!$R$4:$R$152</c:f>
              <c:numCache>
                <c:formatCode>0.0</c:formatCode>
                <c:ptCount val="14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0.43077381889274563</c:v>
                </c:pt>
                <c:pt idx="61">
                  <c:v>0.43077381889274563</c:v>
                </c:pt>
                <c:pt idx="62">
                  <c:v>0.72900184735695417</c:v>
                </c:pt>
                <c:pt idx="63">
                  <c:v>0.72900184735695417</c:v>
                </c:pt>
                <c:pt idx="64">
                  <c:v>1.3585943518925054</c:v>
                </c:pt>
                <c:pt idx="65">
                  <c:v>1.5905494851424455</c:v>
                </c:pt>
                <c:pt idx="66">
                  <c:v>1.5905494851424455</c:v>
                </c:pt>
                <c:pt idx="67">
                  <c:v>1.424867247106774</c:v>
                </c:pt>
                <c:pt idx="68">
                  <c:v>2.0544597516423253</c:v>
                </c:pt>
                <c:pt idx="69">
                  <c:v>2.1207326468565939</c:v>
                </c:pt>
                <c:pt idx="70">
                  <c:v>1.8556410659995197</c:v>
                </c:pt>
                <c:pt idx="71">
                  <c:v>2.1870055420708625</c:v>
                </c:pt>
                <c:pt idx="72">
                  <c:v>2.352687780106534</c:v>
                </c:pt>
                <c:pt idx="73">
                  <c:v>2.3858242277136683</c:v>
                </c:pt>
                <c:pt idx="74">
                  <c:v>2.2201419896779968</c:v>
                </c:pt>
                <c:pt idx="75">
                  <c:v>2.4520971229279369</c:v>
                </c:pt>
                <c:pt idx="76">
                  <c:v>2.4520971229279369</c:v>
                </c:pt>
                <c:pt idx="77">
                  <c:v>2.5183700181422051</c:v>
                </c:pt>
                <c:pt idx="78">
                  <c:v>2.4189606753208026</c:v>
                </c:pt>
                <c:pt idx="79">
                  <c:v>2.8497344942135481</c:v>
                </c:pt>
                <c:pt idx="80">
                  <c:v>2.8497344942135481</c:v>
                </c:pt>
                <c:pt idx="81">
                  <c:v>2.4520971229279369</c:v>
                </c:pt>
                <c:pt idx="82">
                  <c:v>2.4520971229279369</c:v>
                </c:pt>
                <c:pt idx="83">
                  <c:v>2.6840522561778766</c:v>
                </c:pt>
                <c:pt idx="84">
                  <c:v>2.7503251513921452</c:v>
                </c:pt>
                <c:pt idx="85">
                  <c:v>2.8165980466064138</c:v>
                </c:pt>
                <c:pt idx="86">
                  <c:v>2.7503251513921452</c:v>
                </c:pt>
                <c:pt idx="87">
                  <c:v>2.8497344942135481</c:v>
                </c:pt>
                <c:pt idx="88">
                  <c:v>2.9160073894278167</c:v>
                </c:pt>
                <c:pt idx="89">
                  <c:v>3.0816896274634882</c:v>
                </c:pt>
                <c:pt idx="90">
                  <c:v>2.8497344942135481</c:v>
                </c:pt>
                <c:pt idx="91">
                  <c:v>3.2142354178920249</c:v>
                </c:pt>
                <c:pt idx="92">
                  <c:v>3.3467812083205621</c:v>
                </c:pt>
                <c:pt idx="93">
                  <c:v>3.3467812083205621</c:v>
                </c:pt>
                <c:pt idx="94">
                  <c:v>3.446190551141965</c:v>
                </c:pt>
                <c:pt idx="95">
                  <c:v>3.446190551141965</c:v>
                </c:pt>
                <c:pt idx="96">
                  <c:v>3.6118727891776365</c:v>
                </c:pt>
                <c:pt idx="97">
                  <c:v>3.446190551141965</c:v>
                </c:pt>
                <c:pt idx="98">
                  <c:v>3.0816896274634882</c:v>
                </c:pt>
                <c:pt idx="99">
                  <c:v>3.1479625226777568</c:v>
                </c:pt>
                <c:pt idx="100">
                  <c:v>3.1479625226777568</c:v>
                </c:pt>
                <c:pt idx="101">
                  <c:v>3.1479625226777568</c:v>
                </c:pt>
                <c:pt idx="102">
                  <c:v>3.3136447607134278</c:v>
                </c:pt>
                <c:pt idx="103">
                  <c:v>3.0154167322492196</c:v>
                </c:pt>
                <c:pt idx="104">
                  <c:v>2.949143837034951</c:v>
                </c:pt>
                <c:pt idx="105">
                  <c:v>2.2864148848922654</c:v>
                </c:pt>
                <c:pt idx="106">
                  <c:v>2.2864148848922654</c:v>
                </c:pt>
                <c:pt idx="107">
                  <c:v>2.3195513324993997</c:v>
                </c:pt>
                <c:pt idx="108">
                  <c:v>2.1207326468565939</c:v>
                </c:pt>
                <c:pt idx="109">
                  <c:v>2.1207326468565939</c:v>
                </c:pt>
                <c:pt idx="110">
                  <c:v>2.021323304035191</c:v>
                </c:pt>
                <c:pt idx="111">
                  <c:v>1.9550504088209224</c:v>
                </c:pt>
                <c:pt idx="112">
                  <c:v>1.9550504088209224</c:v>
                </c:pt>
                <c:pt idx="113">
                  <c:v>2.1207326468565939</c:v>
                </c:pt>
                <c:pt idx="114">
                  <c:v>2.1538690944637282</c:v>
                </c:pt>
                <c:pt idx="115">
                  <c:v>2.1538690944637282</c:v>
                </c:pt>
                <c:pt idx="116">
                  <c:v>2.1538690944637282</c:v>
                </c:pt>
                <c:pt idx="117">
                  <c:v>2.5515064657493394</c:v>
                </c:pt>
                <c:pt idx="118">
                  <c:v>2.5846429133564737</c:v>
                </c:pt>
                <c:pt idx="119">
                  <c:v>2.5846429133564737</c:v>
                </c:pt>
                <c:pt idx="120">
                  <c:v>2.5846429133564737</c:v>
                </c:pt>
                <c:pt idx="121">
                  <c:v>2.8497344942135481</c:v>
                </c:pt>
                <c:pt idx="122">
                  <c:v>2.6840522561778766</c:v>
                </c:pt>
                <c:pt idx="123">
                  <c:v>2.8497344942135481</c:v>
                </c:pt>
                <c:pt idx="124">
                  <c:v>3.0485531798563539</c:v>
                </c:pt>
                <c:pt idx="125">
                  <c:v>3.5455998939633679</c:v>
                </c:pt>
                <c:pt idx="126">
                  <c:v>3.5787363415705022</c:v>
                </c:pt>
                <c:pt idx="127">
                  <c:v>3.446190551141965</c:v>
                </c:pt>
                <c:pt idx="128">
                  <c:v>3.446190551141965</c:v>
                </c:pt>
                <c:pt idx="129">
                  <c:v>3.446190551141965</c:v>
                </c:pt>
                <c:pt idx="130">
                  <c:v>3.8106914748204423</c:v>
                </c:pt>
                <c:pt idx="131">
                  <c:v>3.8106914748204423</c:v>
                </c:pt>
                <c:pt idx="132">
                  <c:v>4.0095101604632477</c:v>
                </c:pt>
                <c:pt idx="133">
                  <c:v>4.374011084141725</c:v>
                </c:pt>
                <c:pt idx="134">
                  <c:v>4.5728297697845308</c:v>
                </c:pt>
                <c:pt idx="135">
                  <c:v>4.8710577982487395</c:v>
                </c:pt>
                <c:pt idx="136">
                  <c:v>5.1030129314986787</c:v>
                </c:pt>
                <c:pt idx="137">
                  <c:v>4.8047849030344709</c:v>
                </c:pt>
                <c:pt idx="138">
                  <c:v>5.6663325408199618</c:v>
                </c:pt>
                <c:pt idx="139">
                  <c:v>5.7326054360342305</c:v>
                </c:pt>
                <c:pt idx="140">
                  <c:v>5.9976970168913049</c:v>
                </c:pt>
                <c:pt idx="141">
                  <c:v>6.1965157025341107</c:v>
                </c:pt>
                <c:pt idx="142">
                  <c:v>6.7266988642482586</c:v>
                </c:pt>
                <c:pt idx="143">
                  <c:v>6.7266988642482586</c:v>
                </c:pt>
                <c:pt idx="144">
                  <c:v>6.7598353118553929</c:v>
                </c:pt>
                <c:pt idx="145">
                  <c:v>6.8261082070696615</c:v>
                </c:pt>
                <c:pt idx="146">
                  <c:v>7.0911997879267359</c:v>
                </c:pt>
                <c:pt idx="147">
                  <c:v>7.1906091307481388</c:v>
                </c:pt>
                <c:pt idx="148">
                  <c:v>7.4888371592123475</c:v>
                </c:pt>
              </c:numCache>
            </c:numRef>
          </c:val>
          <c:smooth val="0"/>
        </c:ser>
        <c:ser>
          <c:idx val="1"/>
          <c:order val="1"/>
          <c:tx>
            <c:strRef>
              <c:f>Charts!$S$3</c:f>
              <c:strCache>
                <c:ptCount val="1"/>
                <c:pt idx="0">
                  <c:v>AZ</c:v>
                </c:pt>
              </c:strCache>
            </c:strRef>
          </c:tx>
          <c:spPr>
            <a:ln w="28575" cap="rnd" cmpd="sng" algn="ctr">
              <a:solidFill>
                <a:srgbClr val="CFBD9B"/>
              </a:solidFill>
              <a:prstDash val="solid"/>
              <a:round/>
            </a:ln>
            <a:effectLst/>
          </c:spPr>
          <c:marker>
            <c:symbol val="none"/>
          </c:marker>
          <c:cat>
            <c:numRef>
              <c:f>Charts!$Q$4:$Q$152</c:f>
              <c:numCache>
                <c:formatCode>m/d/yyyy</c:formatCode>
                <c:ptCount val="149"/>
                <c:pt idx="0">
                  <c:v>43852</c:v>
                </c:pt>
                <c:pt idx="1">
                  <c:v>43853</c:v>
                </c:pt>
                <c:pt idx="2">
                  <c:v>43854</c:v>
                </c:pt>
                <c:pt idx="3">
                  <c:v>43855</c:v>
                </c:pt>
                <c:pt idx="4">
                  <c:v>43856</c:v>
                </c:pt>
                <c:pt idx="5">
                  <c:v>43857</c:v>
                </c:pt>
                <c:pt idx="6">
                  <c:v>43858</c:v>
                </c:pt>
                <c:pt idx="7">
                  <c:v>43859</c:v>
                </c:pt>
                <c:pt idx="8">
                  <c:v>43860</c:v>
                </c:pt>
                <c:pt idx="9">
                  <c:v>43861</c:v>
                </c:pt>
                <c:pt idx="10">
                  <c:v>43862</c:v>
                </c:pt>
                <c:pt idx="11">
                  <c:v>43863</c:v>
                </c:pt>
                <c:pt idx="12">
                  <c:v>43864</c:v>
                </c:pt>
                <c:pt idx="13">
                  <c:v>43865</c:v>
                </c:pt>
                <c:pt idx="14">
                  <c:v>43866</c:v>
                </c:pt>
                <c:pt idx="15">
                  <c:v>43867</c:v>
                </c:pt>
                <c:pt idx="16">
                  <c:v>43868</c:v>
                </c:pt>
                <c:pt idx="17">
                  <c:v>43869</c:v>
                </c:pt>
                <c:pt idx="18">
                  <c:v>43870</c:v>
                </c:pt>
                <c:pt idx="19">
                  <c:v>43871</c:v>
                </c:pt>
                <c:pt idx="20">
                  <c:v>43872</c:v>
                </c:pt>
                <c:pt idx="21">
                  <c:v>43873</c:v>
                </c:pt>
                <c:pt idx="22">
                  <c:v>43874</c:v>
                </c:pt>
                <c:pt idx="23">
                  <c:v>43875</c:v>
                </c:pt>
                <c:pt idx="24">
                  <c:v>43876</c:v>
                </c:pt>
                <c:pt idx="25">
                  <c:v>43877</c:v>
                </c:pt>
                <c:pt idx="26">
                  <c:v>43878</c:v>
                </c:pt>
                <c:pt idx="27">
                  <c:v>43879</c:v>
                </c:pt>
                <c:pt idx="28">
                  <c:v>43880</c:v>
                </c:pt>
                <c:pt idx="29">
                  <c:v>43881</c:v>
                </c:pt>
                <c:pt idx="30">
                  <c:v>43882</c:v>
                </c:pt>
                <c:pt idx="31">
                  <c:v>43883</c:v>
                </c:pt>
                <c:pt idx="32">
                  <c:v>43884</c:v>
                </c:pt>
                <c:pt idx="33">
                  <c:v>43885</c:v>
                </c:pt>
                <c:pt idx="34">
                  <c:v>43886</c:v>
                </c:pt>
                <c:pt idx="35">
                  <c:v>43887</c:v>
                </c:pt>
                <c:pt idx="36">
                  <c:v>43888</c:v>
                </c:pt>
                <c:pt idx="37">
                  <c:v>43889</c:v>
                </c:pt>
                <c:pt idx="38">
                  <c:v>43890</c:v>
                </c:pt>
                <c:pt idx="39">
                  <c:v>43891</c:v>
                </c:pt>
                <c:pt idx="40">
                  <c:v>43892</c:v>
                </c:pt>
                <c:pt idx="41">
                  <c:v>43893</c:v>
                </c:pt>
                <c:pt idx="42">
                  <c:v>43894</c:v>
                </c:pt>
                <c:pt idx="43">
                  <c:v>43895</c:v>
                </c:pt>
                <c:pt idx="44">
                  <c:v>43896</c:v>
                </c:pt>
                <c:pt idx="45">
                  <c:v>43897</c:v>
                </c:pt>
                <c:pt idx="46">
                  <c:v>43898</c:v>
                </c:pt>
                <c:pt idx="47">
                  <c:v>43899</c:v>
                </c:pt>
                <c:pt idx="48">
                  <c:v>43900</c:v>
                </c:pt>
                <c:pt idx="49">
                  <c:v>43901</c:v>
                </c:pt>
                <c:pt idx="50">
                  <c:v>43902</c:v>
                </c:pt>
                <c:pt idx="51">
                  <c:v>43903</c:v>
                </c:pt>
                <c:pt idx="52">
                  <c:v>43904</c:v>
                </c:pt>
                <c:pt idx="53">
                  <c:v>43905</c:v>
                </c:pt>
                <c:pt idx="54">
                  <c:v>43906</c:v>
                </c:pt>
                <c:pt idx="55">
                  <c:v>43907</c:v>
                </c:pt>
                <c:pt idx="56">
                  <c:v>43908</c:v>
                </c:pt>
                <c:pt idx="57">
                  <c:v>43909</c:v>
                </c:pt>
                <c:pt idx="58">
                  <c:v>43910</c:v>
                </c:pt>
                <c:pt idx="59">
                  <c:v>43911</c:v>
                </c:pt>
                <c:pt idx="60">
                  <c:v>43912</c:v>
                </c:pt>
                <c:pt idx="61">
                  <c:v>43913</c:v>
                </c:pt>
                <c:pt idx="62">
                  <c:v>43914</c:v>
                </c:pt>
                <c:pt idx="63">
                  <c:v>43915</c:v>
                </c:pt>
                <c:pt idx="64">
                  <c:v>43916</c:v>
                </c:pt>
                <c:pt idx="65">
                  <c:v>43917</c:v>
                </c:pt>
                <c:pt idx="66">
                  <c:v>43918</c:v>
                </c:pt>
                <c:pt idx="67">
                  <c:v>43919</c:v>
                </c:pt>
                <c:pt idx="68">
                  <c:v>43920</c:v>
                </c:pt>
                <c:pt idx="69">
                  <c:v>43921</c:v>
                </c:pt>
                <c:pt idx="70">
                  <c:v>43922</c:v>
                </c:pt>
                <c:pt idx="71">
                  <c:v>43923</c:v>
                </c:pt>
                <c:pt idx="72">
                  <c:v>43924</c:v>
                </c:pt>
                <c:pt idx="73">
                  <c:v>43925</c:v>
                </c:pt>
                <c:pt idx="74">
                  <c:v>43926</c:v>
                </c:pt>
                <c:pt idx="75">
                  <c:v>43927</c:v>
                </c:pt>
                <c:pt idx="76">
                  <c:v>43928</c:v>
                </c:pt>
                <c:pt idx="77">
                  <c:v>43929</c:v>
                </c:pt>
                <c:pt idx="78">
                  <c:v>43930</c:v>
                </c:pt>
                <c:pt idx="79">
                  <c:v>43931</c:v>
                </c:pt>
                <c:pt idx="80">
                  <c:v>43932</c:v>
                </c:pt>
                <c:pt idx="81">
                  <c:v>43933</c:v>
                </c:pt>
                <c:pt idx="82">
                  <c:v>43934</c:v>
                </c:pt>
                <c:pt idx="83">
                  <c:v>43935</c:v>
                </c:pt>
                <c:pt idx="84">
                  <c:v>43936</c:v>
                </c:pt>
                <c:pt idx="85">
                  <c:v>43937</c:v>
                </c:pt>
                <c:pt idx="86">
                  <c:v>43938</c:v>
                </c:pt>
                <c:pt idx="87">
                  <c:v>43939</c:v>
                </c:pt>
                <c:pt idx="88">
                  <c:v>43940</c:v>
                </c:pt>
                <c:pt idx="89">
                  <c:v>43941</c:v>
                </c:pt>
                <c:pt idx="90">
                  <c:v>43942</c:v>
                </c:pt>
                <c:pt idx="91">
                  <c:v>43943</c:v>
                </c:pt>
                <c:pt idx="92">
                  <c:v>43944</c:v>
                </c:pt>
                <c:pt idx="93">
                  <c:v>43945</c:v>
                </c:pt>
                <c:pt idx="94">
                  <c:v>43946</c:v>
                </c:pt>
                <c:pt idx="95">
                  <c:v>43947</c:v>
                </c:pt>
                <c:pt idx="96">
                  <c:v>43948</c:v>
                </c:pt>
                <c:pt idx="97">
                  <c:v>43949</c:v>
                </c:pt>
                <c:pt idx="98">
                  <c:v>43950</c:v>
                </c:pt>
                <c:pt idx="99">
                  <c:v>43951</c:v>
                </c:pt>
                <c:pt idx="100">
                  <c:v>43952</c:v>
                </c:pt>
                <c:pt idx="101">
                  <c:v>43953</c:v>
                </c:pt>
                <c:pt idx="102">
                  <c:v>43954</c:v>
                </c:pt>
                <c:pt idx="103">
                  <c:v>43955</c:v>
                </c:pt>
                <c:pt idx="104">
                  <c:v>43956</c:v>
                </c:pt>
                <c:pt idx="105">
                  <c:v>43957</c:v>
                </c:pt>
                <c:pt idx="106">
                  <c:v>43958</c:v>
                </c:pt>
                <c:pt idx="107">
                  <c:v>43959</c:v>
                </c:pt>
                <c:pt idx="108">
                  <c:v>43960</c:v>
                </c:pt>
                <c:pt idx="109">
                  <c:v>43961</c:v>
                </c:pt>
                <c:pt idx="110">
                  <c:v>43962</c:v>
                </c:pt>
                <c:pt idx="111">
                  <c:v>43963</c:v>
                </c:pt>
                <c:pt idx="112">
                  <c:v>43964</c:v>
                </c:pt>
                <c:pt idx="113">
                  <c:v>43965</c:v>
                </c:pt>
                <c:pt idx="114">
                  <c:v>43966</c:v>
                </c:pt>
                <c:pt idx="115">
                  <c:v>43967</c:v>
                </c:pt>
                <c:pt idx="116">
                  <c:v>43968</c:v>
                </c:pt>
                <c:pt idx="117">
                  <c:v>43969</c:v>
                </c:pt>
                <c:pt idx="118">
                  <c:v>43970</c:v>
                </c:pt>
                <c:pt idx="119">
                  <c:v>43971</c:v>
                </c:pt>
                <c:pt idx="120">
                  <c:v>43972</c:v>
                </c:pt>
                <c:pt idx="121">
                  <c:v>43973</c:v>
                </c:pt>
                <c:pt idx="122">
                  <c:v>43974</c:v>
                </c:pt>
                <c:pt idx="123">
                  <c:v>43975</c:v>
                </c:pt>
                <c:pt idx="124">
                  <c:v>43976</c:v>
                </c:pt>
                <c:pt idx="125">
                  <c:v>43977</c:v>
                </c:pt>
                <c:pt idx="126">
                  <c:v>43978</c:v>
                </c:pt>
                <c:pt idx="127">
                  <c:v>43979</c:v>
                </c:pt>
                <c:pt idx="128">
                  <c:v>43980</c:v>
                </c:pt>
                <c:pt idx="129">
                  <c:v>43981</c:v>
                </c:pt>
                <c:pt idx="130">
                  <c:v>43982</c:v>
                </c:pt>
                <c:pt idx="131">
                  <c:v>43983</c:v>
                </c:pt>
                <c:pt idx="132">
                  <c:v>43984</c:v>
                </c:pt>
                <c:pt idx="133">
                  <c:v>43985</c:v>
                </c:pt>
                <c:pt idx="134">
                  <c:v>43986</c:v>
                </c:pt>
                <c:pt idx="135">
                  <c:v>43987</c:v>
                </c:pt>
                <c:pt idx="136">
                  <c:v>43988</c:v>
                </c:pt>
                <c:pt idx="137">
                  <c:v>43989</c:v>
                </c:pt>
                <c:pt idx="138">
                  <c:v>43990</c:v>
                </c:pt>
                <c:pt idx="139">
                  <c:v>43991</c:v>
                </c:pt>
                <c:pt idx="140">
                  <c:v>43992</c:v>
                </c:pt>
                <c:pt idx="141">
                  <c:v>43993</c:v>
                </c:pt>
                <c:pt idx="142">
                  <c:v>43994</c:v>
                </c:pt>
                <c:pt idx="143">
                  <c:v>43995</c:v>
                </c:pt>
                <c:pt idx="144">
                  <c:v>43996</c:v>
                </c:pt>
                <c:pt idx="145">
                  <c:v>43997</c:v>
                </c:pt>
                <c:pt idx="146">
                  <c:v>43998</c:v>
                </c:pt>
                <c:pt idx="147">
                  <c:v>43999</c:v>
                </c:pt>
                <c:pt idx="148">
                  <c:v>44000</c:v>
                </c:pt>
              </c:numCache>
            </c:numRef>
          </c:cat>
          <c:val>
            <c:numRef>
              <c:f>Charts!$S$4:$S$152</c:f>
              <c:numCache>
                <c:formatCode>0.0</c:formatCode>
                <c:ptCount val="14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7.2128096201569587</c:v>
                </c:pt>
                <c:pt idx="83">
                  <c:v>7.9684372946495925</c:v>
                </c:pt>
                <c:pt idx="84">
                  <c:v>8.105824144557344</c:v>
                </c:pt>
                <c:pt idx="85">
                  <c:v>7.940959924668042</c:v>
                </c:pt>
                <c:pt idx="86">
                  <c:v>7.77609570477874</c:v>
                </c:pt>
                <c:pt idx="87">
                  <c:v>7.77609570477874</c:v>
                </c:pt>
                <c:pt idx="88">
                  <c:v>8.6691102291791253</c:v>
                </c:pt>
                <c:pt idx="89">
                  <c:v>8.7515423391237768</c:v>
                </c:pt>
                <c:pt idx="90">
                  <c:v>8.7515423391237768</c:v>
                </c:pt>
                <c:pt idx="91">
                  <c:v>9.1224868338747065</c:v>
                </c:pt>
                <c:pt idx="92">
                  <c:v>9.6033408085518364</c:v>
                </c:pt>
                <c:pt idx="93">
                  <c:v>8.7790197091053273</c:v>
                </c:pt>
                <c:pt idx="94">
                  <c:v>9.5758634385702859</c:v>
                </c:pt>
                <c:pt idx="95">
                  <c:v>9.2186576288101314</c:v>
                </c:pt>
                <c:pt idx="96">
                  <c:v>8.8889291890315274</c:v>
                </c:pt>
                <c:pt idx="97">
                  <c:v>10.125410838201292</c:v>
                </c:pt>
                <c:pt idx="98">
                  <c:v>10.38644585302602</c:v>
                </c:pt>
                <c:pt idx="99">
                  <c:v>10.372707168035245</c:v>
                </c:pt>
                <c:pt idx="100">
                  <c:v>9.740727658459587</c:v>
                </c:pt>
                <c:pt idx="101">
                  <c:v>9.8643758233765642</c:v>
                </c:pt>
                <c:pt idx="102">
                  <c:v>10.056717413247416</c:v>
                </c:pt>
                <c:pt idx="103">
                  <c:v>9.6582955485149373</c:v>
                </c:pt>
                <c:pt idx="104">
                  <c:v>10.001762673284317</c:v>
                </c:pt>
                <c:pt idx="105">
                  <c:v>10.358968483044469</c:v>
                </c:pt>
                <c:pt idx="106">
                  <c:v>10.523832702933772</c:v>
                </c:pt>
                <c:pt idx="107">
                  <c:v>10.029240043265865</c:v>
                </c:pt>
                <c:pt idx="108">
                  <c:v>10.152888208182842</c:v>
                </c:pt>
                <c:pt idx="109">
                  <c:v>9.795682398422688</c:v>
                </c:pt>
                <c:pt idx="110">
                  <c:v>9.8506371383857889</c:v>
                </c:pt>
                <c:pt idx="111">
                  <c:v>10.510094017942997</c:v>
                </c:pt>
                <c:pt idx="112">
                  <c:v>10.372707168035245</c:v>
                </c:pt>
                <c:pt idx="113">
                  <c:v>10.729912977795399</c:v>
                </c:pt>
                <c:pt idx="114">
                  <c:v>11.100857472546329</c:v>
                </c:pt>
                <c:pt idx="115">
                  <c:v>10.867299827703151</c:v>
                </c:pt>
                <c:pt idx="116">
                  <c:v>10.935993252657026</c:v>
                </c:pt>
                <c:pt idx="117">
                  <c:v>11.26572169243563</c:v>
                </c:pt>
                <c:pt idx="118">
                  <c:v>10.881038512693927</c:v>
                </c:pt>
                <c:pt idx="119">
                  <c:v>11.128334842527879</c:v>
                </c:pt>
                <c:pt idx="120">
                  <c:v>11.15581221250943</c:v>
                </c:pt>
                <c:pt idx="121">
                  <c:v>10.935993252657026</c:v>
                </c:pt>
                <c:pt idx="122">
                  <c:v>10.771129032767725</c:v>
                </c:pt>
                <c:pt idx="123">
                  <c:v>11.045902732583228</c:v>
                </c:pt>
                <c:pt idx="124">
                  <c:v>11.444324597315708</c:v>
                </c:pt>
                <c:pt idx="125">
                  <c:v>11.238244322454079</c:v>
                </c:pt>
                <c:pt idx="126">
                  <c:v>12.51594202659617</c:v>
                </c:pt>
                <c:pt idx="127">
                  <c:v>12.983057316282526</c:v>
                </c:pt>
                <c:pt idx="128">
                  <c:v>12.790715726411673</c:v>
                </c:pt>
                <c:pt idx="129">
                  <c:v>13.39521786600578</c:v>
                </c:pt>
                <c:pt idx="130">
                  <c:v>13.367740496024229</c:v>
                </c:pt>
                <c:pt idx="131">
                  <c:v>13.299047071070355</c:v>
                </c:pt>
                <c:pt idx="132">
                  <c:v>13.862333155692136</c:v>
                </c:pt>
                <c:pt idx="133">
                  <c:v>15.002644009926474</c:v>
                </c:pt>
                <c:pt idx="134">
                  <c:v>14.824041105046396</c:v>
                </c:pt>
                <c:pt idx="135">
                  <c:v>16.953537278616547</c:v>
                </c:pt>
                <c:pt idx="136">
                  <c:v>17.558039418210655</c:v>
                </c:pt>
                <c:pt idx="137">
                  <c:v>17.200833608450498</c:v>
                </c:pt>
                <c:pt idx="138">
                  <c:v>17.393175198321352</c:v>
                </c:pt>
                <c:pt idx="139">
                  <c:v>17.077185443533523</c:v>
                </c:pt>
                <c:pt idx="140">
                  <c:v>17.503084678247554</c:v>
                </c:pt>
                <c:pt idx="141">
                  <c:v>17.736642323090731</c:v>
                </c:pt>
                <c:pt idx="142">
                  <c:v>18.354883147675611</c:v>
                </c:pt>
                <c:pt idx="143">
                  <c:v>19.399023206974526</c:v>
                </c:pt>
                <c:pt idx="144">
                  <c:v>20.017264031559407</c:v>
                </c:pt>
                <c:pt idx="145">
                  <c:v>19.907354551633205</c:v>
                </c:pt>
                <c:pt idx="146">
                  <c:v>20.690459596107388</c:v>
                </c:pt>
                <c:pt idx="147">
                  <c:v>21.734599655406303</c:v>
                </c:pt>
                <c:pt idx="148">
                  <c:v>22.902387879622189</c:v>
                </c:pt>
              </c:numCache>
            </c:numRef>
          </c:val>
          <c:smooth val="0"/>
        </c:ser>
        <c:ser>
          <c:idx val="2"/>
          <c:order val="2"/>
          <c:tx>
            <c:strRef>
              <c:f>Charts!$T$3</c:f>
              <c:strCache>
                <c:ptCount val="1"/>
                <c:pt idx="0">
                  <c:v>NC</c:v>
                </c:pt>
              </c:strCache>
            </c:strRef>
          </c:tx>
          <c:spPr>
            <a:ln w="28575" cap="rnd" cmpd="sng" algn="ctr">
              <a:solidFill>
                <a:srgbClr val="C07156"/>
              </a:solidFill>
              <a:prstDash val="solid"/>
              <a:round/>
            </a:ln>
            <a:effectLst/>
          </c:spPr>
          <c:marker>
            <c:symbol val="none"/>
          </c:marker>
          <c:cat>
            <c:numRef>
              <c:f>Charts!$Q$4:$Q$152</c:f>
              <c:numCache>
                <c:formatCode>m/d/yyyy</c:formatCode>
                <c:ptCount val="149"/>
                <c:pt idx="0">
                  <c:v>43852</c:v>
                </c:pt>
                <c:pt idx="1">
                  <c:v>43853</c:v>
                </c:pt>
                <c:pt idx="2">
                  <c:v>43854</c:v>
                </c:pt>
                <c:pt idx="3">
                  <c:v>43855</c:v>
                </c:pt>
                <c:pt idx="4">
                  <c:v>43856</c:v>
                </c:pt>
                <c:pt idx="5">
                  <c:v>43857</c:v>
                </c:pt>
                <c:pt idx="6">
                  <c:v>43858</c:v>
                </c:pt>
                <c:pt idx="7">
                  <c:v>43859</c:v>
                </c:pt>
                <c:pt idx="8">
                  <c:v>43860</c:v>
                </c:pt>
                <c:pt idx="9">
                  <c:v>43861</c:v>
                </c:pt>
                <c:pt idx="10">
                  <c:v>43862</c:v>
                </c:pt>
                <c:pt idx="11">
                  <c:v>43863</c:v>
                </c:pt>
                <c:pt idx="12">
                  <c:v>43864</c:v>
                </c:pt>
                <c:pt idx="13">
                  <c:v>43865</c:v>
                </c:pt>
                <c:pt idx="14">
                  <c:v>43866</c:v>
                </c:pt>
                <c:pt idx="15">
                  <c:v>43867</c:v>
                </c:pt>
                <c:pt idx="16">
                  <c:v>43868</c:v>
                </c:pt>
                <c:pt idx="17">
                  <c:v>43869</c:v>
                </c:pt>
                <c:pt idx="18">
                  <c:v>43870</c:v>
                </c:pt>
                <c:pt idx="19">
                  <c:v>43871</c:v>
                </c:pt>
                <c:pt idx="20">
                  <c:v>43872</c:v>
                </c:pt>
                <c:pt idx="21">
                  <c:v>43873</c:v>
                </c:pt>
                <c:pt idx="22">
                  <c:v>43874</c:v>
                </c:pt>
                <c:pt idx="23">
                  <c:v>43875</c:v>
                </c:pt>
                <c:pt idx="24">
                  <c:v>43876</c:v>
                </c:pt>
                <c:pt idx="25">
                  <c:v>43877</c:v>
                </c:pt>
                <c:pt idx="26">
                  <c:v>43878</c:v>
                </c:pt>
                <c:pt idx="27">
                  <c:v>43879</c:v>
                </c:pt>
                <c:pt idx="28">
                  <c:v>43880</c:v>
                </c:pt>
                <c:pt idx="29">
                  <c:v>43881</c:v>
                </c:pt>
                <c:pt idx="30">
                  <c:v>43882</c:v>
                </c:pt>
                <c:pt idx="31">
                  <c:v>43883</c:v>
                </c:pt>
                <c:pt idx="32">
                  <c:v>43884</c:v>
                </c:pt>
                <c:pt idx="33">
                  <c:v>43885</c:v>
                </c:pt>
                <c:pt idx="34">
                  <c:v>43886</c:v>
                </c:pt>
                <c:pt idx="35">
                  <c:v>43887</c:v>
                </c:pt>
                <c:pt idx="36">
                  <c:v>43888</c:v>
                </c:pt>
                <c:pt idx="37">
                  <c:v>43889</c:v>
                </c:pt>
                <c:pt idx="38">
                  <c:v>43890</c:v>
                </c:pt>
                <c:pt idx="39">
                  <c:v>43891</c:v>
                </c:pt>
                <c:pt idx="40">
                  <c:v>43892</c:v>
                </c:pt>
                <c:pt idx="41">
                  <c:v>43893</c:v>
                </c:pt>
                <c:pt idx="42">
                  <c:v>43894</c:v>
                </c:pt>
                <c:pt idx="43">
                  <c:v>43895</c:v>
                </c:pt>
                <c:pt idx="44">
                  <c:v>43896</c:v>
                </c:pt>
                <c:pt idx="45">
                  <c:v>43897</c:v>
                </c:pt>
                <c:pt idx="46">
                  <c:v>43898</c:v>
                </c:pt>
                <c:pt idx="47">
                  <c:v>43899</c:v>
                </c:pt>
                <c:pt idx="48">
                  <c:v>43900</c:v>
                </c:pt>
                <c:pt idx="49">
                  <c:v>43901</c:v>
                </c:pt>
                <c:pt idx="50">
                  <c:v>43902</c:v>
                </c:pt>
                <c:pt idx="51">
                  <c:v>43903</c:v>
                </c:pt>
                <c:pt idx="52">
                  <c:v>43904</c:v>
                </c:pt>
                <c:pt idx="53">
                  <c:v>43905</c:v>
                </c:pt>
                <c:pt idx="54">
                  <c:v>43906</c:v>
                </c:pt>
                <c:pt idx="55">
                  <c:v>43907</c:v>
                </c:pt>
                <c:pt idx="56">
                  <c:v>43908</c:v>
                </c:pt>
                <c:pt idx="57">
                  <c:v>43909</c:v>
                </c:pt>
                <c:pt idx="58">
                  <c:v>43910</c:v>
                </c:pt>
                <c:pt idx="59">
                  <c:v>43911</c:v>
                </c:pt>
                <c:pt idx="60">
                  <c:v>43912</c:v>
                </c:pt>
                <c:pt idx="61">
                  <c:v>43913</c:v>
                </c:pt>
                <c:pt idx="62">
                  <c:v>43914</c:v>
                </c:pt>
                <c:pt idx="63">
                  <c:v>43915</c:v>
                </c:pt>
                <c:pt idx="64">
                  <c:v>43916</c:v>
                </c:pt>
                <c:pt idx="65">
                  <c:v>43917</c:v>
                </c:pt>
                <c:pt idx="66">
                  <c:v>43918</c:v>
                </c:pt>
                <c:pt idx="67">
                  <c:v>43919</c:v>
                </c:pt>
                <c:pt idx="68">
                  <c:v>43920</c:v>
                </c:pt>
                <c:pt idx="69">
                  <c:v>43921</c:v>
                </c:pt>
                <c:pt idx="70">
                  <c:v>43922</c:v>
                </c:pt>
                <c:pt idx="71">
                  <c:v>43923</c:v>
                </c:pt>
                <c:pt idx="72">
                  <c:v>43924</c:v>
                </c:pt>
                <c:pt idx="73">
                  <c:v>43925</c:v>
                </c:pt>
                <c:pt idx="74">
                  <c:v>43926</c:v>
                </c:pt>
                <c:pt idx="75">
                  <c:v>43927</c:v>
                </c:pt>
                <c:pt idx="76">
                  <c:v>43928</c:v>
                </c:pt>
                <c:pt idx="77">
                  <c:v>43929</c:v>
                </c:pt>
                <c:pt idx="78">
                  <c:v>43930</c:v>
                </c:pt>
                <c:pt idx="79">
                  <c:v>43931</c:v>
                </c:pt>
                <c:pt idx="80">
                  <c:v>43932</c:v>
                </c:pt>
                <c:pt idx="81">
                  <c:v>43933</c:v>
                </c:pt>
                <c:pt idx="82">
                  <c:v>43934</c:v>
                </c:pt>
                <c:pt idx="83">
                  <c:v>43935</c:v>
                </c:pt>
                <c:pt idx="84">
                  <c:v>43936</c:v>
                </c:pt>
                <c:pt idx="85">
                  <c:v>43937</c:v>
                </c:pt>
                <c:pt idx="86">
                  <c:v>43938</c:v>
                </c:pt>
                <c:pt idx="87">
                  <c:v>43939</c:v>
                </c:pt>
                <c:pt idx="88">
                  <c:v>43940</c:v>
                </c:pt>
                <c:pt idx="89">
                  <c:v>43941</c:v>
                </c:pt>
                <c:pt idx="90">
                  <c:v>43942</c:v>
                </c:pt>
                <c:pt idx="91">
                  <c:v>43943</c:v>
                </c:pt>
                <c:pt idx="92">
                  <c:v>43944</c:v>
                </c:pt>
                <c:pt idx="93">
                  <c:v>43945</c:v>
                </c:pt>
                <c:pt idx="94">
                  <c:v>43946</c:v>
                </c:pt>
                <c:pt idx="95">
                  <c:v>43947</c:v>
                </c:pt>
                <c:pt idx="96">
                  <c:v>43948</c:v>
                </c:pt>
                <c:pt idx="97">
                  <c:v>43949</c:v>
                </c:pt>
                <c:pt idx="98">
                  <c:v>43950</c:v>
                </c:pt>
                <c:pt idx="99">
                  <c:v>43951</c:v>
                </c:pt>
                <c:pt idx="100">
                  <c:v>43952</c:v>
                </c:pt>
                <c:pt idx="101">
                  <c:v>43953</c:v>
                </c:pt>
                <c:pt idx="102">
                  <c:v>43954</c:v>
                </c:pt>
                <c:pt idx="103">
                  <c:v>43955</c:v>
                </c:pt>
                <c:pt idx="104">
                  <c:v>43956</c:v>
                </c:pt>
                <c:pt idx="105">
                  <c:v>43957</c:v>
                </c:pt>
                <c:pt idx="106">
                  <c:v>43958</c:v>
                </c:pt>
                <c:pt idx="107">
                  <c:v>43959</c:v>
                </c:pt>
                <c:pt idx="108">
                  <c:v>43960</c:v>
                </c:pt>
                <c:pt idx="109">
                  <c:v>43961</c:v>
                </c:pt>
                <c:pt idx="110">
                  <c:v>43962</c:v>
                </c:pt>
                <c:pt idx="111">
                  <c:v>43963</c:v>
                </c:pt>
                <c:pt idx="112">
                  <c:v>43964</c:v>
                </c:pt>
                <c:pt idx="113">
                  <c:v>43965</c:v>
                </c:pt>
                <c:pt idx="114">
                  <c:v>43966</c:v>
                </c:pt>
                <c:pt idx="115">
                  <c:v>43967</c:v>
                </c:pt>
                <c:pt idx="116">
                  <c:v>43968</c:v>
                </c:pt>
                <c:pt idx="117">
                  <c:v>43969</c:v>
                </c:pt>
                <c:pt idx="118">
                  <c:v>43970</c:v>
                </c:pt>
                <c:pt idx="119">
                  <c:v>43971</c:v>
                </c:pt>
                <c:pt idx="120">
                  <c:v>43972</c:v>
                </c:pt>
                <c:pt idx="121">
                  <c:v>43973</c:v>
                </c:pt>
                <c:pt idx="122">
                  <c:v>43974</c:v>
                </c:pt>
                <c:pt idx="123">
                  <c:v>43975</c:v>
                </c:pt>
                <c:pt idx="124">
                  <c:v>43976</c:v>
                </c:pt>
                <c:pt idx="125">
                  <c:v>43977</c:v>
                </c:pt>
                <c:pt idx="126">
                  <c:v>43978</c:v>
                </c:pt>
                <c:pt idx="127">
                  <c:v>43979</c:v>
                </c:pt>
                <c:pt idx="128">
                  <c:v>43980</c:v>
                </c:pt>
                <c:pt idx="129">
                  <c:v>43981</c:v>
                </c:pt>
                <c:pt idx="130">
                  <c:v>43982</c:v>
                </c:pt>
                <c:pt idx="131">
                  <c:v>43983</c:v>
                </c:pt>
                <c:pt idx="132">
                  <c:v>43984</c:v>
                </c:pt>
                <c:pt idx="133">
                  <c:v>43985</c:v>
                </c:pt>
                <c:pt idx="134">
                  <c:v>43986</c:v>
                </c:pt>
                <c:pt idx="135">
                  <c:v>43987</c:v>
                </c:pt>
                <c:pt idx="136">
                  <c:v>43988</c:v>
                </c:pt>
                <c:pt idx="137">
                  <c:v>43989</c:v>
                </c:pt>
                <c:pt idx="138">
                  <c:v>43990</c:v>
                </c:pt>
                <c:pt idx="139">
                  <c:v>43991</c:v>
                </c:pt>
                <c:pt idx="140">
                  <c:v>43992</c:v>
                </c:pt>
                <c:pt idx="141">
                  <c:v>43993</c:v>
                </c:pt>
                <c:pt idx="142">
                  <c:v>43994</c:v>
                </c:pt>
                <c:pt idx="143">
                  <c:v>43995</c:v>
                </c:pt>
                <c:pt idx="144">
                  <c:v>43996</c:v>
                </c:pt>
                <c:pt idx="145">
                  <c:v>43997</c:v>
                </c:pt>
                <c:pt idx="146">
                  <c:v>43998</c:v>
                </c:pt>
                <c:pt idx="147">
                  <c:v>43999</c:v>
                </c:pt>
                <c:pt idx="148">
                  <c:v>44000</c:v>
                </c:pt>
              </c:numCache>
            </c:numRef>
          </c:cat>
          <c:val>
            <c:numRef>
              <c:f>Charts!$T$4:$T$152</c:f>
              <c:numCache>
                <c:formatCode>0.0</c:formatCode>
                <c:ptCount val="14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0.2765042690352213</c:v>
                </c:pt>
                <c:pt idx="64">
                  <c:v>0.2765042690352213</c:v>
                </c:pt>
                <c:pt idx="65">
                  <c:v>0.73416650743834622</c:v>
                </c:pt>
                <c:pt idx="66">
                  <c:v>0.82951280710566389</c:v>
                </c:pt>
                <c:pt idx="67">
                  <c:v>0.86765132697259095</c:v>
                </c:pt>
                <c:pt idx="68">
                  <c:v>1.3062443054422523</c:v>
                </c:pt>
                <c:pt idx="69">
                  <c:v>1.4969369047768877</c:v>
                </c:pt>
                <c:pt idx="70">
                  <c:v>1.9450645132132809</c:v>
                </c:pt>
                <c:pt idx="71">
                  <c:v>1.7543719138786453</c:v>
                </c:pt>
                <c:pt idx="72">
                  <c:v>1.7543719138786453</c:v>
                </c:pt>
                <c:pt idx="73">
                  <c:v>2.5838847209843094</c:v>
                </c:pt>
                <c:pt idx="74">
                  <c:v>2.4885384213169917</c:v>
                </c:pt>
                <c:pt idx="75">
                  <c:v>2.5743500910175774</c:v>
                </c:pt>
                <c:pt idx="76">
                  <c:v>3.375259008223046</c:v>
                </c:pt>
                <c:pt idx="77">
                  <c:v>3.6803671671584626</c:v>
                </c:pt>
                <c:pt idx="78">
                  <c:v>3.794782726759244</c:v>
                </c:pt>
                <c:pt idx="79">
                  <c:v>4.033148475927538</c:v>
                </c:pt>
                <c:pt idx="80">
                  <c:v>3.4515360479569002</c:v>
                </c:pt>
                <c:pt idx="81">
                  <c:v>3.1559625189882152</c:v>
                </c:pt>
                <c:pt idx="82">
                  <c:v>2.9843391795870438</c:v>
                </c:pt>
                <c:pt idx="83">
                  <c:v>3.9854753260938791</c:v>
                </c:pt>
                <c:pt idx="84">
                  <c:v>4.1094255156613926</c:v>
                </c:pt>
                <c:pt idx="85">
                  <c:v>4.3096527449627597</c:v>
                </c:pt>
                <c:pt idx="86">
                  <c:v>4.0903562557279285</c:v>
                </c:pt>
                <c:pt idx="87">
                  <c:v>3.6994364270919262</c:v>
                </c:pt>
                <c:pt idx="88">
                  <c:v>4.4336029345302723</c:v>
                </c:pt>
                <c:pt idx="89">
                  <c:v>3.5564169775909495</c:v>
                </c:pt>
                <c:pt idx="90">
                  <c:v>4.0712869957944653</c:v>
                </c:pt>
                <c:pt idx="91">
                  <c:v>4.1380294055615874</c:v>
                </c:pt>
                <c:pt idx="92">
                  <c:v>4.6338301638316395</c:v>
                </c:pt>
                <c:pt idx="93">
                  <c:v>4.5480184941310533</c:v>
                </c:pt>
                <c:pt idx="94">
                  <c:v>4.3477912648296861</c:v>
                </c:pt>
                <c:pt idx="95">
                  <c:v>4.3001181149960273</c:v>
                </c:pt>
                <c:pt idx="96">
                  <c:v>4.5098799742641269</c:v>
                </c:pt>
                <c:pt idx="97">
                  <c:v>4.4145336745968091</c:v>
                </c:pt>
                <c:pt idx="98">
                  <c:v>5.2535811116692042</c:v>
                </c:pt>
                <c:pt idx="99">
                  <c:v>5.2059079618355453</c:v>
                </c:pt>
                <c:pt idx="100">
                  <c:v>5.2154425918022778</c:v>
                </c:pt>
                <c:pt idx="101">
                  <c:v>4.7863842432993478</c:v>
                </c:pt>
                <c:pt idx="102">
                  <c:v>4.5289492341975901</c:v>
                </c:pt>
                <c:pt idx="103">
                  <c:v>4.7482457234324205</c:v>
                </c:pt>
                <c:pt idx="104">
                  <c:v>5.0914924022347643</c:v>
                </c:pt>
                <c:pt idx="105">
                  <c:v>4.9198690628335928</c:v>
                </c:pt>
                <c:pt idx="106">
                  <c:v>5.0056807325341781</c:v>
                </c:pt>
                <c:pt idx="107">
                  <c:v>4.9103344328668612</c:v>
                </c:pt>
                <c:pt idx="108">
                  <c:v>4.8912651729333971</c:v>
                </c:pt>
                <c:pt idx="109">
                  <c:v>4.214306445295442</c:v>
                </c:pt>
                <c:pt idx="110">
                  <c:v>4.4240683045635407</c:v>
                </c:pt>
                <c:pt idx="111">
                  <c:v>4.5289492341975901</c:v>
                </c:pt>
                <c:pt idx="112">
                  <c:v>4.9675422126672517</c:v>
                </c:pt>
                <c:pt idx="113">
                  <c:v>4.8340573931330066</c:v>
                </c:pt>
                <c:pt idx="114">
                  <c:v>4.69103794363203</c:v>
                </c:pt>
                <c:pt idx="115">
                  <c:v>4.5861570139979806</c:v>
                </c:pt>
                <c:pt idx="116">
                  <c:v>4.7005725735987616</c:v>
                </c:pt>
                <c:pt idx="117">
                  <c:v>4.8721959129999339</c:v>
                </c:pt>
                <c:pt idx="118">
                  <c:v>5.5777585305380848</c:v>
                </c:pt>
                <c:pt idx="119">
                  <c:v>5.2821850015693999</c:v>
                </c:pt>
                <c:pt idx="120">
                  <c:v>5.5110161207709627</c:v>
                </c:pt>
                <c:pt idx="121">
                  <c:v>5.4156698211036449</c:v>
                </c:pt>
                <c:pt idx="122">
                  <c:v>5.6158970504050121</c:v>
                </c:pt>
                <c:pt idx="123">
                  <c:v>5.596827790471548</c:v>
                </c:pt>
                <c:pt idx="124">
                  <c:v>5.9782129891408191</c:v>
                </c:pt>
                <c:pt idx="125">
                  <c:v>5.9210052093404286</c:v>
                </c:pt>
                <c:pt idx="126">
                  <c:v>6.6933102366457016</c:v>
                </c:pt>
                <c:pt idx="127">
                  <c:v>6.7505180164460921</c:v>
                </c:pt>
                <c:pt idx="128">
                  <c:v>6.4835483773776028</c:v>
                </c:pt>
                <c:pt idx="129">
                  <c:v>6.0830939187748685</c:v>
                </c:pt>
                <c:pt idx="130">
                  <c:v>6.1879748484089179</c:v>
                </c:pt>
                <c:pt idx="131">
                  <c:v>6.1975094783756495</c:v>
                </c:pt>
                <c:pt idx="132">
                  <c:v>6.8267950561799466</c:v>
                </c:pt>
                <c:pt idx="133">
                  <c:v>6.5216868972445301</c:v>
                </c:pt>
                <c:pt idx="134">
                  <c:v>6.2833211480762357</c:v>
                </c:pt>
                <c:pt idx="135">
                  <c:v>6.8363296861466782</c:v>
                </c:pt>
                <c:pt idx="136">
                  <c:v>6.7505180164460921</c:v>
                </c:pt>
                <c:pt idx="137">
                  <c:v>6.6361024568453111</c:v>
                </c:pt>
                <c:pt idx="138">
                  <c:v>7.046091545414777</c:v>
                </c:pt>
                <c:pt idx="139">
                  <c:v>7.3798035942503892</c:v>
                </c:pt>
                <c:pt idx="140">
                  <c:v>7.4370113740507797</c:v>
                </c:pt>
                <c:pt idx="141">
                  <c:v>7.7421195329861963</c:v>
                </c:pt>
                <c:pt idx="142">
                  <c:v>7.2463187747161442</c:v>
                </c:pt>
                <c:pt idx="143">
                  <c:v>7.8470004626202456</c:v>
                </c:pt>
                <c:pt idx="144">
                  <c:v>7.6086347134519512</c:v>
                </c:pt>
                <c:pt idx="145">
                  <c:v>7.5991000834852196</c:v>
                </c:pt>
                <c:pt idx="146">
                  <c:v>7.9042082424206361</c:v>
                </c:pt>
                <c:pt idx="147">
                  <c:v>8.066296951855076</c:v>
                </c:pt>
                <c:pt idx="148">
                  <c:v>8.1711778814891254</c:v>
                </c:pt>
              </c:numCache>
            </c:numRef>
          </c:val>
          <c:smooth val="0"/>
        </c:ser>
        <c:ser>
          <c:idx val="3"/>
          <c:order val="3"/>
          <c:tx>
            <c:strRef>
              <c:f>Charts!$U$3</c:f>
              <c:strCache>
                <c:ptCount val="1"/>
                <c:pt idx="0">
                  <c:v>SC</c:v>
                </c:pt>
              </c:strCache>
            </c:strRef>
          </c:tx>
          <c:spPr>
            <a:ln w="28575" cap="rnd" cmpd="sng" algn="ctr">
              <a:solidFill>
                <a:srgbClr val="E8C767"/>
              </a:solidFill>
              <a:prstDash val="solid"/>
              <a:round/>
            </a:ln>
            <a:effectLst/>
          </c:spPr>
          <c:marker>
            <c:symbol val="none"/>
          </c:marker>
          <c:cat>
            <c:numRef>
              <c:f>Charts!$Q$4:$Q$152</c:f>
              <c:numCache>
                <c:formatCode>m/d/yyyy</c:formatCode>
                <c:ptCount val="149"/>
                <c:pt idx="0">
                  <c:v>43852</c:v>
                </c:pt>
                <c:pt idx="1">
                  <c:v>43853</c:v>
                </c:pt>
                <c:pt idx="2">
                  <c:v>43854</c:v>
                </c:pt>
                <c:pt idx="3">
                  <c:v>43855</c:v>
                </c:pt>
                <c:pt idx="4">
                  <c:v>43856</c:v>
                </c:pt>
                <c:pt idx="5">
                  <c:v>43857</c:v>
                </c:pt>
                <c:pt idx="6">
                  <c:v>43858</c:v>
                </c:pt>
                <c:pt idx="7">
                  <c:v>43859</c:v>
                </c:pt>
                <c:pt idx="8">
                  <c:v>43860</c:v>
                </c:pt>
                <c:pt idx="9">
                  <c:v>43861</c:v>
                </c:pt>
                <c:pt idx="10">
                  <c:v>43862</c:v>
                </c:pt>
                <c:pt idx="11">
                  <c:v>43863</c:v>
                </c:pt>
                <c:pt idx="12">
                  <c:v>43864</c:v>
                </c:pt>
                <c:pt idx="13">
                  <c:v>43865</c:v>
                </c:pt>
                <c:pt idx="14">
                  <c:v>43866</c:v>
                </c:pt>
                <c:pt idx="15">
                  <c:v>43867</c:v>
                </c:pt>
                <c:pt idx="16">
                  <c:v>43868</c:v>
                </c:pt>
                <c:pt idx="17">
                  <c:v>43869</c:v>
                </c:pt>
                <c:pt idx="18">
                  <c:v>43870</c:v>
                </c:pt>
                <c:pt idx="19">
                  <c:v>43871</c:v>
                </c:pt>
                <c:pt idx="20">
                  <c:v>43872</c:v>
                </c:pt>
                <c:pt idx="21">
                  <c:v>43873</c:v>
                </c:pt>
                <c:pt idx="22">
                  <c:v>43874</c:v>
                </c:pt>
                <c:pt idx="23">
                  <c:v>43875</c:v>
                </c:pt>
                <c:pt idx="24">
                  <c:v>43876</c:v>
                </c:pt>
                <c:pt idx="25">
                  <c:v>43877</c:v>
                </c:pt>
                <c:pt idx="26">
                  <c:v>43878</c:v>
                </c:pt>
                <c:pt idx="27">
                  <c:v>43879</c:v>
                </c:pt>
                <c:pt idx="28">
                  <c:v>43880</c:v>
                </c:pt>
                <c:pt idx="29">
                  <c:v>43881</c:v>
                </c:pt>
                <c:pt idx="30">
                  <c:v>43882</c:v>
                </c:pt>
                <c:pt idx="31">
                  <c:v>43883</c:v>
                </c:pt>
                <c:pt idx="32">
                  <c:v>43884</c:v>
                </c:pt>
                <c:pt idx="33">
                  <c:v>43885</c:v>
                </c:pt>
                <c:pt idx="34">
                  <c:v>43886</c:v>
                </c:pt>
                <c:pt idx="35">
                  <c:v>43887</c:v>
                </c:pt>
                <c:pt idx="36">
                  <c:v>43888</c:v>
                </c:pt>
                <c:pt idx="37">
                  <c:v>43889</c:v>
                </c:pt>
                <c:pt idx="38">
                  <c:v>43890</c:v>
                </c:pt>
                <c:pt idx="39">
                  <c:v>43891</c:v>
                </c:pt>
                <c:pt idx="40">
                  <c:v>43892</c:v>
                </c:pt>
                <c:pt idx="41">
                  <c:v>43893</c:v>
                </c:pt>
                <c:pt idx="42">
                  <c:v>43894</c:v>
                </c:pt>
                <c:pt idx="43">
                  <c:v>43895</c:v>
                </c:pt>
                <c:pt idx="44">
                  <c:v>43896</c:v>
                </c:pt>
                <c:pt idx="45">
                  <c:v>43897</c:v>
                </c:pt>
                <c:pt idx="46">
                  <c:v>43898</c:v>
                </c:pt>
                <c:pt idx="47">
                  <c:v>43899</c:v>
                </c:pt>
                <c:pt idx="48">
                  <c:v>43900</c:v>
                </c:pt>
                <c:pt idx="49">
                  <c:v>43901</c:v>
                </c:pt>
                <c:pt idx="50">
                  <c:v>43902</c:v>
                </c:pt>
                <c:pt idx="51">
                  <c:v>43903</c:v>
                </c:pt>
                <c:pt idx="52">
                  <c:v>43904</c:v>
                </c:pt>
                <c:pt idx="53">
                  <c:v>43905</c:v>
                </c:pt>
                <c:pt idx="54">
                  <c:v>43906</c:v>
                </c:pt>
                <c:pt idx="55">
                  <c:v>43907</c:v>
                </c:pt>
                <c:pt idx="56">
                  <c:v>43908</c:v>
                </c:pt>
                <c:pt idx="57">
                  <c:v>43909</c:v>
                </c:pt>
                <c:pt idx="58">
                  <c:v>43910</c:v>
                </c:pt>
                <c:pt idx="59">
                  <c:v>43911</c:v>
                </c:pt>
                <c:pt idx="60">
                  <c:v>43912</c:v>
                </c:pt>
                <c:pt idx="61">
                  <c:v>43913</c:v>
                </c:pt>
                <c:pt idx="62">
                  <c:v>43914</c:v>
                </c:pt>
                <c:pt idx="63">
                  <c:v>43915</c:v>
                </c:pt>
                <c:pt idx="64">
                  <c:v>43916</c:v>
                </c:pt>
                <c:pt idx="65">
                  <c:v>43917</c:v>
                </c:pt>
                <c:pt idx="66">
                  <c:v>43918</c:v>
                </c:pt>
                <c:pt idx="67">
                  <c:v>43919</c:v>
                </c:pt>
                <c:pt idx="68">
                  <c:v>43920</c:v>
                </c:pt>
                <c:pt idx="69">
                  <c:v>43921</c:v>
                </c:pt>
                <c:pt idx="70">
                  <c:v>43922</c:v>
                </c:pt>
                <c:pt idx="71">
                  <c:v>43923</c:v>
                </c:pt>
                <c:pt idx="72">
                  <c:v>43924</c:v>
                </c:pt>
                <c:pt idx="73">
                  <c:v>43925</c:v>
                </c:pt>
                <c:pt idx="74">
                  <c:v>43926</c:v>
                </c:pt>
                <c:pt idx="75">
                  <c:v>43927</c:v>
                </c:pt>
                <c:pt idx="76">
                  <c:v>43928</c:v>
                </c:pt>
                <c:pt idx="77">
                  <c:v>43929</c:v>
                </c:pt>
                <c:pt idx="78">
                  <c:v>43930</c:v>
                </c:pt>
                <c:pt idx="79">
                  <c:v>43931</c:v>
                </c:pt>
                <c:pt idx="80">
                  <c:v>43932</c:v>
                </c:pt>
                <c:pt idx="81">
                  <c:v>43933</c:v>
                </c:pt>
                <c:pt idx="82">
                  <c:v>43934</c:v>
                </c:pt>
                <c:pt idx="83">
                  <c:v>43935</c:v>
                </c:pt>
                <c:pt idx="84">
                  <c:v>43936</c:v>
                </c:pt>
                <c:pt idx="85">
                  <c:v>43937</c:v>
                </c:pt>
                <c:pt idx="86">
                  <c:v>43938</c:v>
                </c:pt>
                <c:pt idx="87">
                  <c:v>43939</c:v>
                </c:pt>
                <c:pt idx="88">
                  <c:v>43940</c:v>
                </c:pt>
                <c:pt idx="89">
                  <c:v>43941</c:v>
                </c:pt>
                <c:pt idx="90">
                  <c:v>43942</c:v>
                </c:pt>
                <c:pt idx="91">
                  <c:v>43943</c:v>
                </c:pt>
                <c:pt idx="92">
                  <c:v>43944</c:v>
                </c:pt>
                <c:pt idx="93">
                  <c:v>43945</c:v>
                </c:pt>
                <c:pt idx="94">
                  <c:v>43946</c:v>
                </c:pt>
                <c:pt idx="95">
                  <c:v>43947</c:v>
                </c:pt>
                <c:pt idx="96">
                  <c:v>43948</c:v>
                </c:pt>
                <c:pt idx="97">
                  <c:v>43949</c:v>
                </c:pt>
                <c:pt idx="98">
                  <c:v>43950</c:v>
                </c:pt>
                <c:pt idx="99">
                  <c:v>43951</c:v>
                </c:pt>
                <c:pt idx="100">
                  <c:v>43952</c:v>
                </c:pt>
                <c:pt idx="101">
                  <c:v>43953</c:v>
                </c:pt>
                <c:pt idx="102">
                  <c:v>43954</c:v>
                </c:pt>
                <c:pt idx="103">
                  <c:v>43955</c:v>
                </c:pt>
                <c:pt idx="104">
                  <c:v>43956</c:v>
                </c:pt>
                <c:pt idx="105">
                  <c:v>43957</c:v>
                </c:pt>
                <c:pt idx="106">
                  <c:v>43958</c:v>
                </c:pt>
                <c:pt idx="107">
                  <c:v>43959</c:v>
                </c:pt>
                <c:pt idx="108">
                  <c:v>43960</c:v>
                </c:pt>
                <c:pt idx="109">
                  <c:v>43961</c:v>
                </c:pt>
                <c:pt idx="110">
                  <c:v>43962</c:v>
                </c:pt>
                <c:pt idx="111">
                  <c:v>43963</c:v>
                </c:pt>
                <c:pt idx="112">
                  <c:v>43964</c:v>
                </c:pt>
                <c:pt idx="113">
                  <c:v>43965</c:v>
                </c:pt>
                <c:pt idx="114">
                  <c:v>43966</c:v>
                </c:pt>
                <c:pt idx="115">
                  <c:v>43967</c:v>
                </c:pt>
                <c:pt idx="116">
                  <c:v>43968</c:v>
                </c:pt>
                <c:pt idx="117">
                  <c:v>43969</c:v>
                </c:pt>
                <c:pt idx="118">
                  <c:v>43970</c:v>
                </c:pt>
                <c:pt idx="119">
                  <c:v>43971</c:v>
                </c:pt>
                <c:pt idx="120">
                  <c:v>43972</c:v>
                </c:pt>
                <c:pt idx="121">
                  <c:v>43973</c:v>
                </c:pt>
                <c:pt idx="122">
                  <c:v>43974</c:v>
                </c:pt>
                <c:pt idx="123">
                  <c:v>43975</c:v>
                </c:pt>
                <c:pt idx="124">
                  <c:v>43976</c:v>
                </c:pt>
                <c:pt idx="125">
                  <c:v>43977</c:v>
                </c:pt>
                <c:pt idx="126">
                  <c:v>43978</c:v>
                </c:pt>
                <c:pt idx="127">
                  <c:v>43979</c:v>
                </c:pt>
                <c:pt idx="128">
                  <c:v>43980</c:v>
                </c:pt>
                <c:pt idx="129">
                  <c:v>43981</c:v>
                </c:pt>
                <c:pt idx="130">
                  <c:v>43982</c:v>
                </c:pt>
                <c:pt idx="131">
                  <c:v>43983</c:v>
                </c:pt>
                <c:pt idx="132">
                  <c:v>43984</c:v>
                </c:pt>
                <c:pt idx="133">
                  <c:v>43985</c:v>
                </c:pt>
                <c:pt idx="134">
                  <c:v>43986</c:v>
                </c:pt>
                <c:pt idx="135">
                  <c:v>43987</c:v>
                </c:pt>
                <c:pt idx="136">
                  <c:v>43988</c:v>
                </c:pt>
                <c:pt idx="137">
                  <c:v>43989</c:v>
                </c:pt>
                <c:pt idx="138">
                  <c:v>43990</c:v>
                </c:pt>
                <c:pt idx="139">
                  <c:v>43991</c:v>
                </c:pt>
                <c:pt idx="140">
                  <c:v>43992</c:v>
                </c:pt>
                <c:pt idx="141">
                  <c:v>43993</c:v>
                </c:pt>
                <c:pt idx="142">
                  <c:v>43994</c:v>
                </c:pt>
                <c:pt idx="143">
                  <c:v>43995</c:v>
                </c:pt>
                <c:pt idx="144">
                  <c:v>43996</c:v>
                </c:pt>
                <c:pt idx="145">
                  <c:v>43997</c:v>
                </c:pt>
                <c:pt idx="146">
                  <c:v>43998</c:v>
                </c:pt>
                <c:pt idx="147">
                  <c:v>43999</c:v>
                </c:pt>
                <c:pt idx="148">
                  <c:v>44000</c:v>
                </c:pt>
              </c:numCache>
            </c:numRef>
          </c:cat>
          <c:val>
            <c:numRef>
              <c:f>Charts!$U$4:$U$152</c:f>
              <c:numCache>
                <c:formatCode>0.0</c:formatCode>
                <c:ptCount val="14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8.0408428201682991</c:v>
                </c:pt>
                <c:pt idx="121">
                  <c:v>8.3321777049570045</c:v>
                </c:pt>
                <c:pt idx="122">
                  <c:v>8.3516000306095854</c:v>
                </c:pt>
                <c:pt idx="123">
                  <c:v>8.953692125839579</c:v>
                </c:pt>
                <c:pt idx="124">
                  <c:v>7.904886540600236</c:v>
                </c:pt>
                <c:pt idx="125">
                  <c:v>8.4098670075673265</c:v>
                </c:pt>
                <c:pt idx="126">
                  <c:v>7.7300856097270119</c:v>
                </c:pt>
                <c:pt idx="127">
                  <c:v>7.7106632840744309</c:v>
                </c:pt>
                <c:pt idx="128">
                  <c:v>7.7495079353795919</c:v>
                </c:pt>
                <c:pt idx="129">
                  <c:v>7.5164400275486267</c:v>
                </c:pt>
                <c:pt idx="130">
                  <c:v>7.807774912337333</c:v>
                </c:pt>
                <c:pt idx="131">
                  <c:v>8.7400465436611938</c:v>
                </c:pt>
                <c:pt idx="132">
                  <c:v>8.2544884023466825</c:v>
                </c:pt>
                <c:pt idx="133">
                  <c:v>8.4098670075673265</c:v>
                </c:pt>
                <c:pt idx="134">
                  <c:v>8.7983135206189349</c:v>
                </c:pt>
                <c:pt idx="135">
                  <c:v>8.7983135206189349</c:v>
                </c:pt>
                <c:pt idx="136">
                  <c:v>8.7983135206189349</c:v>
                </c:pt>
                <c:pt idx="137">
                  <c:v>9.2644493362808653</c:v>
                </c:pt>
                <c:pt idx="138">
                  <c:v>9.8471191058582779</c:v>
                </c:pt>
                <c:pt idx="139">
                  <c:v>10.507478178046014</c:v>
                </c:pt>
                <c:pt idx="140">
                  <c:v>9.9636530597737618</c:v>
                </c:pt>
                <c:pt idx="141">
                  <c:v>9.5946288723747326</c:v>
                </c:pt>
                <c:pt idx="142">
                  <c:v>9.9442307341211809</c:v>
                </c:pt>
                <c:pt idx="143">
                  <c:v>10.157876316299566</c:v>
                </c:pt>
                <c:pt idx="144">
                  <c:v>10.119031664994404</c:v>
                </c:pt>
                <c:pt idx="145">
                  <c:v>10.410366549783111</c:v>
                </c:pt>
                <c:pt idx="146">
                  <c:v>11.090147947623427</c:v>
                </c:pt>
                <c:pt idx="147">
                  <c:v>11.789351671116322</c:v>
                </c:pt>
                <c:pt idx="148">
                  <c:v>12.158375858515351</c:v>
                </c:pt>
              </c:numCache>
            </c:numRef>
          </c:val>
          <c:smooth val="0"/>
        </c:ser>
        <c:ser>
          <c:idx val="4"/>
          <c:order val="4"/>
          <c:tx>
            <c:strRef>
              <c:f>Charts!$V$3</c:f>
              <c:strCache>
                <c:ptCount val="1"/>
                <c:pt idx="0">
                  <c:v>TX</c:v>
                </c:pt>
              </c:strCache>
            </c:strRef>
          </c:tx>
          <c:spPr>
            <a:ln w="28575" cap="rnd" cmpd="sng" algn="ctr">
              <a:solidFill>
                <a:srgbClr val="AEB0B3"/>
              </a:solidFill>
              <a:prstDash val="solid"/>
              <a:round/>
            </a:ln>
            <a:effectLst/>
          </c:spPr>
          <c:marker>
            <c:symbol val="none"/>
          </c:marker>
          <c:cat>
            <c:numRef>
              <c:f>Charts!$Q$4:$Q$152</c:f>
              <c:numCache>
                <c:formatCode>m/d/yyyy</c:formatCode>
                <c:ptCount val="149"/>
                <c:pt idx="0">
                  <c:v>43852</c:v>
                </c:pt>
                <c:pt idx="1">
                  <c:v>43853</c:v>
                </c:pt>
                <c:pt idx="2">
                  <c:v>43854</c:v>
                </c:pt>
                <c:pt idx="3">
                  <c:v>43855</c:v>
                </c:pt>
                <c:pt idx="4">
                  <c:v>43856</c:v>
                </c:pt>
                <c:pt idx="5">
                  <c:v>43857</c:v>
                </c:pt>
                <c:pt idx="6">
                  <c:v>43858</c:v>
                </c:pt>
                <c:pt idx="7">
                  <c:v>43859</c:v>
                </c:pt>
                <c:pt idx="8">
                  <c:v>43860</c:v>
                </c:pt>
                <c:pt idx="9">
                  <c:v>43861</c:v>
                </c:pt>
                <c:pt idx="10">
                  <c:v>43862</c:v>
                </c:pt>
                <c:pt idx="11">
                  <c:v>43863</c:v>
                </c:pt>
                <c:pt idx="12">
                  <c:v>43864</c:v>
                </c:pt>
                <c:pt idx="13">
                  <c:v>43865</c:v>
                </c:pt>
                <c:pt idx="14">
                  <c:v>43866</c:v>
                </c:pt>
                <c:pt idx="15">
                  <c:v>43867</c:v>
                </c:pt>
                <c:pt idx="16">
                  <c:v>43868</c:v>
                </c:pt>
                <c:pt idx="17">
                  <c:v>43869</c:v>
                </c:pt>
                <c:pt idx="18">
                  <c:v>43870</c:v>
                </c:pt>
                <c:pt idx="19">
                  <c:v>43871</c:v>
                </c:pt>
                <c:pt idx="20">
                  <c:v>43872</c:v>
                </c:pt>
                <c:pt idx="21">
                  <c:v>43873</c:v>
                </c:pt>
                <c:pt idx="22">
                  <c:v>43874</c:v>
                </c:pt>
                <c:pt idx="23">
                  <c:v>43875</c:v>
                </c:pt>
                <c:pt idx="24">
                  <c:v>43876</c:v>
                </c:pt>
                <c:pt idx="25">
                  <c:v>43877</c:v>
                </c:pt>
                <c:pt idx="26">
                  <c:v>43878</c:v>
                </c:pt>
                <c:pt idx="27">
                  <c:v>43879</c:v>
                </c:pt>
                <c:pt idx="28">
                  <c:v>43880</c:v>
                </c:pt>
                <c:pt idx="29">
                  <c:v>43881</c:v>
                </c:pt>
                <c:pt idx="30">
                  <c:v>43882</c:v>
                </c:pt>
                <c:pt idx="31">
                  <c:v>43883</c:v>
                </c:pt>
                <c:pt idx="32">
                  <c:v>43884</c:v>
                </c:pt>
                <c:pt idx="33">
                  <c:v>43885</c:v>
                </c:pt>
                <c:pt idx="34">
                  <c:v>43886</c:v>
                </c:pt>
                <c:pt idx="35">
                  <c:v>43887</c:v>
                </c:pt>
                <c:pt idx="36">
                  <c:v>43888</c:v>
                </c:pt>
                <c:pt idx="37">
                  <c:v>43889</c:v>
                </c:pt>
                <c:pt idx="38">
                  <c:v>43890</c:v>
                </c:pt>
                <c:pt idx="39">
                  <c:v>43891</c:v>
                </c:pt>
                <c:pt idx="40">
                  <c:v>43892</c:v>
                </c:pt>
                <c:pt idx="41">
                  <c:v>43893</c:v>
                </c:pt>
                <c:pt idx="42">
                  <c:v>43894</c:v>
                </c:pt>
                <c:pt idx="43">
                  <c:v>43895</c:v>
                </c:pt>
                <c:pt idx="44">
                  <c:v>43896</c:v>
                </c:pt>
                <c:pt idx="45">
                  <c:v>43897</c:v>
                </c:pt>
                <c:pt idx="46">
                  <c:v>43898</c:v>
                </c:pt>
                <c:pt idx="47">
                  <c:v>43899</c:v>
                </c:pt>
                <c:pt idx="48">
                  <c:v>43900</c:v>
                </c:pt>
                <c:pt idx="49">
                  <c:v>43901</c:v>
                </c:pt>
                <c:pt idx="50">
                  <c:v>43902</c:v>
                </c:pt>
                <c:pt idx="51">
                  <c:v>43903</c:v>
                </c:pt>
                <c:pt idx="52">
                  <c:v>43904</c:v>
                </c:pt>
                <c:pt idx="53">
                  <c:v>43905</c:v>
                </c:pt>
                <c:pt idx="54">
                  <c:v>43906</c:v>
                </c:pt>
                <c:pt idx="55">
                  <c:v>43907</c:v>
                </c:pt>
                <c:pt idx="56">
                  <c:v>43908</c:v>
                </c:pt>
                <c:pt idx="57">
                  <c:v>43909</c:v>
                </c:pt>
                <c:pt idx="58">
                  <c:v>43910</c:v>
                </c:pt>
                <c:pt idx="59">
                  <c:v>43911</c:v>
                </c:pt>
                <c:pt idx="60">
                  <c:v>43912</c:v>
                </c:pt>
                <c:pt idx="61">
                  <c:v>43913</c:v>
                </c:pt>
                <c:pt idx="62">
                  <c:v>43914</c:v>
                </c:pt>
                <c:pt idx="63">
                  <c:v>43915</c:v>
                </c:pt>
                <c:pt idx="64">
                  <c:v>43916</c:v>
                </c:pt>
                <c:pt idx="65">
                  <c:v>43917</c:v>
                </c:pt>
                <c:pt idx="66">
                  <c:v>43918</c:v>
                </c:pt>
                <c:pt idx="67">
                  <c:v>43919</c:v>
                </c:pt>
                <c:pt idx="68">
                  <c:v>43920</c:v>
                </c:pt>
                <c:pt idx="69">
                  <c:v>43921</c:v>
                </c:pt>
                <c:pt idx="70">
                  <c:v>43922</c:v>
                </c:pt>
                <c:pt idx="71">
                  <c:v>43923</c:v>
                </c:pt>
                <c:pt idx="72">
                  <c:v>43924</c:v>
                </c:pt>
                <c:pt idx="73">
                  <c:v>43925</c:v>
                </c:pt>
                <c:pt idx="74">
                  <c:v>43926</c:v>
                </c:pt>
                <c:pt idx="75">
                  <c:v>43927</c:v>
                </c:pt>
                <c:pt idx="76">
                  <c:v>43928</c:v>
                </c:pt>
                <c:pt idx="77">
                  <c:v>43929</c:v>
                </c:pt>
                <c:pt idx="78">
                  <c:v>43930</c:v>
                </c:pt>
                <c:pt idx="79">
                  <c:v>43931</c:v>
                </c:pt>
                <c:pt idx="80">
                  <c:v>43932</c:v>
                </c:pt>
                <c:pt idx="81">
                  <c:v>43933</c:v>
                </c:pt>
                <c:pt idx="82">
                  <c:v>43934</c:v>
                </c:pt>
                <c:pt idx="83">
                  <c:v>43935</c:v>
                </c:pt>
                <c:pt idx="84">
                  <c:v>43936</c:v>
                </c:pt>
                <c:pt idx="85">
                  <c:v>43937</c:v>
                </c:pt>
                <c:pt idx="86">
                  <c:v>43938</c:v>
                </c:pt>
                <c:pt idx="87">
                  <c:v>43939</c:v>
                </c:pt>
                <c:pt idx="88">
                  <c:v>43940</c:v>
                </c:pt>
                <c:pt idx="89">
                  <c:v>43941</c:v>
                </c:pt>
                <c:pt idx="90">
                  <c:v>43942</c:v>
                </c:pt>
                <c:pt idx="91">
                  <c:v>43943</c:v>
                </c:pt>
                <c:pt idx="92">
                  <c:v>43944</c:v>
                </c:pt>
                <c:pt idx="93">
                  <c:v>43945</c:v>
                </c:pt>
                <c:pt idx="94">
                  <c:v>43946</c:v>
                </c:pt>
                <c:pt idx="95">
                  <c:v>43947</c:v>
                </c:pt>
                <c:pt idx="96">
                  <c:v>43948</c:v>
                </c:pt>
                <c:pt idx="97">
                  <c:v>43949</c:v>
                </c:pt>
                <c:pt idx="98">
                  <c:v>43950</c:v>
                </c:pt>
                <c:pt idx="99">
                  <c:v>43951</c:v>
                </c:pt>
                <c:pt idx="100">
                  <c:v>43952</c:v>
                </c:pt>
                <c:pt idx="101">
                  <c:v>43953</c:v>
                </c:pt>
                <c:pt idx="102">
                  <c:v>43954</c:v>
                </c:pt>
                <c:pt idx="103">
                  <c:v>43955</c:v>
                </c:pt>
                <c:pt idx="104">
                  <c:v>43956</c:v>
                </c:pt>
                <c:pt idx="105">
                  <c:v>43957</c:v>
                </c:pt>
                <c:pt idx="106">
                  <c:v>43958</c:v>
                </c:pt>
                <c:pt idx="107">
                  <c:v>43959</c:v>
                </c:pt>
                <c:pt idx="108">
                  <c:v>43960</c:v>
                </c:pt>
                <c:pt idx="109">
                  <c:v>43961</c:v>
                </c:pt>
                <c:pt idx="110">
                  <c:v>43962</c:v>
                </c:pt>
                <c:pt idx="111">
                  <c:v>43963</c:v>
                </c:pt>
                <c:pt idx="112">
                  <c:v>43964</c:v>
                </c:pt>
                <c:pt idx="113">
                  <c:v>43965</c:v>
                </c:pt>
                <c:pt idx="114">
                  <c:v>43966</c:v>
                </c:pt>
                <c:pt idx="115">
                  <c:v>43967</c:v>
                </c:pt>
                <c:pt idx="116">
                  <c:v>43968</c:v>
                </c:pt>
                <c:pt idx="117">
                  <c:v>43969</c:v>
                </c:pt>
                <c:pt idx="118">
                  <c:v>43970</c:v>
                </c:pt>
                <c:pt idx="119">
                  <c:v>43971</c:v>
                </c:pt>
                <c:pt idx="120">
                  <c:v>43972</c:v>
                </c:pt>
                <c:pt idx="121">
                  <c:v>43973</c:v>
                </c:pt>
                <c:pt idx="122">
                  <c:v>43974</c:v>
                </c:pt>
                <c:pt idx="123">
                  <c:v>43975</c:v>
                </c:pt>
                <c:pt idx="124">
                  <c:v>43976</c:v>
                </c:pt>
                <c:pt idx="125">
                  <c:v>43977</c:v>
                </c:pt>
                <c:pt idx="126">
                  <c:v>43978</c:v>
                </c:pt>
                <c:pt idx="127">
                  <c:v>43979</c:v>
                </c:pt>
                <c:pt idx="128">
                  <c:v>43980</c:v>
                </c:pt>
                <c:pt idx="129">
                  <c:v>43981</c:v>
                </c:pt>
                <c:pt idx="130">
                  <c:v>43982</c:v>
                </c:pt>
                <c:pt idx="131">
                  <c:v>43983</c:v>
                </c:pt>
                <c:pt idx="132">
                  <c:v>43984</c:v>
                </c:pt>
                <c:pt idx="133">
                  <c:v>43985</c:v>
                </c:pt>
                <c:pt idx="134">
                  <c:v>43986</c:v>
                </c:pt>
                <c:pt idx="135">
                  <c:v>43987</c:v>
                </c:pt>
                <c:pt idx="136">
                  <c:v>43988</c:v>
                </c:pt>
                <c:pt idx="137">
                  <c:v>43989</c:v>
                </c:pt>
                <c:pt idx="138">
                  <c:v>43990</c:v>
                </c:pt>
                <c:pt idx="139">
                  <c:v>43991</c:v>
                </c:pt>
                <c:pt idx="140">
                  <c:v>43992</c:v>
                </c:pt>
                <c:pt idx="141">
                  <c:v>43993</c:v>
                </c:pt>
                <c:pt idx="142">
                  <c:v>43994</c:v>
                </c:pt>
                <c:pt idx="143">
                  <c:v>43995</c:v>
                </c:pt>
                <c:pt idx="144">
                  <c:v>43996</c:v>
                </c:pt>
                <c:pt idx="145">
                  <c:v>43997</c:v>
                </c:pt>
                <c:pt idx="146">
                  <c:v>43998</c:v>
                </c:pt>
                <c:pt idx="147">
                  <c:v>43999</c:v>
                </c:pt>
                <c:pt idx="148">
                  <c:v>44000</c:v>
                </c:pt>
              </c:numCache>
            </c:numRef>
          </c:cat>
          <c:val>
            <c:numRef>
              <c:f>Charts!$V$4:$V$152</c:f>
              <c:numCache>
                <c:formatCode>0.0</c:formatCode>
                <c:ptCount val="14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0.6759580783215382</c:v>
                </c:pt>
                <c:pt idx="70">
                  <c:v>0.6759580783215382</c:v>
                </c:pt>
                <c:pt idx="71">
                  <c:v>0.6759580783215382</c:v>
                </c:pt>
                <c:pt idx="72">
                  <c:v>0.6759580783215382</c:v>
                </c:pt>
                <c:pt idx="73">
                  <c:v>0.6759580783215382</c:v>
                </c:pt>
                <c:pt idx="74">
                  <c:v>2.8521292386322044</c:v>
                </c:pt>
                <c:pt idx="75">
                  <c:v>3.9764268586976197</c:v>
                </c:pt>
                <c:pt idx="76">
                  <c:v>4.3178546635641109</c:v>
                </c:pt>
                <c:pt idx="77">
                  <c:v>5.1421096672317006</c:v>
                </c:pt>
                <c:pt idx="78">
                  <c:v>4.9627738505341501</c:v>
                </c:pt>
                <c:pt idx="79">
                  <c:v>5.283509061166308</c:v>
                </c:pt>
                <c:pt idx="80">
                  <c:v>5.2214312784633101</c:v>
                </c:pt>
                <c:pt idx="81">
                  <c:v>4.6144485142562148</c:v>
                </c:pt>
                <c:pt idx="82">
                  <c:v>4.0557484699292292</c:v>
                </c:pt>
                <c:pt idx="83">
                  <c:v>4.8593108793624857</c:v>
                </c:pt>
                <c:pt idx="84">
                  <c:v>5.3042016554006413</c:v>
                </c:pt>
                <c:pt idx="85">
                  <c:v>5.031749164648593</c:v>
                </c:pt>
                <c:pt idx="86">
                  <c:v>5.2490214041090875</c:v>
                </c:pt>
                <c:pt idx="87">
                  <c:v>4.5558194972589385</c:v>
                </c:pt>
                <c:pt idx="88">
                  <c:v>5.0731343531172586</c:v>
                </c:pt>
                <c:pt idx="89">
                  <c:v>4.8662084107739298</c:v>
                </c:pt>
                <c:pt idx="90">
                  <c:v>4.8937985364197072</c:v>
                </c:pt>
                <c:pt idx="91">
                  <c:v>5.7870288542017398</c:v>
                </c:pt>
                <c:pt idx="92">
                  <c:v>5.687014648735798</c:v>
                </c:pt>
                <c:pt idx="93">
                  <c:v>5.7732337913788516</c:v>
                </c:pt>
                <c:pt idx="94">
                  <c:v>5.5076788320382475</c:v>
                </c:pt>
                <c:pt idx="95">
                  <c:v>5.3179967182235295</c:v>
                </c:pt>
                <c:pt idx="96">
                  <c:v>5.3904207980436949</c:v>
                </c:pt>
                <c:pt idx="97">
                  <c:v>5.8008239170246281</c:v>
                </c:pt>
                <c:pt idx="98">
                  <c:v>5.869799231139071</c:v>
                </c:pt>
                <c:pt idx="99">
                  <c:v>5.8146189798475172</c:v>
                </c:pt>
                <c:pt idx="100">
                  <c:v>6.1319054247739535</c:v>
                </c:pt>
                <c:pt idx="101">
                  <c:v>5.9491208423706805</c:v>
                </c:pt>
                <c:pt idx="102">
                  <c:v>5.3110991868120854</c:v>
                </c:pt>
                <c:pt idx="103">
                  <c:v>5.2869578268720305</c:v>
                </c:pt>
                <c:pt idx="104">
                  <c:v>6.5112696524033877</c:v>
                </c:pt>
                <c:pt idx="105">
                  <c:v>6.2491634587685061</c:v>
                </c:pt>
                <c:pt idx="106">
                  <c:v>6.0353399850137333</c:v>
                </c:pt>
                <c:pt idx="107">
                  <c:v>5.9801597337221795</c:v>
                </c:pt>
                <c:pt idx="108">
                  <c:v>5.9836084994279011</c:v>
                </c:pt>
                <c:pt idx="109">
                  <c:v>5.6076930375041893</c:v>
                </c:pt>
                <c:pt idx="110">
                  <c:v>5.2593677012262532</c:v>
                </c:pt>
                <c:pt idx="111">
                  <c:v>5.9491208423706805</c:v>
                </c:pt>
                <c:pt idx="112">
                  <c:v>5.7801313227902957</c:v>
                </c:pt>
                <c:pt idx="113">
                  <c:v>5.6835658830300755</c:v>
                </c:pt>
                <c:pt idx="114">
                  <c:v>5.9180819510191807</c:v>
                </c:pt>
                <c:pt idx="115">
                  <c:v>6.1767393789483407</c:v>
                </c:pt>
                <c:pt idx="116">
                  <c:v>5.214533747051866</c:v>
                </c:pt>
                <c:pt idx="117">
                  <c:v>5.3490356095750293</c:v>
                </c:pt>
                <c:pt idx="118">
                  <c:v>5.9732622023107353</c:v>
                </c:pt>
                <c:pt idx="119">
                  <c:v>6.1767393789483407</c:v>
                </c:pt>
                <c:pt idx="120">
                  <c:v>5.793926385613184</c:v>
                </c:pt>
                <c:pt idx="121">
                  <c:v>5.4421522836295262</c:v>
                </c:pt>
                <c:pt idx="122">
                  <c:v>5.8215165112589613</c:v>
                </c:pt>
                <c:pt idx="123">
                  <c:v>5.4214596893951938</c:v>
                </c:pt>
                <c:pt idx="124">
                  <c:v>5.2110849813461435</c:v>
                </c:pt>
                <c:pt idx="125">
                  <c:v>5.290406592577753</c:v>
                </c:pt>
                <c:pt idx="126">
                  <c:v>5.6732195859129098</c:v>
                </c:pt>
                <c:pt idx="127">
                  <c:v>5.8353115740818495</c:v>
                </c:pt>
                <c:pt idx="128">
                  <c:v>5.8663504654333494</c:v>
                </c:pt>
                <c:pt idx="129">
                  <c:v>6.0422375164251774</c:v>
                </c:pt>
                <c:pt idx="130">
                  <c:v>5.8077214484360731</c:v>
                </c:pt>
                <c:pt idx="131">
                  <c:v>6.0560325792480665</c:v>
                </c:pt>
                <c:pt idx="132">
                  <c:v>6.1146615962453428</c:v>
                </c:pt>
                <c:pt idx="133">
                  <c:v>5.1283146044088124</c:v>
                </c:pt>
                <c:pt idx="134">
                  <c:v>6.1939832074769514</c:v>
                </c:pt>
                <c:pt idx="135">
                  <c:v>6.3974603841145576</c:v>
                </c:pt>
                <c:pt idx="136">
                  <c:v>6.2836511158257267</c:v>
                </c:pt>
                <c:pt idx="137">
                  <c:v>6.4767819953461663</c:v>
                </c:pt>
                <c:pt idx="138">
                  <c:v>6.6733616405723284</c:v>
                </c:pt>
                <c:pt idx="139">
                  <c:v>7.0906622909647066</c:v>
                </c:pt>
                <c:pt idx="140">
                  <c:v>7.4251925644197536</c:v>
                </c:pt>
                <c:pt idx="141">
                  <c:v>6.9251215370900443</c:v>
                </c:pt>
                <c:pt idx="142">
                  <c:v>7.4700265185941408</c:v>
                </c:pt>
                <c:pt idx="143">
                  <c:v>7.7321327122290233</c:v>
                </c:pt>
                <c:pt idx="144">
                  <c:v>7.887327168986519</c:v>
                </c:pt>
                <c:pt idx="145">
                  <c:v>8.0218290315096823</c:v>
                </c:pt>
                <c:pt idx="146">
                  <c:v>8.6839920470083314</c:v>
                </c:pt>
                <c:pt idx="147">
                  <c:v>9.6324026160819187</c:v>
                </c:pt>
                <c:pt idx="148">
                  <c:v>10.163512534763127</c:v>
                </c:pt>
              </c:numCache>
            </c:numRef>
          </c:val>
          <c:smooth val="0"/>
        </c:ser>
        <c:ser>
          <c:idx val="5"/>
          <c:order val="5"/>
          <c:tx>
            <c:strRef>
              <c:f>Charts!$W$3</c:f>
              <c:strCache>
                <c:ptCount val="1"/>
                <c:pt idx="0">
                  <c:v>NY</c:v>
                </c:pt>
              </c:strCache>
            </c:strRef>
          </c:tx>
          <c:spPr>
            <a:ln w="28575" cap="rnd" cmpd="sng" algn="ctr">
              <a:solidFill>
                <a:srgbClr val="A43725"/>
              </a:solidFill>
              <a:prstDash val="solid"/>
              <a:round/>
            </a:ln>
            <a:effectLst/>
          </c:spPr>
          <c:marker>
            <c:symbol val="none"/>
          </c:marker>
          <c:cat>
            <c:numRef>
              <c:f>Charts!$Q$4:$Q$152</c:f>
              <c:numCache>
                <c:formatCode>m/d/yyyy</c:formatCode>
                <c:ptCount val="149"/>
                <c:pt idx="0">
                  <c:v>43852</c:v>
                </c:pt>
                <c:pt idx="1">
                  <c:v>43853</c:v>
                </c:pt>
                <c:pt idx="2">
                  <c:v>43854</c:v>
                </c:pt>
                <c:pt idx="3">
                  <c:v>43855</c:v>
                </c:pt>
                <c:pt idx="4">
                  <c:v>43856</c:v>
                </c:pt>
                <c:pt idx="5">
                  <c:v>43857</c:v>
                </c:pt>
                <c:pt idx="6">
                  <c:v>43858</c:v>
                </c:pt>
                <c:pt idx="7">
                  <c:v>43859</c:v>
                </c:pt>
                <c:pt idx="8">
                  <c:v>43860</c:v>
                </c:pt>
                <c:pt idx="9">
                  <c:v>43861</c:v>
                </c:pt>
                <c:pt idx="10">
                  <c:v>43862</c:v>
                </c:pt>
                <c:pt idx="11">
                  <c:v>43863</c:v>
                </c:pt>
                <c:pt idx="12">
                  <c:v>43864</c:v>
                </c:pt>
                <c:pt idx="13">
                  <c:v>43865</c:v>
                </c:pt>
                <c:pt idx="14">
                  <c:v>43866</c:v>
                </c:pt>
                <c:pt idx="15">
                  <c:v>43867</c:v>
                </c:pt>
                <c:pt idx="16">
                  <c:v>43868</c:v>
                </c:pt>
                <c:pt idx="17">
                  <c:v>43869</c:v>
                </c:pt>
                <c:pt idx="18">
                  <c:v>43870</c:v>
                </c:pt>
                <c:pt idx="19">
                  <c:v>43871</c:v>
                </c:pt>
                <c:pt idx="20">
                  <c:v>43872</c:v>
                </c:pt>
                <c:pt idx="21">
                  <c:v>43873</c:v>
                </c:pt>
                <c:pt idx="22">
                  <c:v>43874</c:v>
                </c:pt>
                <c:pt idx="23">
                  <c:v>43875</c:v>
                </c:pt>
                <c:pt idx="24">
                  <c:v>43876</c:v>
                </c:pt>
                <c:pt idx="25">
                  <c:v>43877</c:v>
                </c:pt>
                <c:pt idx="26">
                  <c:v>43878</c:v>
                </c:pt>
                <c:pt idx="27">
                  <c:v>43879</c:v>
                </c:pt>
                <c:pt idx="28">
                  <c:v>43880</c:v>
                </c:pt>
                <c:pt idx="29">
                  <c:v>43881</c:v>
                </c:pt>
                <c:pt idx="30">
                  <c:v>43882</c:v>
                </c:pt>
                <c:pt idx="31">
                  <c:v>43883</c:v>
                </c:pt>
                <c:pt idx="32">
                  <c:v>43884</c:v>
                </c:pt>
                <c:pt idx="33">
                  <c:v>43885</c:v>
                </c:pt>
                <c:pt idx="34">
                  <c:v>43886</c:v>
                </c:pt>
                <c:pt idx="35">
                  <c:v>43887</c:v>
                </c:pt>
                <c:pt idx="36">
                  <c:v>43888</c:v>
                </c:pt>
                <c:pt idx="37">
                  <c:v>43889</c:v>
                </c:pt>
                <c:pt idx="38">
                  <c:v>43890</c:v>
                </c:pt>
                <c:pt idx="39">
                  <c:v>43891</c:v>
                </c:pt>
                <c:pt idx="40">
                  <c:v>43892</c:v>
                </c:pt>
                <c:pt idx="41">
                  <c:v>43893</c:v>
                </c:pt>
                <c:pt idx="42">
                  <c:v>43894</c:v>
                </c:pt>
                <c:pt idx="43">
                  <c:v>43895</c:v>
                </c:pt>
                <c:pt idx="44">
                  <c:v>43896</c:v>
                </c:pt>
                <c:pt idx="45">
                  <c:v>43897</c:v>
                </c:pt>
                <c:pt idx="46">
                  <c:v>43898</c:v>
                </c:pt>
                <c:pt idx="47">
                  <c:v>43899</c:v>
                </c:pt>
                <c:pt idx="48">
                  <c:v>43900</c:v>
                </c:pt>
                <c:pt idx="49">
                  <c:v>43901</c:v>
                </c:pt>
                <c:pt idx="50">
                  <c:v>43902</c:v>
                </c:pt>
                <c:pt idx="51">
                  <c:v>43903</c:v>
                </c:pt>
                <c:pt idx="52">
                  <c:v>43904</c:v>
                </c:pt>
                <c:pt idx="53">
                  <c:v>43905</c:v>
                </c:pt>
                <c:pt idx="54">
                  <c:v>43906</c:v>
                </c:pt>
                <c:pt idx="55">
                  <c:v>43907</c:v>
                </c:pt>
                <c:pt idx="56">
                  <c:v>43908</c:v>
                </c:pt>
                <c:pt idx="57">
                  <c:v>43909</c:v>
                </c:pt>
                <c:pt idx="58">
                  <c:v>43910</c:v>
                </c:pt>
                <c:pt idx="59">
                  <c:v>43911</c:v>
                </c:pt>
                <c:pt idx="60">
                  <c:v>43912</c:v>
                </c:pt>
                <c:pt idx="61">
                  <c:v>43913</c:v>
                </c:pt>
                <c:pt idx="62">
                  <c:v>43914</c:v>
                </c:pt>
                <c:pt idx="63">
                  <c:v>43915</c:v>
                </c:pt>
                <c:pt idx="64">
                  <c:v>43916</c:v>
                </c:pt>
                <c:pt idx="65">
                  <c:v>43917</c:v>
                </c:pt>
                <c:pt idx="66">
                  <c:v>43918</c:v>
                </c:pt>
                <c:pt idx="67">
                  <c:v>43919</c:v>
                </c:pt>
                <c:pt idx="68">
                  <c:v>43920</c:v>
                </c:pt>
                <c:pt idx="69">
                  <c:v>43921</c:v>
                </c:pt>
                <c:pt idx="70">
                  <c:v>43922</c:v>
                </c:pt>
                <c:pt idx="71">
                  <c:v>43923</c:v>
                </c:pt>
                <c:pt idx="72">
                  <c:v>43924</c:v>
                </c:pt>
                <c:pt idx="73">
                  <c:v>43925</c:v>
                </c:pt>
                <c:pt idx="74">
                  <c:v>43926</c:v>
                </c:pt>
                <c:pt idx="75">
                  <c:v>43927</c:v>
                </c:pt>
                <c:pt idx="76">
                  <c:v>43928</c:v>
                </c:pt>
                <c:pt idx="77">
                  <c:v>43929</c:v>
                </c:pt>
                <c:pt idx="78">
                  <c:v>43930</c:v>
                </c:pt>
                <c:pt idx="79">
                  <c:v>43931</c:v>
                </c:pt>
                <c:pt idx="80">
                  <c:v>43932</c:v>
                </c:pt>
                <c:pt idx="81">
                  <c:v>43933</c:v>
                </c:pt>
                <c:pt idx="82">
                  <c:v>43934</c:v>
                </c:pt>
                <c:pt idx="83">
                  <c:v>43935</c:v>
                </c:pt>
                <c:pt idx="84">
                  <c:v>43936</c:v>
                </c:pt>
                <c:pt idx="85">
                  <c:v>43937</c:v>
                </c:pt>
                <c:pt idx="86">
                  <c:v>43938</c:v>
                </c:pt>
                <c:pt idx="87">
                  <c:v>43939</c:v>
                </c:pt>
                <c:pt idx="88">
                  <c:v>43940</c:v>
                </c:pt>
                <c:pt idx="89">
                  <c:v>43941</c:v>
                </c:pt>
                <c:pt idx="90">
                  <c:v>43942</c:v>
                </c:pt>
                <c:pt idx="91">
                  <c:v>43943</c:v>
                </c:pt>
                <c:pt idx="92">
                  <c:v>43944</c:v>
                </c:pt>
                <c:pt idx="93">
                  <c:v>43945</c:v>
                </c:pt>
                <c:pt idx="94">
                  <c:v>43946</c:v>
                </c:pt>
                <c:pt idx="95">
                  <c:v>43947</c:v>
                </c:pt>
                <c:pt idx="96">
                  <c:v>43948</c:v>
                </c:pt>
                <c:pt idx="97">
                  <c:v>43949</c:v>
                </c:pt>
                <c:pt idx="98">
                  <c:v>43950</c:v>
                </c:pt>
                <c:pt idx="99">
                  <c:v>43951</c:v>
                </c:pt>
                <c:pt idx="100">
                  <c:v>43952</c:v>
                </c:pt>
                <c:pt idx="101">
                  <c:v>43953</c:v>
                </c:pt>
                <c:pt idx="102">
                  <c:v>43954</c:v>
                </c:pt>
                <c:pt idx="103">
                  <c:v>43955</c:v>
                </c:pt>
                <c:pt idx="104">
                  <c:v>43956</c:v>
                </c:pt>
                <c:pt idx="105">
                  <c:v>43957</c:v>
                </c:pt>
                <c:pt idx="106">
                  <c:v>43958</c:v>
                </c:pt>
                <c:pt idx="107">
                  <c:v>43959</c:v>
                </c:pt>
                <c:pt idx="108">
                  <c:v>43960</c:v>
                </c:pt>
                <c:pt idx="109">
                  <c:v>43961</c:v>
                </c:pt>
                <c:pt idx="110">
                  <c:v>43962</c:v>
                </c:pt>
                <c:pt idx="111">
                  <c:v>43963</c:v>
                </c:pt>
                <c:pt idx="112">
                  <c:v>43964</c:v>
                </c:pt>
                <c:pt idx="113">
                  <c:v>43965</c:v>
                </c:pt>
                <c:pt idx="114">
                  <c:v>43966</c:v>
                </c:pt>
                <c:pt idx="115">
                  <c:v>43967</c:v>
                </c:pt>
                <c:pt idx="116">
                  <c:v>43968</c:v>
                </c:pt>
                <c:pt idx="117">
                  <c:v>43969</c:v>
                </c:pt>
                <c:pt idx="118">
                  <c:v>43970</c:v>
                </c:pt>
                <c:pt idx="119">
                  <c:v>43971</c:v>
                </c:pt>
                <c:pt idx="120">
                  <c:v>43972</c:v>
                </c:pt>
                <c:pt idx="121">
                  <c:v>43973</c:v>
                </c:pt>
                <c:pt idx="122">
                  <c:v>43974</c:v>
                </c:pt>
                <c:pt idx="123">
                  <c:v>43975</c:v>
                </c:pt>
                <c:pt idx="124">
                  <c:v>43976</c:v>
                </c:pt>
                <c:pt idx="125">
                  <c:v>43977</c:v>
                </c:pt>
                <c:pt idx="126">
                  <c:v>43978</c:v>
                </c:pt>
                <c:pt idx="127">
                  <c:v>43979</c:v>
                </c:pt>
                <c:pt idx="128">
                  <c:v>43980</c:v>
                </c:pt>
                <c:pt idx="129">
                  <c:v>43981</c:v>
                </c:pt>
                <c:pt idx="130">
                  <c:v>43982</c:v>
                </c:pt>
                <c:pt idx="131">
                  <c:v>43983</c:v>
                </c:pt>
                <c:pt idx="132">
                  <c:v>43984</c:v>
                </c:pt>
                <c:pt idx="133">
                  <c:v>43985</c:v>
                </c:pt>
                <c:pt idx="134">
                  <c:v>43986</c:v>
                </c:pt>
                <c:pt idx="135">
                  <c:v>43987</c:v>
                </c:pt>
                <c:pt idx="136">
                  <c:v>43988</c:v>
                </c:pt>
                <c:pt idx="137">
                  <c:v>43989</c:v>
                </c:pt>
                <c:pt idx="138">
                  <c:v>43990</c:v>
                </c:pt>
                <c:pt idx="139">
                  <c:v>43991</c:v>
                </c:pt>
                <c:pt idx="140">
                  <c:v>43992</c:v>
                </c:pt>
                <c:pt idx="141">
                  <c:v>43993</c:v>
                </c:pt>
                <c:pt idx="142">
                  <c:v>43994</c:v>
                </c:pt>
                <c:pt idx="143">
                  <c:v>43995</c:v>
                </c:pt>
                <c:pt idx="144">
                  <c:v>43996</c:v>
                </c:pt>
                <c:pt idx="145">
                  <c:v>43997</c:v>
                </c:pt>
                <c:pt idx="146">
                  <c:v>43998</c:v>
                </c:pt>
                <c:pt idx="147">
                  <c:v>43999</c:v>
                </c:pt>
                <c:pt idx="148">
                  <c:v>44000</c:v>
                </c:pt>
              </c:numCache>
            </c:numRef>
          </c:cat>
          <c:val>
            <c:numRef>
              <c:f>Charts!$W$4:$W$152</c:f>
              <c:numCache>
                <c:formatCode>0.0</c:formatCode>
                <c:ptCount val="14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1.6706452869991257</c:v>
                </c:pt>
                <c:pt idx="56">
                  <c:v>2.1384259673588812</c:v>
                </c:pt>
                <c:pt idx="57">
                  <c:v>3.1716558217798787</c:v>
                </c:pt>
                <c:pt idx="58">
                  <c:v>5.3563458124710435</c:v>
                </c:pt>
                <c:pt idx="59">
                  <c:v>7.381681945017676</c:v>
                </c:pt>
                <c:pt idx="60">
                  <c:v>10.501933296428351</c:v>
                </c:pt>
                <c:pt idx="61">
                  <c:v>13.514235260063698</c:v>
                </c:pt>
                <c:pt idx="62">
                  <c:v>17.184514444424853</c:v>
                </c:pt>
                <c:pt idx="63">
                  <c:v>20.967883463598259</c:v>
                </c:pt>
                <c:pt idx="64">
                  <c:v>27.383161365674901</c:v>
                </c:pt>
                <c:pt idx="65">
                  <c:v>33.315237246281029</c:v>
                </c:pt>
                <c:pt idx="66">
                  <c:v>37.6691958865526</c:v>
                </c:pt>
                <c:pt idx="67">
                  <c:v>43.709221154934049</c:v>
                </c:pt>
                <c:pt idx="68">
                  <c:v>48.921634450371322</c:v>
                </c:pt>
                <c:pt idx="69">
                  <c:v>56.17994566650291</c:v>
                </c:pt>
                <c:pt idx="70">
                  <c:v>62.847105473388652</c:v>
                </c:pt>
                <c:pt idx="71">
                  <c:v>68.794602695105539</c:v>
                </c:pt>
                <c:pt idx="72">
                  <c:v>76.130020616790929</c:v>
                </c:pt>
                <c:pt idx="73">
                  <c:v>81.758810122218762</c:v>
                </c:pt>
                <c:pt idx="74">
                  <c:v>84.709426721411063</c:v>
                </c:pt>
                <c:pt idx="75">
                  <c:v>86.549706760628553</c:v>
                </c:pt>
                <c:pt idx="76">
                  <c:v>89.921840016848336</c:v>
                </c:pt>
                <c:pt idx="77">
                  <c:v>92.934141980483673</c:v>
                </c:pt>
                <c:pt idx="78">
                  <c:v>93.96223138786776</c:v>
                </c:pt>
                <c:pt idx="79">
                  <c:v>95.452961028574663</c:v>
                </c:pt>
                <c:pt idx="80">
                  <c:v>95.889899026712897</c:v>
                </c:pt>
                <c:pt idx="81">
                  <c:v>96.162342719669681</c:v>
                </c:pt>
                <c:pt idx="82">
                  <c:v>96.768915470026286</c:v>
                </c:pt>
                <c:pt idx="83">
                  <c:v>96.110938249300474</c:v>
                </c:pt>
                <c:pt idx="84">
                  <c:v>95.278185829319369</c:v>
                </c:pt>
                <c:pt idx="85">
                  <c:v>91.165828199783064</c:v>
                </c:pt>
                <c:pt idx="86">
                  <c:v>87.983891483929341</c:v>
                </c:pt>
                <c:pt idx="87">
                  <c:v>87.217964875428208</c:v>
                </c:pt>
                <c:pt idx="88">
                  <c:v>83.342067809590233</c:v>
                </c:pt>
                <c:pt idx="89">
                  <c:v>82.77661863552899</c:v>
                </c:pt>
                <c:pt idx="90">
                  <c:v>82.473332260350688</c:v>
                </c:pt>
                <c:pt idx="91">
                  <c:v>80.18583332892112</c:v>
                </c:pt>
                <c:pt idx="92">
                  <c:v>77.214654941581131</c:v>
                </c:pt>
                <c:pt idx="93">
                  <c:v>73.292493852410885</c:v>
                </c:pt>
                <c:pt idx="94">
                  <c:v>69.519405727311309</c:v>
                </c:pt>
                <c:pt idx="95">
                  <c:v>65.998199507020857</c:v>
                </c:pt>
                <c:pt idx="96">
                  <c:v>65.895390566282444</c:v>
                </c:pt>
                <c:pt idx="97">
                  <c:v>65.000952781858302</c:v>
                </c:pt>
                <c:pt idx="98">
                  <c:v>62.502695521914987</c:v>
                </c:pt>
                <c:pt idx="99">
                  <c:v>59.618904734202651</c:v>
                </c:pt>
                <c:pt idx="100">
                  <c:v>56.508934276865816</c:v>
                </c:pt>
                <c:pt idx="101">
                  <c:v>53.203626832126005</c:v>
                </c:pt>
                <c:pt idx="102">
                  <c:v>50.304414703302911</c:v>
                </c:pt>
                <c:pt idx="103">
                  <c:v>49.589892565170977</c:v>
                </c:pt>
                <c:pt idx="104">
                  <c:v>49.363712895546477</c:v>
                </c:pt>
                <c:pt idx="105">
                  <c:v>47.184163351892231</c:v>
                </c:pt>
                <c:pt idx="106">
                  <c:v>44.541973574915154</c:v>
                </c:pt>
                <c:pt idx="107">
                  <c:v>42.131103914599493</c:v>
                </c:pt>
                <c:pt idx="108">
                  <c:v>39.972116159092927</c:v>
                </c:pt>
                <c:pt idx="109">
                  <c:v>37.32992638211585</c:v>
                </c:pt>
                <c:pt idx="110">
                  <c:v>37.14487028878672</c:v>
                </c:pt>
                <c:pt idx="111">
                  <c:v>36.306977421768693</c:v>
                </c:pt>
                <c:pt idx="112">
                  <c:v>35.70554511844901</c:v>
                </c:pt>
                <c:pt idx="113">
                  <c:v>34.471837829588118</c:v>
                </c:pt>
                <c:pt idx="114">
                  <c:v>32.868018354068958</c:v>
                </c:pt>
                <c:pt idx="115">
                  <c:v>31.97358056964481</c:v>
                </c:pt>
                <c:pt idx="116">
                  <c:v>30.313216176719521</c:v>
                </c:pt>
                <c:pt idx="117">
                  <c:v>30.020210695615059</c:v>
                </c:pt>
                <c:pt idx="118">
                  <c:v>29.907120860802813</c:v>
                </c:pt>
                <c:pt idx="119">
                  <c:v>28.632289995646556</c:v>
                </c:pt>
                <c:pt idx="120">
                  <c:v>26.66349878050605</c:v>
                </c:pt>
                <c:pt idx="121">
                  <c:v>24.900325446842356</c:v>
                </c:pt>
                <c:pt idx="122">
                  <c:v>24.900325446842356</c:v>
                </c:pt>
                <c:pt idx="123">
                  <c:v>22.581983833191259</c:v>
                </c:pt>
                <c:pt idx="124">
                  <c:v>22.350663716529844</c:v>
                </c:pt>
                <c:pt idx="125">
                  <c:v>21.924006612465451</c:v>
                </c:pt>
                <c:pt idx="126">
                  <c:v>21.631001131360989</c:v>
                </c:pt>
                <c:pt idx="127">
                  <c:v>20.613192618050753</c:v>
                </c:pt>
                <c:pt idx="128">
                  <c:v>19.436030246595983</c:v>
                </c:pt>
                <c:pt idx="129">
                  <c:v>18.603277826614882</c:v>
                </c:pt>
                <c:pt idx="130">
                  <c:v>17.662576018858449</c:v>
                </c:pt>
                <c:pt idx="131">
                  <c:v>17.122829079981809</c:v>
                </c:pt>
                <c:pt idx="132">
                  <c:v>16.04333520222853</c:v>
                </c:pt>
                <c:pt idx="133">
                  <c:v>15.308251275948912</c:v>
                </c:pt>
                <c:pt idx="134">
                  <c:v>14.645133608186184</c:v>
                </c:pt>
                <c:pt idx="135">
                  <c:v>14.023139516718816</c:v>
                </c:pt>
                <c:pt idx="136">
                  <c:v>13.380583637103769</c:v>
                </c:pt>
                <c:pt idx="137">
                  <c:v>12.475864958605779</c:v>
                </c:pt>
                <c:pt idx="138">
                  <c:v>12.187999924538238</c:v>
                </c:pt>
                <c:pt idx="139">
                  <c:v>12.049207854541388</c:v>
                </c:pt>
                <c:pt idx="140">
                  <c:v>11.257579010855649</c:v>
                </c:pt>
                <c:pt idx="141">
                  <c:v>10.496792849391431</c:v>
                </c:pt>
                <c:pt idx="142">
                  <c:v>9.7565684760748947</c:v>
                </c:pt>
                <c:pt idx="143">
                  <c:v>8.9135351620199508</c:v>
                </c:pt>
                <c:pt idx="144">
                  <c:v>8.5177207401770811</c:v>
                </c:pt>
                <c:pt idx="145">
                  <c:v>8.2658388353679833</c:v>
                </c:pt>
                <c:pt idx="146">
                  <c:v>7.9060075427835557</c:v>
                </c:pt>
                <c:pt idx="147">
                  <c:v>7.6027211676052522</c:v>
                </c:pt>
                <c:pt idx="148">
                  <c:v>6.9807270761378861</c:v>
                </c:pt>
              </c:numCache>
            </c:numRef>
          </c:val>
          <c:smooth val="0"/>
        </c:ser>
        <c:dLbls>
          <c:showLegendKey val="0"/>
          <c:showVal val="0"/>
          <c:showCatName val="0"/>
          <c:showSerName val="0"/>
          <c:showPercent val="0"/>
          <c:showBubbleSize val="0"/>
        </c:dLbls>
        <c:marker val="1"/>
        <c:smooth val="0"/>
        <c:axId val="452391680"/>
        <c:axId val="452393216"/>
      </c:lineChart>
      <c:dateAx>
        <c:axId val="452391680"/>
        <c:scaling>
          <c:orientation val="minMax"/>
          <c:min val="43891"/>
        </c:scaling>
        <c:delete val="0"/>
        <c:axPos val="b"/>
        <c:numFmt formatCode="[$-409]d\-mmm;@" sourceLinked="0"/>
        <c:majorTickMark val="none"/>
        <c:minorTickMark val="none"/>
        <c:tickLblPos val="nextTo"/>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crossAx val="452393216"/>
        <c:crosses val="autoZero"/>
        <c:auto val="1"/>
        <c:lblOffset val="100"/>
        <c:baseTimeUnit val="days"/>
        <c:majorUnit val="1"/>
        <c:majorTimeUnit val="months"/>
      </c:dateAx>
      <c:valAx>
        <c:axId val="452393216"/>
        <c:scaling>
          <c:orientation val="minMax"/>
        </c:scaling>
        <c:delete val="0"/>
        <c:axPos val="l"/>
        <c:majorGridlines>
          <c:spPr>
            <a:ln w="3175">
              <a:solidFill>
                <a:srgbClr val="000000"/>
              </a:solidFill>
            </a:ln>
          </c:spPr>
        </c:majorGridlines>
        <c:numFmt formatCode="0" sourceLinked="0"/>
        <c:majorTickMark val="none"/>
        <c:minorTickMark val="none"/>
        <c:tickLblPos val="nextTo"/>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crossAx val="452391680"/>
        <c:crosses val="autoZero"/>
        <c:crossBetween val="between"/>
      </c:valAx>
      <c:spPr>
        <a:solidFill>
          <a:srgbClr val="FFFFFF"/>
        </a:solidFill>
      </c:spPr>
    </c:plotArea>
    <c:legend>
      <c:legendPos val="b"/>
      <c:layout/>
      <c:overlay val="0"/>
    </c:legend>
    <c:plotVisOnly val="1"/>
    <c:dispBlanksAs val="gap"/>
    <c:showDLblsOverMax val="0"/>
  </c:chart>
  <c:spPr>
    <a:solidFill>
      <a:srgbClr val="FFFFFF"/>
    </a:solid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txPr>
    <a:bodyPr/>
    <a:lstStyle/>
    <a:p>
      <a:pPr>
        <a:defRPr sz="1200">
          <a:solidFill>
            <a:srgbClr val="000000"/>
          </a:solidFill>
          <a:latin typeface="Frutiger 45 Light"/>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0113851662581906E-2"/>
          <c:y val="4.0470934510669611E-2"/>
          <c:w val="0.83464393109801671"/>
          <c:h val="0.76456488028253555"/>
        </c:manualLayout>
      </c:layout>
      <c:lineChart>
        <c:grouping val="standard"/>
        <c:varyColors val="0"/>
        <c:ser>
          <c:idx val="0"/>
          <c:order val="0"/>
          <c:tx>
            <c:strRef>
              <c:f>'Iowa election probabilities'!$N$2</c:f>
              <c:strCache>
                <c:ptCount val="1"/>
                <c:pt idx="0">
                  <c:v>Democrat</c:v>
                </c:pt>
              </c:strCache>
            </c:strRef>
          </c:tx>
          <c:marker>
            <c:symbol val="none"/>
          </c:marker>
          <c:cat>
            <c:numRef>
              <c:f>'Iowa election probabilities'!$K$4:$K$433</c:f>
              <c:numCache>
                <c:formatCode>m/d/yyyy</c:formatCode>
                <c:ptCount val="430"/>
                <c:pt idx="0">
                  <c:v>43511</c:v>
                </c:pt>
                <c:pt idx="1">
                  <c:v>43512</c:v>
                </c:pt>
                <c:pt idx="2">
                  <c:v>43513</c:v>
                </c:pt>
                <c:pt idx="3">
                  <c:v>43514</c:v>
                </c:pt>
                <c:pt idx="4">
                  <c:v>43515</c:v>
                </c:pt>
                <c:pt idx="5">
                  <c:v>43516</c:v>
                </c:pt>
                <c:pt idx="6">
                  <c:v>43517</c:v>
                </c:pt>
                <c:pt idx="7">
                  <c:v>43518</c:v>
                </c:pt>
                <c:pt idx="8">
                  <c:v>43519</c:v>
                </c:pt>
                <c:pt idx="9">
                  <c:v>43520</c:v>
                </c:pt>
                <c:pt idx="10">
                  <c:v>43521</c:v>
                </c:pt>
                <c:pt idx="11">
                  <c:v>43522</c:v>
                </c:pt>
                <c:pt idx="12">
                  <c:v>43523</c:v>
                </c:pt>
                <c:pt idx="13">
                  <c:v>43524</c:v>
                </c:pt>
                <c:pt idx="14">
                  <c:v>43525</c:v>
                </c:pt>
                <c:pt idx="15">
                  <c:v>43526</c:v>
                </c:pt>
                <c:pt idx="16">
                  <c:v>43527</c:v>
                </c:pt>
                <c:pt idx="17">
                  <c:v>43528</c:v>
                </c:pt>
                <c:pt idx="18">
                  <c:v>43529</c:v>
                </c:pt>
                <c:pt idx="19">
                  <c:v>43530</c:v>
                </c:pt>
                <c:pt idx="20">
                  <c:v>43531</c:v>
                </c:pt>
                <c:pt idx="21">
                  <c:v>43532</c:v>
                </c:pt>
                <c:pt idx="22">
                  <c:v>43533</c:v>
                </c:pt>
                <c:pt idx="23">
                  <c:v>43534</c:v>
                </c:pt>
                <c:pt idx="24">
                  <c:v>43535</c:v>
                </c:pt>
                <c:pt idx="25">
                  <c:v>43536</c:v>
                </c:pt>
                <c:pt idx="26">
                  <c:v>43537</c:v>
                </c:pt>
                <c:pt idx="27">
                  <c:v>43538</c:v>
                </c:pt>
                <c:pt idx="28">
                  <c:v>43539</c:v>
                </c:pt>
                <c:pt idx="29">
                  <c:v>43540</c:v>
                </c:pt>
                <c:pt idx="30">
                  <c:v>43541</c:v>
                </c:pt>
                <c:pt idx="31">
                  <c:v>43542</c:v>
                </c:pt>
                <c:pt idx="32">
                  <c:v>43543</c:v>
                </c:pt>
                <c:pt idx="33">
                  <c:v>43544</c:v>
                </c:pt>
                <c:pt idx="34">
                  <c:v>43545</c:v>
                </c:pt>
                <c:pt idx="35">
                  <c:v>43546</c:v>
                </c:pt>
                <c:pt idx="36">
                  <c:v>43547</c:v>
                </c:pt>
                <c:pt idx="37">
                  <c:v>43548</c:v>
                </c:pt>
                <c:pt idx="38">
                  <c:v>43549</c:v>
                </c:pt>
                <c:pt idx="39">
                  <c:v>43550</c:v>
                </c:pt>
                <c:pt idx="40">
                  <c:v>43551</c:v>
                </c:pt>
                <c:pt idx="41">
                  <c:v>43552</c:v>
                </c:pt>
                <c:pt idx="42">
                  <c:v>43553</c:v>
                </c:pt>
                <c:pt idx="43">
                  <c:v>43554</c:v>
                </c:pt>
                <c:pt idx="44">
                  <c:v>43555</c:v>
                </c:pt>
                <c:pt idx="45">
                  <c:v>43556</c:v>
                </c:pt>
                <c:pt idx="46">
                  <c:v>43557</c:v>
                </c:pt>
                <c:pt idx="47">
                  <c:v>43558</c:v>
                </c:pt>
                <c:pt idx="48">
                  <c:v>43559</c:v>
                </c:pt>
                <c:pt idx="49">
                  <c:v>43560</c:v>
                </c:pt>
                <c:pt idx="50">
                  <c:v>43561</c:v>
                </c:pt>
                <c:pt idx="51">
                  <c:v>43562</c:v>
                </c:pt>
                <c:pt idx="52">
                  <c:v>43563</c:v>
                </c:pt>
                <c:pt idx="53">
                  <c:v>43564</c:v>
                </c:pt>
                <c:pt idx="54">
                  <c:v>43565</c:v>
                </c:pt>
                <c:pt idx="55">
                  <c:v>43566</c:v>
                </c:pt>
                <c:pt idx="56">
                  <c:v>43567</c:v>
                </c:pt>
                <c:pt idx="57">
                  <c:v>43568</c:v>
                </c:pt>
                <c:pt idx="58">
                  <c:v>43569</c:v>
                </c:pt>
                <c:pt idx="59">
                  <c:v>43570</c:v>
                </c:pt>
                <c:pt idx="60">
                  <c:v>43571</c:v>
                </c:pt>
                <c:pt idx="61">
                  <c:v>43572</c:v>
                </c:pt>
                <c:pt idx="62">
                  <c:v>43573</c:v>
                </c:pt>
                <c:pt idx="63">
                  <c:v>43574</c:v>
                </c:pt>
                <c:pt idx="64">
                  <c:v>43575</c:v>
                </c:pt>
                <c:pt idx="65">
                  <c:v>43576</c:v>
                </c:pt>
                <c:pt idx="66">
                  <c:v>43577</c:v>
                </c:pt>
                <c:pt idx="67">
                  <c:v>43578</c:v>
                </c:pt>
                <c:pt idx="68">
                  <c:v>43579</c:v>
                </c:pt>
                <c:pt idx="69">
                  <c:v>43580</c:v>
                </c:pt>
                <c:pt idx="70">
                  <c:v>43584</c:v>
                </c:pt>
                <c:pt idx="71">
                  <c:v>43585</c:v>
                </c:pt>
                <c:pt idx="72">
                  <c:v>43586</c:v>
                </c:pt>
                <c:pt idx="73">
                  <c:v>43587</c:v>
                </c:pt>
                <c:pt idx="74">
                  <c:v>43588</c:v>
                </c:pt>
                <c:pt idx="75">
                  <c:v>43589</c:v>
                </c:pt>
                <c:pt idx="76">
                  <c:v>43590</c:v>
                </c:pt>
                <c:pt idx="77">
                  <c:v>43591</c:v>
                </c:pt>
                <c:pt idx="78">
                  <c:v>43592</c:v>
                </c:pt>
                <c:pt idx="79">
                  <c:v>43593</c:v>
                </c:pt>
                <c:pt idx="80">
                  <c:v>43594</c:v>
                </c:pt>
                <c:pt idx="81">
                  <c:v>43595</c:v>
                </c:pt>
                <c:pt idx="82">
                  <c:v>43596</c:v>
                </c:pt>
                <c:pt idx="83">
                  <c:v>43597</c:v>
                </c:pt>
                <c:pt idx="84">
                  <c:v>43598</c:v>
                </c:pt>
                <c:pt idx="85">
                  <c:v>43599</c:v>
                </c:pt>
                <c:pt idx="86">
                  <c:v>43600</c:v>
                </c:pt>
                <c:pt idx="87">
                  <c:v>43601</c:v>
                </c:pt>
                <c:pt idx="88">
                  <c:v>43602</c:v>
                </c:pt>
                <c:pt idx="89">
                  <c:v>43603</c:v>
                </c:pt>
                <c:pt idx="90">
                  <c:v>43604</c:v>
                </c:pt>
                <c:pt idx="91">
                  <c:v>43605</c:v>
                </c:pt>
                <c:pt idx="92">
                  <c:v>43606</c:v>
                </c:pt>
                <c:pt idx="93">
                  <c:v>43607</c:v>
                </c:pt>
                <c:pt idx="94">
                  <c:v>43608</c:v>
                </c:pt>
                <c:pt idx="95">
                  <c:v>43609</c:v>
                </c:pt>
                <c:pt idx="96">
                  <c:v>43610</c:v>
                </c:pt>
                <c:pt idx="97">
                  <c:v>43611</c:v>
                </c:pt>
                <c:pt idx="98">
                  <c:v>43612</c:v>
                </c:pt>
                <c:pt idx="99">
                  <c:v>43613</c:v>
                </c:pt>
                <c:pt idx="100">
                  <c:v>43614</c:v>
                </c:pt>
                <c:pt idx="101">
                  <c:v>43615</c:v>
                </c:pt>
                <c:pt idx="102">
                  <c:v>43616</c:v>
                </c:pt>
                <c:pt idx="103">
                  <c:v>43617</c:v>
                </c:pt>
                <c:pt idx="104">
                  <c:v>43618</c:v>
                </c:pt>
                <c:pt idx="105">
                  <c:v>43619</c:v>
                </c:pt>
                <c:pt idx="106">
                  <c:v>43620</c:v>
                </c:pt>
                <c:pt idx="107">
                  <c:v>43621</c:v>
                </c:pt>
                <c:pt idx="108">
                  <c:v>43622</c:v>
                </c:pt>
                <c:pt idx="109">
                  <c:v>43623</c:v>
                </c:pt>
                <c:pt idx="110">
                  <c:v>43624</c:v>
                </c:pt>
                <c:pt idx="111">
                  <c:v>43625</c:v>
                </c:pt>
                <c:pt idx="112">
                  <c:v>43626</c:v>
                </c:pt>
                <c:pt idx="113">
                  <c:v>43627</c:v>
                </c:pt>
                <c:pt idx="114">
                  <c:v>43628</c:v>
                </c:pt>
                <c:pt idx="115">
                  <c:v>43629</c:v>
                </c:pt>
                <c:pt idx="116">
                  <c:v>43630</c:v>
                </c:pt>
                <c:pt idx="117">
                  <c:v>43631</c:v>
                </c:pt>
                <c:pt idx="118">
                  <c:v>43632</c:v>
                </c:pt>
                <c:pt idx="119">
                  <c:v>43633</c:v>
                </c:pt>
                <c:pt idx="120">
                  <c:v>43634</c:v>
                </c:pt>
                <c:pt idx="121">
                  <c:v>43635</c:v>
                </c:pt>
                <c:pt idx="122">
                  <c:v>43636</c:v>
                </c:pt>
                <c:pt idx="123">
                  <c:v>43637</c:v>
                </c:pt>
                <c:pt idx="124">
                  <c:v>43641</c:v>
                </c:pt>
                <c:pt idx="125">
                  <c:v>43642</c:v>
                </c:pt>
                <c:pt idx="126">
                  <c:v>43643</c:v>
                </c:pt>
                <c:pt idx="127">
                  <c:v>43644</c:v>
                </c:pt>
                <c:pt idx="128">
                  <c:v>43645</c:v>
                </c:pt>
                <c:pt idx="129">
                  <c:v>43646</c:v>
                </c:pt>
                <c:pt idx="130">
                  <c:v>43647</c:v>
                </c:pt>
                <c:pt idx="131">
                  <c:v>43648</c:v>
                </c:pt>
                <c:pt idx="132">
                  <c:v>43649</c:v>
                </c:pt>
                <c:pt idx="133">
                  <c:v>43650</c:v>
                </c:pt>
                <c:pt idx="134">
                  <c:v>43651</c:v>
                </c:pt>
                <c:pt idx="135">
                  <c:v>43652</c:v>
                </c:pt>
                <c:pt idx="136">
                  <c:v>43653</c:v>
                </c:pt>
                <c:pt idx="137">
                  <c:v>43654</c:v>
                </c:pt>
                <c:pt idx="138">
                  <c:v>43655</c:v>
                </c:pt>
                <c:pt idx="139">
                  <c:v>43656</c:v>
                </c:pt>
                <c:pt idx="140">
                  <c:v>43657</c:v>
                </c:pt>
                <c:pt idx="141">
                  <c:v>43658</c:v>
                </c:pt>
                <c:pt idx="142">
                  <c:v>43659</c:v>
                </c:pt>
                <c:pt idx="143">
                  <c:v>43660</c:v>
                </c:pt>
                <c:pt idx="144">
                  <c:v>43661</c:v>
                </c:pt>
                <c:pt idx="145">
                  <c:v>43662</c:v>
                </c:pt>
                <c:pt idx="146">
                  <c:v>43663</c:v>
                </c:pt>
                <c:pt idx="147">
                  <c:v>43664</c:v>
                </c:pt>
                <c:pt idx="148">
                  <c:v>43665</c:v>
                </c:pt>
                <c:pt idx="149">
                  <c:v>43666</c:v>
                </c:pt>
                <c:pt idx="150">
                  <c:v>43667</c:v>
                </c:pt>
                <c:pt idx="151">
                  <c:v>43668</c:v>
                </c:pt>
                <c:pt idx="152">
                  <c:v>43669</c:v>
                </c:pt>
                <c:pt idx="153">
                  <c:v>43670</c:v>
                </c:pt>
                <c:pt idx="154">
                  <c:v>43671</c:v>
                </c:pt>
                <c:pt idx="155">
                  <c:v>43672</c:v>
                </c:pt>
                <c:pt idx="156">
                  <c:v>43673</c:v>
                </c:pt>
                <c:pt idx="157">
                  <c:v>43674</c:v>
                </c:pt>
                <c:pt idx="158">
                  <c:v>43675</c:v>
                </c:pt>
                <c:pt idx="159">
                  <c:v>43676</c:v>
                </c:pt>
                <c:pt idx="160">
                  <c:v>43677</c:v>
                </c:pt>
                <c:pt idx="161">
                  <c:v>43678</c:v>
                </c:pt>
                <c:pt idx="162">
                  <c:v>43679</c:v>
                </c:pt>
                <c:pt idx="163">
                  <c:v>43680</c:v>
                </c:pt>
                <c:pt idx="164">
                  <c:v>43681</c:v>
                </c:pt>
                <c:pt idx="165">
                  <c:v>43682</c:v>
                </c:pt>
                <c:pt idx="166">
                  <c:v>43683</c:v>
                </c:pt>
                <c:pt idx="167">
                  <c:v>43684</c:v>
                </c:pt>
                <c:pt idx="168">
                  <c:v>43685</c:v>
                </c:pt>
                <c:pt idx="169">
                  <c:v>43686</c:v>
                </c:pt>
                <c:pt idx="170">
                  <c:v>43687</c:v>
                </c:pt>
                <c:pt idx="171">
                  <c:v>43688</c:v>
                </c:pt>
                <c:pt idx="172">
                  <c:v>43689</c:v>
                </c:pt>
                <c:pt idx="173">
                  <c:v>43690</c:v>
                </c:pt>
                <c:pt idx="174">
                  <c:v>43691</c:v>
                </c:pt>
                <c:pt idx="175">
                  <c:v>43692</c:v>
                </c:pt>
                <c:pt idx="176">
                  <c:v>43693</c:v>
                </c:pt>
                <c:pt idx="177">
                  <c:v>43694</c:v>
                </c:pt>
                <c:pt idx="178">
                  <c:v>43695</c:v>
                </c:pt>
                <c:pt idx="179">
                  <c:v>43696</c:v>
                </c:pt>
                <c:pt idx="180">
                  <c:v>43697</c:v>
                </c:pt>
                <c:pt idx="181">
                  <c:v>43698</c:v>
                </c:pt>
                <c:pt idx="182">
                  <c:v>43699</c:v>
                </c:pt>
                <c:pt idx="183">
                  <c:v>43700</c:v>
                </c:pt>
                <c:pt idx="184">
                  <c:v>43701</c:v>
                </c:pt>
                <c:pt idx="185">
                  <c:v>43702</c:v>
                </c:pt>
                <c:pt idx="186">
                  <c:v>43703</c:v>
                </c:pt>
                <c:pt idx="187">
                  <c:v>43704</c:v>
                </c:pt>
                <c:pt idx="188">
                  <c:v>43705</c:v>
                </c:pt>
                <c:pt idx="189">
                  <c:v>43706</c:v>
                </c:pt>
                <c:pt idx="190">
                  <c:v>43707</c:v>
                </c:pt>
                <c:pt idx="191">
                  <c:v>43708</c:v>
                </c:pt>
                <c:pt idx="192">
                  <c:v>43709</c:v>
                </c:pt>
                <c:pt idx="193">
                  <c:v>43710</c:v>
                </c:pt>
                <c:pt idx="194">
                  <c:v>43711</c:v>
                </c:pt>
                <c:pt idx="195">
                  <c:v>43712</c:v>
                </c:pt>
                <c:pt idx="196">
                  <c:v>43713</c:v>
                </c:pt>
                <c:pt idx="197">
                  <c:v>43714</c:v>
                </c:pt>
                <c:pt idx="198">
                  <c:v>43715</c:v>
                </c:pt>
                <c:pt idx="199">
                  <c:v>43716</c:v>
                </c:pt>
                <c:pt idx="200">
                  <c:v>43717</c:v>
                </c:pt>
                <c:pt idx="201">
                  <c:v>43718</c:v>
                </c:pt>
                <c:pt idx="202">
                  <c:v>43719</c:v>
                </c:pt>
                <c:pt idx="203">
                  <c:v>43720</c:v>
                </c:pt>
                <c:pt idx="204">
                  <c:v>43721</c:v>
                </c:pt>
                <c:pt idx="205">
                  <c:v>43722</c:v>
                </c:pt>
                <c:pt idx="206">
                  <c:v>43723</c:v>
                </c:pt>
                <c:pt idx="207">
                  <c:v>43724</c:v>
                </c:pt>
                <c:pt idx="208">
                  <c:v>43725</c:v>
                </c:pt>
                <c:pt idx="209">
                  <c:v>43726</c:v>
                </c:pt>
                <c:pt idx="210">
                  <c:v>43727</c:v>
                </c:pt>
                <c:pt idx="211">
                  <c:v>43728</c:v>
                </c:pt>
                <c:pt idx="212">
                  <c:v>43729</c:v>
                </c:pt>
                <c:pt idx="213">
                  <c:v>43730</c:v>
                </c:pt>
                <c:pt idx="214">
                  <c:v>43731</c:v>
                </c:pt>
                <c:pt idx="215">
                  <c:v>43732</c:v>
                </c:pt>
                <c:pt idx="216">
                  <c:v>43733</c:v>
                </c:pt>
                <c:pt idx="217">
                  <c:v>43734</c:v>
                </c:pt>
                <c:pt idx="218">
                  <c:v>43735</c:v>
                </c:pt>
                <c:pt idx="219">
                  <c:v>43736</c:v>
                </c:pt>
                <c:pt idx="220">
                  <c:v>43737</c:v>
                </c:pt>
                <c:pt idx="221">
                  <c:v>43738</c:v>
                </c:pt>
                <c:pt idx="222">
                  <c:v>43739</c:v>
                </c:pt>
                <c:pt idx="223">
                  <c:v>43740</c:v>
                </c:pt>
                <c:pt idx="224">
                  <c:v>43741</c:v>
                </c:pt>
                <c:pt idx="225">
                  <c:v>43742</c:v>
                </c:pt>
                <c:pt idx="226">
                  <c:v>43743</c:v>
                </c:pt>
                <c:pt idx="227">
                  <c:v>43744</c:v>
                </c:pt>
                <c:pt idx="228">
                  <c:v>43745</c:v>
                </c:pt>
                <c:pt idx="229">
                  <c:v>43746</c:v>
                </c:pt>
                <c:pt idx="230">
                  <c:v>43747</c:v>
                </c:pt>
                <c:pt idx="231">
                  <c:v>43748</c:v>
                </c:pt>
                <c:pt idx="232">
                  <c:v>43749</c:v>
                </c:pt>
                <c:pt idx="233">
                  <c:v>43750</c:v>
                </c:pt>
                <c:pt idx="234">
                  <c:v>43751</c:v>
                </c:pt>
                <c:pt idx="235">
                  <c:v>43752</c:v>
                </c:pt>
                <c:pt idx="236">
                  <c:v>43753</c:v>
                </c:pt>
                <c:pt idx="237">
                  <c:v>43754</c:v>
                </c:pt>
                <c:pt idx="238">
                  <c:v>43755</c:v>
                </c:pt>
                <c:pt idx="239">
                  <c:v>43756</c:v>
                </c:pt>
                <c:pt idx="240">
                  <c:v>43757</c:v>
                </c:pt>
                <c:pt idx="241">
                  <c:v>43758</c:v>
                </c:pt>
                <c:pt idx="242">
                  <c:v>43759</c:v>
                </c:pt>
                <c:pt idx="243">
                  <c:v>43760</c:v>
                </c:pt>
                <c:pt idx="244">
                  <c:v>43761</c:v>
                </c:pt>
                <c:pt idx="245">
                  <c:v>43762</c:v>
                </c:pt>
                <c:pt idx="246">
                  <c:v>43763</c:v>
                </c:pt>
                <c:pt idx="247">
                  <c:v>43764</c:v>
                </c:pt>
                <c:pt idx="248">
                  <c:v>43765</c:v>
                </c:pt>
                <c:pt idx="249">
                  <c:v>43766</c:v>
                </c:pt>
                <c:pt idx="250">
                  <c:v>43767</c:v>
                </c:pt>
                <c:pt idx="251">
                  <c:v>43768</c:v>
                </c:pt>
                <c:pt idx="252">
                  <c:v>43769</c:v>
                </c:pt>
                <c:pt idx="253">
                  <c:v>43770</c:v>
                </c:pt>
                <c:pt idx="254">
                  <c:v>43771</c:v>
                </c:pt>
                <c:pt idx="255">
                  <c:v>43772</c:v>
                </c:pt>
                <c:pt idx="256">
                  <c:v>43773</c:v>
                </c:pt>
                <c:pt idx="257">
                  <c:v>43774</c:v>
                </c:pt>
                <c:pt idx="258">
                  <c:v>43775</c:v>
                </c:pt>
                <c:pt idx="259">
                  <c:v>43776</c:v>
                </c:pt>
                <c:pt idx="260">
                  <c:v>43777</c:v>
                </c:pt>
                <c:pt idx="261">
                  <c:v>43778</c:v>
                </c:pt>
                <c:pt idx="262">
                  <c:v>43779</c:v>
                </c:pt>
                <c:pt idx="263">
                  <c:v>43780</c:v>
                </c:pt>
                <c:pt idx="264">
                  <c:v>43781</c:v>
                </c:pt>
                <c:pt idx="265">
                  <c:v>43782</c:v>
                </c:pt>
                <c:pt idx="266">
                  <c:v>43783</c:v>
                </c:pt>
                <c:pt idx="267">
                  <c:v>43784</c:v>
                </c:pt>
                <c:pt idx="268">
                  <c:v>43785</c:v>
                </c:pt>
                <c:pt idx="269">
                  <c:v>43786</c:v>
                </c:pt>
                <c:pt idx="270">
                  <c:v>43787</c:v>
                </c:pt>
                <c:pt idx="271">
                  <c:v>43788</c:v>
                </c:pt>
                <c:pt idx="272">
                  <c:v>43789</c:v>
                </c:pt>
                <c:pt idx="273">
                  <c:v>43790</c:v>
                </c:pt>
                <c:pt idx="274">
                  <c:v>43791</c:v>
                </c:pt>
                <c:pt idx="275">
                  <c:v>43792</c:v>
                </c:pt>
                <c:pt idx="276">
                  <c:v>43793</c:v>
                </c:pt>
                <c:pt idx="277">
                  <c:v>43794</c:v>
                </c:pt>
                <c:pt idx="278">
                  <c:v>43795</c:v>
                </c:pt>
                <c:pt idx="279">
                  <c:v>43796</c:v>
                </c:pt>
                <c:pt idx="280">
                  <c:v>43797</c:v>
                </c:pt>
                <c:pt idx="281">
                  <c:v>43798</c:v>
                </c:pt>
                <c:pt idx="282">
                  <c:v>43799</c:v>
                </c:pt>
                <c:pt idx="283">
                  <c:v>43800</c:v>
                </c:pt>
                <c:pt idx="284">
                  <c:v>43801</c:v>
                </c:pt>
                <c:pt idx="285">
                  <c:v>43802</c:v>
                </c:pt>
                <c:pt idx="286">
                  <c:v>43803</c:v>
                </c:pt>
                <c:pt idx="287">
                  <c:v>43804</c:v>
                </c:pt>
                <c:pt idx="288">
                  <c:v>43805</c:v>
                </c:pt>
                <c:pt idx="289">
                  <c:v>43808</c:v>
                </c:pt>
                <c:pt idx="290">
                  <c:v>43809</c:v>
                </c:pt>
                <c:pt idx="291">
                  <c:v>43810</c:v>
                </c:pt>
                <c:pt idx="292">
                  <c:v>43811</c:v>
                </c:pt>
                <c:pt idx="293">
                  <c:v>43812</c:v>
                </c:pt>
                <c:pt idx="294">
                  <c:v>43815</c:v>
                </c:pt>
                <c:pt idx="295">
                  <c:v>43816</c:v>
                </c:pt>
                <c:pt idx="296">
                  <c:v>43817</c:v>
                </c:pt>
                <c:pt idx="297">
                  <c:v>43818</c:v>
                </c:pt>
                <c:pt idx="298">
                  <c:v>43819</c:v>
                </c:pt>
                <c:pt idx="299">
                  <c:v>43822</c:v>
                </c:pt>
                <c:pt idx="300">
                  <c:v>43823</c:v>
                </c:pt>
                <c:pt idx="301">
                  <c:v>43824</c:v>
                </c:pt>
                <c:pt idx="302">
                  <c:v>43825</c:v>
                </c:pt>
                <c:pt idx="303">
                  <c:v>43826</c:v>
                </c:pt>
                <c:pt idx="304">
                  <c:v>43829</c:v>
                </c:pt>
                <c:pt idx="305">
                  <c:v>43830</c:v>
                </c:pt>
                <c:pt idx="306">
                  <c:v>43831</c:v>
                </c:pt>
                <c:pt idx="307">
                  <c:v>43832</c:v>
                </c:pt>
                <c:pt idx="308">
                  <c:v>43833</c:v>
                </c:pt>
                <c:pt idx="309">
                  <c:v>43836</c:v>
                </c:pt>
                <c:pt idx="310">
                  <c:v>43837</c:v>
                </c:pt>
                <c:pt idx="311">
                  <c:v>43838</c:v>
                </c:pt>
                <c:pt idx="312">
                  <c:v>43839</c:v>
                </c:pt>
                <c:pt idx="313">
                  <c:v>43840</c:v>
                </c:pt>
                <c:pt idx="314">
                  <c:v>43843</c:v>
                </c:pt>
                <c:pt idx="315">
                  <c:v>43844</c:v>
                </c:pt>
                <c:pt idx="316">
                  <c:v>43845</c:v>
                </c:pt>
                <c:pt idx="317">
                  <c:v>43846</c:v>
                </c:pt>
                <c:pt idx="318">
                  <c:v>43847</c:v>
                </c:pt>
                <c:pt idx="319">
                  <c:v>43850</c:v>
                </c:pt>
                <c:pt idx="320">
                  <c:v>43851</c:v>
                </c:pt>
                <c:pt idx="321">
                  <c:v>43852</c:v>
                </c:pt>
                <c:pt idx="322">
                  <c:v>43853</c:v>
                </c:pt>
                <c:pt idx="323">
                  <c:v>43854</c:v>
                </c:pt>
                <c:pt idx="324">
                  <c:v>43857</c:v>
                </c:pt>
                <c:pt idx="325">
                  <c:v>43858</c:v>
                </c:pt>
                <c:pt idx="326">
                  <c:v>43859</c:v>
                </c:pt>
                <c:pt idx="327">
                  <c:v>43860</c:v>
                </c:pt>
                <c:pt idx="328">
                  <c:v>43861</c:v>
                </c:pt>
                <c:pt idx="329">
                  <c:v>43864</c:v>
                </c:pt>
                <c:pt idx="330">
                  <c:v>43865</c:v>
                </c:pt>
                <c:pt idx="331">
                  <c:v>43866</c:v>
                </c:pt>
                <c:pt idx="332">
                  <c:v>43867</c:v>
                </c:pt>
                <c:pt idx="333">
                  <c:v>43868</c:v>
                </c:pt>
                <c:pt idx="334">
                  <c:v>43871</c:v>
                </c:pt>
                <c:pt idx="335">
                  <c:v>43872</c:v>
                </c:pt>
                <c:pt idx="336">
                  <c:v>43873</c:v>
                </c:pt>
                <c:pt idx="337">
                  <c:v>43874</c:v>
                </c:pt>
                <c:pt idx="338">
                  <c:v>43875</c:v>
                </c:pt>
                <c:pt idx="339">
                  <c:v>43878</c:v>
                </c:pt>
                <c:pt idx="340">
                  <c:v>43879</c:v>
                </c:pt>
                <c:pt idx="341">
                  <c:v>43880</c:v>
                </c:pt>
                <c:pt idx="342">
                  <c:v>43881</c:v>
                </c:pt>
                <c:pt idx="343">
                  <c:v>43882</c:v>
                </c:pt>
                <c:pt idx="344">
                  <c:v>43885</c:v>
                </c:pt>
                <c:pt idx="345">
                  <c:v>43886</c:v>
                </c:pt>
                <c:pt idx="346">
                  <c:v>43887</c:v>
                </c:pt>
                <c:pt idx="347">
                  <c:v>43888</c:v>
                </c:pt>
                <c:pt idx="348">
                  <c:v>43889</c:v>
                </c:pt>
                <c:pt idx="349">
                  <c:v>43892</c:v>
                </c:pt>
                <c:pt idx="350">
                  <c:v>43893</c:v>
                </c:pt>
                <c:pt idx="351">
                  <c:v>43894</c:v>
                </c:pt>
                <c:pt idx="352">
                  <c:v>43895</c:v>
                </c:pt>
                <c:pt idx="353">
                  <c:v>43896</c:v>
                </c:pt>
                <c:pt idx="354">
                  <c:v>43899</c:v>
                </c:pt>
                <c:pt idx="355">
                  <c:v>43900</c:v>
                </c:pt>
                <c:pt idx="356">
                  <c:v>43901</c:v>
                </c:pt>
                <c:pt idx="357">
                  <c:v>43902</c:v>
                </c:pt>
                <c:pt idx="358">
                  <c:v>43903</c:v>
                </c:pt>
                <c:pt idx="359">
                  <c:v>43906</c:v>
                </c:pt>
                <c:pt idx="360">
                  <c:v>43907</c:v>
                </c:pt>
                <c:pt idx="361">
                  <c:v>43908</c:v>
                </c:pt>
                <c:pt idx="362">
                  <c:v>43909</c:v>
                </c:pt>
                <c:pt idx="363">
                  <c:v>43910</c:v>
                </c:pt>
                <c:pt idx="364">
                  <c:v>43913</c:v>
                </c:pt>
                <c:pt idx="365">
                  <c:v>43914</c:v>
                </c:pt>
                <c:pt idx="366">
                  <c:v>43915</c:v>
                </c:pt>
                <c:pt idx="367">
                  <c:v>43916</c:v>
                </c:pt>
                <c:pt idx="368">
                  <c:v>43917</c:v>
                </c:pt>
                <c:pt idx="369">
                  <c:v>43920</c:v>
                </c:pt>
                <c:pt idx="370">
                  <c:v>43921</c:v>
                </c:pt>
                <c:pt idx="371">
                  <c:v>43922</c:v>
                </c:pt>
                <c:pt idx="372">
                  <c:v>43923</c:v>
                </c:pt>
                <c:pt idx="373">
                  <c:v>43924</c:v>
                </c:pt>
                <c:pt idx="374">
                  <c:v>43927</c:v>
                </c:pt>
                <c:pt idx="375">
                  <c:v>43928</c:v>
                </c:pt>
                <c:pt idx="376">
                  <c:v>43929</c:v>
                </c:pt>
                <c:pt idx="377">
                  <c:v>43930</c:v>
                </c:pt>
                <c:pt idx="378">
                  <c:v>43931</c:v>
                </c:pt>
                <c:pt idx="379">
                  <c:v>43934</c:v>
                </c:pt>
                <c:pt idx="380">
                  <c:v>43935</c:v>
                </c:pt>
                <c:pt idx="381">
                  <c:v>43936</c:v>
                </c:pt>
                <c:pt idx="382">
                  <c:v>43937</c:v>
                </c:pt>
                <c:pt idx="383">
                  <c:v>43938</c:v>
                </c:pt>
                <c:pt idx="384">
                  <c:v>43941</c:v>
                </c:pt>
                <c:pt idx="385">
                  <c:v>43942</c:v>
                </c:pt>
                <c:pt idx="386">
                  <c:v>43943</c:v>
                </c:pt>
                <c:pt idx="387">
                  <c:v>43944</c:v>
                </c:pt>
                <c:pt idx="388">
                  <c:v>43945</c:v>
                </c:pt>
                <c:pt idx="389">
                  <c:v>43948</c:v>
                </c:pt>
                <c:pt idx="390">
                  <c:v>43949</c:v>
                </c:pt>
                <c:pt idx="391">
                  <c:v>43950</c:v>
                </c:pt>
                <c:pt idx="392">
                  <c:v>43951</c:v>
                </c:pt>
                <c:pt idx="393">
                  <c:v>43952</c:v>
                </c:pt>
                <c:pt idx="394">
                  <c:v>43955</c:v>
                </c:pt>
                <c:pt idx="395">
                  <c:v>43956</c:v>
                </c:pt>
                <c:pt idx="396">
                  <c:v>43957</c:v>
                </c:pt>
                <c:pt idx="397">
                  <c:v>43958</c:v>
                </c:pt>
                <c:pt idx="398">
                  <c:v>43959</c:v>
                </c:pt>
                <c:pt idx="399">
                  <c:v>43962</c:v>
                </c:pt>
                <c:pt idx="400">
                  <c:v>43963</c:v>
                </c:pt>
                <c:pt idx="401">
                  <c:v>43964</c:v>
                </c:pt>
                <c:pt idx="402">
                  <c:v>43965</c:v>
                </c:pt>
                <c:pt idx="403">
                  <c:v>43966</c:v>
                </c:pt>
                <c:pt idx="404">
                  <c:v>43969</c:v>
                </c:pt>
                <c:pt idx="405">
                  <c:v>43970</c:v>
                </c:pt>
                <c:pt idx="406">
                  <c:v>43971</c:v>
                </c:pt>
                <c:pt idx="407">
                  <c:v>43972</c:v>
                </c:pt>
                <c:pt idx="408">
                  <c:v>43973</c:v>
                </c:pt>
                <c:pt idx="409">
                  <c:v>43976</c:v>
                </c:pt>
                <c:pt idx="410">
                  <c:v>43977</c:v>
                </c:pt>
                <c:pt idx="411">
                  <c:v>43978</c:v>
                </c:pt>
                <c:pt idx="412">
                  <c:v>43979</c:v>
                </c:pt>
                <c:pt idx="413">
                  <c:v>43980</c:v>
                </c:pt>
                <c:pt idx="414">
                  <c:v>43983</c:v>
                </c:pt>
                <c:pt idx="415">
                  <c:v>43984</c:v>
                </c:pt>
                <c:pt idx="416">
                  <c:v>43985</c:v>
                </c:pt>
                <c:pt idx="417">
                  <c:v>43986</c:v>
                </c:pt>
                <c:pt idx="418">
                  <c:v>43987</c:v>
                </c:pt>
                <c:pt idx="419">
                  <c:v>43990</c:v>
                </c:pt>
                <c:pt idx="420">
                  <c:v>43991</c:v>
                </c:pt>
                <c:pt idx="421">
                  <c:v>43992</c:v>
                </c:pt>
                <c:pt idx="422">
                  <c:v>43993</c:v>
                </c:pt>
                <c:pt idx="423">
                  <c:v>43994</c:v>
                </c:pt>
                <c:pt idx="424">
                  <c:v>43997</c:v>
                </c:pt>
                <c:pt idx="425">
                  <c:v>43998</c:v>
                </c:pt>
                <c:pt idx="426">
                  <c:v>43999</c:v>
                </c:pt>
                <c:pt idx="427">
                  <c:v>44000</c:v>
                </c:pt>
                <c:pt idx="428">
                  <c:v>44001</c:v>
                </c:pt>
                <c:pt idx="429">
                  <c:v>44004</c:v>
                </c:pt>
              </c:numCache>
            </c:numRef>
          </c:cat>
          <c:val>
            <c:numRef>
              <c:f>'Iowa election probabilities'!$N$4:$N$433</c:f>
              <c:numCache>
                <c:formatCode>0%</c:formatCode>
                <c:ptCount val="430"/>
                <c:pt idx="0">
                  <c:v>0.61297071129707115</c:v>
                </c:pt>
                <c:pt idx="1">
                  <c:v>0.62244897959183676</c:v>
                </c:pt>
                <c:pt idx="2">
                  <c:v>0.62244897959183676</c:v>
                </c:pt>
                <c:pt idx="3">
                  <c:v>0.62206332992849844</c:v>
                </c:pt>
                <c:pt idx="4">
                  <c:v>0.61623246492985972</c:v>
                </c:pt>
                <c:pt idx="5">
                  <c:v>0.61699999999999999</c:v>
                </c:pt>
                <c:pt idx="6">
                  <c:v>0.61271102284011913</c:v>
                </c:pt>
                <c:pt idx="7">
                  <c:v>0.61271102284011913</c:v>
                </c:pt>
                <c:pt idx="8">
                  <c:v>0.6134786917740338</c:v>
                </c:pt>
                <c:pt idx="9">
                  <c:v>0.61714855433698901</c:v>
                </c:pt>
                <c:pt idx="10">
                  <c:v>0.61838161838161843</c:v>
                </c:pt>
                <c:pt idx="11">
                  <c:v>0.61938061938061939</c:v>
                </c:pt>
                <c:pt idx="12">
                  <c:v>0.61938061938061939</c:v>
                </c:pt>
                <c:pt idx="13">
                  <c:v>0.62127236580516898</c:v>
                </c:pt>
                <c:pt idx="14">
                  <c:v>0.625</c:v>
                </c:pt>
                <c:pt idx="15">
                  <c:v>0.625</c:v>
                </c:pt>
                <c:pt idx="16">
                  <c:v>0.625</c:v>
                </c:pt>
                <c:pt idx="17">
                  <c:v>0.625</c:v>
                </c:pt>
                <c:pt idx="18">
                  <c:v>0.62686567164179108</c:v>
                </c:pt>
                <c:pt idx="19">
                  <c:v>0.65587044534412964</c:v>
                </c:pt>
                <c:pt idx="20">
                  <c:v>0.66019417475728159</c:v>
                </c:pt>
                <c:pt idx="21">
                  <c:v>0.64322120285423035</c:v>
                </c:pt>
                <c:pt idx="22">
                  <c:v>0.65660770031217475</c:v>
                </c:pt>
                <c:pt idx="23">
                  <c:v>0.67961165048543681</c:v>
                </c:pt>
                <c:pt idx="24">
                  <c:v>0.69171483622350671</c:v>
                </c:pt>
                <c:pt idx="25">
                  <c:v>0.69171483622350671</c:v>
                </c:pt>
                <c:pt idx="26">
                  <c:v>0.69171483622350671</c:v>
                </c:pt>
                <c:pt idx="27">
                  <c:v>0.69171483622350671</c:v>
                </c:pt>
                <c:pt idx="28">
                  <c:v>0.69171483622350671</c:v>
                </c:pt>
                <c:pt idx="29">
                  <c:v>0.69171483622350671</c:v>
                </c:pt>
                <c:pt idx="30">
                  <c:v>0.69171483622350671</c:v>
                </c:pt>
                <c:pt idx="31">
                  <c:v>0.69171483622350671</c:v>
                </c:pt>
                <c:pt idx="32">
                  <c:v>0.69171483622350671</c:v>
                </c:pt>
                <c:pt idx="33">
                  <c:v>0.69171483622350671</c:v>
                </c:pt>
                <c:pt idx="34">
                  <c:v>0.7540056550424129</c:v>
                </c:pt>
                <c:pt idx="35">
                  <c:v>0.7540056550424129</c:v>
                </c:pt>
                <c:pt idx="36">
                  <c:v>0.7540056550424129</c:v>
                </c:pt>
                <c:pt idx="37">
                  <c:v>0.75117370892018787</c:v>
                </c:pt>
                <c:pt idx="38">
                  <c:v>0.71628910463861917</c:v>
                </c:pt>
                <c:pt idx="39">
                  <c:v>0.71628910463861917</c:v>
                </c:pt>
                <c:pt idx="40">
                  <c:v>0.71628910463861917</c:v>
                </c:pt>
                <c:pt idx="41">
                  <c:v>0.75165250236071757</c:v>
                </c:pt>
                <c:pt idx="42">
                  <c:v>0.75954198473282442</c:v>
                </c:pt>
                <c:pt idx="43">
                  <c:v>0.74801587301587302</c:v>
                </c:pt>
                <c:pt idx="44">
                  <c:v>0.74474474474474472</c:v>
                </c:pt>
                <c:pt idx="45">
                  <c:v>0.74527363184079609</c:v>
                </c:pt>
                <c:pt idx="46">
                  <c:v>0.74527363184079609</c:v>
                </c:pt>
                <c:pt idx="47">
                  <c:v>0.74552683896620275</c:v>
                </c:pt>
                <c:pt idx="48">
                  <c:v>0.74901960784313726</c:v>
                </c:pt>
                <c:pt idx="49">
                  <c:v>0.74649298597194391</c:v>
                </c:pt>
                <c:pt idx="50">
                  <c:v>0.74724172517552656</c:v>
                </c:pt>
                <c:pt idx="51">
                  <c:v>0.74129353233830853</c:v>
                </c:pt>
                <c:pt idx="52">
                  <c:v>0.74775672981056818</c:v>
                </c:pt>
                <c:pt idx="53">
                  <c:v>0.74183976261127582</c:v>
                </c:pt>
                <c:pt idx="54">
                  <c:v>0.73891625615763534</c:v>
                </c:pt>
                <c:pt idx="55">
                  <c:v>0.73385518590998045</c:v>
                </c:pt>
                <c:pt idx="56">
                  <c:v>0.73313782991202336</c:v>
                </c:pt>
                <c:pt idx="57">
                  <c:v>0.73170731707317083</c:v>
                </c:pt>
                <c:pt idx="58">
                  <c:v>0.7260956175298805</c:v>
                </c:pt>
                <c:pt idx="59">
                  <c:v>0.73385518590998045</c:v>
                </c:pt>
                <c:pt idx="60">
                  <c:v>0.73170731707317083</c:v>
                </c:pt>
                <c:pt idx="61">
                  <c:v>0.73170731707317083</c:v>
                </c:pt>
                <c:pt idx="62">
                  <c:v>0.72301425661914454</c:v>
                </c:pt>
                <c:pt idx="63">
                  <c:v>0.72301425661914454</c:v>
                </c:pt>
                <c:pt idx="64">
                  <c:v>0.72008113590263689</c:v>
                </c:pt>
                <c:pt idx="65">
                  <c:v>0.72008113590263689</c:v>
                </c:pt>
                <c:pt idx="66">
                  <c:v>0.68962172647914644</c:v>
                </c:pt>
                <c:pt idx="67">
                  <c:v>0.71976967370441458</c:v>
                </c:pt>
                <c:pt idx="68">
                  <c:v>0.71976967370441458</c:v>
                </c:pt>
                <c:pt idx="69">
                  <c:v>0.71360608943862991</c:v>
                </c:pt>
                <c:pt idx="70">
                  <c:v>0.70519098922624879</c:v>
                </c:pt>
                <c:pt idx="71">
                  <c:v>0.66933066933066931</c:v>
                </c:pt>
                <c:pt idx="72">
                  <c:v>0.66137040714995032</c:v>
                </c:pt>
                <c:pt idx="73">
                  <c:v>0.70392156862745092</c:v>
                </c:pt>
                <c:pt idx="74">
                  <c:v>0.64785992217898836</c:v>
                </c:pt>
                <c:pt idx="75">
                  <c:v>0.64785992217898836</c:v>
                </c:pt>
                <c:pt idx="76">
                  <c:v>0.64785992217898836</c:v>
                </c:pt>
                <c:pt idx="77">
                  <c:v>0.64785992217898836</c:v>
                </c:pt>
                <c:pt idx="78">
                  <c:v>0.64785992217898836</c:v>
                </c:pt>
                <c:pt idx="79">
                  <c:v>0.64785992217898836</c:v>
                </c:pt>
                <c:pt idx="80">
                  <c:v>0.64785992217898836</c:v>
                </c:pt>
                <c:pt idx="81">
                  <c:v>0.64785992217898836</c:v>
                </c:pt>
                <c:pt idx="82">
                  <c:v>0.65259117082533591</c:v>
                </c:pt>
                <c:pt idx="83">
                  <c:v>0.65259117082533591</c:v>
                </c:pt>
                <c:pt idx="84">
                  <c:v>0.65259117082533591</c:v>
                </c:pt>
                <c:pt idx="85">
                  <c:v>0.69930761622156279</c:v>
                </c:pt>
                <c:pt idx="86">
                  <c:v>0.69930761622156279</c:v>
                </c:pt>
                <c:pt idx="87">
                  <c:v>0.69930761622156279</c:v>
                </c:pt>
                <c:pt idx="88">
                  <c:v>0.69930761622156279</c:v>
                </c:pt>
                <c:pt idx="89">
                  <c:v>0.69930761622156279</c:v>
                </c:pt>
                <c:pt idx="90">
                  <c:v>0.69930761622156279</c:v>
                </c:pt>
                <c:pt idx="91">
                  <c:v>0.68631368631368628</c:v>
                </c:pt>
                <c:pt idx="92">
                  <c:v>0.68631368631368628</c:v>
                </c:pt>
                <c:pt idx="93">
                  <c:v>0.68631368631368628</c:v>
                </c:pt>
                <c:pt idx="94">
                  <c:v>0.68631368631368628</c:v>
                </c:pt>
                <c:pt idx="95">
                  <c:v>0.68631368631368628</c:v>
                </c:pt>
                <c:pt idx="96">
                  <c:v>0.68631368631368628</c:v>
                </c:pt>
                <c:pt idx="97">
                  <c:v>0.68631368631368628</c:v>
                </c:pt>
                <c:pt idx="98">
                  <c:v>0.68631368631368628</c:v>
                </c:pt>
                <c:pt idx="99">
                  <c:v>0.68631368631368628</c:v>
                </c:pt>
                <c:pt idx="100">
                  <c:v>0.68631368631368628</c:v>
                </c:pt>
                <c:pt idx="101">
                  <c:v>0.693359375</c:v>
                </c:pt>
                <c:pt idx="102">
                  <c:v>0.693359375</c:v>
                </c:pt>
                <c:pt idx="103">
                  <c:v>0.69455252918287935</c:v>
                </c:pt>
                <c:pt idx="104">
                  <c:v>0.70414201183431946</c:v>
                </c:pt>
                <c:pt idx="105">
                  <c:v>0.70472440944881887</c:v>
                </c:pt>
                <c:pt idx="106">
                  <c:v>0.70443349753694584</c:v>
                </c:pt>
                <c:pt idx="107">
                  <c:v>0.70443349753694584</c:v>
                </c:pt>
                <c:pt idx="108">
                  <c:v>0.70443349753694584</c:v>
                </c:pt>
                <c:pt idx="109">
                  <c:v>0.70588235294117641</c:v>
                </c:pt>
                <c:pt idx="110">
                  <c:v>0.70588235294117641</c:v>
                </c:pt>
                <c:pt idx="111">
                  <c:v>0.7061704211557297</c:v>
                </c:pt>
                <c:pt idx="112">
                  <c:v>0.72027972027972031</c:v>
                </c:pt>
                <c:pt idx="113">
                  <c:v>0.72027972027972031</c:v>
                </c:pt>
                <c:pt idx="114">
                  <c:v>0.7191574724172517</c:v>
                </c:pt>
                <c:pt idx="115">
                  <c:v>0.71843687374749499</c:v>
                </c:pt>
                <c:pt idx="116">
                  <c:v>0.71843687374749499</c:v>
                </c:pt>
                <c:pt idx="117">
                  <c:v>0.71843687374749499</c:v>
                </c:pt>
                <c:pt idx="118">
                  <c:v>0.73232323232323226</c:v>
                </c:pt>
                <c:pt idx="119">
                  <c:v>0.73232323232323226</c:v>
                </c:pt>
                <c:pt idx="120">
                  <c:v>0.73699999999999999</c:v>
                </c:pt>
                <c:pt idx="121">
                  <c:v>0.73626373626373631</c:v>
                </c:pt>
                <c:pt idx="122">
                  <c:v>0.73599999999999999</c:v>
                </c:pt>
                <c:pt idx="123">
                  <c:v>0.73626373626373631</c:v>
                </c:pt>
                <c:pt idx="124">
                  <c:v>0.73240832507433107</c:v>
                </c:pt>
                <c:pt idx="125">
                  <c:v>0.72891566265060237</c:v>
                </c:pt>
                <c:pt idx="126">
                  <c:v>0.71057884231536927</c:v>
                </c:pt>
                <c:pt idx="127">
                  <c:v>0.68</c:v>
                </c:pt>
                <c:pt idx="128">
                  <c:v>0.6793206793206793</c:v>
                </c:pt>
                <c:pt idx="129">
                  <c:v>0.68529411764705872</c:v>
                </c:pt>
                <c:pt idx="130">
                  <c:v>0.68462291870714986</c:v>
                </c:pt>
                <c:pt idx="131">
                  <c:v>0.65034965034965042</c:v>
                </c:pt>
                <c:pt idx="132">
                  <c:v>0.65034965034965042</c:v>
                </c:pt>
                <c:pt idx="133">
                  <c:v>0.65034965034965042</c:v>
                </c:pt>
                <c:pt idx="134">
                  <c:v>0.66118102613746377</c:v>
                </c:pt>
                <c:pt idx="135">
                  <c:v>0.66118102613746377</c:v>
                </c:pt>
                <c:pt idx="136">
                  <c:v>0.65736284889316643</c:v>
                </c:pt>
                <c:pt idx="137">
                  <c:v>0.65736284889316643</c:v>
                </c:pt>
                <c:pt idx="138">
                  <c:v>0.6793206793206793</c:v>
                </c:pt>
                <c:pt idx="139">
                  <c:v>0.66941297631307928</c:v>
                </c:pt>
                <c:pt idx="140">
                  <c:v>0.64851485148514854</c:v>
                </c:pt>
                <c:pt idx="141">
                  <c:v>0.65761396702230834</c:v>
                </c:pt>
                <c:pt idx="142">
                  <c:v>0.65761396702230834</c:v>
                </c:pt>
                <c:pt idx="143">
                  <c:v>0.67164179104477606</c:v>
                </c:pt>
                <c:pt idx="144">
                  <c:v>0.66118102613746377</c:v>
                </c:pt>
                <c:pt idx="145">
                  <c:v>0.66118102613746377</c:v>
                </c:pt>
                <c:pt idx="146">
                  <c:v>0.66666666666666663</c:v>
                </c:pt>
                <c:pt idx="147">
                  <c:v>0.65346534653465349</c:v>
                </c:pt>
                <c:pt idx="148">
                  <c:v>0.65277777777777779</c:v>
                </c:pt>
                <c:pt idx="149">
                  <c:v>0.66</c:v>
                </c:pt>
                <c:pt idx="150">
                  <c:v>0.66236345580933464</c:v>
                </c:pt>
                <c:pt idx="151">
                  <c:v>0.66236345580933464</c:v>
                </c:pt>
                <c:pt idx="152">
                  <c:v>0.65</c:v>
                </c:pt>
                <c:pt idx="153">
                  <c:v>0.64935064935064946</c:v>
                </c:pt>
                <c:pt idx="154">
                  <c:v>0.65034965034965042</c:v>
                </c:pt>
                <c:pt idx="155">
                  <c:v>0.65034965034965042</c:v>
                </c:pt>
                <c:pt idx="156">
                  <c:v>0.65034965034965042</c:v>
                </c:pt>
                <c:pt idx="157">
                  <c:v>0.6650438169425511</c:v>
                </c:pt>
                <c:pt idx="158">
                  <c:v>0.65756097560975624</c:v>
                </c:pt>
                <c:pt idx="159">
                  <c:v>0.65756097560975624</c:v>
                </c:pt>
                <c:pt idx="160">
                  <c:v>0.6555118110236221</c:v>
                </c:pt>
                <c:pt idx="161">
                  <c:v>0.65875370919881304</c:v>
                </c:pt>
                <c:pt idx="162">
                  <c:v>0.6607142857142857</c:v>
                </c:pt>
                <c:pt idx="163">
                  <c:v>0.660377358490566</c:v>
                </c:pt>
                <c:pt idx="164">
                  <c:v>0.660377358490566</c:v>
                </c:pt>
                <c:pt idx="165">
                  <c:v>0.660377358490566</c:v>
                </c:pt>
                <c:pt idx="166">
                  <c:v>0.660377358490566</c:v>
                </c:pt>
                <c:pt idx="167">
                  <c:v>0.65875370919881304</c:v>
                </c:pt>
                <c:pt idx="168">
                  <c:v>0.65974282888229474</c:v>
                </c:pt>
                <c:pt idx="169">
                  <c:v>0.65974282888229474</c:v>
                </c:pt>
                <c:pt idx="170">
                  <c:v>0.65634365634365643</c:v>
                </c:pt>
                <c:pt idx="171">
                  <c:v>0.65719882468168467</c:v>
                </c:pt>
                <c:pt idx="172">
                  <c:v>0.65034965034965042</c:v>
                </c:pt>
                <c:pt idx="173">
                  <c:v>0.65034965034965042</c:v>
                </c:pt>
                <c:pt idx="174">
                  <c:v>0.65449160908193493</c:v>
                </c:pt>
                <c:pt idx="175">
                  <c:v>0.6541501976284585</c:v>
                </c:pt>
                <c:pt idx="176">
                  <c:v>0.6541501976284585</c:v>
                </c:pt>
                <c:pt idx="177">
                  <c:v>0.65312190287413285</c:v>
                </c:pt>
                <c:pt idx="178">
                  <c:v>0.65277777777777779</c:v>
                </c:pt>
                <c:pt idx="179">
                  <c:v>0.65034965034965042</c:v>
                </c:pt>
                <c:pt idx="180">
                  <c:v>0.65034965034965042</c:v>
                </c:pt>
                <c:pt idx="181">
                  <c:v>0.65034965034965042</c:v>
                </c:pt>
                <c:pt idx="182">
                  <c:v>0.65868263473053901</c:v>
                </c:pt>
                <c:pt idx="183">
                  <c:v>0.66</c:v>
                </c:pt>
                <c:pt idx="184">
                  <c:v>0.66</c:v>
                </c:pt>
                <c:pt idx="185">
                  <c:v>0.66</c:v>
                </c:pt>
                <c:pt idx="186">
                  <c:v>0.63349753694581279</c:v>
                </c:pt>
                <c:pt idx="187">
                  <c:v>0.63918525703200768</c:v>
                </c:pt>
                <c:pt idx="188">
                  <c:v>0.63848396501457738</c:v>
                </c:pt>
                <c:pt idx="189">
                  <c:v>0.64100000000000001</c:v>
                </c:pt>
                <c:pt idx="190">
                  <c:v>0.64349553128103276</c:v>
                </c:pt>
                <c:pt idx="191">
                  <c:v>0.64560710760118467</c:v>
                </c:pt>
                <c:pt idx="192">
                  <c:v>0.64960629921259849</c:v>
                </c:pt>
                <c:pt idx="193">
                  <c:v>0.65298142717497554</c:v>
                </c:pt>
                <c:pt idx="194">
                  <c:v>0.64257028112449799</c:v>
                </c:pt>
                <c:pt idx="195">
                  <c:v>0.65166340508806264</c:v>
                </c:pt>
                <c:pt idx="196">
                  <c:v>0.64785992217898836</c:v>
                </c:pt>
                <c:pt idx="197">
                  <c:v>0.64481409001956946</c:v>
                </c:pt>
                <c:pt idx="198">
                  <c:v>0.6484375</c:v>
                </c:pt>
                <c:pt idx="199">
                  <c:v>0.64215686274509809</c:v>
                </c:pt>
                <c:pt idx="200">
                  <c:v>0.64039408866995073</c:v>
                </c:pt>
                <c:pt idx="201">
                  <c:v>0.64356435643564358</c:v>
                </c:pt>
                <c:pt idx="202">
                  <c:v>0.64042759961127316</c:v>
                </c:pt>
                <c:pt idx="203">
                  <c:v>0.63200000000000001</c:v>
                </c:pt>
                <c:pt idx="204">
                  <c:v>0.63956904995102848</c:v>
                </c:pt>
                <c:pt idx="205">
                  <c:v>0.64047151277013759</c:v>
                </c:pt>
                <c:pt idx="206">
                  <c:v>0.64554455445544556</c:v>
                </c:pt>
                <c:pt idx="207">
                  <c:v>0.64612326043737578</c:v>
                </c:pt>
                <c:pt idx="208">
                  <c:v>0.64935064935064946</c:v>
                </c:pt>
                <c:pt idx="209">
                  <c:v>0.65109343936381714</c:v>
                </c:pt>
                <c:pt idx="210">
                  <c:v>0.64555669050051079</c:v>
                </c:pt>
                <c:pt idx="211">
                  <c:v>0.64555669050051079</c:v>
                </c:pt>
                <c:pt idx="212">
                  <c:v>0.65472636815920404</c:v>
                </c:pt>
                <c:pt idx="213">
                  <c:v>0.65472636815920404</c:v>
                </c:pt>
                <c:pt idx="214">
                  <c:v>0.65369261477045915</c:v>
                </c:pt>
                <c:pt idx="215">
                  <c:v>0.65085771947527749</c:v>
                </c:pt>
                <c:pt idx="216">
                  <c:v>0.665686274509804</c:v>
                </c:pt>
                <c:pt idx="217">
                  <c:v>0.65868263473053901</c:v>
                </c:pt>
                <c:pt idx="218">
                  <c:v>0.66535433070866146</c:v>
                </c:pt>
                <c:pt idx="219">
                  <c:v>0.66535433070866146</c:v>
                </c:pt>
                <c:pt idx="220">
                  <c:v>0.6706467661691542</c:v>
                </c:pt>
                <c:pt idx="221">
                  <c:v>0.66832669322709171</c:v>
                </c:pt>
                <c:pt idx="222">
                  <c:v>0.66899302093718838</c:v>
                </c:pt>
                <c:pt idx="223">
                  <c:v>0.66899302093718838</c:v>
                </c:pt>
                <c:pt idx="224">
                  <c:v>0.66866267465069862</c:v>
                </c:pt>
                <c:pt idx="225">
                  <c:v>0.66866267465069862</c:v>
                </c:pt>
                <c:pt idx="226">
                  <c:v>0.65683382497541798</c:v>
                </c:pt>
                <c:pt idx="227">
                  <c:v>0.65490196078431373</c:v>
                </c:pt>
                <c:pt idx="228">
                  <c:v>0.65200391006842617</c:v>
                </c:pt>
                <c:pt idx="229">
                  <c:v>0.64864864864864868</c:v>
                </c:pt>
                <c:pt idx="230">
                  <c:v>0.66346153846153844</c:v>
                </c:pt>
                <c:pt idx="231">
                  <c:v>0.66225839267548314</c:v>
                </c:pt>
                <c:pt idx="232">
                  <c:v>0.66225839267548314</c:v>
                </c:pt>
                <c:pt idx="233">
                  <c:v>0.66225839267548314</c:v>
                </c:pt>
                <c:pt idx="234">
                  <c:v>0.66225839267548314</c:v>
                </c:pt>
                <c:pt idx="235">
                  <c:v>0.66225839267548314</c:v>
                </c:pt>
                <c:pt idx="236">
                  <c:v>0.66225839267548314</c:v>
                </c:pt>
                <c:pt idx="237">
                  <c:v>0.67387033398821228</c:v>
                </c:pt>
                <c:pt idx="238">
                  <c:v>0.66763848396501457</c:v>
                </c:pt>
                <c:pt idx="239">
                  <c:v>0.70059288537549402</c:v>
                </c:pt>
                <c:pt idx="240">
                  <c:v>0.7002967359050446</c:v>
                </c:pt>
                <c:pt idx="241">
                  <c:v>0.6991062562065542</c:v>
                </c:pt>
                <c:pt idx="242">
                  <c:v>0.6991062562065542</c:v>
                </c:pt>
                <c:pt idx="243">
                  <c:v>0.69820717131474097</c:v>
                </c:pt>
                <c:pt idx="244">
                  <c:v>0.69820717131474097</c:v>
                </c:pt>
                <c:pt idx="245">
                  <c:v>0.68827160493827166</c:v>
                </c:pt>
                <c:pt idx="246">
                  <c:v>0.67303822937625757</c:v>
                </c:pt>
                <c:pt idx="247">
                  <c:v>0.67303822937625757</c:v>
                </c:pt>
                <c:pt idx="248">
                  <c:v>0.67303822937625757</c:v>
                </c:pt>
                <c:pt idx="249">
                  <c:v>0.67303822937625757</c:v>
                </c:pt>
                <c:pt idx="250">
                  <c:v>0.67303822937625757</c:v>
                </c:pt>
                <c:pt idx="251">
                  <c:v>0.67336683417085419</c:v>
                </c:pt>
                <c:pt idx="252">
                  <c:v>0.67336683417085419</c:v>
                </c:pt>
                <c:pt idx="253">
                  <c:v>0.67336683417085419</c:v>
                </c:pt>
                <c:pt idx="254">
                  <c:v>0.66009852216748766</c:v>
                </c:pt>
                <c:pt idx="255">
                  <c:v>0.67629482071713154</c:v>
                </c:pt>
                <c:pt idx="256">
                  <c:v>0.67629482071713154</c:v>
                </c:pt>
                <c:pt idx="257">
                  <c:v>0.66043307086614178</c:v>
                </c:pt>
                <c:pt idx="258">
                  <c:v>0.65841584158415845</c:v>
                </c:pt>
                <c:pt idx="259">
                  <c:v>0.65841584158415845</c:v>
                </c:pt>
                <c:pt idx="260">
                  <c:v>0.65354330708661423</c:v>
                </c:pt>
                <c:pt idx="261">
                  <c:v>0.65354330708661423</c:v>
                </c:pt>
                <c:pt idx="262">
                  <c:v>0.6616915422885572</c:v>
                </c:pt>
                <c:pt idx="263">
                  <c:v>0.66135458167330685</c:v>
                </c:pt>
                <c:pt idx="264">
                  <c:v>0.66101694915254228</c:v>
                </c:pt>
                <c:pt idx="265">
                  <c:v>0.66101694915254228</c:v>
                </c:pt>
                <c:pt idx="266">
                  <c:v>0.66101694915254228</c:v>
                </c:pt>
                <c:pt idx="267">
                  <c:v>0.65510406342913785</c:v>
                </c:pt>
                <c:pt idx="268">
                  <c:v>0.65802592223330003</c:v>
                </c:pt>
                <c:pt idx="269">
                  <c:v>0.65737051792828693</c:v>
                </c:pt>
                <c:pt idx="270">
                  <c:v>0.65369261477045915</c:v>
                </c:pt>
                <c:pt idx="271">
                  <c:v>0.65304087736789629</c:v>
                </c:pt>
                <c:pt idx="272">
                  <c:v>0.64747474747474754</c:v>
                </c:pt>
                <c:pt idx="273">
                  <c:v>0.64717741935483875</c:v>
                </c:pt>
                <c:pt idx="274">
                  <c:v>0.63390170511534605</c:v>
                </c:pt>
                <c:pt idx="275">
                  <c:v>0.65369261477045915</c:v>
                </c:pt>
                <c:pt idx="276">
                  <c:v>0.63902439024390256</c:v>
                </c:pt>
                <c:pt idx="277">
                  <c:v>0.62933597621407344</c:v>
                </c:pt>
                <c:pt idx="278">
                  <c:v>0.62933597621407344</c:v>
                </c:pt>
                <c:pt idx="279">
                  <c:v>0.63010967098703885</c:v>
                </c:pt>
                <c:pt idx="280">
                  <c:v>0.63010967098703885</c:v>
                </c:pt>
                <c:pt idx="281">
                  <c:v>0.65265265265265271</c:v>
                </c:pt>
                <c:pt idx="282">
                  <c:v>0.63138347260909944</c:v>
                </c:pt>
                <c:pt idx="283">
                  <c:v>0.63138347260909944</c:v>
                </c:pt>
                <c:pt idx="284">
                  <c:v>0.66011787819253442</c:v>
                </c:pt>
                <c:pt idx="285">
                  <c:v>0.66011787819253442</c:v>
                </c:pt>
                <c:pt idx="286">
                  <c:v>0.63817097415506963</c:v>
                </c:pt>
                <c:pt idx="287">
                  <c:v>0.64717741935483875</c:v>
                </c:pt>
                <c:pt idx="288">
                  <c:v>0.63330029732408333</c:v>
                </c:pt>
                <c:pt idx="289">
                  <c:v>0.64057971014492743</c:v>
                </c:pt>
                <c:pt idx="290">
                  <c:v>0.64057971014492743</c:v>
                </c:pt>
                <c:pt idx="291">
                  <c:v>0.62474437627811863</c:v>
                </c:pt>
                <c:pt idx="292">
                  <c:v>0.62436028659160692</c:v>
                </c:pt>
                <c:pt idx="293">
                  <c:v>0.55963302752293587</c:v>
                </c:pt>
                <c:pt idx="294">
                  <c:v>0.57407407407407407</c:v>
                </c:pt>
                <c:pt idx="295">
                  <c:v>0.57328385899814471</c:v>
                </c:pt>
                <c:pt idx="296">
                  <c:v>0.59867799811142597</c:v>
                </c:pt>
                <c:pt idx="297">
                  <c:v>0.59669079627714583</c:v>
                </c:pt>
                <c:pt idx="298">
                  <c:v>0.59764474975466142</c:v>
                </c:pt>
                <c:pt idx="299">
                  <c:v>0.59486166007905139</c:v>
                </c:pt>
                <c:pt idx="300">
                  <c:v>0.60764587525150904</c:v>
                </c:pt>
                <c:pt idx="301">
                  <c:v>0.60764587525150904</c:v>
                </c:pt>
                <c:pt idx="302">
                  <c:v>0.59878419452887532</c:v>
                </c:pt>
                <c:pt idx="303">
                  <c:v>0.59011627906976738</c:v>
                </c:pt>
                <c:pt idx="304">
                  <c:v>0.59011627906976738</c:v>
                </c:pt>
                <c:pt idx="305">
                  <c:v>0.59051306873184906</c:v>
                </c:pt>
                <c:pt idx="306">
                  <c:v>0.61499999999999999</c:v>
                </c:pt>
                <c:pt idx="307">
                  <c:v>0.61938061938061939</c:v>
                </c:pt>
                <c:pt idx="308">
                  <c:v>0.61499999999999999</c:v>
                </c:pt>
                <c:pt idx="309">
                  <c:v>0.63036963036963045</c:v>
                </c:pt>
                <c:pt idx="310">
                  <c:v>0.62658846529814261</c:v>
                </c:pt>
                <c:pt idx="311">
                  <c:v>0.6266397578203835</c:v>
                </c:pt>
                <c:pt idx="312">
                  <c:v>0.61576354679802947</c:v>
                </c:pt>
                <c:pt idx="313">
                  <c:v>0.62937062937062949</c:v>
                </c:pt>
                <c:pt idx="314">
                  <c:v>0.61345381526104414</c:v>
                </c:pt>
                <c:pt idx="315">
                  <c:v>0.61384152457372121</c:v>
                </c:pt>
                <c:pt idx="316">
                  <c:v>0.58846153846153848</c:v>
                </c:pt>
                <c:pt idx="317">
                  <c:v>0.58406219630709433</c:v>
                </c:pt>
                <c:pt idx="318">
                  <c:v>0.58766859344894029</c:v>
                </c:pt>
                <c:pt idx="319">
                  <c:v>0.59920634920634919</c:v>
                </c:pt>
                <c:pt idx="320">
                  <c:v>0.60314341846758346</c:v>
                </c:pt>
                <c:pt idx="321">
                  <c:v>0.60560560560560561</c:v>
                </c:pt>
                <c:pt idx="322">
                  <c:v>0.57894736842105265</c:v>
                </c:pt>
                <c:pt idx="323">
                  <c:v>0.57894736842105265</c:v>
                </c:pt>
                <c:pt idx="324">
                  <c:v>0.60159362549800799</c:v>
                </c:pt>
                <c:pt idx="325">
                  <c:v>0.6</c:v>
                </c:pt>
                <c:pt idx="326">
                  <c:v>0.60839160839160844</c:v>
                </c:pt>
                <c:pt idx="327">
                  <c:v>0.6</c:v>
                </c:pt>
                <c:pt idx="328">
                  <c:v>0.60552268244575935</c:v>
                </c:pt>
                <c:pt idx="329">
                  <c:v>0.58098933074684778</c:v>
                </c:pt>
                <c:pt idx="330">
                  <c:v>0.58783120706575076</c:v>
                </c:pt>
                <c:pt idx="331">
                  <c:v>0.58291457286432169</c:v>
                </c:pt>
                <c:pt idx="332">
                  <c:v>0.58291457286432169</c:v>
                </c:pt>
                <c:pt idx="333">
                  <c:v>0.58432539682539675</c:v>
                </c:pt>
                <c:pt idx="334">
                  <c:v>0.56095143706640238</c:v>
                </c:pt>
                <c:pt idx="335">
                  <c:v>0.56607310215557638</c:v>
                </c:pt>
                <c:pt idx="336">
                  <c:v>0.551219512195122</c:v>
                </c:pt>
                <c:pt idx="337">
                  <c:v>0.54898157129000968</c:v>
                </c:pt>
                <c:pt idx="338">
                  <c:v>0.54898157129000968</c:v>
                </c:pt>
                <c:pt idx="339">
                  <c:v>0.57782299084435407</c:v>
                </c:pt>
                <c:pt idx="340">
                  <c:v>0.56999999999999995</c:v>
                </c:pt>
                <c:pt idx="341">
                  <c:v>0.57286432160804024</c:v>
                </c:pt>
                <c:pt idx="342">
                  <c:v>0.57328015952143574</c:v>
                </c:pt>
                <c:pt idx="343">
                  <c:v>0.56140350877192979</c:v>
                </c:pt>
                <c:pt idx="344">
                  <c:v>0.54999999999999993</c:v>
                </c:pt>
                <c:pt idx="345">
                  <c:v>0.57184750733137835</c:v>
                </c:pt>
                <c:pt idx="346">
                  <c:v>0.52631578947368429</c:v>
                </c:pt>
                <c:pt idx="347">
                  <c:v>0.53398058252427183</c:v>
                </c:pt>
                <c:pt idx="348">
                  <c:v>0.54748062015503873</c:v>
                </c:pt>
                <c:pt idx="349">
                  <c:v>0.5470941883767535</c:v>
                </c:pt>
                <c:pt idx="350">
                  <c:v>0.56274900398406369</c:v>
                </c:pt>
                <c:pt idx="351">
                  <c:v>0.58349514563106797</c:v>
                </c:pt>
                <c:pt idx="352">
                  <c:v>0.61538461538461542</c:v>
                </c:pt>
                <c:pt idx="353">
                  <c:v>0.60076045627376429</c:v>
                </c:pt>
                <c:pt idx="354">
                  <c:v>0.61345381526104414</c:v>
                </c:pt>
                <c:pt idx="355">
                  <c:v>0.64629258517034072</c:v>
                </c:pt>
                <c:pt idx="356">
                  <c:v>0.5846313603322949</c:v>
                </c:pt>
                <c:pt idx="357">
                  <c:v>0.59701492537313439</c:v>
                </c:pt>
                <c:pt idx="358">
                  <c:v>0.59171597633136097</c:v>
                </c:pt>
                <c:pt idx="359">
                  <c:v>0.62211538461538463</c:v>
                </c:pt>
                <c:pt idx="360">
                  <c:v>0.62138728323699421</c:v>
                </c:pt>
                <c:pt idx="361">
                  <c:v>0.6253746253746254</c:v>
                </c:pt>
                <c:pt idx="362">
                  <c:v>0.62475049900199597</c:v>
                </c:pt>
                <c:pt idx="363">
                  <c:v>0.61493123772102165</c:v>
                </c:pt>
                <c:pt idx="364">
                  <c:v>0.65384615384615385</c:v>
                </c:pt>
                <c:pt idx="365">
                  <c:v>0.65071770334928236</c:v>
                </c:pt>
                <c:pt idx="366">
                  <c:v>0.68</c:v>
                </c:pt>
                <c:pt idx="367">
                  <c:v>0.64583333333333337</c:v>
                </c:pt>
                <c:pt idx="368">
                  <c:v>0.6562184024266936</c:v>
                </c:pt>
                <c:pt idx="369">
                  <c:v>0.61683168316831682</c:v>
                </c:pt>
                <c:pt idx="370">
                  <c:v>0.62745098039215685</c:v>
                </c:pt>
                <c:pt idx="371">
                  <c:v>0.62745098039215685</c:v>
                </c:pt>
                <c:pt idx="372">
                  <c:v>0.62256809338521402</c:v>
                </c:pt>
                <c:pt idx="373">
                  <c:v>0.62256809338521402</c:v>
                </c:pt>
                <c:pt idx="374">
                  <c:v>0.6262230919765166</c:v>
                </c:pt>
                <c:pt idx="375">
                  <c:v>0.6262230919765166</c:v>
                </c:pt>
                <c:pt idx="376">
                  <c:v>0.62375249500998009</c:v>
                </c:pt>
                <c:pt idx="377">
                  <c:v>0.63</c:v>
                </c:pt>
                <c:pt idx="378">
                  <c:v>0.63</c:v>
                </c:pt>
                <c:pt idx="379">
                  <c:v>0.63463463463463465</c:v>
                </c:pt>
                <c:pt idx="380">
                  <c:v>0.63366336633663367</c:v>
                </c:pt>
                <c:pt idx="381">
                  <c:v>0.6292585170340681</c:v>
                </c:pt>
                <c:pt idx="382">
                  <c:v>0.62326043737574555</c:v>
                </c:pt>
                <c:pt idx="383">
                  <c:v>0.62326043737574555</c:v>
                </c:pt>
                <c:pt idx="384">
                  <c:v>0.62749003984063745</c:v>
                </c:pt>
                <c:pt idx="385">
                  <c:v>0.62749003984063745</c:v>
                </c:pt>
                <c:pt idx="386">
                  <c:v>0.62749003984063745</c:v>
                </c:pt>
                <c:pt idx="387">
                  <c:v>0.65692007797270957</c:v>
                </c:pt>
                <c:pt idx="388">
                  <c:v>0.65692007797270957</c:v>
                </c:pt>
                <c:pt idx="389">
                  <c:v>0.63190184049079756</c:v>
                </c:pt>
                <c:pt idx="390">
                  <c:v>0.64</c:v>
                </c:pt>
                <c:pt idx="391">
                  <c:v>0.62305295950155759</c:v>
                </c:pt>
                <c:pt idx="392">
                  <c:v>0.625</c:v>
                </c:pt>
                <c:pt idx="393">
                  <c:v>0.625</c:v>
                </c:pt>
                <c:pt idx="394">
                  <c:v>0.62434963579604574</c:v>
                </c:pt>
                <c:pt idx="395">
                  <c:v>0.625</c:v>
                </c:pt>
                <c:pt idx="396">
                  <c:v>0.62305295950155759</c:v>
                </c:pt>
                <c:pt idx="397">
                  <c:v>0.62305295950155759</c:v>
                </c:pt>
                <c:pt idx="398">
                  <c:v>0.64039408866995073</c:v>
                </c:pt>
                <c:pt idx="399">
                  <c:v>0.63850687622789781</c:v>
                </c:pt>
                <c:pt idx="400">
                  <c:v>0.6426484907497565</c:v>
                </c:pt>
                <c:pt idx="401">
                  <c:v>0.64913957934990441</c:v>
                </c:pt>
                <c:pt idx="402">
                  <c:v>0.65346534653465349</c:v>
                </c:pt>
                <c:pt idx="403">
                  <c:v>0.65346534653465349</c:v>
                </c:pt>
                <c:pt idx="404">
                  <c:v>0.6585365853658538</c:v>
                </c:pt>
                <c:pt idx="405">
                  <c:v>0.65447545717035605</c:v>
                </c:pt>
                <c:pt idx="406">
                  <c:v>0.65447545717035605</c:v>
                </c:pt>
                <c:pt idx="407">
                  <c:v>0.65447545717035605</c:v>
                </c:pt>
                <c:pt idx="408">
                  <c:v>0.65183752417794971</c:v>
                </c:pt>
                <c:pt idx="409">
                  <c:v>0.65175097276264593</c:v>
                </c:pt>
                <c:pt idx="410">
                  <c:v>0.65242718446601944</c:v>
                </c:pt>
                <c:pt idx="411">
                  <c:v>0.63184079601990062</c:v>
                </c:pt>
                <c:pt idx="412">
                  <c:v>0.63184079601990062</c:v>
                </c:pt>
                <c:pt idx="413">
                  <c:v>0.64423076923076927</c:v>
                </c:pt>
                <c:pt idx="414">
                  <c:v>0.64388835418671797</c:v>
                </c:pt>
                <c:pt idx="415">
                  <c:v>0.66933867735470942</c:v>
                </c:pt>
                <c:pt idx="416">
                  <c:v>0.67326732673267331</c:v>
                </c:pt>
                <c:pt idx="417">
                  <c:v>0.67326732673267331</c:v>
                </c:pt>
                <c:pt idx="418">
                  <c:v>0.67326732673267331</c:v>
                </c:pt>
                <c:pt idx="419">
                  <c:v>0.67326732673267331</c:v>
                </c:pt>
                <c:pt idx="420">
                  <c:v>0.6640625</c:v>
                </c:pt>
                <c:pt idx="421">
                  <c:v>0.70336391437308876</c:v>
                </c:pt>
                <c:pt idx="422">
                  <c:v>0.68627450980392146</c:v>
                </c:pt>
                <c:pt idx="423">
                  <c:v>0.68627450980392146</c:v>
                </c:pt>
                <c:pt idx="424">
                  <c:v>0.70929070929070936</c:v>
                </c:pt>
                <c:pt idx="425">
                  <c:v>0.70929070929070936</c:v>
                </c:pt>
                <c:pt idx="426">
                  <c:v>0.747</c:v>
                </c:pt>
                <c:pt idx="427">
                  <c:v>0.72374227714033534</c:v>
                </c:pt>
                <c:pt idx="428">
                  <c:v>0.72944849115504684</c:v>
                </c:pt>
                <c:pt idx="429">
                  <c:v>0.74747474747474751</c:v>
                </c:pt>
              </c:numCache>
            </c:numRef>
          </c:val>
          <c:smooth val="0"/>
        </c:ser>
        <c:ser>
          <c:idx val="1"/>
          <c:order val="1"/>
          <c:tx>
            <c:strRef>
              <c:f>'Iowa election probabilities'!$O$2</c:f>
              <c:strCache>
                <c:ptCount val="1"/>
                <c:pt idx="0">
                  <c:v>Republican</c:v>
                </c:pt>
              </c:strCache>
            </c:strRef>
          </c:tx>
          <c:marker>
            <c:symbol val="none"/>
          </c:marker>
          <c:cat>
            <c:numRef>
              <c:f>'Iowa election probabilities'!$K$4:$K$433</c:f>
              <c:numCache>
                <c:formatCode>m/d/yyyy</c:formatCode>
                <c:ptCount val="430"/>
                <c:pt idx="0">
                  <c:v>43511</c:v>
                </c:pt>
                <c:pt idx="1">
                  <c:v>43512</c:v>
                </c:pt>
                <c:pt idx="2">
                  <c:v>43513</c:v>
                </c:pt>
                <c:pt idx="3">
                  <c:v>43514</c:v>
                </c:pt>
                <c:pt idx="4">
                  <c:v>43515</c:v>
                </c:pt>
                <c:pt idx="5">
                  <c:v>43516</c:v>
                </c:pt>
                <c:pt idx="6">
                  <c:v>43517</c:v>
                </c:pt>
                <c:pt idx="7">
                  <c:v>43518</c:v>
                </c:pt>
                <c:pt idx="8">
                  <c:v>43519</c:v>
                </c:pt>
                <c:pt idx="9">
                  <c:v>43520</c:v>
                </c:pt>
                <c:pt idx="10">
                  <c:v>43521</c:v>
                </c:pt>
                <c:pt idx="11">
                  <c:v>43522</c:v>
                </c:pt>
                <c:pt idx="12">
                  <c:v>43523</c:v>
                </c:pt>
                <c:pt idx="13">
                  <c:v>43524</c:v>
                </c:pt>
                <c:pt idx="14">
                  <c:v>43525</c:v>
                </c:pt>
                <c:pt idx="15">
                  <c:v>43526</c:v>
                </c:pt>
                <c:pt idx="16">
                  <c:v>43527</c:v>
                </c:pt>
                <c:pt idx="17">
                  <c:v>43528</c:v>
                </c:pt>
                <c:pt idx="18">
                  <c:v>43529</c:v>
                </c:pt>
                <c:pt idx="19">
                  <c:v>43530</c:v>
                </c:pt>
                <c:pt idx="20">
                  <c:v>43531</c:v>
                </c:pt>
                <c:pt idx="21">
                  <c:v>43532</c:v>
                </c:pt>
                <c:pt idx="22">
                  <c:v>43533</c:v>
                </c:pt>
                <c:pt idx="23">
                  <c:v>43534</c:v>
                </c:pt>
                <c:pt idx="24">
                  <c:v>43535</c:v>
                </c:pt>
                <c:pt idx="25">
                  <c:v>43536</c:v>
                </c:pt>
                <c:pt idx="26">
                  <c:v>43537</c:v>
                </c:pt>
                <c:pt idx="27">
                  <c:v>43538</c:v>
                </c:pt>
                <c:pt idx="28">
                  <c:v>43539</c:v>
                </c:pt>
                <c:pt idx="29">
                  <c:v>43540</c:v>
                </c:pt>
                <c:pt idx="30">
                  <c:v>43541</c:v>
                </c:pt>
                <c:pt idx="31">
                  <c:v>43542</c:v>
                </c:pt>
                <c:pt idx="32">
                  <c:v>43543</c:v>
                </c:pt>
                <c:pt idx="33">
                  <c:v>43544</c:v>
                </c:pt>
                <c:pt idx="34">
                  <c:v>43545</c:v>
                </c:pt>
                <c:pt idx="35">
                  <c:v>43546</c:v>
                </c:pt>
                <c:pt idx="36">
                  <c:v>43547</c:v>
                </c:pt>
                <c:pt idx="37">
                  <c:v>43548</c:v>
                </c:pt>
                <c:pt idx="38">
                  <c:v>43549</c:v>
                </c:pt>
                <c:pt idx="39">
                  <c:v>43550</c:v>
                </c:pt>
                <c:pt idx="40">
                  <c:v>43551</c:v>
                </c:pt>
                <c:pt idx="41">
                  <c:v>43552</c:v>
                </c:pt>
                <c:pt idx="42">
                  <c:v>43553</c:v>
                </c:pt>
                <c:pt idx="43">
                  <c:v>43554</c:v>
                </c:pt>
                <c:pt idx="44">
                  <c:v>43555</c:v>
                </c:pt>
                <c:pt idx="45">
                  <c:v>43556</c:v>
                </c:pt>
                <c:pt idx="46">
                  <c:v>43557</c:v>
                </c:pt>
                <c:pt idx="47">
                  <c:v>43558</c:v>
                </c:pt>
                <c:pt idx="48">
                  <c:v>43559</c:v>
                </c:pt>
                <c:pt idx="49">
                  <c:v>43560</c:v>
                </c:pt>
                <c:pt idx="50">
                  <c:v>43561</c:v>
                </c:pt>
                <c:pt idx="51">
                  <c:v>43562</c:v>
                </c:pt>
                <c:pt idx="52">
                  <c:v>43563</c:v>
                </c:pt>
                <c:pt idx="53">
                  <c:v>43564</c:v>
                </c:pt>
                <c:pt idx="54">
                  <c:v>43565</c:v>
                </c:pt>
                <c:pt idx="55">
                  <c:v>43566</c:v>
                </c:pt>
                <c:pt idx="56">
                  <c:v>43567</c:v>
                </c:pt>
                <c:pt idx="57">
                  <c:v>43568</c:v>
                </c:pt>
                <c:pt idx="58">
                  <c:v>43569</c:v>
                </c:pt>
                <c:pt idx="59">
                  <c:v>43570</c:v>
                </c:pt>
                <c:pt idx="60">
                  <c:v>43571</c:v>
                </c:pt>
                <c:pt idx="61">
                  <c:v>43572</c:v>
                </c:pt>
                <c:pt idx="62">
                  <c:v>43573</c:v>
                </c:pt>
                <c:pt idx="63">
                  <c:v>43574</c:v>
                </c:pt>
                <c:pt idx="64">
                  <c:v>43575</c:v>
                </c:pt>
                <c:pt idx="65">
                  <c:v>43576</c:v>
                </c:pt>
                <c:pt idx="66">
                  <c:v>43577</c:v>
                </c:pt>
                <c:pt idx="67">
                  <c:v>43578</c:v>
                </c:pt>
                <c:pt idx="68">
                  <c:v>43579</c:v>
                </c:pt>
                <c:pt idx="69">
                  <c:v>43580</c:v>
                </c:pt>
                <c:pt idx="70">
                  <c:v>43584</c:v>
                </c:pt>
                <c:pt idx="71">
                  <c:v>43585</c:v>
                </c:pt>
                <c:pt idx="72">
                  <c:v>43586</c:v>
                </c:pt>
                <c:pt idx="73">
                  <c:v>43587</c:v>
                </c:pt>
                <c:pt idx="74">
                  <c:v>43588</c:v>
                </c:pt>
                <c:pt idx="75">
                  <c:v>43589</c:v>
                </c:pt>
                <c:pt idx="76">
                  <c:v>43590</c:v>
                </c:pt>
                <c:pt idx="77">
                  <c:v>43591</c:v>
                </c:pt>
                <c:pt idx="78">
                  <c:v>43592</c:v>
                </c:pt>
                <c:pt idx="79">
                  <c:v>43593</c:v>
                </c:pt>
                <c:pt idx="80">
                  <c:v>43594</c:v>
                </c:pt>
                <c:pt idx="81">
                  <c:v>43595</c:v>
                </c:pt>
                <c:pt idx="82">
                  <c:v>43596</c:v>
                </c:pt>
                <c:pt idx="83">
                  <c:v>43597</c:v>
                </c:pt>
                <c:pt idx="84">
                  <c:v>43598</c:v>
                </c:pt>
                <c:pt idx="85">
                  <c:v>43599</c:v>
                </c:pt>
                <c:pt idx="86">
                  <c:v>43600</c:v>
                </c:pt>
                <c:pt idx="87">
                  <c:v>43601</c:v>
                </c:pt>
                <c:pt idx="88">
                  <c:v>43602</c:v>
                </c:pt>
                <c:pt idx="89">
                  <c:v>43603</c:v>
                </c:pt>
                <c:pt idx="90">
                  <c:v>43604</c:v>
                </c:pt>
                <c:pt idx="91">
                  <c:v>43605</c:v>
                </c:pt>
                <c:pt idx="92">
                  <c:v>43606</c:v>
                </c:pt>
                <c:pt idx="93">
                  <c:v>43607</c:v>
                </c:pt>
                <c:pt idx="94">
                  <c:v>43608</c:v>
                </c:pt>
                <c:pt idx="95">
                  <c:v>43609</c:v>
                </c:pt>
                <c:pt idx="96">
                  <c:v>43610</c:v>
                </c:pt>
                <c:pt idx="97">
                  <c:v>43611</c:v>
                </c:pt>
                <c:pt idx="98">
                  <c:v>43612</c:v>
                </c:pt>
                <c:pt idx="99">
                  <c:v>43613</c:v>
                </c:pt>
                <c:pt idx="100">
                  <c:v>43614</c:v>
                </c:pt>
                <c:pt idx="101">
                  <c:v>43615</c:v>
                </c:pt>
                <c:pt idx="102">
                  <c:v>43616</c:v>
                </c:pt>
                <c:pt idx="103">
                  <c:v>43617</c:v>
                </c:pt>
                <c:pt idx="104">
                  <c:v>43618</c:v>
                </c:pt>
                <c:pt idx="105">
                  <c:v>43619</c:v>
                </c:pt>
                <c:pt idx="106">
                  <c:v>43620</c:v>
                </c:pt>
                <c:pt idx="107">
                  <c:v>43621</c:v>
                </c:pt>
                <c:pt idx="108">
                  <c:v>43622</c:v>
                </c:pt>
                <c:pt idx="109">
                  <c:v>43623</c:v>
                </c:pt>
                <c:pt idx="110">
                  <c:v>43624</c:v>
                </c:pt>
                <c:pt idx="111">
                  <c:v>43625</c:v>
                </c:pt>
                <c:pt idx="112">
                  <c:v>43626</c:v>
                </c:pt>
                <c:pt idx="113">
                  <c:v>43627</c:v>
                </c:pt>
                <c:pt idx="114">
                  <c:v>43628</c:v>
                </c:pt>
                <c:pt idx="115">
                  <c:v>43629</c:v>
                </c:pt>
                <c:pt idx="116">
                  <c:v>43630</c:v>
                </c:pt>
                <c:pt idx="117">
                  <c:v>43631</c:v>
                </c:pt>
                <c:pt idx="118">
                  <c:v>43632</c:v>
                </c:pt>
                <c:pt idx="119">
                  <c:v>43633</c:v>
                </c:pt>
                <c:pt idx="120">
                  <c:v>43634</c:v>
                </c:pt>
                <c:pt idx="121">
                  <c:v>43635</c:v>
                </c:pt>
                <c:pt idx="122">
                  <c:v>43636</c:v>
                </c:pt>
                <c:pt idx="123">
                  <c:v>43637</c:v>
                </c:pt>
                <c:pt idx="124">
                  <c:v>43641</c:v>
                </c:pt>
                <c:pt idx="125">
                  <c:v>43642</c:v>
                </c:pt>
                <c:pt idx="126">
                  <c:v>43643</c:v>
                </c:pt>
                <c:pt idx="127">
                  <c:v>43644</c:v>
                </c:pt>
                <c:pt idx="128">
                  <c:v>43645</c:v>
                </c:pt>
                <c:pt idx="129">
                  <c:v>43646</c:v>
                </c:pt>
                <c:pt idx="130">
                  <c:v>43647</c:v>
                </c:pt>
                <c:pt idx="131">
                  <c:v>43648</c:v>
                </c:pt>
                <c:pt idx="132">
                  <c:v>43649</c:v>
                </c:pt>
                <c:pt idx="133">
                  <c:v>43650</c:v>
                </c:pt>
                <c:pt idx="134">
                  <c:v>43651</c:v>
                </c:pt>
                <c:pt idx="135">
                  <c:v>43652</c:v>
                </c:pt>
                <c:pt idx="136">
                  <c:v>43653</c:v>
                </c:pt>
                <c:pt idx="137">
                  <c:v>43654</c:v>
                </c:pt>
                <c:pt idx="138">
                  <c:v>43655</c:v>
                </c:pt>
                <c:pt idx="139">
                  <c:v>43656</c:v>
                </c:pt>
                <c:pt idx="140">
                  <c:v>43657</c:v>
                </c:pt>
                <c:pt idx="141">
                  <c:v>43658</c:v>
                </c:pt>
                <c:pt idx="142">
                  <c:v>43659</c:v>
                </c:pt>
                <c:pt idx="143">
                  <c:v>43660</c:v>
                </c:pt>
                <c:pt idx="144">
                  <c:v>43661</c:v>
                </c:pt>
                <c:pt idx="145">
                  <c:v>43662</c:v>
                </c:pt>
                <c:pt idx="146">
                  <c:v>43663</c:v>
                </c:pt>
                <c:pt idx="147">
                  <c:v>43664</c:v>
                </c:pt>
                <c:pt idx="148">
                  <c:v>43665</c:v>
                </c:pt>
                <c:pt idx="149">
                  <c:v>43666</c:v>
                </c:pt>
                <c:pt idx="150">
                  <c:v>43667</c:v>
                </c:pt>
                <c:pt idx="151">
                  <c:v>43668</c:v>
                </c:pt>
                <c:pt idx="152">
                  <c:v>43669</c:v>
                </c:pt>
                <c:pt idx="153">
                  <c:v>43670</c:v>
                </c:pt>
                <c:pt idx="154">
                  <c:v>43671</c:v>
                </c:pt>
                <c:pt idx="155">
                  <c:v>43672</c:v>
                </c:pt>
                <c:pt idx="156">
                  <c:v>43673</c:v>
                </c:pt>
                <c:pt idx="157">
                  <c:v>43674</c:v>
                </c:pt>
                <c:pt idx="158">
                  <c:v>43675</c:v>
                </c:pt>
                <c:pt idx="159">
                  <c:v>43676</c:v>
                </c:pt>
                <c:pt idx="160">
                  <c:v>43677</c:v>
                </c:pt>
                <c:pt idx="161">
                  <c:v>43678</c:v>
                </c:pt>
                <c:pt idx="162">
                  <c:v>43679</c:v>
                </c:pt>
                <c:pt idx="163">
                  <c:v>43680</c:v>
                </c:pt>
                <c:pt idx="164">
                  <c:v>43681</c:v>
                </c:pt>
                <c:pt idx="165">
                  <c:v>43682</c:v>
                </c:pt>
                <c:pt idx="166">
                  <c:v>43683</c:v>
                </c:pt>
                <c:pt idx="167">
                  <c:v>43684</c:v>
                </c:pt>
                <c:pt idx="168">
                  <c:v>43685</c:v>
                </c:pt>
                <c:pt idx="169">
                  <c:v>43686</c:v>
                </c:pt>
                <c:pt idx="170">
                  <c:v>43687</c:v>
                </c:pt>
                <c:pt idx="171">
                  <c:v>43688</c:v>
                </c:pt>
                <c:pt idx="172">
                  <c:v>43689</c:v>
                </c:pt>
                <c:pt idx="173">
                  <c:v>43690</c:v>
                </c:pt>
                <c:pt idx="174">
                  <c:v>43691</c:v>
                </c:pt>
                <c:pt idx="175">
                  <c:v>43692</c:v>
                </c:pt>
                <c:pt idx="176">
                  <c:v>43693</c:v>
                </c:pt>
                <c:pt idx="177">
                  <c:v>43694</c:v>
                </c:pt>
                <c:pt idx="178">
                  <c:v>43695</c:v>
                </c:pt>
                <c:pt idx="179">
                  <c:v>43696</c:v>
                </c:pt>
                <c:pt idx="180">
                  <c:v>43697</c:v>
                </c:pt>
                <c:pt idx="181">
                  <c:v>43698</c:v>
                </c:pt>
                <c:pt idx="182">
                  <c:v>43699</c:v>
                </c:pt>
                <c:pt idx="183">
                  <c:v>43700</c:v>
                </c:pt>
                <c:pt idx="184">
                  <c:v>43701</c:v>
                </c:pt>
                <c:pt idx="185">
                  <c:v>43702</c:v>
                </c:pt>
                <c:pt idx="186">
                  <c:v>43703</c:v>
                </c:pt>
                <c:pt idx="187">
                  <c:v>43704</c:v>
                </c:pt>
                <c:pt idx="188">
                  <c:v>43705</c:v>
                </c:pt>
                <c:pt idx="189">
                  <c:v>43706</c:v>
                </c:pt>
                <c:pt idx="190">
                  <c:v>43707</c:v>
                </c:pt>
                <c:pt idx="191">
                  <c:v>43708</c:v>
                </c:pt>
                <c:pt idx="192">
                  <c:v>43709</c:v>
                </c:pt>
                <c:pt idx="193">
                  <c:v>43710</c:v>
                </c:pt>
                <c:pt idx="194">
                  <c:v>43711</c:v>
                </c:pt>
                <c:pt idx="195">
                  <c:v>43712</c:v>
                </c:pt>
                <c:pt idx="196">
                  <c:v>43713</c:v>
                </c:pt>
                <c:pt idx="197">
                  <c:v>43714</c:v>
                </c:pt>
                <c:pt idx="198">
                  <c:v>43715</c:v>
                </c:pt>
                <c:pt idx="199">
                  <c:v>43716</c:v>
                </c:pt>
                <c:pt idx="200">
                  <c:v>43717</c:v>
                </c:pt>
                <c:pt idx="201">
                  <c:v>43718</c:v>
                </c:pt>
                <c:pt idx="202">
                  <c:v>43719</c:v>
                </c:pt>
                <c:pt idx="203">
                  <c:v>43720</c:v>
                </c:pt>
                <c:pt idx="204">
                  <c:v>43721</c:v>
                </c:pt>
                <c:pt idx="205">
                  <c:v>43722</c:v>
                </c:pt>
                <c:pt idx="206">
                  <c:v>43723</c:v>
                </c:pt>
                <c:pt idx="207">
                  <c:v>43724</c:v>
                </c:pt>
                <c:pt idx="208">
                  <c:v>43725</c:v>
                </c:pt>
                <c:pt idx="209">
                  <c:v>43726</c:v>
                </c:pt>
                <c:pt idx="210">
                  <c:v>43727</c:v>
                </c:pt>
                <c:pt idx="211">
                  <c:v>43728</c:v>
                </c:pt>
                <c:pt idx="212">
                  <c:v>43729</c:v>
                </c:pt>
                <c:pt idx="213">
                  <c:v>43730</c:v>
                </c:pt>
                <c:pt idx="214">
                  <c:v>43731</c:v>
                </c:pt>
                <c:pt idx="215">
                  <c:v>43732</c:v>
                </c:pt>
                <c:pt idx="216">
                  <c:v>43733</c:v>
                </c:pt>
                <c:pt idx="217">
                  <c:v>43734</c:v>
                </c:pt>
                <c:pt idx="218">
                  <c:v>43735</c:v>
                </c:pt>
                <c:pt idx="219">
                  <c:v>43736</c:v>
                </c:pt>
                <c:pt idx="220">
                  <c:v>43737</c:v>
                </c:pt>
                <c:pt idx="221">
                  <c:v>43738</c:v>
                </c:pt>
                <c:pt idx="222">
                  <c:v>43739</c:v>
                </c:pt>
                <c:pt idx="223">
                  <c:v>43740</c:v>
                </c:pt>
                <c:pt idx="224">
                  <c:v>43741</c:v>
                </c:pt>
                <c:pt idx="225">
                  <c:v>43742</c:v>
                </c:pt>
                <c:pt idx="226">
                  <c:v>43743</c:v>
                </c:pt>
                <c:pt idx="227">
                  <c:v>43744</c:v>
                </c:pt>
                <c:pt idx="228">
                  <c:v>43745</c:v>
                </c:pt>
                <c:pt idx="229">
                  <c:v>43746</c:v>
                </c:pt>
                <c:pt idx="230">
                  <c:v>43747</c:v>
                </c:pt>
                <c:pt idx="231">
                  <c:v>43748</c:v>
                </c:pt>
                <c:pt idx="232">
                  <c:v>43749</c:v>
                </c:pt>
                <c:pt idx="233">
                  <c:v>43750</c:v>
                </c:pt>
                <c:pt idx="234">
                  <c:v>43751</c:v>
                </c:pt>
                <c:pt idx="235">
                  <c:v>43752</c:v>
                </c:pt>
                <c:pt idx="236">
                  <c:v>43753</c:v>
                </c:pt>
                <c:pt idx="237">
                  <c:v>43754</c:v>
                </c:pt>
                <c:pt idx="238">
                  <c:v>43755</c:v>
                </c:pt>
                <c:pt idx="239">
                  <c:v>43756</c:v>
                </c:pt>
                <c:pt idx="240">
                  <c:v>43757</c:v>
                </c:pt>
                <c:pt idx="241">
                  <c:v>43758</c:v>
                </c:pt>
                <c:pt idx="242">
                  <c:v>43759</c:v>
                </c:pt>
                <c:pt idx="243">
                  <c:v>43760</c:v>
                </c:pt>
                <c:pt idx="244">
                  <c:v>43761</c:v>
                </c:pt>
                <c:pt idx="245">
                  <c:v>43762</c:v>
                </c:pt>
                <c:pt idx="246">
                  <c:v>43763</c:v>
                </c:pt>
                <c:pt idx="247">
                  <c:v>43764</c:v>
                </c:pt>
                <c:pt idx="248">
                  <c:v>43765</c:v>
                </c:pt>
                <c:pt idx="249">
                  <c:v>43766</c:v>
                </c:pt>
                <c:pt idx="250">
                  <c:v>43767</c:v>
                </c:pt>
                <c:pt idx="251">
                  <c:v>43768</c:v>
                </c:pt>
                <c:pt idx="252">
                  <c:v>43769</c:v>
                </c:pt>
                <c:pt idx="253">
                  <c:v>43770</c:v>
                </c:pt>
                <c:pt idx="254">
                  <c:v>43771</c:v>
                </c:pt>
                <c:pt idx="255">
                  <c:v>43772</c:v>
                </c:pt>
                <c:pt idx="256">
                  <c:v>43773</c:v>
                </c:pt>
                <c:pt idx="257">
                  <c:v>43774</c:v>
                </c:pt>
                <c:pt idx="258">
                  <c:v>43775</c:v>
                </c:pt>
                <c:pt idx="259">
                  <c:v>43776</c:v>
                </c:pt>
                <c:pt idx="260">
                  <c:v>43777</c:v>
                </c:pt>
                <c:pt idx="261">
                  <c:v>43778</c:v>
                </c:pt>
                <c:pt idx="262">
                  <c:v>43779</c:v>
                </c:pt>
                <c:pt idx="263">
                  <c:v>43780</c:v>
                </c:pt>
                <c:pt idx="264">
                  <c:v>43781</c:v>
                </c:pt>
                <c:pt idx="265">
                  <c:v>43782</c:v>
                </c:pt>
                <c:pt idx="266">
                  <c:v>43783</c:v>
                </c:pt>
                <c:pt idx="267">
                  <c:v>43784</c:v>
                </c:pt>
                <c:pt idx="268">
                  <c:v>43785</c:v>
                </c:pt>
                <c:pt idx="269">
                  <c:v>43786</c:v>
                </c:pt>
                <c:pt idx="270">
                  <c:v>43787</c:v>
                </c:pt>
                <c:pt idx="271">
                  <c:v>43788</c:v>
                </c:pt>
                <c:pt idx="272">
                  <c:v>43789</c:v>
                </c:pt>
                <c:pt idx="273">
                  <c:v>43790</c:v>
                </c:pt>
                <c:pt idx="274">
                  <c:v>43791</c:v>
                </c:pt>
                <c:pt idx="275">
                  <c:v>43792</c:v>
                </c:pt>
                <c:pt idx="276">
                  <c:v>43793</c:v>
                </c:pt>
                <c:pt idx="277">
                  <c:v>43794</c:v>
                </c:pt>
                <c:pt idx="278">
                  <c:v>43795</c:v>
                </c:pt>
                <c:pt idx="279">
                  <c:v>43796</c:v>
                </c:pt>
                <c:pt idx="280">
                  <c:v>43797</c:v>
                </c:pt>
                <c:pt idx="281">
                  <c:v>43798</c:v>
                </c:pt>
                <c:pt idx="282">
                  <c:v>43799</c:v>
                </c:pt>
                <c:pt idx="283">
                  <c:v>43800</c:v>
                </c:pt>
                <c:pt idx="284">
                  <c:v>43801</c:v>
                </c:pt>
                <c:pt idx="285">
                  <c:v>43802</c:v>
                </c:pt>
                <c:pt idx="286">
                  <c:v>43803</c:v>
                </c:pt>
                <c:pt idx="287">
                  <c:v>43804</c:v>
                </c:pt>
                <c:pt idx="288">
                  <c:v>43805</c:v>
                </c:pt>
                <c:pt idx="289">
                  <c:v>43808</c:v>
                </c:pt>
                <c:pt idx="290">
                  <c:v>43809</c:v>
                </c:pt>
                <c:pt idx="291">
                  <c:v>43810</c:v>
                </c:pt>
                <c:pt idx="292">
                  <c:v>43811</c:v>
                </c:pt>
                <c:pt idx="293">
                  <c:v>43812</c:v>
                </c:pt>
                <c:pt idx="294">
                  <c:v>43815</c:v>
                </c:pt>
                <c:pt idx="295">
                  <c:v>43816</c:v>
                </c:pt>
                <c:pt idx="296">
                  <c:v>43817</c:v>
                </c:pt>
                <c:pt idx="297">
                  <c:v>43818</c:v>
                </c:pt>
                <c:pt idx="298">
                  <c:v>43819</c:v>
                </c:pt>
                <c:pt idx="299">
                  <c:v>43822</c:v>
                </c:pt>
                <c:pt idx="300">
                  <c:v>43823</c:v>
                </c:pt>
                <c:pt idx="301">
                  <c:v>43824</c:v>
                </c:pt>
                <c:pt idx="302">
                  <c:v>43825</c:v>
                </c:pt>
                <c:pt idx="303">
                  <c:v>43826</c:v>
                </c:pt>
                <c:pt idx="304">
                  <c:v>43829</c:v>
                </c:pt>
                <c:pt idx="305">
                  <c:v>43830</c:v>
                </c:pt>
                <c:pt idx="306">
                  <c:v>43831</c:v>
                </c:pt>
                <c:pt idx="307">
                  <c:v>43832</c:v>
                </c:pt>
                <c:pt idx="308">
                  <c:v>43833</c:v>
                </c:pt>
                <c:pt idx="309">
                  <c:v>43836</c:v>
                </c:pt>
                <c:pt idx="310">
                  <c:v>43837</c:v>
                </c:pt>
                <c:pt idx="311">
                  <c:v>43838</c:v>
                </c:pt>
                <c:pt idx="312">
                  <c:v>43839</c:v>
                </c:pt>
                <c:pt idx="313">
                  <c:v>43840</c:v>
                </c:pt>
                <c:pt idx="314">
                  <c:v>43843</c:v>
                </c:pt>
                <c:pt idx="315">
                  <c:v>43844</c:v>
                </c:pt>
                <c:pt idx="316">
                  <c:v>43845</c:v>
                </c:pt>
                <c:pt idx="317">
                  <c:v>43846</c:v>
                </c:pt>
                <c:pt idx="318">
                  <c:v>43847</c:v>
                </c:pt>
                <c:pt idx="319">
                  <c:v>43850</c:v>
                </c:pt>
                <c:pt idx="320">
                  <c:v>43851</c:v>
                </c:pt>
                <c:pt idx="321">
                  <c:v>43852</c:v>
                </c:pt>
                <c:pt idx="322">
                  <c:v>43853</c:v>
                </c:pt>
                <c:pt idx="323">
                  <c:v>43854</c:v>
                </c:pt>
                <c:pt idx="324">
                  <c:v>43857</c:v>
                </c:pt>
                <c:pt idx="325">
                  <c:v>43858</c:v>
                </c:pt>
                <c:pt idx="326">
                  <c:v>43859</c:v>
                </c:pt>
                <c:pt idx="327">
                  <c:v>43860</c:v>
                </c:pt>
                <c:pt idx="328">
                  <c:v>43861</c:v>
                </c:pt>
                <c:pt idx="329">
                  <c:v>43864</c:v>
                </c:pt>
                <c:pt idx="330">
                  <c:v>43865</c:v>
                </c:pt>
                <c:pt idx="331">
                  <c:v>43866</c:v>
                </c:pt>
                <c:pt idx="332">
                  <c:v>43867</c:v>
                </c:pt>
                <c:pt idx="333">
                  <c:v>43868</c:v>
                </c:pt>
                <c:pt idx="334">
                  <c:v>43871</c:v>
                </c:pt>
                <c:pt idx="335">
                  <c:v>43872</c:v>
                </c:pt>
                <c:pt idx="336">
                  <c:v>43873</c:v>
                </c:pt>
                <c:pt idx="337">
                  <c:v>43874</c:v>
                </c:pt>
                <c:pt idx="338">
                  <c:v>43875</c:v>
                </c:pt>
                <c:pt idx="339">
                  <c:v>43878</c:v>
                </c:pt>
                <c:pt idx="340">
                  <c:v>43879</c:v>
                </c:pt>
                <c:pt idx="341">
                  <c:v>43880</c:v>
                </c:pt>
                <c:pt idx="342">
                  <c:v>43881</c:v>
                </c:pt>
                <c:pt idx="343">
                  <c:v>43882</c:v>
                </c:pt>
                <c:pt idx="344">
                  <c:v>43885</c:v>
                </c:pt>
                <c:pt idx="345">
                  <c:v>43886</c:v>
                </c:pt>
                <c:pt idx="346">
                  <c:v>43887</c:v>
                </c:pt>
                <c:pt idx="347">
                  <c:v>43888</c:v>
                </c:pt>
                <c:pt idx="348">
                  <c:v>43889</c:v>
                </c:pt>
                <c:pt idx="349">
                  <c:v>43892</c:v>
                </c:pt>
                <c:pt idx="350">
                  <c:v>43893</c:v>
                </c:pt>
                <c:pt idx="351">
                  <c:v>43894</c:v>
                </c:pt>
                <c:pt idx="352">
                  <c:v>43895</c:v>
                </c:pt>
                <c:pt idx="353">
                  <c:v>43896</c:v>
                </c:pt>
                <c:pt idx="354">
                  <c:v>43899</c:v>
                </c:pt>
                <c:pt idx="355">
                  <c:v>43900</c:v>
                </c:pt>
                <c:pt idx="356">
                  <c:v>43901</c:v>
                </c:pt>
                <c:pt idx="357">
                  <c:v>43902</c:v>
                </c:pt>
                <c:pt idx="358">
                  <c:v>43903</c:v>
                </c:pt>
                <c:pt idx="359">
                  <c:v>43906</c:v>
                </c:pt>
                <c:pt idx="360">
                  <c:v>43907</c:v>
                </c:pt>
                <c:pt idx="361">
                  <c:v>43908</c:v>
                </c:pt>
                <c:pt idx="362">
                  <c:v>43909</c:v>
                </c:pt>
                <c:pt idx="363">
                  <c:v>43910</c:v>
                </c:pt>
                <c:pt idx="364">
                  <c:v>43913</c:v>
                </c:pt>
                <c:pt idx="365">
                  <c:v>43914</c:v>
                </c:pt>
                <c:pt idx="366">
                  <c:v>43915</c:v>
                </c:pt>
                <c:pt idx="367">
                  <c:v>43916</c:v>
                </c:pt>
                <c:pt idx="368">
                  <c:v>43917</c:v>
                </c:pt>
                <c:pt idx="369">
                  <c:v>43920</c:v>
                </c:pt>
                <c:pt idx="370">
                  <c:v>43921</c:v>
                </c:pt>
                <c:pt idx="371">
                  <c:v>43922</c:v>
                </c:pt>
                <c:pt idx="372">
                  <c:v>43923</c:v>
                </c:pt>
                <c:pt idx="373">
                  <c:v>43924</c:v>
                </c:pt>
                <c:pt idx="374">
                  <c:v>43927</c:v>
                </c:pt>
                <c:pt idx="375">
                  <c:v>43928</c:v>
                </c:pt>
                <c:pt idx="376">
                  <c:v>43929</c:v>
                </c:pt>
                <c:pt idx="377">
                  <c:v>43930</c:v>
                </c:pt>
                <c:pt idx="378">
                  <c:v>43931</c:v>
                </c:pt>
                <c:pt idx="379">
                  <c:v>43934</c:v>
                </c:pt>
                <c:pt idx="380">
                  <c:v>43935</c:v>
                </c:pt>
                <c:pt idx="381">
                  <c:v>43936</c:v>
                </c:pt>
                <c:pt idx="382">
                  <c:v>43937</c:v>
                </c:pt>
                <c:pt idx="383">
                  <c:v>43938</c:v>
                </c:pt>
                <c:pt idx="384">
                  <c:v>43941</c:v>
                </c:pt>
                <c:pt idx="385">
                  <c:v>43942</c:v>
                </c:pt>
                <c:pt idx="386">
                  <c:v>43943</c:v>
                </c:pt>
                <c:pt idx="387">
                  <c:v>43944</c:v>
                </c:pt>
                <c:pt idx="388">
                  <c:v>43945</c:v>
                </c:pt>
                <c:pt idx="389">
                  <c:v>43948</c:v>
                </c:pt>
                <c:pt idx="390">
                  <c:v>43949</c:v>
                </c:pt>
                <c:pt idx="391">
                  <c:v>43950</c:v>
                </c:pt>
                <c:pt idx="392">
                  <c:v>43951</c:v>
                </c:pt>
                <c:pt idx="393">
                  <c:v>43952</c:v>
                </c:pt>
                <c:pt idx="394">
                  <c:v>43955</c:v>
                </c:pt>
                <c:pt idx="395">
                  <c:v>43956</c:v>
                </c:pt>
                <c:pt idx="396">
                  <c:v>43957</c:v>
                </c:pt>
                <c:pt idx="397">
                  <c:v>43958</c:v>
                </c:pt>
                <c:pt idx="398">
                  <c:v>43959</c:v>
                </c:pt>
                <c:pt idx="399">
                  <c:v>43962</c:v>
                </c:pt>
                <c:pt idx="400">
                  <c:v>43963</c:v>
                </c:pt>
                <c:pt idx="401">
                  <c:v>43964</c:v>
                </c:pt>
                <c:pt idx="402">
                  <c:v>43965</c:v>
                </c:pt>
                <c:pt idx="403">
                  <c:v>43966</c:v>
                </c:pt>
                <c:pt idx="404">
                  <c:v>43969</c:v>
                </c:pt>
                <c:pt idx="405">
                  <c:v>43970</c:v>
                </c:pt>
                <c:pt idx="406">
                  <c:v>43971</c:v>
                </c:pt>
                <c:pt idx="407">
                  <c:v>43972</c:v>
                </c:pt>
                <c:pt idx="408">
                  <c:v>43973</c:v>
                </c:pt>
                <c:pt idx="409">
                  <c:v>43976</c:v>
                </c:pt>
                <c:pt idx="410">
                  <c:v>43977</c:v>
                </c:pt>
                <c:pt idx="411">
                  <c:v>43978</c:v>
                </c:pt>
                <c:pt idx="412">
                  <c:v>43979</c:v>
                </c:pt>
                <c:pt idx="413">
                  <c:v>43980</c:v>
                </c:pt>
                <c:pt idx="414">
                  <c:v>43983</c:v>
                </c:pt>
                <c:pt idx="415">
                  <c:v>43984</c:v>
                </c:pt>
                <c:pt idx="416">
                  <c:v>43985</c:v>
                </c:pt>
                <c:pt idx="417">
                  <c:v>43986</c:v>
                </c:pt>
                <c:pt idx="418">
                  <c:v>43987</c:v>
                </c:pt>
                <c:pt idx="419">
                  <c:v>43990</c:v>
                </c:pt>
                <c:pt idx="420">
                  <c:v>43991</c:v>
                </c:pt>
                <c:pt idx="421">
                  <c:v>43992</c:v>
                </c:pt>
                <c:pt idx="422">
                  <c:v>43993</c:v>
                </c:pt>
                <c:pt idx="423">
                  <c:v>43994</c:v>
                </c:pt>
                <c:pt idx="424">
                  <c:v>43997</c:v>
                </c:pt>
                <c:pt idx="425">
                  <c:v>43998</c:v>
                </c:pt>
                <c:pt idx="426">
                  <c:v>43999</c:v>
                </c:pt>
                <c:pt idx="427">
                  <c:v>44000</c:v>
                </c:pt>
                <c:pt idx="428">
                  <c:v>44001</c:v>
                </c:pt>
                <c:pt idx="429">
                  <c:v>44004</c:v>
                </c:pt>
              </c:numCache>
            </c:numRef>
          </c:cat>
          <c:val>
            <c:numRef>
              <c:f>'Iowa election probabilities'!$O$4:$O$433</c:f>
              <c:numCache>
                <c:formatCode>0%</c:formatCode>
                <c:ptCount val="430"/>
                <c:pt idx="0">
                  <c:v>0.38702928870292891</c:v>
                </c:pt>
                <c:pt idx="1">
                  <c:v>0.37755102040816324</c:v>
                </c:pt>
                <c:pt idx="2">
                  <c:v>0.37755102040816324</c:v>
                </c:pt>
                <c:pt idx="3">
                  <c:v>0.37793667007150156</c:v>
                </c:pt>
                <c:pt idx="4">
                  <c:v>0.38376753507014028</c:v>
                </c:pt>
                <c:pt idx="5">
                  <c:v>0.38300000000000001</c:v>
                </c:pt>
                <c:pt idx="6">
                  <c:v>0.38728897715988081</c:v>
                </c:pt>
                <c:pt idx="7">
                  <c:v>0.38728897715988081</c:v>
                </c:pt>
                <c:pt idx="8">
                  <c:v>0.38652130822596636</c:v>
                </c:pt>
                <c:pt idx="9">
                  <c:v>0.38285144566301094</c:v>
                </c:pt>
                <c:pt idx="10">
                  <c:v>0.38161838161838169</c:v>
                </c:pt>
                <c:pt idx="11">
                  <c:v>0.38061938061938067</c:v>
                </c:pt>
                <c:pt idx="12">
                  <c:v>0.38061938061938067</c:v>
                </c:pt>
                <c:pt idx="13">
                  <c:v>0.37872763419483102</c:v>
                </c:pt>
                <c:pt idx="14">
                  <c:v>0.375</c:v>
                </c:pt>
                <c:pt idx="15">
                  <c:v>0.375</c:v>
                </c:pt>
                <c:pt idx="16">
                  <c:v>0.375</c:v>
                </c:pt>
                <c:pt idx="17">
                  <c:v>0.375</c:v>
                </c:pt>
                <c:pt idx="18">
                  <c:v>0.37313432835820898</c:v>
                </c:pt>
                <c:pt idx="19">
                  <c:v>0.34412955465587047</c:v>
                </c:pt>
                <c:pt idx="20">
                  <c:v>0.33980582524271841</c:v>
                </c:pt>
                <c:pt idx="21">
                  <c:v>0.3567787971457696</c:v>
                </c:pt>
                <c:pt idx="22">
                  <c:v>0.3433922996878252</c:v>
                </c:pt>
                <c:pt idx="23">
                  <c:v>0.32038834951456313</c:v>
                </c:pt>
                <c:pt idx="24">
                  <c:v>0.30828516377649323</c:v>
                </c:pt>
                <c:pt idx="25">
                  <c:v>0.30828516377649323</c:v>
                </c:pt>
                <c:pt idx="26">
                  <c:v>0.30828516377649323</c:v>
                </c:pt>
                <c:pt idx="27">
                  <c:v>0.30828516377649323</c:v>
                </c:pt>
                <c:pt idx="28">
                  <c:v>0.30828516377649323</c:v>
                </c:pt>
                <c:pt idx="29">
                  <c:v>0.30828516377649323</c:v>
                </c:pt>
                <c:pt idx="30">
                  <c:v>0.30828516377649323</c:v>
                </c:pt>
                <c:pt idx="31">
                  <c:v>0.30828516377649323</c:v>
                </c:pt>
                <c:pt idx="32">
                  <c:v>0.30828516377649323</c:v>
                </c:pt>
                <c:pt idx="33">
                  <c:v>0.30828516377649323</c:v>
                </c:pt>
                <c:pt idx="34">
                  <c:v>0.24599434495758721</c:v>
                </c:pt>
                <c:pt idx="35">
                  <c:v>0.24599434495758721</c:v>
                </c:pt>
                <c:pt idx="36">
                  <c:v>0.24599434495758721</c:v>
                </c:pt>
                <c:pt idx="37">
                  <c:v>0.24882629107981225</c:v>
                </c:pt>
                <c:pt idx="38">
                  <c:v>0.28371089536138078</c:v>
                </c:pt>
                <c:pt idx="39">
                  <c:v>0.28371089536138078</c:v>
                </c:pt>
                <c:pt idx="40">
                  <c:v>0.28371089536138078</c:v>
                </c:pt>
                <c:pt idx="41">
                  <c:v>0.24834749763928232</c:v>
                </c:pt>
                <c:pt idx="42">
                  <c:v>0.24045801526717556</c:v>
                </c:pt>
                <c:pt idx="43">
                  <c:v>0.25198412698412698</c:v>
                </c:pt>
                <c:pt idx="44">
                  <c:v>0.25525525525525528</c:v>
                </c:pt>
                <c:pt idx="45">
                  <c:v>0.25472636815920402</c:v>
                </c:pt>
                <c:pt idx="46">
                  <c:v>0.25472636815920402</c:v>
                </c:pt>
                <c:pt idx="47">
                  <c:v>0.25447316103379725</c:v>
                </c:pt>
                <c:pt idx="48">
                  <c:v>0.25098039215686274</c:v>
                </c:pt>
                <c:pt idx="49">
                  <c:v>0.25350701402805609</c:v>
                </c:pt>
                <c:pt idx="50">
                  <c:v>0.25275827482447344</c:v>
                </c:pt>
                <c:pt idx="51">
                  <c:v>0.25870646766169159</c:v>
                </c:pt>
                <c:pt idx="52">
                  <c:v>0.25224327018943166</c:v>
                </c:pt>
                <c:pt idx="53">
                  <c:v>0.25816023738872401</c:v>
                </c:pt>
                <c:pt idx="54">
                  <c:v>0.26108374384236449</c:v>
                </c:pt>
                <c:pt idx="55">
                  <c:v>0.26614481409001961</c:v>
                </c:pt>
                <c:pt idx="56">
                  <c:v>0.26686217008797652</c:v>
                </c:pt>
                <c:pt idx="57">
                  <c:v>0.26829268292682934</c:v>
                </c:pt>
                <c:pt idx="58">
                  <c:v>0.27390438247011956</c:v>
                </c:pt>
                <c:pt idx="59">
                  <c:v>0.26614481409001961</c:v>
                </c:pt>
                <c:pt idx="60">
                  <c:v>0.26829268292682934</c:v>
                </c:pt>
                <c:pt idx="61">
                  <c:v>0.26829268292682934</c:v>
                </c:pt>
                <c:pt idx="62">
                  <c:v>0.27698574338085541</c:v>
                </c:pt>
                <c:pt idx="63">
                  <c:v>0.27698574338085541</c:v>
                </c:pt>
                <c:pt idx="64">
                  <c:v>0.27991886409736311</c:v>
                </c:pt>
                <c:pt idx="65">
                  <c:v>0.27991886409736311</c:v>
                </c:pt>
                <c:pt idx="66">
                  <c:v>0.31037827352085356</c:v>
                </c:pt>
                <c:pt idx="67">
                  <c:v>0.28023032629558536</c:v>
                </c:pt>
                <c:pt idx="68">
                  <c:v>0.28023032629558536</c:v>
                </c:pt>
                <c:pt idx="69">
                  <c:v>0.28639391056137015</c:v>
                </c:pt>
                <c:pt idx="70">
                  <c:v>0.29480901077375127</c:v>
                </c:pt>
                <c:pt idx="71">
                  <c:v>0.33066933066933063</c:v>
                </c:pt>
                <c:pt idx="72">
                  <c:v>0.33862959285004962</c:v>
                </c:pt>
                <c:pt idx="73">
                  <c:v>0.29607843137254902</c:v>
                </c:pt>
                <c:pt idx="74">
                  <c:v>0.35214007782101164</c:v>
                </c:pt>
                <c:pt idx="75">
                  <c:v>0.35214007782101164</c:v>
                </c:pt>
                <c:pt idx="76">
                  <c:v>0.35214007782101164</c:v>
                </c:pt>
                <c:pt idx="77">
                  <c:v>0.35214007782101164</c:v>
                </c:pt>
                <c:pt idx="78">
                  <c:v>0.35214007782101164</c:v>
                </c:pt>
                <c:pt idx="79">
                  <c:v>0.35214007782101164</c:v>
                </c:pt>
                <c:pt idx="80">
                  <c:v>0.35214007782101164</c:v>
                </c:pt>
                <c:pt idx="81">
                  <c:v>0.35214007782101164</c:v>
                </c:pt>
                <c:pt idx="82">
                  <c:v>0.34740882917466409</c:v>
                </c:pt>
                <c:pt idx="83">
                  <c:v>0.34740882917466409</c:v>
                </c:pt>
                <c:pt idx="84">
                  <c:v>0.34740882917466409</c:v>
                </c:pt>
                <c:pt idx="85">
                  <c:v>0.30069238377843721</c:v>
                </c:pt>
                <c:pt idx="86">
                  <c:v>0.30069238377843721</c:v>
                </c:pt>
                <c:pt idx="87">
                  <c:v>0.30069238377843721</c:v>
                </c:pt>
                <c:pt idx="88">
                  <c:v>0.30069238377843721</c:v>
                </c:pt>
                <c:pt idx="89">
                  <c:v>0.30069238377843721</c:v>
                </c:pt>
                <c:pt idx="90">
                  <c:v>0.30069238377843721</c:v>
                </c:pt>
                <c:pt idx="91">
                  <c:v>0.31368631368631367</c:v>
                </c:pt>
                <c:pt idx="92">
                  <c:v>0.31368631368631367</c:v>
                </c:pt>
                <c:pt idx="93">
                  <c:v>0.31368631368631367</c:v>
                </c:pt>
                <c:pt idx="94">
                  <c:v>0.31368631368631367</c:v>
                </c:pt>
                <c:pt idx="95">
                  <c:v>0.31368631368631367</c:v>
                </c:pt>
                <c:pt idx="96">
                  <c:v>0.31368631368631367</c:v>
                </c:pt>
                <c:pt idx="97">
                  <c:v>0.31368631368631367</c:v>
                </c:pt>
                <c:pt idx="98">
                  <c:v>0.31368631368631367</c:v>
                </c:pt>
                <c:pt idx="99">
                  <c:v>0.31368631368631367</c:v>
                </c:pt>
                <c:pt idx="100">
                  <c:v>0.31368631368631367</c:v>
                </c:pt>
                <c:pt idx="101">
                  <c:v>0.306640625</c:v>
                </c:pt>
                <c:pt idx="102">
                  <c:v>0.306640625</c:v>
                </c:pt>
                <c:pt idx="103">
                  <c:v>0.30544747081712059</c:v>
                </c:pt>
                <c:pt idx="104">
                  <c:v>0.29585798816568049</c:v>
                </c:pt>
                <c:pt idx="105">
                  <c:v>0.29527559055118108</c:v>
                </c:pt>
                <c:pt idx="106">
                  <c:v>0.29556650246305421</c:v>
                </c:pt>
                <c:pt idx="107">
                  <c:v>0.29556650246305421</c:v>
                </c:pt>
                <c:pt idx="108">
                  <c:v>0.29556650246305421</c:v>
                </c:pt>
                <c:pt idx="109">
                  <c:v>0.29411764705882354</c:v>
                </c:pt>
                <c:pt idx="110">
                  <c:v>0.29411764705882354</c:v>
                </c:pt>
                <c:pt idx="111">
                  <c:v>0.29382957884427036</c:v>
                </c:pt>
                <c:pt idx="112">
                  <c:v>0.2797202797202798</c:v>
                </c:pt>
                <c:pt idx="113">
                  <c:v>0.2797202797202798</c:v>
                </c:pt>
                <c:pt idx="114">
                  <c:v>0.28084252758274825</c:v>
                </c:pt>
                <c:pt idx="115">
                  <c:v>0.28156312625250501</c:v>
                </c:pt>
                <c:pt idx="116">
                  <c:v>0.28156312625250501</c:v>
                </c:pt>
                <c:pt idx="117">
                  <c:v>0.28156312625250501</c:v>
                </c:pt>
                <c:pt idx="118">
                  <c:v>0.26767676767676768</c:v>
                </c:pt>
                <c:pt idx="119">
                  <c:v>0.26767676767676768</c:v>
                </c:pt>
                <c:pt idx="120">
                  <c:v>0.26300000000000001</c:v>
                </c:pt>
                <c:pt idx="121">
                  <c:v>0.2637362637362638</c:v>
                </c:pt>
                <c:pt idx="122">
                  <c:v>0.26400000000000001</c:v>
                </c:pt>
                <c:pt idx="123">
                  <c:v>0.2637362637362638</c:v>
                </c:pt>
                <c:pt idx="124">
                  <c:v>0.26759167492566904</c:v>
                </c:pt>
                <c:pt idx="125">
                  <c:v>0.27108433734939763</c:v>
                </c:pt>
                <c:pt idx="126">
                  <c:v>0.28942115768463073</c:v>
                </c:pt>
                <c:pt idx="127">
                  <c:v>0.32</c:v>
                </c:pt>
                <c:pt idx="128">
                  <c:v>0.32067932067932065</c:v>
                </c:pt>
                <c:pt idx="129">
                  <c:v>0.31470588235294117</c:v>
                </c:pt>
                <c:pt idx="130">
                  <c:v>0.31537708129285019</c:v>
                </c:pt>
                <c:pt idx="131">
                  <c:v>0.34965034965034969</c:v>
                </c:pt>
                <c:pt idx="132">
                  <c:v>0.34965034965034969</c:v>
                </c:pt>
                <c:pt idx="133">
                  <c:v>0.34965034965034969</c:v>
                </c:pt>
                <c:pt idx="134">
                  <c:v>0.33881897386253629</c:v>
                </c:pt>
                <c:pt idx="135">
                  <c:v>0.33881897386253629</c:v>
                </c:pt>
                <c:pt idx="136">
                  <c:v>0.3426371511068334</c:v>
                </c:pt>
                <c:pt idx="137">
                  <c:v>0.3426371511068334</c:v>
                </c:pt>
                <c:pt idx="138">
                  <c:v>0.32067932067932065</c:v>
                </c:pt>
                <c:pt idx="139">
                  <c:v>0.33058702368692067</c:v>
                </c:pt>
                <c:pt idx="140">
                  <c:v>0.35148514851485146</c:v>
                </c:pt>
                <c:pt idx="141">
                  <c:v>0.34238603297769149</c:v>
                </c:pt>
                <c:pt idx="142">
                  <c:v>0.34238603297769149</c:v>
                </c:pt>
                <c:pt idx="143">
                  <c:v>0.32835820895522388</c:v>
                </c:pt>
                <c:pt idx="144">
                  <c:v>0.33881897386253629</c:v>
                </c:pt>
                <c:pt idx="145">
                  <c:v>0.33881897386253629</c:v>
                </c:pt>
                <c:pt idx="146">
                  <c:v>0.33333333333333331</c:v>
                </c:pt>
                <c:pt idx="147">
                  <c:v>0.34653465346534651</c:v>
                </c:pt>
                <c:pt idx="148">
                  <c:v>0.34722222222222221</c:v>
                </c:pt>
                <c:pt idx="149">
                  <c:v>0.34</c:v>
                </c:pt>
                <c:pt idx="150">
                  <c:v>0.33763654419066536</c:v>
                </c:pt>
                <c:pt idx="151">
                  <c:v>0.33763654419066536</c:v>
                </c:pt>
                <c:pt idx="152">
                  <c:v>0.35</c:v>
                </c:pt>
                <c:pt idx="153">
                  <c:v>0.35064935064935066</c:v>
                </c:pt>
                <c:pt idx="154">
                  <c:v>0.34965034965034969</c:v>
                </c:pt>
                <c:pt idx="155">
                  <c:v>0.34965034965034969</c:v>
                </c:pt>
                <c:pt idx="156">
                  <c:v>0.34965034965034969</c:v>
                </c:pt>
                <c:pt idx="157">
                  <c:v>0.33495618305744879</c:v>
                </c:pt>
                <c:pt idx="158">
                  <c:v>0.34243902439024393</c:v>
                </c:pt>
                <c:pt idx="159">
                  <c:v>0.34243902439024393</c:v>
                </c:pt>
                <c:pt idx="160">
                  <c:v>0.34448818897637795</c:v>
                </c:pt>
                <c:pt idx="161">
                  <c:v>0.3412462908011869</c:v>
                </c:pt>
                <c:pt idx="162">
                  <c:v>0.3392857142857143</c:v>
                </c:pt>
                <c:pt idx="163">
                  <c:v>0.33962264150943394</c:v>
                </c:pt>
                <c:pt idx="164">
                  <c:v>0.33962264150943394</c:v>
                </c:pt>
                <c:pt idx="165">
                  <c:v>0.33962264150943394</c:v>
                </c:pt>
                <c:pt idx="166">
                  <c:v>0.33962264150943394</c:v>
                </c:pt>
                <c:pt idx="167">
                  <c:v>0.3412462908011869</c:v>
                </c:pt>
                <c:pt idx="168">
                  <c:v>0.34025717111770515</c:v>
                </c:pt>
                <c:pt idx="169">
                  <c:v>0.34025717111770515</c:v>
                </c:pt>
                <c:pt idx="170">
                  <c:v>0.34365634365634368</c:v>
                </c:pt>
                <c:pt idx="171">
                  <c:v>0.34280117531831539</c:v>
                </c:pt>
                <c:pt idx="172">
                  <c:v>0.34965034965034969</c:v>
                </c:pt>
                <c:pt idx="173">
                  <c:v>0.34965034965034969</c:v>
                </c:pt>
                <c:pt idx="174">
                  <c:v>0.34550839091806518</c:v>
                </c:pt>
                <c:pt idx="175">
                  <c:v>0.3458498023715415</c:v>
                </c:pt>
                <c:pt idx="176">
                  <c:v>0.3458498023715415</c:v>
                </c:pt>
                <c:pt idx="177">
                  <c:v>0.3468780971258672</c:v>
                </c:pt>
                <c:pt idx="178">
                  <c:v>0.34722222222222221</c:v>
                </c:pt>
                <c:pt idx="179">
                  <c:v>0.34965034965034969</c:v>
                </c:pt>
                <c:pt idx="180">
                  <c:v>0.34965034965034969</c:v>
                </c:pt>
                <c:pt idx="181">
                  <c:v>0.34965034965034969</c:v>
                </c:pt>
                <c:pt idx="182">
                  <c:v>0.3413173652694611</c:v>
                </c:pt>
                <c:pt idx="183">
                  <c:v>0.34</c:v>
                </c:pt>
                <c:pt idx="184">
                  <c:v>0.34</c:v>
                </c:pt>
                <c:pt idx="185">
                  <c:v>0.34</c:v>
                </c:pt>
                <c:pt idx="186">
                  <c:v>0.36650246305418716</c:v>
                </c:pt>
                <c:pt idx="187">
                  <c:v>0.36081474296799221</c:v>
                </c:pt>
                <c:pt idx="188">
                  <c:v>0.36151603498542279</c:v>
                </c:pt>
                <c:pt idx="189">
                  <c:v>0.35899999999999999</c:v>
                </c:pt>
                <c:pt idx="190">
                  <c:v>0.35650446871896718</c:v>
                </c:pt>
                <c:pt idx="191">
                  <c:v>0.35439289239881544</c:v>
                </c:pt>
                <c:pt idx="192">
                  <c:v>0.35039370078740156</c:v>
                </c:pt>
                <c:pt idx="193">
                  <c:v>0.34701857282502435</c:v>
                </c:pt>
                <c:pt idx="194">
                  <c:v>0.35742971887550201</c:v>
                </c:pt>
                <c:pt idx="195">
                  <c:v>0.34833659491193736</c:v>
                </c:pt>
                <c:pt idx="196">
                  <c:v>0.35214007782101164</c:v>
                </c:pt>
                <c:pt idx="197">
                  <c:v>0.35518590998043054</c:v>
                </c:pt>
                <c:pt idx="198">
                  <c:v>0.3515625</c:v>
                </c:pt>
                <c:pt idx="199">
                  <c:v>0.35784313725490197</c:v>
                </c:pt>
                <c:pt idx="200">
                  <c:v>0.35960591133004921</c:v>
                </c:pt>
                <c:pt idx="201">
                  <c:v>0.35643564356435642</c:v>
                </c:pt>
                <c:pt idx="202">
                  <c:v>0.35957240038872695</c:v>
                </c:pt>
                <c:pt idx="203">
                  <c:v>0.36799999999999999</c:v>
                </c:pt>
                <c:pt idx="204">
                  <c:v>0.36043095004897163</c:v>
                </c:pt>
                <c:pt idx="205">
                  <c:v>0.35952848722986247</c:v>
                </c:pt>
                <c:pt idx="206">
                  <c:v>0.35445544554455444</c:v>
                </c:pt>
                <c:pt idx="207">
                  <c:v>0.35387673956262422</c:v>
                </c:pt>
                <c:pt idx="208">
                  <c:v>0.35064935064935066</c:v>
                </c:pt>
                <c:pt idx="209">
                  <c:v>0.34890656063618286</c:v>
                </c:pt>
                <c:pt idx="210">
                  <c:v>0.35444330949948927</c:v>
                </c:pt>
                <c:pt idx="211">
                  <c:v>0.35444330949948927</c:v>
                </c:pt>
                <c:pt idx="212">
                  <c:v>0.34527363184079601</c:v>
                </c:pt>
                <c:pt idx="213">
                  <c:v>0.34527363184079601</c:v>
                </c:pt>
                <c:pt idx="214">
                  <c:v>0.34630738522954091</c:v>
                </c:pt>
                <c:pt idx="215">
                  <c:v>0.34914228052472246</c:v>
                </c:pt>
                <c:pt idx="216">
                  <c:v>0.33431372549019611</c:v>
                </c:pt>
                <c:pt idx="217">
                  <c:v>0.3413173652694611</c:v>
                </c:pt>
                <c:pt idx="218">
                  <c:v>0.3346456692913386</c:v>
                </c:pt>
                <c:pt idx="219">
                  <c:v>0.3346456692913386</c:v>
                </c:pt>
                <c:pt idx="220">
                  <c:v>0.32935323383084575</c:v>
                </c:pt>
                <c:pt idx="221">
                  <c:v>0.33167330677290841</c:v>
                </c:pt>
                <c:pt idx="222">
                  <c:v>0.33100697906281157</c:v>
                </c:pt>
                <c:pt idx="223">
                  <c:v>0.33100697906281157</c:v>
                </c:pt>
                <c:pt idx="224">
                  <c:v>0.33133732534930144</c:v>
                </c:pt>
                <c:pt idx="225">
                  <c:v>0.33133732534930144</c:v>
                </c:pt>
                <c:pt idx="226">
                  <c:v>0.34316617502458213</c:v>
                </c:pt>
                <c:pt idx="227">
                  <c:v>0.34509803921568627</c:v>
                </c:pt>
                <c:pt idx="228">
                  <c:v>0.34799608993157372</c:v>
                </c:pt>
                <c:pt idx="229">
                  <c:v>0.35135135135135132</c:v>
                </c:pt>
                <c:pt idx="230">
                  <c:v>0.33653846153846151</c:v>
                </c:pt>
                <c:pt idx="231">
                  <c:v>0.33774160732451675</c:v>
                </c:pt>
                <c:pt idx="232">
                  <c:v>0.33774160732451675</c:v>
                </c:pt>
                <c:pt idx="233">
                  <c:v>0.33774160732451675</c:v>
                </c:pt>
                <c:pt idx="234">
                  <c:v>0.33774160732451675</c:v>
                </c:pt>
                <c:pt idx="235">
                  <c:v>0.33774160732451675</c:v>
                </c:pt>
                <c:pt idx="236">
                  <c:v>0.33774160732451675</c:v>
                </c:pt>
                <c:pt idx="237">
                  <c:v>0.32612966601178783</c:v>
                </c:pt>
                <c:pt idx="238">
                  <c:v>0.33236151603498543</c:v>
                </c:pt>
                <c:pt idx="239">
                  <c:v>0.29940711462450592</c:v>
                </c:pt>
                <c:pt idx="240">
                  <c:v>0.29970326409495551</c:v>
                </c:pt>
                <c:pt idx="241">
                  <c:v>0.30089374379344591</c:v>
                </c:pt>
                <c:pt idx="242">
                  <c:v>0.30089374379344591</c:v>
                </c:pt>
                <c:pt idx="243">
                  <c:v>0.30179282868525897</c:v>
                </c:pt>
                <c:pt idx="244">
                  <c:v>0.30179282868525897</c:v>
                </c:pt>
                <c:pt idx="245">
                  <c:v>0.31172839506172839</c:v>
                </c:pt>
                <c:pt idx="246">
                  <c:v>0.32696177062374249</c:v>
                </c:pt>
                <c:pt idx="247">
                  <c:v>0.32696177062374249</c:v>
                </c:pt>
                <c:pt idx="248">
                  <c:v>0.32696177062374249</c:v>
                </c:pt>
                <c:pt idx="249">
                  <c:v>0.32696177062374249</c:v>
                </c:pt>
                <c:pt idx="250">
                  <c:v>0.32696177062374249</c:v>
                </c:pt>
                <c:pt idx="251">
                  <c:v>0.3266331658291457</c:v>
                </c:pt>
                <c:pt idx="252">
                  <c:v>0.3266331658291457</c:v>
                </c:pt>
                <c:pt idx="253">
                  <c:v>0.3266331658291457</c:v>
                </c:pt>
                <c:pt idx="254">
                  <c:v>0.33990147783251223</c:v>
                </c:pt>
                <c:pt idx="255">
                  <c:v>0.32370517928286852</c:v>
                </c:pt>
                <c:pt idx="256">
                  <c:v>0.32370517928286852</c:v>
                </c:pt>
                <c:pt idx="257">
                  <c:v>0.33956692913385822</c:v>
                </c:pt>
                <c:pt idx="258">
                  <c:v>0.34158415841584155</c:v>
                </c:pt>
                <c:pt idx="259">
                  <c:v>0.34158415841584155</c:v>
                </c:pt>
                <c:pt idx="260">
                  <c:v>0.34645669291338582</c:v>
                </c:pt>
                <c:pt idx="261">
                  <c:v>0.34645669291338582</c:v>
                </c:pt>
                <c:pt idx="262">
                  <c:v>0.33830845771144274</c:v>
                </c:pt>
                <c:pt idx="263">
                  <c:v>0.33864541832669326</c:v>
                </c:pt>
                <c:pt idx="264">
                  <c:v>0.33898305084745761</c:v>
                </c:pt>
                <c:pt idx="265">
                  <c:v>0.33898305084745761</c:v>
                </c:pt>
                <c:pt idx="266">
                  <c:v>0.33898305084745761</c:v>
                </c:pt>
                <c:pt idx="267">
                  <c:v>0.34489593657086226</c:v>
                </c:pt>
                <c:pt idx="268">
                  <c:v>0.34197407776669991</c:v>
                </c:pt>
                <c:pt idx="269">
                  <c:v>0.34262948207171312</c:v>
                </c:pt>
                <c:pt idx="270">
                  <c:v>0.34630738522954091</c:v>
                </c:pt>
                <c:pt idx="271">
                  <c:v>0.3469591226321036</c:v>
                </c:pt>
                <c:pt idx="272">
                  <c:v>0.35252525252525252</c:v>
                </c:pt>
                <c:pt idx="273">
                  <c:v>0.35282258064516125</c:v>
                </c:pt>
                <c:pt idx="274">
                  <c:v>0.36609829488465395</c:v>
                </c:pt>
                <c:pt idx="275">
                  <c:v>0.34630738522954091</c:v>
                </c:pt>
                <c:pt idx="276">
                  <c:v>0.3609756097560976</c:v>
                </c:pt>
                <c:pt idx="277">
                  <c:v>0.37066402378592672</c:v>
                </c:pt>
                <c:pt idx="278">
                  <c:v>0.37066402378592672</c:v>
                </c:pt>
                <c:pt idx="279">
                  <c:v>0.36989032901296109</c:v>
                </c:pt>
                <c:pt idx="280">
                  <c:v>0.36989032901296109</c:v>
                </c:pt>
                <c:pt idx="281">
                  <c:v>0.34734734734734735</c:v>
                </c:pt>
                <c:pt idx="282">
                  <c:v>0.36861652739090067</c:v>
                </c:pt>
                <c:pt idx="283">
                  <c:v>0.36861652739090067</c:v>
                </c:pt>
                <c:pt idx="284">
                  <c:v>0.33988212180746558</c:v>
                </c:pt>
                <c:pt idx="285">
                  <c:v>0.33988212180746558</c:v>
                </c:pt>
                <c:pt idx="286">
                  <c:v>0.36182902584493043</c:v>
                </c:pt>
                <c:pt idx="287">
                  <c:v>0.35282258064516125</c:v>
                </c:pt>
                <c:pt idx="288">
                  <c:v>0.36669970267591678</c:v>
                </c:pt>
                <c:pt idx="289">
                  <c:v>0.35942028985507241</c:v>
                </c:pt>
                <c:pt idx="290">
                  <c:v>0.35942028985507241</c:v>
                </c:pt>
                <c:pt idx="291">
                  <c:v>0.37525562372188137</c:v>
                </c:pt>
                <c:pt idx="292">
                  <c:v>0.37563971340839303</c:v>
                </c:pt>
                <c:pt idx="293">
                  <c:v>0.44036697247706424</c:v>
                </c:pt>
                <c:pt idx="294">
                  <c:v>0.42592592592592593</c:v>
                </c:pt>
                <c:pt idx="295">
                  <c:v>0.42671614100185529</c:v>
                </c:pt>
                <c:pt idx="296">
                  <c:v>0.40132200188857414</c:v>
                </c:pt>
                <c:pt idx="297">
                  <c:v>0.40330920372285423</c:v>
                </c:pt>
                <c:pt idx="298">
                  <c:v>0.40235525024533858</c:v>
                </c:pt>
                <c:pt idx="299">
                  <c:v>0.40513833992094861</c:v>
                </c:pt>
                <c:pt idx="300">
                  <c:v>0.39235412474849096</c:v>
                </c:pt>
                <c:pt idx="301">
                  <c:v>0.39235412474849096</c:v>
                </c:pt>
                <c:pt idx="302">
                  <c:v>0.40121580547112462</c:v>
                </c:pt>
                <c:pt idx="303">
                  <c:v>0.40988372093023251</c:v>
                </c:pt>
                <c:pt idx="304">
                  <c:v>0.40988372093023251</c:v>
                </c:pt>
                <c:pt idx="305">
                  <c:v>0.40948693126815106</c:v>
                </c:pt>
                <c:pt idx="306">
                  <c:v>0.38500000000000001</c:v>
                </c:pt>
                <c:pt idx="307">
                  <c:v>0.38061938061938067</c:v>
                </c:pt>
                <c:pt idx="308">
                  <c:v>0.38500000000000001</c:v>
                </c:pt>
                <c:pt idx="309">
                  <c:v>0.36963036963036966</c:v>
                </c:pt>
                <c:pt idx="310">
                  <c:v>0.37341153470185723</c:v>
                </c:pt>
                <c:pt idx="311">
                  <c:v>0.37336024217961655</c:v>
                </c:pt>
                <c:pt idx="312">
                  <c:v>0.38423645320197042</c:v>
                </c:pt>
                <c:pt idx="313">
                  <c:v>0.37062937062937068</c:v>
                </c:pt>
                <c:pt idx="314">
                  <c:v>0.38654618473895586</c:v>
                </c:pt>
                <c:pt idx="315">
                  <c:v>0.38615847542627885</c:v>
                </c:pt>
                <c:pt idx="316">
                  <c:v>0.41153846153846152</c:v>
                </c:pt>
                <c:pt idx="317">
                  <c:v>0.41593780369290578</c:v>
                </c:pt>
                <c:pt idx="318">
                  <c:v>0.41233140655105971</c:v>
                </c:pt>
                <c:pt idx="319">
                  <c:v>0.40079365079365081</c:v>
                </c:pt>
                <c:pt idx="320">
                  <c:v>0.39685658153241654</c:v>
                </c:pt>
                <c:pt idx="321">
                  <c:v>0.39439439439439439</c:v>
                </c:pt>
                <c:pt idx="322">
                  <c:v>0.4210526315789474</c:v>
                </c:pt>
                <c:pt idx="323">
                  <c:v>0.4210526315789474</c:v>
                </c:pt>
                <c:pt idx="324">
                  <c:v>0.39840637450199207</c:v>
                </c:pt>
                <c:pt idx="325">
                  <c:v>0.4</c:v>
                </c:pt>
                <c:pt idx="326">
                  <c:v>0.39160839160839167</c:v>
                </c:pt>
                <c:pt idx="327">
                  <c:v>0.4</c:v>
                </c:pt>
                <c:pt idx="328">
                  <c:v>0.39447731755424065</c:v>
                </c:pt>
                <c:pt idx="329">
                  <c:v>0.41901066925315233</c:v>
                </c:pt>
                <c:pt idx="330">
                  <c:v>0.4121687929342493</c:v>
                </c:pt>
                <c:pt idx="331">
                  <c:v>0.41708542713567842</c:v>
                </c:pt>
                <c:pt idx="332">
                  <c:v>0.41708542713567842</c:v>
                </c:pt>
                <c:pt idx="333">
                  <c:v>0.41567460317460314</c:v>
                </c:pt>
                <c:pt idx="334">
                  <c:v>0.43904856293359767</c:v>
                </c:pt>
                <c:pt idx="335">
                  <c:v>0.43392689784442368</c:v>
                </c:pt>
                <c:pt idx="336">
                  <c:v>0.44878048780487811</c:v>
                </c:pt>
                <c:pt idx="337">
                  <c:v>0.45101842870999037</c:v>
                </c:pt>
                <c:pt idx="338">
                  <c:v>0.45101842870999037</c:v>
                </c:pt>
                <c:pt idx="339">
                  <c:v>0.42217700915564599</c:v>
                </c:pt>
                <c:pt idx="340">
                  <c:v>0.43</c:v>
                </c:pt>
                <c:pt idx="341">
                  <c:v>0.42713567839195982</c:v>
                </c:pt>
                <c:pt idx="342">
                  <c:v>0.42671984047856437</c:v>
                </c:pt>
                <c:pt idx="343">
                  <c:v>0.43859649122807015</c:v>
                </c:pt>
                <c:pt idx="344">
                  <c:v>0.44999999999999996</c:v>
                </c:pt>
                <c:pt idx="345">
                  <c:v>0.42815249266862176</c:v>
                </c:pt>
                <c:pt idx="346">
                  <c:v>0.47368421052631582</c:v>
                </c:pt>
                <c:pt idx="347">
                  <c:v>0.46601941747572811</c:v>
                </c:pt>
                <c:pt idx="348">
                  <c:v>0.45251937984496127</c:v>
                </c:pt>
                <c:pt idx="349">
                  <c:v>0.4529058116232465</c:v>
                </c:pt>
                <c:pt idx="350">
                  <c:v>0.43725099601593626</c:v>
                </c:pt>
                <c:pt idx="351">
                  <c:v>0.41650485436893203</c:v>
                </c:pt>
                <c:pt idx="352">
                  <c:v>0.38461538461538469</c:v>
                </c:pt>
                <c:pt idx="353">
                  <c:v>0.39923954372623571</c:v>
                </c:pt>
                <c:pt idx="354">
                  <c:v>0.38654618473895586</c:v>
                </c:pt>
                <c:pt idx="355">
                  <c:v>0.35370741482965928</c:v>
                </c:pt>
                <c:pt idx="356">
                  <c:v>0.41536863966770515</c:v>
                </c:pt>
                <c:pt idx="357">
                  <c:v>0.40298507462686572</c:v>
                </c:pt>
                <c:pt idx="358">
                  <c:v>0.40828402366863903</c:v>
                </c:pt>
                <c:pt idx="359">
                  <c:v>0.37788461538461537</c:v>
                </c:pt>
                <c:pt idx="360">
                  <c:v>0.37861271676300579</c:v>
                </c:pt>
                <c:pt idx="361">
                  <c:v>0.37462537462537465</c:v>
                </c:pt>
                <c:pt idx="362">
                  <c:v>0.37524950099800397</c:v>
                </c:pt>
                <c:pt idx="363">
                  <c:v>0.3850687622789784</c:v>
                </c:pt>
                <c:pt idx="364">
                  <c:v>0.34615384615384615</c:v>
                </c:pt>
                <c:pt idx="365">
                  <c:v>0.34928229665071769</c:v>
                </c:pt>
                <c:pt idx="366">
                  <c:v>0.32</c:v>
                </c:pt>
                <c:pt idx="367">
                  <c:v>0.35416666666666669</c:v>
                </c:pt>
                <c:pt idx="368">
                  <c:v>0.34378159757330634</c:v>
                </c:pt>
                <c:pt idx="369">
                  <c:v>0.38316831683168318</c:v>
                </c:pt>
                <c:pt idx="370">
                  <c:v>0.37254901960784315</c:v>
                </c:pt>
                <c:pt idx="371">
                  <c:v>0.37254901960784315</c:v>
                </c:pt>
                <c:pt idx="372">
                  <c:v>0.37743190661478598</c:v>
                </c:pt>
                <c:pt idx="373">
                  <c:v>0.37743190661478598</c:v>
                </c:pt>
                <c:pt idx="374">
                  <c:v>0.37377690802348335</c:v>
                </c:pt>
                <c:pt idx="375">
                  <c:v>0.37377690802348335</c:v>
                </c:pt>
                <c:pt idx="376">
                  <c:v>0.37624750499001997</c:v>
                </c:pt>
                <c:pt idx="377">
                  <c:v>0.37</c:v>
                </c:pt>
                <c:pt idx="378">
                  <c:v>0.37</c:v>
                </c:pt>
                <c:pt idx="379">
                  <c:v>0.36536536536536535</c:v>
                </c:pt>
                <c:pt idx="380">
                  <c:v>0.36633663366336633</c:v>
                </c:pt>
                <c:pt idx="381">
                  <c:v>0.37074148296593185</c:v>
                </c:pt>
                <c:pt idx="382">
                  <c:v>0.37673956262425445</c:v>
                </c:pt>
                <c:pt idx="383">
                  <c:v>0.37673956262425445</c:v>
                </c:pt>
                <c:pt idx="384">
                  <c:v>0.37250996015936255</c:v>
                </c:pt>
                <c:pt idx="385">
                  <c:v>0.37250996015936255</c:v>
                </c:pt>
                <c:pt idx="386">
                  <c:v>0.37250996015936255</c:v>
                </c:pt>
                <c:pt idx="387">
                  <c:v>0.34307992202729043</c:v>
                </c:pt>
                <c:pt idx="388">
                  <c:v>0.34307992202729043</c:v>
                </c:pt>
                <c:pt idx="389">
                  <c:v>0.36809815950920244</c:v>
                </c:pt>
                <c:pt idx="390">
                  <c:v>0.36</c:v>
                </c:pt>
                <c:pt idx="391">
                  <c:v>0.37694704049844235</c:v>
                </c:pt>
                <c:pt idx="392">
                  <c:v>0.375</c:v>
                </c:pt>
                <c:pt idx="393">
                  <c:v>0.375</c:v>
                </c:pt>
                <c:pt idx="394">
                  <c:v>0.3756503642039542</c:v>
                </c:pt>
                <c:pt idx="395">
                  <c:v>0.375</c:v>
                </c:pt>
                <c:pt idx="396">
                  <c:v>0.37694704049844235</c:v>
                </c:pt>
                <c:pt idx="397">
                  <c:v>0.37694704049844235</c:v>
                </c:pt>
                <c:pt idx="398">
                  <c:v>0.35960591133004921</c:v>
                </c:pt>
                <c:pt idx="399">
                  <c:v>0.36149312377210213</c:v>
                </c:pt>
                <c:pt idx="400">
                  <c:v>0.35735150925024339</c:v>
                </c:pt>
                <c:pt idx="401">
                  <c:v>0.35086042065009559</c:v>
                </c:pt>
                <c:pt idx="402">
                  <c:v>0.34653465346534651</c:v>
                </c:pt>
                <c:pt idx="403">
                  <c:v>0.34653465346534651</c:v>
                </c:pt>
                <c:pt idx="404">
                  <c:v>0.34146341463414637</c:v>
                </c:pt>
                <c:pt idx="405">
                  <c:v>0.34552454282964384</c:v>
                </c:pt>
                <c:pt idx="406">
                  <c:v>0.34552454282964384</c:v>
                </c:pt>
                <c:pt idx="407">
                  <c:v>0.34552454282964384</c:v>
                </c:pt>
                <c:pt idx="408">
                  <c:v>0.34816247582205029</c:v>
                </c:pt>
                <c:pt idx="409">
                  <c:v>0.34824902723735407</c:v>
                </c:pt>
                <c:pt idx="410">
                  <c:v>0.34757281553398056</c:v>
                </c:pt>
                <c:pt idx="411">
                  <c:v>0.36815920398009955</c:v>
                </c:pt>
                <c:pt idx="412">
                  <c:v>0.36815920398009955</c:v>
                </c:pt>
                <c:pt idx="413">
                  <c:v>0.35576923076923073</c:v>
                </c:pt>
                <c:pt idx="414">
                  <c:v>0.35611164581328197</c:v>
                </c:pt>
                <c:pt idx="415">
                  <c:v>0.33066132264529058</c:v>
                </c:pt>
                <c:pt idx="416">
                  <c:v>0.32673267326732675</c:v>
                </c:pt>
                <c:pt idx="417">
                  <c:v>0.32673267326732675</c:v>
                </c:pt>
                <c:pt idx="418">
                  <c:v>0.32673267326732675</c:v>
                </c:pt>
                <c:pt idx="419">
                  <c:v>0.32673267326732675</c:v>
                </c:pt>
                <c:pt idx="420">
                  <c:v>0.33593749999999994</c:v>
                </c:pt>
                <c:pt idx="421">
                  <c:v>0.29663608562691135</c:v>
                </c:pt>
                <c:pt idx="422">
                  <c:v>0.31372549019607843</c:v>
                </c:pt>
                <c:pt idx="423">
                  <c:v>0.31372549019607843</c:v>
                </c:pt>
                <c:pt idx="424">
                  <c:v>0.29070929070929075</c:v>
                </c:pt>
                <c:pt idx="425">
                  <c:v>0.29070929070929075</c:v>
                </c:pt>
                <c:pt idx="426">
                  <c:v>0.253</c:v>
                </c:pt>
                <c:pt idx="427">
                  <c:v>0.2762577228596646</c:v>
                </c:pt>
                <c:pt idx="428">
                  <c:v>0.27055150884495321</c:v>
                </c:pt>
                <c:pt idx="429">
                  <c:v>0.25252525252525254</c:v>
                </c:pt>
              </c:numCache>
            </c:numRef>
          </c:val>
          <c:smooth val="0"/>
        </c:ser>
        <c:dLbls>
          <c:showLegendKey val="0"/>
          <c:showVal val="0"/>
          <c:showCatName val="0"/>
          <c:showSerName val="0"/>
          <c:showPercent val="0"/>
          <c:showBubbleSize val="0"/>
        </c:dLbls>
        <c:marker val="1"/>
        <c:smooth val="0"/>
        <c:axId val="533390464"/>
        <c:axId val="533392000"/>
      </c:lineChart>
      <c:dateAx>
        <c:axId val="533390464"/>
        <c:scaling>
          <c:orientation val="minMax"/>
          <c:min val="43511"/>
        </c:scaling>
        <c:delete val="0"/>
        <c:axPos val="b"/>
        <c:numFmt formatCode="mmm\ yyyy" sourceLinked="0"/>
        <c:majorTickMark val="none"/>
        <c:minorTickMark val="none"/>
        <c:tickLblPos val="nextTo"/>
        <c:spPr>
          <a:ln w="25400">
            <a:solidFill>
              <a:schemeClr val="tx1"/>
            </a:solidFill>
          </a:ln>
        </c:spPr>
        <c:crossAx val="533392000"/>
        <c:crosses val="autoZero"/>
        <c:auto val="0"/>
        <c:lblOffset val="100"/>
        <c:baseTimeUnit val="days"/>
        <c:majorUnit val="4"/>
        <c:majorTimeUnit val="months"/>
      </c:dateAx>
      <c:valAx>
        <c:axId val="533392000"/>
        <c:scaling>
          <c:orientation val="minMax"/>
          <c:min val="0.2"/>
        </c:scaling>
        <c:delete val="0"/>
        <c:axPos val="l"/>
        <c:numFmt formatCode="0%" sourceLinked="0"/>
        <c:majorTickMark val="none"/>
        <c:minorTickMark val="none"/>
        <c:tickLblPos val="nextTo"/>
        <c:spPr>
          <a:ln>
            <a:noFill/>
          </a:ln>
        </c:spPr>
        <c:crossAx val="533390464"/>
        <c:crosses val="autoZero"/>
        <c:crossBetween val="between"/>
      </c:valAx>
    </c:plotArea>
    <c:legend>
      <c:legendPos val="b"/>
      <c:layout/>
      <c:overlay val="0"/>
    </c:legend>
    <c:plotVisOnly val="1"/>
    <c:dispBlanksAs val="gap"/>
    <c:showDLblsOverMax val="0"/>
  </c:chart>
  <c:spPr>
    <a:ln>
      <a:noFill/>
    </a:ln>
  </c:spPr>
  <c:txPr>
    <a:bodyPr/>
    <a:lstStyle/>
    <a:p>
      <a:pPr>
        <a:defRPr sz="1200">
          <a:latin typeface="Frutiger 45 Light" panose="020B0603020202020204" pitchFamily="34" charset="0"/>
        </a:defRPr>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1.1111111111111112E-2"/>
          <c:y val="1.8518518518518517E-2"/>
          <c:w val="0.96944444444444444"/>
          <c:h val="0.875"/>
        </c:manualLayout>
      </c:layout>
      <c:barChart>
        <c:barDir val="col"/>
        <c:grouping val="clustered"/>
        <c:varyColors val="0"/>
        <c:ser>
          <c:idx val="0"/>
          <c:order val="0"/>
          <c:tx>
            <c:strRef>
              <c:f>'S&amp;P data'!$N$9</c:f>
              <c:strCache>
                <c:ptCount val="1"/>
                <c:pt idx="0">
                  <c:v>Flip</c:v>
                </c:pt>
              </c:strCache>
            </c:strRef>
          </c:tx>
          <c:spPr>
            <a:solidFill>
              <a:srgbClr val="4D3C2F"/>
            </a:solidFill>
            <a:ln w="25400">
              <a:noFill/>
            </a:ln>
          </c:spPr>
          <c:invertIfNegative val="0"/>
          <c:cat>
            <c:strRef>
              <c:f>'S&amp;P data'!$O$8:$P$8</c:f>
              <c:strCache>
                <c:ptCount val="2"/>
                <c:pt idx="0">
                  <c:v>2 month before</c:v>
                </c:pt>
                <c:pt idx="1">
                  <c:v>2 months after</c:v>
                </c:pt>
              </c:strCache>
            </c:strRef>
          </c:cat>
          <c:val>
            <c:numRef>
              <c:f>'S&amp;P data'!$O$9:$P$9</c:f>
              <c:numCache>
                <c:formatCode>General</c:formatCode>
                <c:ptCount val="2"/>
                <c:pt idx="0">
                  <c:v>0.18770330927493961</c:v>
                </c:pt>
                <c:pt idx="1">
                  <c:v>0.16221712064323199</c:v>
                </c:pt>
              </c:numCache>
            </c:numRef>
          </c:val>
        </c:ser>
        <c:ser>
          <c:idx val="1"/>
          <c:order val="1"/>
          <c:tx>
            <c:strRef>
              <c:f>'S&amp;P data'!$N$10</c:f>
              <c:strCache>
                <c:ptCount val="1"/>
                <c:pt idx="0">
                  <c:v>Same</c:v>
                </c:pt>
              </c:strCache>
            </c:strRef>
          </c:tx>
          <c:spPr>
            <a:solidFill>
              <a:srgbClr val="CFBD9B"/>
            </a:solidFill>
            <a:ln w="25400">
              <a:noFill/>
            </a:ln>
          </c:spPr>
          <c:invertIfNegative val="0"/>
          <c:cat>
            <c:strRef>
              <c:f>'S&amp;P data'!$O$8:$P$8</c:f>
              <c:strCache>
                <c:ptCount val="2"/>
                <c:pt idx="0">
                  <c:v>2 month before</c:v>
                </c:pt>
                <c:pt idx="1">
                  <c:v>2 months after</c:v>
                </c:pt>
              </c:strCache>
            </c:strRef>
          </c:cat>
          <c:val>
            <c:numRef>
              <c:f>'S&amp;P data'!$O$10:$P$10</c:f>
              <c:numCache>
                <c:formatCode>General</c:formatCode>
                <c:ptCount val="2"/>
                <c:pt idx="0">
                  <c:v>0.10587082124011898</c:v>
                </c:pt>
                <c:pt idx="1">
                  <c:v>0.10637198977826562</c:v>
                </c:pt>
              </c:numCache>
            </c:numRef>
          </c:val>
        </c:ser>
        <c:dLbls>
          <c:showLegendKey val="0"/>
          <c:showVal val="0"/>
          <c:showCatName val="0"/>
          <c:showSerName val="0"/>
          <c:showPercent val="0"/>
          <c:showBubbleSize val="0"/>
        </c:dLbls>
        <c:gapWidth val="50"/>
        <c:axId val="533416192"/>
        <c:axId val="533422080"/>
      </c:barChart>
      <c:catAx>
        <c:axId val="533416192"/>
        <c:scaling>
          <c:orientation val="minMax"/>
        </c:scaling>
        <c:delete val="0"/>
        <c:axPos val="b"/>
        <c:majorTickMark val="none"/>
        <c:minorTickMark val="none"/>
        <c:tickLblPos val="low"/>
        <c:spPr>
          <a:ln w="25400">
            <a:solidFill>
              <a:srgbClr val="000000"/>
            </a:solidFill>
            <a:prstDash val="solid"/>
          </a:ln>
        </c:spPr>
        <c:txPr>
          <a:bodyPr rot="0" vert="horz"/>
          <a:lstStyle/>
          <a:p>
            <a:pPr>
              <a:defRPr/>
            </a:pPr>
            <a:endParaRPr lang="en-US"/>
          </a:p>
        </c:txPr>
        <c:crossAx val="533422080"/>
        <c:crosses val="autoZero"/>
        <c:auto val="1"/>
        <c:lblAlgn val="ctr"/>
        <c:lblOffset val="100"/>
        <c:noMultiLvlLbl val="0"/>
      </c:catAx>
      <c:valAx>
        <c:axId val="533422080"/>
        <c:scaling>
          <c:orientation val="minMax"/>
        </c:scaling>
        <c:delete val="0"/>
        <c:axPos val="l"/>
        <c:majorGridlines>
          <c:spPr>
            <a:ln w="3175">
              <a:solidFill>
                <a:srgbClr val="464749"/>
              </a:solidFill>
              <a:prstDash val="solid"/>
            </a:ln>
          </c:spPr>
        </c:majorGridlines>
        <c:numFmt formatCode="0%" sourceLinked="0"/>
        <c:majorTickMark val="none"/>
        <c:minorTickMark val="none"/>
        <c:tickLblPos val="nextTo"/>
        <c:spPr>
          <a:ln w="25400">
            <a:noFill/>
          </a:ln>
        </c:spPr>
        <c:crossAx val="533416192"/>
        <c:crosses val="autoZero"/>
        <c:crossBetween val="between"/>
      </c:valAx>
      <c:spPr>
        <a:noFill/>
        <a:ln w="25400">
          <a:noFill/>
        </a:ln>
      </c:spPr>
    </c:plotArea>
    <c:legend>
      <c:legendPos val="b"/>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sz="1600">
          <a:latin typeface="Frutiger 45 Light" panose="020B0603020202020204" pitchFamily="34" charset="0"/>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5297999666202093E-2"/>
          <c:y val="4.4606299212598427E-2"/>
          <c:w val="0.85032406821430018"/>
          <c:h val="0.83574912510936128"/>
        </c:manualLayout>
      </c:layout>
      <c:lineChart>
        <c:grouping val="standard"/>
        <c:varyColors val="0"/>
        <c:ser>
          <c:idx val="0"/>
          <c:order val="0"/>
          <c:spPr>
            <a:ln w="38100">
              <a:solidFill>
                <a:srgbClr val="4D3C2F"/>
              </a:solidFill>
              <a:prstDash val="solid"/>
            </a:ln>
          </c:spPr>
          <c:marker>
            <c:symbol val="none"/>
          </c:marker>
          <c:cat>
            <c:numRef>
              <c:f>Sheet1!$Q$9:$Q$89</c:f>
              <c:numCache>
                <c:formatCode>General</c:formatCode>
                <c:ptCount val="81"/>
                <c:pt idx="0">
                  <c:v>1939</c:v>
                </c:pt>
                <c:pt idx="1">
                  <c:v>1940</c:v>
                </c:pt>
                <c:pt idx="2">
                  <c:v>1941</c:v>
                </c:pt>
                <c:pt idx="3">
                  <c:v>1942</c:v>
                </c:pt>
                <c:pt idx="4">
                  <c:v>1943</c:v>
                </c:pt>
                <c:pt idx="5">
                  <c:v>1944</c:v>
                </c:pt>
                <c:pt idx="6">
                  <c:v>1945</c:v>
                </c:pt>
                <c:pt idx="7">
                  <c:v>1946</c:v>
                </c:pt>
                <c:pt idx="8">
                  <c:v>1947</c:v>
                </c:pt>
                <c:pt idx="9">
                  <c:v>1948</c:v>
                </c:pt>
                <c:pt idx="10">
                  <c:v>1949</c:v>
                </c:pt>
                <c:pt idx="11">
                  <c:v>1950</c:v>
                </c:pt>
                <c:pt idx="12">
                  <c:v>1951</c:v>
                </c:pt>
                <c:pt idx="13">
                  <c:v>1952</c:v>
                </c:pt>
                <c:pt idx="14">
                  <c:v>1953</c:v>
                </c:pt>
                <c:pt idx="15">
                  <c:v>1954</c:v>
                </c:pt>
                <c:pt idx="16">
                  <c:v>1955</c:v>
                </c:pt>
                <c:pt idx="17">
                  <c:v>1956</c:v>
                </c:pt>
                <c:pt idx="18">
                  <c:v>1957</c:v>
                </c:pt>
                <c:pt idx="19">
                  <c:v>1958</c:v>
                </c:pt>
                <c:pt idx="20">
                  <c:v>1959</c:v>
                </c:pt>
                <c:pt idx="21">
                  <c:v>1960</c:v>
                </c:pt>
                <c:pt idx="22">
                  <c:v>1961</c:v>
                </c:pt>
                <c:pt idx="23">
                  <c:v>1962</c:v>
                </c:pt>
                <c:pt idx="24">
                  <c:v>1963</c:v>
                </c:pt>
                <c:pt idx="25">
                  <c:v>1964</c:v>
                </c:pt>
                <c:pt idx="26">
                  <c:v>1965</c:v>
                </c:pt>
                <c:pt idx="27">
                  <c:v>1966</c:v>
                </c:pt>
                <c:pt idx="28">
                  <c:v>1967</c:v>
                </c:pt>
                <c:pt idx="29">
                  <c:v>1968</c:v>
                </c:pt>
                <c:pt idx="30">
                  <c:v>1969</c:v>
                </c:pt>
                <c:pt idx="31">
                  <c:v>1970</c:v>
                </c:pt>
                <c:pt idx="32">
                  <c:v>1971</c:v>
                </c:pt>
                <c:pt idx="33">
                  <c:v>1972</c:v>
                </c:pt>
                <c:pt idx="34">
                  <c:v>1973</c:v>
                </c:pt>
                <c:pt idx="35">
                  <c:v>1974</c:v>
                </c:pt>
                <c:pt idx="36">
                  <c:v>1975</c:v>
                </c:pt>
                <c:pt idx="37">
                  <c:v>1976</c:v>
                </c:pt>
                <c:pt idx="38">
                  <c:v>1977</c:v>
                </c:pt>
                <c:pt idx="39">
                  <c:v>1978</c:v>
                </c:pt>
                <c:pt idx="40">
                  <c:v>1979</c:v>
                </c:pt>
                <c:pt idx="41">
                  <c:v>1980</c:v>
                </c:pt>
                <c:pt idx="42">
                  <c:v>1981</c:v>
                </c:pt>
                <c:pt idx="43">
                  <c:v>1982</c:v>
                </c:pt>
                <c:pt idx="44">
                  <c:v>1983</c:v>
                </c:pt>
                <c:pt idx="45">
                  <c:v>1984</c:v>
                </c:pt>
                <c:pt idx="46">
                  <c:v>1985</c:v>
                </c:pt>
                <c:pt idx="47">
                  <c:v>1986</c:v>
                </c:pt>
                <c:pt idx="48">
                  <c:v>1987</c:v>
                </c:pt>
                <c:pt idx="49">
                  <c:v>1988</c:v>
                </c:pt>
                <c:pt idx="50">
                  <c:v>1989</c:v>
                </c:pt>
                <c:pt idx="51">
                  <c:v>1990</c:v>
                </c:pt>
                <c:pt idx="52">
                  <c:v>1991</c:v>
                </c:pt>
                <c:pt idx="53">
                  <c:v>1992</c:v>
                </c:pt>
                <c:pt idx="54">
                  <c:v>1993</c:v>
                </c:pt>
                <c:pt idx="55">
                  <c:v>1994</c:v>
                </c:pt>
                <c:pt idx="56">
                  <c:v>1995</c:v>
                </c:pt>
                <c:pt idx="57">
                  <c:v>1996</c:v>
                </c:pt>
                <c:pt idx="58">
                  <c:v>1997</c:v>
                </c:pt>
                <c:pt idx="59">
                  <c:v>1998</c:v>
                </c:pt>
                <c:pt idx="60">
                  <c:v>1999</c:v>
                </c:pt>
                <c:pt idx="61">
                  <c:v>2000</c:v>
                </c:pt>
                <c:pt idx="62">
                  <c:v>2001</c:v>
                </c:pt>
                <c:pt idx="63">
                  <c:v>2002</c:v>
                </c:pt>
                <c:pt idx="64">
                  <c:v>2003</c:v>
                </c:pt>
                <c:pt idx="65">
                  <c:v>2004</c:v>
                </c:pt>
                <c:pt idx="66">
                  <c:v>2005</c:v>
                </c:pt>
                <c:pt idx="67">
                  <c:v>2006</c:v>
                </c:pt>
                <c:pt idx="68">
                  <c:v>2007</c:v>
                </c:pt>
                <c:pt idx="69">
                  <c:v>2008</c:v>
                </c:pt>
                <c:pt idx="70">
                  <c:v>2009</c:v>
                </c:pt>
                <c:pt idx="71">
                  <c:v>2010</c:v>
                </c:pt>
                <c:pt idx="72">
                  <c:v>2011</c:v>
                </c:pt>
                <c:pt idx="73">
                  <c:v>2012</c:v>
                </c:pt>
                <c:pt idx="74">
                  <c:v>2013</c:v>
                </c:pt>
                <c:pt idx="75">
                  <c:v>2014</c:v>
                </c:pt>
                <c:pt idx="76">
                  <c:v>2015</c:v>
                </c:pt>
                <c:pt idx="77">
                  <c:v>2016</c:v>
                </c:pt>
                <c:pt idx="78">
                  <c:v>2017</c:v>
                </c:pt>
                <c:pt idx="79">
                  <c:v>2018</c:v>
                </c:pt>
                <c:pt idx="80">
                  <c:v>2019</c:v>
                </c:pt>
              </c:numCache>
            </c:numRef>
          </c:cat>
          <c:val>
            <c:numRef>
              <c:f>Sheet1!$T$9:$T$89</c:f>
              <c:numCache>
                <c:formatCode>#,##0</c:formatCode>
                <c:ptCount val="81"/>
                <c:pt idx="0">
                  <c:v>5007</c:v>
                </c:pt>
                <c:pt idx="1">
                  <c:v>5307</c:v>
                </c:pt>
                <c:pt idx="2">
                  <c:v>6877</c:v>
                </c:pt>
                <c:pt idx="3">
                  <c:v>11134</c:v>
                </c:pt>
                <c:pt idx="4">
                  <c:v>17553</c:v>
                </c:pt>
                <c:pt idx="5">
                  <c:v>15194</c:v>
                </c:pt>
                <c:pt idx="6">
                  <c:v>15508</c:v>
                </c:pt>
                <c:pt idx="7">
                  <c:v>14736</c:v>
                </c:pt>
                <c:pt idx="8">
                  <c:v>8902</c:v>
                </c:pt>
                <c:pt idx="9">
                  <c:v>9608</c:v>
                </c:pt>
                <c:pt idx="10">
                  <c:v>7952</c:v>
                </c:pt>
                <c:pt idx="11">
                  <c:v>9562</c:v>
                </c:pt>
                <c:pt idx="12">
                  <c:v>13175</c:v>
                </c:pt>
                <c:pt idx="13">
                  <c:v>11896</c:v>
                </c:pt>
                <c:pt idx="14">
                  <c:v>8912</c:v>
                </c:pt>
                <c:pt idx="15">
                  <c:v>9910</c:v>
                </c:pt>
                <c:pt idx="16">
                  <c:v>10196</c:v>
                </c:pt>
                <c:pt idx="17">
                  <c:v>10528</c:v>
                </c:pt>
                <c:pt idx="18">
                  <c:v>11156</c:v>
                </c:pt>
                <c:pt idx="19">
                  <c:v>10579</c:v>
                </c:pt>
                <c:pt idx="20">
                  <c:v>11116</c:v>
                </c:pt>
                <c:pt idx="21">
                  <c:v>14479</c:v>
                </c:pt>
                <c:pt idx="22">
                  <c:v>12792</c:v>
                </c:pt>
                <c:pt idx="23">
                  <c:v>13226</c:v>
                </c:pt>
                <c:pt idx="24">
                  <c:v>14842</c:v>
                </c:pt>
                <c:pt idx="25">
                  <c:v>19304</c:v>
                </c:pt>
                <c:pt idx="26">
                  <c:v>17206</c:v>
                </c:pt>
                <c:pt idx="27">
                  <c:v>16850</c:v>
                </c:pt>
                <c:pt idx="28">
                  <c:v>21088</c:v>
                </c:pt>
                <c:pt idx="29">
                  <c:v>20072</c:v>
                </c:pt>
                <c:pt idx="30">
                  <c:v>20466</c:v>
                </c:pt>
                <c:pt idx="31">
                  <c:v>20036</c:v>
                </c:pt>
                <c:pt idx="32">
                  <c:v>25447</c:v>
                </c:pt>
                <c:pt idx="33">
                  <c:v>28924</c:v>
                </c:pt>
                <c:pt idx="34">
                  <c:v>35592</c:v>
                </c:pt>
                <c:pt idx="35">
                  <c:v>45422</c:v>
                </c:pt>
                <c:pt idx="36">
                  <c:v>60221</c:v>
                </c:pt>
                <c:pt idx="37">
                  <c:v>50505</c:v>
                </c:pt>
                <c:pt idx="38">
                  <c:v>57787</c:v>
                </c:pt>
                <c:pt idx="39">
                  <c:v>55696</c:v>
                </c:pt>
                <c:pt idx="40">
                  <c:v>71191</c:v>
                </c:pt>
                <c:pt idx="41">
                  <c:v>73258</c:v>
                </c:pt>
                <c:pt idx="42">
                  <c:v>57736</c:v>
                </c:pt>
                <c:pt idx="43">
                  <c:v>53104</c:v>
                </c:pt>
                <c:pt idx="44">
                  <c:v>53018</c:v>
                </c:pt>
                <c:pt idx="45">
                  <c:v>48643</c:v>
                </c:pt>
                <c:pt idx="46">
                  <c:v>50502</c:v>
                </c:pt>
                <c:pt idx="47">
                  <c:v>44812</c:v>
                </c:pt>
                <c:pt idx="48">
                  <c:v>47033</c:v>
                </c:pt>
                <c:pt idx="49">
                  <c:v>50616</c:v>
                </c:pt>
                <c:pt idx="50">
                  <c:v>50501</c:v>
                </c:pt>
                <c:pt idx="51">
                  <c:v>49795</c:v>
                </c:pt>
                <c:pt idx="52">
                  <c:v>57973</c:v>
                </c:pt>
                <c:pt idx="53">
                  <c:v>57003</c:v>
                </c:pt>
                <c:pt idx="54">
                  <c:v>61166</c:v>
                </c:pt>
                <c:pt idx="55">
                  <c:v>64914</c:v>
                </c:pt>
                <c:pt idx="56">
                  <c:v>62645</c:v>
                </c:pt>
                <c:pt idx="57">
                  <c:v>64591</c:v>
                </c:pt>
                <c:pt idx="58">
                  <c:v>64549</c:v>
                </c:pt>
                <c:pt idx="59">
                  <c:v>68571</c:v>
                </c:pt>
                <c:pt idx="60">
                  <c:v>71161</c:v>
                </c:pt>
                <c:pt idx="61">
                  <c:v>74258</c:v>
                </c:pt>
                <c:pt idx="62">
                  <c:v>64438</c:v>
                </c:pt>
                <c:pt idx="63">
                  <c:v>75606</c:v>
                </c:pt>
                <c:pt idx="64">
                  <c:v>71269</c:v>
                </c:pt>
                <c:pt idx="65">
                  <c:v>75675</c:v>
                </c:pt>
                <c:pt idx="66">
                  <c:v>73870</c:v>
                </c:pt>
                <c:pt idx="67">
                  <c:v>74937</c:v>
                </c:pt>
                <c:pt idx="68">
                  <c:v>72090</c:v>
                </c:pt>
                <c:pt idx="69">
                  <c:v>79435</c:v>
                </c:pt>
                <c:pt idx="70">
                  <c:v>68598</c:v>
                </c:pt>
                <c:pt idx="71">
                  <c:v>81405</c:v>
                </c:pt>
                <c:pt idx="72">
                  <c:v>81247</c:v>
                </c:pt>
                <c:pt idx="73">
                  <c:v>78961</c:v>
                </c:pt>
                <c:pt idx="74">
                  <c:v>79311</c:v>
                </c:pt>
                <c:pt idx="75">
                  <c:v>77687</c:v>
                </c:pt>
                <c:pt idx="76">
                  <c:v>80260</c:v>
                </c:pt>
                <c:pt idx="77">
                  <c:v>95894</c:v>
                </c:pt>
                <c:pt idx="78">
                  <c:v>61308</c:v>
                </c:pt>
                <c:pt idx="79">
                  <c:v>67225</c:v>
                </c:pt>
                <c:pt idx="80">
                  <c:v>70938</c:v>
                </c:pt>
              </c:numCache>
            </c:numRef>
          </c:val>
          <c:smooth val="0"/>
        </c:ser>
        <c:dLbls>
          <c:showLegendKey val="0"/>
          <c:showVal val="0"/>
          <c:showCatName val="0"/>
          <c:showSerName val="0"/>
          <c:showPercent val="0"/>
          <c:showBubbleSize val="0"/>
        </c:dLbls>
        <c:marker val="1"/>
        <c:smooth val="0"/>
        <c:axId val="534598784"/>
        <c:axId val="534600320"/>
      </c:lineChart>
      <c:catAx>
        <c:axId val="534598784"/>
        <c:scaling>
          <c:orientation val="minMax"/>
        </c:scaling>
        <c:delete val="0"/>
        <c:axPos val="b"/>
        <c:numFmt formatCode="General" sourceLinked="1"/>
        <c:majorTickMark val="none"/>
        <c:minorTickMark val="none"/>
        <c:tickLblPos val="low"/>
        <c:spPr>
          <a:ln w="25400">
            <a:solidFill>
              <a:srgbClr val="000000"/>
            </a:solidFill>
            <a:prstDash val="solid"/>
          </a:ln>
        </c:spPr>
        <c:txPr>
          <a:bodyPr rot="0" vert="horz"/>
          <a:lstStyle/>
          <a:p>
            <a:pPr>
              <a:defRPr/>
            </a:pPr>
            <a:endParaRPr lang="en-US"/>
          </a:p>
        </c:txPr>
        <c:crossAx val="534600320"/>
        <c:crosses val="autoZero"/>
        <c:auto val="1"/>
        <c:lblAlgn val="ctr"/>
        <c:lblOffset val="100"/>
        <c:tickLblSkip val="10"/>
        <c:noMultiLvlLbl val="0"/>
      </c:catAx>
      <c:valAx>
        <c:axId val="534600320"/>
        <c:scaling>
          <c:orientation val="minMax"/>
          <c:max val="120000"/>
        </c:scaling>
        <c:delete val="0"/>
        <c:axPos val="l"/>
        <c:numFmt formatCode="#,##0;\ \(#,##0\)" sourceLinked="0"/>
        <c:majorTickMark val="none"/>
        <c:minorTickMark val="none"/>
        <c:tickLblPos val="nextTo"/>
        <c:spPr>
          <a:ln w="25400">
            <a:noFill/>
          </a:ln>
        </c:spPr>
        <c:crossAx val="534598784"/>
        <c:crosses val="autoZero"/>
        <c:crossBetween val="midCat"/>
      </c:valAx>
      <c:spPr>
        <a:noFill/>
        <a:ln w="25400">
          <a:noFill/>
        </a:ln>
      </c:spPr>
    </c:plotArea>
    <c:plotVisOnly val="1"/>
    <c:dispBlanksAs val="gap"/>
    <c:showDLblsOverMax val="0"/>
  </c:chart>
  <c:spPr>
    <a:solidFill>
      <a:srgbClr val="FFFFFF"/>
    </a:solidFill>
    <a:ln w="9525">
      <a:noFill/>
    </a:ln>
    <a:effectLst/>
  </c:spPr>
  <c:txPr>
    <a:bodyPr/>
    <a:lstStyle/>
    <a:p>
      <a:pPr>
        <a:defRPr sz="1200">
          <a:latin typeface="Frutiger 45 Light" panose="020B0603020202020204" pitchFamily="34" charset="0"/>
        </a:defRPr>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098" indent="-258098" algn="l" rtl="0" eaLnBrk="0" fontAlgn="base" hangingPunct="0">
      <a:spcBef>
        <a:spcPct val="30000"/>
      </a:spcBef>
      <a:spcAft>
        <a:spcPct val="0"/>
      </a:spcAft>
      <a:buClr>
        <a:srgbClr val="FF0000"/>
      </a:buClr>
      <a:buSzPct val="100000"/>
      <a:buFont typeface="Frutiger 55 Roman" pitchFamily="34" charset="0"/>
      <a:buChar char="•"/>
      <a:defRPr sz="1600" kern="1200">
        <a:solidFill>
          <a:schemeClr val="tx1"/>
        </a:solidFill>
        <a:latin typeface="Frutiger 55 Roman" pitchFamily="34" charset="0"/>
        <a:ea typeface="+mn-ea"/>
        <a:cs typeface="+mn-cs"/>
      </a:defRPr>
    </a:lvl1pPr>
    <a:lvl2pPr marL="751021" indent="-239058" algn="l" rtl="0" eaLnBrk="0" fontAlgn="base" hangingPunct="0">
      <a:spcBef>
        <a:spcPct val="30000"/>
      </a:spcBef>
      <a:spcAft>
        <a:spcPct val="0"/>
      </a:spcAft>
      <a:buSzPct val="80000"/>
      <a:buChar char="—"/>
      <a:defRPr sz="1600" kern="1200">
        <a:solidFill>
          <a:schemeClr val="tx1"/>
        </a:solidFill>
        <a:latin typeface="Frutiger 55 Roman" pitchFamily="34" charset="0"/>
        <a:ea typeface="+mn-ea"/>
        <a:cs typeface="+mn-cs"/>
      </a:defRPr>
    </a:lvl2pPr>
    <a:lvl3pPr marL="1262985" indent="-25809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3pPr>
    <a:lvl4pPr marL="1787642" indent="-270791"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4pPr>
    <a:lvl5pPr marL="2280566" indent="-23905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5pPr>
    <a:lvl6pPr marL="3046394" algn="l" defTabSz="1218559" rtl="0" eaLnBrk="1" latinLnBrk="0" hangingPunct="1">
      <a:defRPr sz="1600" kern="1200">
        <a:solidFill>
          <a:schemeClr val="tx1"/>
        </a:solidFill>
        <a:latin typeface="+mn-lt"/>
        <a:ea typeface="+mn-ea"/>
        <a:cs typeface="+mn-cs"/>
      </a:defRPr>
    </a:lvl6pPr>
    <a:lvl7pPr marL="3655675" algn="l" defTabSz="1218559" rtl="0" eaLnBrk="1" latinLnBrk="0" hangingPunct="1">
      <a:defRPr sz="1600" kern="1200">
        <a:solidFill>
          <a:schemeClr val="tx1"/>
        </a:solidFill>
        <a:latin typeface="+mn-lt"/>
        <a:ea typeface="+mn-ea"/>
        <a:cs typeface="+mn-cs"/>
      </a:defRPr>
    </a:lvl7pPr>
    <a:lvl8pPr marL="4264953" algn="l" defTabSz="1218559" rtl="0" eaLnBrk="1" latinLnBrk="0" hangingPunct="1">
      <a:defRPr sz="1600" kern="1200">
        <a:solidFill>
          <a:schemeClr val="tx1"/>
        </a:solidFill>
        <a:latin typeface="+mn-lt"/>
        <a:ea typeface="+mn-ea"/>
        <a:cs typeface="+mn-cs"/>
      </a:defRPr>
    </a:lvl8pPr>
    <a:lvl9pPr marL="4874232" algn="l" defTabSz="1218559"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4</a:t>
            </a:fld>
            <a:endParaRPr lang="en-US" altLang="zh-TW" dirty="0"/>
          </a:p>
        </p:txBody>
      </p:sp>
    </p:spTree>
    <p:extLst>
      <p:ext uri="{BB962C8B-B14F-4D97-AF65-F5344CB8AC3E}">
        <p14:creationId xmlns:p14="http://schemas.microsoft.com/office/powerpoint/2010/main" val="2416482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5100" y="276225"/>
            <a:ext cx="5054600" cy="28448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716118" y="9432604"/>
            <a:ext cx="2973823" cy="446503"/>
          </a:xfrm>
          <a:prstGeom prst="rect">
            <a:avLst/>
          </a:prstGeom>
        </p:spPr>
        <p:txBody>
          <a:bodyPr/>
          <a:lstStyle/>
          <a:p>
            <a:fld id="{2A45EEF0-2412-4E74-8042-71FA5C916756}" type="slidenum">
              <a:rPr altLang="zh-TW" smtClean="0">
                <a:solidFill>
                  <a:prstClr val="black"/>
                </a:solidFill>
              </a:rPr>
              <a:pPr/>
              <a:t>6</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8</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336316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10</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11</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12</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14</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7" y="7041027"/>
            <a:ext cx="4764814"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8" y="4599433"/>
            <a:ext cx="6663229" cy="274319"/>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5"/>
            <a:ext cx="6661840" cy="274319"/>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5" cy="941832"/>
          </a:xfrm>
        </p:spPr>
        <p:txBody>
          <a:bodyPr lIns="0" tIns="0" rIns="0" bIns="0" anchor="b" anchorCtr="0">
            <a:noAutofit/>
          </a:bodyPr>
          <a:lstStyle>
            <a:lvl1pPr>
              <a:lnSpc>
                <a:spcPts val="4199"/>
              </a:lnSpc>
              <a:spcBef>
                <a:spcPts val="4199"/>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2" y="742942"/>
            <a:ext cx="2656598" cy="184667"/>
          </a:xfrm>
          <a:prstGeom prst="rect">
            <a:avLst/>
          </a:prstGeom>
        </p:spPr>
        <p:txBody>
          <a:bodyPr vert="horz" wrap="square" lIns="73149"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2"/>
            <a:ext cx="10931045" cy="342899"/>
          </a:xfrm>
        </p:spPr>
        <p:txBody>
          <a:bodyPr/>
          <a:lstStyle>
            <a:lvl1pPr marL="0" indent="0">
              <a:buNone/>
              <a:defRPr sz="21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5"/>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8"/>
            <a:ext cx="5910321" cy="356616"/>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2"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6"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6"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6"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6"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6"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9"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1"/>
            <a:ext cx="12247159"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60"/>
            <a:ext cx="12247159"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1"/>
            <a:ext cx="12247159" cy="941832"/>
          </a:xfrm>
        </p:spPr>
        <p:txBody>
          <a:bodyPr lIns="0" tIns="0" rIns="0" bIns="0" anchor="b" anchorCtr="0">
            <a:normAutofit/>
          </a:bodyPr>
          <a:lstStyle>
            <a:lvl1pPr algn="l">
              <a:lnSpc>
                <a:spcPts val="3199"/>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0"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8" y="1852255"/>
            <a:ext cx="12247159" cy="4759691"/>
          </a:xfrm>
        </p:spPr>
        <p:txBody>
          <a:bodyPr lIns="0" tIns="0" rIns="0" bIns="0">
            <a:noAutofit/>
          </a:bodyPr>
          <a:lstStyle>
            <a:lvl1pPr marL="234938" indent="-234938">
              <a:buClr>
                <a:schemeClr val="tx2"/>
              </a:buClr>
              <a:buSzPct val="100000"/>
              <a:buFont typeface="Symbol" pitchFamily="18" charset="2"/>
              <a:buChar char="·"/>
              <a:defRPr sz="1800">
                <a:latin typeface="Frutiger 55 Roman"/>
              </a:defRPr>
            </a:lvl1pPr>
            <a:lvl2pPr marL="461940" indent="-236526">
              <a:defRPr sz="1600">
                <a:latin typeface="Frutiger 55 Roman"/>
              </a:defRPr>
            </a:lvl2pPr>
            <a:lvl3pPr marL="688940" indent="-227001">
              <a:buClr>
                <a:schemeClr val="tx1"/>
              </a:buClr>
              <a:buFont typeface="Arial" pitchFamily="34" charset="0"/>
              <a:buChar char="–"/>
              <a:defRPr sz="1600">
                <a:latin typeface="Frutiger 55 Roman"/>
              </a:defRPr>
            </a:lvl3pPr>
            <a:lvl4pPr marL="914353" indent="-225414">
              <a:buSzPct val="84000"/>
              <a:defRPr sz="1600">
                <a:latin typeface="Frutiger 55 Roman"/>
              </a:defRPr>
            </a:lvl4pPr>
            <a:lvl5pPr marL="1152084"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4"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8" y="0"/>
            <a:ext cx="12247159"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5"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8" y="6263790"/>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8" y="1856234"/>
            <a:ext cx="12247159" cy="4407410"/>
          </a:xfrm>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defTabSz="914353">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3"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8" y="624995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8" y="441186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8" y="4054231"/>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8" y="369418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8" y="185623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8"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6"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6"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04777">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8" y="1856234"/>
            <a:ext cx="12247159"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8" y="0"/>
            <a:ext cx="12247159"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timing>
    <p:tnLst>
      <p:par>
        <p:cTn id="1" dur="indefinite" restart="never" nodeType="tmRoot"/>
      </p:par>
    </p:tnLst>
  </p:timing>
  <p:hf hdr="0" ftr="0" dt="0"/>
  <p:txStyles>
    <p:titleStyle>
      <a:lvl1pPr algn="l" defTabSz="1005453" rtl="0" eaLnBrk="1" latinLnBrk="0" hangingPunct="1">
        <a:lnSpc>
          <a:spcPts val="3199"/>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38" indent="-234938" algn="l" defTabSz="1005453"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176" indent="-222239"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2pPr>
      <a:lvl3pPr marL="692114" indent="-234938"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3pPr>
      <a:lvl4pPr marL="914353" indent="-222239"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4pPr>
      <a:lvl5pPr marL="1149291" indent="-234938"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5pPr>
      <a:lvl6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453" rtl="0" eaLnBrk="1" latinLnBrk="0" hangingPunct="1">
        <a:defRPr sz="2100" kern="1200">
          <a:solidFill>
            <a:schemeClr val="tx1"/>
          </a:solidFill>
          <a:latin typeface="+mn-lt"/>
          <a:ea typeface="+mn-ea"/>
          <a:cs typeface="+mn-cs"/>
        </a:defRPr>
      </a:lvl1pPr>
      <a:lvl2pPr marL="502728" algn="l" defTabSz="1005453" rtl="0" eaLnBrk="1" latinLnBrk="0" hangingPunct="1">
        <a:defRPr sz="2100" kern="1200">
          <a:solidFill>
            <a:schemeClr val="tx1"/>
          </a:solidFill>
          <a:latin typeface="+mn-lt"/>
          <a:ea typeface="+mn-ea"/>
          <a:cs typeface="+mn-cs"/>
        </a:defRPr>
      </a:lvl2pPr>
      <a:lvl3pPr marL="1005453" algn="l" defTabSz="1005453" rtl="0" eaLnBrk="1" latinLnBrk="0" hangingPunct="1">
        <a:defRPr sz="2100" kern="1200">
          <a:solidFill>
            <a:schemeClr val="tx1"/>
          </a:solidFill>
          <a:latin typeface="+mn-lt"/>
          <a:ea typeface="+mn-ea"/>
          <a:cs typeface="+mn-cs"/>
        </a:defRPr>
      </a:lvl3pPr>
      <a:lvl4pPr marL="1508179" algn="l" defTabSz="1005453" rtl="0" eaLnBrk="1" latinLnBrk="0" hangingPunct="1">
        <a:defRPr sz="2100" kern="1200">
          <a:solidFill>
            <a:schemeClr val="tx1"/>
          </a:solidFill>
          <a:latin typeface="+mn-lt"/>
          <a:ea typeface="+mn-ea"/>
          <a:cs typeface="+mn-cs"/>
        </a:defRPr>
      </a:lvl4pPr>
      <a:lvl5pPr marL="2010905" algn="l" defTabSz="1005453" rtl="0" eaLnBrk="1" latinLnBrk="0" hangingPunct="1">
        <a:defRPr sz="2100" kern="1200">
          <a:solidFill>
            <a:schemeClr val="tx1"/>
          </a:solidFill>
          <a:latin typeface="+mn-lt"/>
          <a:ea typeface="+mn-ea"/>
          <a:cs typeface="+mn-cs"/>
        </a:defRPr>
      </a:lvl5pPr>
      <a:lvl6pPr marL="2513631" algn="l" defTabSz="1005453" rtl="0" eaLnBrk="1" latinLnBrk="0" hangingPunct="1">
        <a:defRPr sz="2100" kern="1200">
          <a:solidFill>
            <a:schemeClr val="tx1"/>
          </a:solidFill>
          <a:latin typeface="+mn-lt"/>
          <a:ea typeface="+mn-ea"/>
          <a:cs typeface="+mn-cs"/>
        </a:defRPr>
      </a:lvl6pPr>
      <a:lvl7pPr marL="3016356" algn="l" defTabSz="1005453" rtl="0" eaLnBrk="1" latinLnBrk="0" hangingPunct="1">
        <a:defRPr sz="2100" kern="1200">
          <a:solidFill>
            <a:schemeClr val="tx1"/>
          </a:solidFill>
          <a:latin typeface="+mn-lt"/>
          <a:ea typeface="+mn-ea"/>
          <a:cs typeface="+mn-cs"/>
        </a:defRPr>
      </a:lvl7pPr>
      <a:lvl8pPr marL="3519084" algn="l" defTabSz="1005453" rtl="0" eaLnBrk="1" latinLnBrk="0" hangingPunct="1">
        <a:defRPr sz="2100" kern="1200">
          <a:solidFill>
            <a:schemeClr val="tx1"/>
          </a:solidFill>
          <a:latin typeface="+mn-lt"/>
          <a:ea typeface="+mn-ea"/>
          <a:cs typeface="+mn-cs"/>
        </a:defRPr>
      </a:lvl8pPr>
      <a:lvl9pPr marL="4021809" algn="l" defTabSz="1005453"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7.xml"/></Relationships>
</file>

<file path=ppt/slides/_rels/slide10.xml.rels><?xml version="1.0" encoding="UTF-8" standalone="yes"?>
<Relationships xmlns="http://schemas.openxmlformats.org/package/2006/relationships"><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chart" Target="../charts/chart8.xml"/><Relationship Id="rId5" Type="http://schemas.openxmlformats.org/officeDocument/2006/relationships/notesSlide" Target="../notesSlides/notesSlide4.xml"/><Relationship Id="rId4"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147.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chart" Target="../charts/chart4.xml"/><Relationship Id="rId3" Type="http://schemas.openxmlformats.org/officeDocument/2006/relationships/slideLayout" Target="../slideLayouts/slideLayout5.xml"/><Relationship Id="rId7" Type="http://schemas.openxmlformats.org/officeDocument/2006/relationships/chart" Target="../charts/chart3.xml"/><Relationship Id="rId2" Type="http://schemas.openxmlformats.org/officeDocument/2006/relationships/tags" Target="../tags/tag139.xml"/><Relationship Id="rId1" Type="http://schemas.openxmlformats.org/officeDocument/2006/relationships/tags" Target="../tags/tag138.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notesSlide" Target="../notesSlides/notesSlide1.xml"/><Relationship Id="rId9" Type="http://schemas.openxmlformats.org/officeDocument/2006/relationships/chart" Target="../charts/chart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41.xml"/><Relationship Id="rId1" Type="http://schemas.openxmlformats.org/officeDocument/2006/relationships/tags" Target="../tags/tag140.xml"/><Relationship Id="rId4" Type="http://schemas.openxmlformats.org/officeDocument/2006/relationships/chart" Target="../charts/chart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5" y="3995784"/>
            <a:ext cx="10311201" cy="1629250"/>
          </a:xfrm>
        </p:spPr>
        <p:txBody>
          <a:bodyPr/>
          <a:lstStyle/>
          <a:p>
            <a:pPr fontAlgn="base">
              <a:spcBef>
                <a:spcPts val="0"/>
              </a:spcBef>
            </a:pPr>
            <a:r>
              <a:rPr lang="en-GB" b="1" dirty="0"/>
              <a:t>Mark Haefele</a:t>
            </a:r>
            <a:r>
              <a:rPr lang="en-GB" dirty="0"/>
              <a:t>, Chief Investment Officer, UBS Global Wealth Management</a:t>
            </a:r>
          </a:p>
          <a:p>
            <a:pPr fontAlgn="base">
              <a:spcBef>
                <a:spcPts val="0"/>
              </a:spcBef>
            </a:pPr>
            <a:r>
              <a:rPr lang="en-GB" b="1" dirty="0"/>
              <a:t>Mike Ryan</a:t>
            </a:r>
            <a:r>
              <a:rPr lang="en-GB" dirty="0"/>
              <a:t>, Chief Investment Officer Americas, UBS Global Wealth Management</a:t>
            </a:r>
          </a:p>
          <a:p>
            <a:pPr fontAlgn="base">
              <a:spcBef>
                <a:spcPts val="0"/>
              </a:spcBef>
            </a:pPr>
            <a:r>
              <a:rPr lang="en-GB" b="1" dirty="0"/>
              <a:t>Mark Andersen</a:t>
            </a:r>
            <a:r>
              <a:rPr lang="en-GB" dirty="0"/>
              <a:t>, Co-Head CIO Asset Allocation, UBS Global Wealth Management</a:t>
            </a:r>
          </a:p>
          <a:p>
            <a:pPr fontAlgn="base">
              <a:spcBef>
                <a:spcPts val="0"/>
              </a:spcBef>
            </a:pPr>
            <a:r>
              <a:rPr lang="en-GB" b="1" dirty="0"/>
              <a:t>Paul Donovan</a:t>
            </a:r>
            <a:r>
              <a:rPr lang="en-GB" dirty="0"/>
              <a:t>, Chief Economist, UBS Global Wealth Management</a:t>
            </a:r>
          </a:p>
          <a:p>
            <a:pPr fontAlgn="base">
              <a:spcBef>
                <a:spcPts val="0"/>
              </a:spcBef>
            </a:pPr>
            <a:endParaRPr lang="en-GB"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6" y="4474127"/>
            <a:ext cx="2535387" cy="2748747"/>
          </a:xfrm>
          <a:prstGeom prst="rect">
            <a:avLst/>
          </a:prstGeom>
        </p:spPr>
      </p:pic>
      <p:sp>
        <p:nvSpPr>
          <p:cNvPr id="13" name="PRESENTATION TITLE"/>
          <p:cNvSpPr txBox="1">
            <a:spLocks/>
          </p:cNvSpPr>
          <p:nvPr>
            <p:custDataLst>
              <p:tags r:id="rId1"/>
            </p:custDataLst>
          </p:nvPr>
        </p:nvSpPr>
        <p:spPr>
          <a:xfrm>
            <a:off x="12202209" y="1775996"/>
            <a:ext cx="7456517"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4" name="Title 4"/>
          <p:cNvSpPr>
            <a:spLocks noGrp="1"/>
          </p:cNvSpPr>
          <p:nvPr>
            <p:ph type="ctrTitle"/>
          </p:nvPr>
        </p:nvSpPr>
        <p:spPr>
          <a:xfrm>
            <a:off x="560566" y="2176272"/>
            <a:ext cx="10931045" cy="941832"/>
          </a:xfrm>
        </p:spPr>
        <p:txBody>
          <a:bodyPr/>
          <a:lstStyle/>
          <a:p>
            <a:r>
              <a:rPr lang="en-GB" dirty="0"/>
              <a:t>Three stories driving the market</a:t>
            </a:r>
            <a:endParaRPr lang="en-GB" dirty="0"/>
          </a:p>
        </p:txBody>
      </p:sp>
      <p:sp>
        <p:nvSpPr>
          <p:cNvPr id="15" name="Text Placeholder 5"/>
          <p:cNvSpPr>
            <a:spLocks noGrp="1"/>
          </p:cNvSpPr>
          <p:nvPr>
            <p:ph type="body" sz="quarter" idx="12"/>
          </p:nvPr>
        </p:nvSpPr>
        <p:spPr>
          <a:xfrm>
            <a:off x="560566" y="3248587"/>
            <a:ext cx="10931045" cy="342899"/>
          </a:xfrm>
        </p:spPr>
        <p:txBody>
          <a:bodyPr/>
          <a:lstStyle/>
          <a:p>
            <a:r>
              <a:rPr lang="de-CH" dirty="0" smtClean="0"/>
              <a:t>UBS CIO </a:t>
            </a:r>
            <a:r>
              <a:rPr lang="de-CH" dirty="0" err="1" smtClean="0"/>
              <a:t>livestream</a:t>
            </a:r>
            <a:r>
              <a:rPr lang="de-CH" dirty="0" smtClean="0"/>
              <a:t>, </a:t>
            </a:r>
            <a:r>
              <a:rPr lang="de-CH" dirty="0" smtClean="0"/>
              <a:t>24</a:t>
            </a:r>
            <a:r>
              <a:rPr lang="de-CH" dirty="0" smtClean="0"/>
              <a:t> </a:t>
            </a:r>
            <a:r>
              <a:rPr lang="de-CH" dirty="0" smtClean="0"/>
              <a:t>June 2020</a:t>
            </a:r>
            <a:endParaRPr lang="en-US" dirty="0"/>
          </a:p>
        </p:txBody>
      </p:sp>
      <p:sp>
        <p:nvSpPr>
          <p:cNvPr id="8" name="Rectangle 7"/>
          <p:cNvSpPr/>
          <p:nvPr/>
        </p:nvSpPr>
        <p:spPr>
          <a:xfrm>
            <a:off x="647084" y="6992041"/>
            <a:ext cx="7372668" cy="461666"/>
          </a:xfrm>
          <a:prstGeom prst="rect">
            <a:avLst/>
          </a:prstGeom>
        </p:spPr>
        <p:txBody>
          <a:bodyPr lIns="91435" tIns="45718" rIns="91435" bIns="45718">
            <a:spAutoFit/>
          </a:bodyPr>
          <a:lstStyle/>
          <a:p>
            <a:r>
              <a:rPr lang="en-GB" altLang="en-US" sz="1200" dirty="0"/>
              <a:t>This report has been prepared by UBS AG and UBS Financial Services, Inc.</a:t>
            </a:r>
          </a:p>
          <a:p>
            <a:pPr>
              <a:spcBef>
                <a:spcPts val="0"/>
              </a:spcBef>
            </a:pPr>
            <a:r>
              <a:rPr lang="en-US" altLang="en-US" sz="1200" dirty="0"/>
              <a:t>Required disclosures appear at the end of this presentation</a:t>
            </a:r>
            <a:endParaRPr lang="en-US" sz="1200" dirty="0"/>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GE HEADING"/>
          <p:cNvSpPr>
            <a:spLocks noGrp="1"/>
          </p:cNvSpPr>
          <p:nvPr>
            <p:ph type="title"/>
            <p:custDataLst>
              <p:tags r:id="rId2"/>
            </p:custDataLst>
          </p:nvPr>
        </p:nvSpPr>
        <p:spPr/>
        <p:txBody>
          <a:bodyPr/>
          <a:lstStyle/>
          <a:p>
            <a:r>
              <a:rPr lang="en-US" dirty="0" smtClean="0"/>
              <a:t>…especially if there is a change in leadership</a:t>
            </a:r>
            <a:endParaRPr lang="en-US" dirty="0"/>
          </a:p>
        </p:txBody>
      </p:sp>
      <p:sp>
        <p:nvSpPr>
          <p:cNvPr id="9" name="Rectangle 4"/>
          <p:cNvSpPr>
            <a:spLocks noChangeArrowheads="1"/>
          </p:cNvSpPr>
          <p:nvPr/>
        </p:nvSpPr>
        <p:spPr bwMode="auto">
          <a:xfrm>
            <a:off x="1766582" y="6888127"/>
            <a:ext cx="10929522" cy="230832"/>
          </a:xfrm>
          <a:prstGeom prst="rect">
            <a:avLst/>
          </a:prstGeom>
          <a:noFill/>
          <a:ln>
            <a:noFill/>
          </a:ln>
          <a:effectLst/>
          <a:extLst>
            <a:ext uri="{909E8E84-426E-40DD-AFC4-6F175D3DCCD1}">
              <a14:hiddenFill xmlns:a14="http://schemas.microsoft.com/office/drawing/2010/main">
                <a:solidFill>
                  <a:srgbClr val="B0B549"/>
                </a:solidFill>
              </a14:hiddenFill>
            </a:ext>
            <a:ext uri="{91240B29-F687-4F45-9708-019B960494DF}">
              <a14:hiddenLine xmlns:a14="http://schemas.microsoft.com/office/drawing/2010/main" w="9525" algn="ctr">
                <a:solidFill>
                  <a:srgbClr val="DACA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defTabSz="831850"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defTabSz="8318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defTabSz="8318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defTabSz="83185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defTabSz="83185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defTabSz="83185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defTabSz="83185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defTabSz="83185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defTabSz="83185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r" eaLnBrk="1" hangingPunct="1">
              <a:spcBef>
                <a:spcPct val="0"/>
              </a:spcBef>
              <a:buClr>
                <a:schemeClr val="bg2"/>
              </a:buClr>
              <a:buSzPct val="123000"/>
              <a:buFont typeface="Symbol" pitchFamily="18" charset="2"/>
              <a:buNone/>
            </a:pPr>
            <a:r>
              <a:rPr lang="en-GB" altLang="en-US" sz="1500" dirty="0">
                <a:latin typeface="Frutiger 45 Light" pitchFamily="34" charset="0"/>
                <a:ea typeface="Arial Unicode MS" pitchFamily="34" charset="-128"/>
                <a:cs typeface="Arial" charset="0"/>
              </a:rPr>
              <a:t>Source: FactSet, UBS, as of 23 June 2020</a:t>
            </a:r>
          </a:p>
        </p:txBody>
      </p:sp>
      <p:sp>
        <p:nvSpPr>
          <p:cNvPr id="11" name="TextBox 10"/>
          <p:cNvSpPr txBox="1"/>
          <p:nvPr>
            <p:custDataLst>
              <p:tags r:id="rId3"/>
            </p:custDataLst>
          </p:nvPr>
        </p:nvSpPr>
        <p:spPr>
          <a:xfrm>
            <a:off x="560566" y="1120776"/>
            <a:ext cx="12247159" cy="274319"/>
          </a:xfrm>
          <a:prstGeom prst="rect">
            <a:avLst/>
          </a:prstGeom>
          <a:noFill/>
        </p:spPr>
        <p:txBody>
          <a:bodyPr vert="horz" wrap="square" lIns="0" tIns="0" rIns="0" bIns="0" rtlCol="0" anchor="t">
            <a:noAutofit/>
          </a:bodyPr>
          <a:lstStyle/>
          <a:p>
            <a:pPr eaLnBrk="1">
              <a:spcBef>
                <a:spcPts val="0"/>
              </a:spcBef>
              <a:spcAft>
                <a:spcPts val="714"/>
              </a:spcAft>
            </a:pPr>
            <a:r>
              <a:rPr lang="en-US" sz="2300" kern="0" dirty="0">
                <a:solidFill>
                  <a:srgbClr val="464749"/>
                </a:solidFill>
                <a:latin typeface="UBSHeadline"/>
              </a:rPr>
              <a:t>Annualized S&amp;P 500 volatility two months before and after the election, since 1950</a:t>
            </a:r>
          </a:p>
        </p:txBody>
      </p:sp>
      <p:graphicFrame>
        <p:nvGraphicFramePr>
          <p:cNvPr id="6" name="Chart 5"/>
          <p:cNvGraphicFramePr>
            <a:graphicFrameLocks/>
          </p:cNvGraphicFramePr>
          <p:nvPr>
            <p:extLst>
              <p:ext uri="{D42A27DB-BD31-4B8C-83A1-F6EECF244321}">
                <p14:modId xmlns:p14="http://schemas.microsoft.com/office/powerpoint/2010/main" val="2604414691"/>
              </p:ext>
            </p:extLst>
          </p:nvPr>
        </p:nvGraphicFramePr>
        <p:xfrm>
          <a:off x="2621457" y="1765006"/>
          <a:ext cx="8133599" cy="4518837"/>
        </p:xfrm>
        <a:graphic>
          <a:graphicData uri="http://schemas.openxmlformats.org/drawingml/2006/chart">
            <c:chart xmlns:c="http://schemas.openxmlformats.org/drawingml/2006/chart" xmlns:r="http://schemas.openxmlformats.org/officeDocument/2006/relationships" r:id="rId6"/>
          </a:graphicData>
        </a:graphic>
      </p:graphicFrame>
    </p:spTree>
    <p:custDataLst>
      <p:tags r:id="rId1"/>
    </p:custDataLst>
    <p:extLst>
      <p:ext uri="{BB962C8B-B14F-4D97-AF65-F5344CB8AC3E}">
        <p14:creationId xmlns:p14="http://schemas.microsoft.com/office/powerpoint/2010/main" val="37626945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Corporate and personal tax rates…</a:t>
            </a:r>
            <a:endParaRPr lang="en-US" sz="3500" dirty="0"/>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a:t>
            </a:r>
            <a:r>
              <a:rPr lang="en-US" sz="1000" dirty="0">
                <a:solidFill>
                  <a:srgbClr val="000000"/>
                </a:solidFill>
                <a:latin typeface="Frutiger 55 Roman" pitchFamily="34" charset="0"/>
                <a:ea typeface="Arial Unicode MS" pitchFamily="34" charset="-128"/>
                <a:cs typeface="Arial Unicode MS" pitchFamily="34" charset="-128"/>
              </a:rPr>
              <a:t>UBS</a:t>
            </a:r>
            <a:endParaRPr lang="en-US" sz="1000" dirty="0">
              <a:solidFill>
                <a:srgbClr val="000000"/>
              </a:solidFill>
              <a:latin typeface="Frutiger 55 Roman" pitchFamily="34" charset="0"/>
              <a:ea typeface="Arial Unicode MS" pitchFamily="34" charset="-128"/>
              <a:cs typeface="Arial Unicode MS" pitchFamily="34" charset="-128"/>
            </a:endParaRP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Joe Biden policy proposals. Plausible assuming a “Blue Wave”, but would be unlikely with a  GOP Senate.</a:t>
            </a:r>
            <a:endParaRPr lang="en-US" b="1" dirty="0">
              <a:solidFill>
                <a:srgbClr val="FF0000"/>
              </a:solidFill>
              <a:latin typeface="Frutiger 45 Light" panose="020B0603020202020204" pitchFamily="34" charset="0"/>
            </a:endParaRPr>
          </a:p>
        </p:txBody>
      </p:sp>
      <p:sp>
        <p:nvSpPr>
          <p:cNvPr id="7" name="TextBox 6"/>
          <p:cNvSpPr txBox="1"/>
          <p:nvPr/>
        </p:nvSpPr>
        <p:spPr>
          <a:xfrm>
            <a:off x="1430506" y="1703901"/>
            <a:ext cx="3588137" cy="644716"/>
          </a:xfrm>
          <a:prstGeom prst="rect">
            <a:avLst/>
          </a:prstGeom>
          <a:noFill/>
        </p:spPr>
        <p:txBody>
          <a:bodyPr wrap="square" lIns="0" tIns="0" rIns="0" bIns="0" rtlCol="0" anchor="b">
            <a:noAutofit/>
          </a:bodyPr>
          <a:lstStyle/>
          <a:p>
            <a:pPr algn="ctr"/>
            <a:r>
              <a:rPr lang="en-US" sz="2100" b="1" dirty="0">
                <a:latin typeface="Frutiger 45 Light" panose="020B0603020202020204" pitchFamily="34" charset="0"/>
              </a:rPr>
              <a:t>Corporate</a:t>
            </a:r>
            <a:br>
              <a:rPr lang="en-US" sz="2100" b="1" dirty="0">
                <a:latin typeface="Frutiger 45 Light" panose="020B0603020202020204" pitchFamily="34" charset="0"/>
              </a:rPr>
            </a:br>
            <a:r>
              <a:rPr lang="en-US" sz="2100" b="1" dirty="0">
                <a:latin typeface="Frutiger 45 Light" panose="020B0603020202020204" pitchFamily="34" charset="0"/>
              </a:rPr>
              <a:t>taxes</a:t>
            </a:r>
            <a:endParaRPr lang="en-US" sz="2100" b="1" dirty="0">
              <a:latin typeface="Frutiger 45 Light" panose="020B0603020202020204" pitchFamily="34" charset="0"/>
            </a:endParaRPr>
          </a:p>
        </p:txBody>
      </p:sp>
      <p:pic>
        <p:nvPicPr>
          <p:cNvPr id="2050" name="Picture 2" descr="C:\Users\waringj\Downloads\1023_StockQuotesUp.png"/>
          <p:cNvPicPr>
            <a:picLocks noChangeAspect="1" noChangeArrowheads="1"/>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740498" y="2508136"/>
            <a:ext cx="690010" cy="69033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651084" y="2530947"/>
            <a:ext cx="3367560" cy="64471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Top rate from 21% to 35%</a:t>
            </a:r>
            <a:endParaRPr lang="en-US" dirty="0">
              <a:latin typeface="Frutiger 45 Light" panose="020B0603020202020204" pitchFamily="34" charset="0"/>
            </a:endParaRPr>
          </a:p>
        </p:txBody>
      </p:sp>
      <p:pic>
        <p:nvPicPr>
          <p:cNvPr id="2051" name="Picture 3" descr="C:\Users\waringj\Downloads\0116_Star.png"/>
          <p:cNvPicPr>
            <a:picLocks noChangeAspect="1" noChangeArrowheads="1"/>
          </p:cNvPicPr>
          <p:nvPr/>
        </p:nvPicPr>
        <p:blipFill>
          <a:blip r:embed="rId4" cstate="print">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40499" y="4578379"/>
            <a:ext cx="690010" cy="690337"/>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1651085" y="4578380"/>
            <a:ext cx="3367560" cy="64471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New 15% Minimum tax on book income</a:t>
            </a:r>
            <a:endParaRPr lang="en-US" dirty="0">
              <a:latin typeface="Frutiger 45 Light" panose="020B0603020202020204" pitchFamily="34" charset="0"/>
            </a:endParaRPr>
          </a:p>
        </p:txBody>
      </p:sp>
      <p:pic>
        <p:nvPicPr>
          <p:cNvPr id="13" name="Picture 2" descr="C:\Users\waringj\Downloads\1023_StockQuotesUp.png"/>
          <p:cNvPicPr>
            <a:picLocks noChangeAspect="1" noChangeArrowheads="1"/>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740496" y="3477928"/>
            <a:ext cx="690010" cy="690337"/>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1651083" y="3500739"/>
            <a:ext cx="3367562" cy="64471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Minimum tax on US companies foreign subsidiaries from 10.5% to 21%</a:t>
            </a:r>
            <a:endParaRPr lang="en-US" dirty="0">
              <a:latin typeface="Frutiger 45 Light" panose="020B0603020202020204" pitchFamily="34" charset="0"/>
            </a:endParaRPr>
          </a:p>
        </p:txBody>
      </p:sp>
      <p:sp>
        <p:nvSpPr>
          <p:cNvPr id="15" name="TextBox 14"/>
          <p:cNvSpPr txBox="1"/>
          <p:nvPr/>
        </p:nvSpPr>
        <p:spPr>
          <a:xfrm>
            <a:off x="7383144" y="1727595"/>
            <a:ext cx="4223511" cy="644716"/>
          </a:xfrm>
          <a:prstGeom prst="rect">
            <a:avLst/>
          </a:prstGeom>
          <a:noFill/>
        </p:spPr>
        <p:txBody>
          <a:bodyPr wrap="square" lIns="0" tIns="0" rIns="0" bIns="0" rtlCol="0" anchor="b">
            <a:noAutofit/>
          </a:bodyPr>
          <a:lstStyle/>
          <a:p>
            <a:pPr algn="ctr"/>
            <a:r>
              <a:rPr lang="en-US" sz="2100" b="1" dirty="0">
                <a:latin typeface="Frutiger 45 Light" panose="020B0603020202020204" pitchFamily="34" charset="0"/>
              </a:rPr>
              <a:t>Personal </a:t>
            </a:r>
            <a:br>
              <a:rPr lang="en-US" sz="2100" b="1" dirty="0">
                <a:latin typeface="Frutiger 45 Light" panose="020B0603020202020204" pitchFamily="34" charset="0"/>
              </a:rPr>
            </a:br>
            <a:r>
              <a:rPr lang="en-US" sz="2100" b="1" dirty="0">
                <a:latin typeface="Frutiger 45 Light" panose="020B0603020202020204" pitchFamily="34" charset="0"/>
              </a:rPr>
              <a:t>taxes</a:t>
            </a:r>
            <a:endParaRPr lang="en-US" sz="2100" b="1" dirty="0">
              <a:latin typeface="Frutiger 45 Light" panose="020B0603020202020204" pitchFamily="34" charset="0"/>
            </a:endParaRPr>
          </a:p>
        </p:txBody>
      </p:sp>
      <p:pic>
        <p:nvPicPr>
          <p:cNvPr id="16" name="Picture 2" descr="C:\Users\waringj\Downloads\1023_StockQuotesUp.png"/>
          <p:cNvPicPr>
            <a:picLocks noChangeAspect="1" noChangeArrowheads="1"/>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6693134" y="2531830"/>
            <a:ext cx="690010" cy="690337"/>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7603720" y="2554641"/>
            <a:ext cx="4005773" cy="64471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Top rate from 37% to 39.6%</a:t>
            </a:r>
            <a:endParaRPr lang="en-US" dirty="0">
              <a:latin typeface="Frutiger 45 Light" panose="020B0603020202020204" pitchFamily="34" charset="0"/>
            </a:endParaRPr>
          </a:p>
        </p:txBody>
      </p:sp>
      <p:pic>
        <p:nvPicPr>
          <p:cNvPr id="18" name="Picture 3" descr="C:\Users\waringj\Downloads\0116_Star.png"/>
          <p:cNvPicPr>
            <a:picLocks noChangeAspect="1" noChangeArrowheads="1"/>
          </p:cNvPicPr>
          <p:nvPr/>
        </p:nvPicPr>
        <p:blipFill>
          <a:blip r:embed="rId4" cstate="print">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693134" y="3477928"/>
            <a:ext cx="690010" cy="690337"/>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7603720" y="3477929"/>
            <a:ext cx="4002935" cy="64471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Cap Gains and Dividends taxes at 39.6% if taxable income &gt; USD 1 million</a:t>
            </a:r>
            <a:endParaRPr lang="en-US" dirty="0">
              <a:latin typeface="Frutiger 45 Light" panose="020B0603020202020204" pitchFamily="34" charset="0"/>
            </a:endParaRPr>
          </a:p>
        </p:txBody>
      </p:sp>
      <p:pic>
        <p:nvPicPr>
          <p:cNvPr id="20" name="Picture 2" descr="C:\Users\waringj\Downloads\1023_StockQuotesUp.png"/>
          <p:cNvPicPr>
            <a:picLocks noChangeAspect="1" noChangeArrowheads="1"/>
          </p:cNvPicPr>
          <p:nvPr/>
        </p:nvPicPr>
        <p:blipFill>
          <a:blip r:embed="rId3"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6693132" y="4554415"/>
            <a:ext cx="690010" cy="690337"/>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7603718" y="4577225"/>
            <a:ext cx="4002937" cy="64471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12.4</a:t>
            </a:r>
            <a:r>
              <a:rPr lang="en-US" dirty="0">
                <a:latin typeface="Frutiger 45 Light" panose="020B0603020202020204" pitchFamily="34" charset="0"/>
              </a:rPr>
              <a:t>% Payroll tax applies to income over USD </a:t>
            </a:r>
            <a:r>
              <a:rPr lang="en-US" dirty="0">
                <a:latin typeface="Frutiger 45 Light" panose="020B0603020202020204" pitchFamily="34" charset="0"/>
              </a:rPr>
              <a:t>400,000</a:t>
            </a:r>
            <a:endParaRPr lang="en-US" dirty="0">
              <a:latin typeface="Frutiger 45 Light" panose="020B0603020202020204" pitchFamily="34" charset="0"/>
            </a:endParaRPr>
          </a:p>
        </p:txBody>
      </p:sp>
      <p:pic>
        <p:nvPicPr>
          <p:cNvPr id="22" name="Picture 3" descr="C:\Users\waringj\Downloads\0116_Star.png"/>
          <p:cNvPicPr>
            <a:picLocks noChangeAspect="1" noChangeArrowheads="1"/>
          </p:cNvPicPr>
          <p:nvPr/>
        </p:nvPicPr>
        <p:blipFill>
          <a:blip r:embed="rId4" cstate="print">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695972" y="5500513"/>
            <a:ext cx="690010" cy="690337"/>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7606558" y="5500514"/>
            <a:ext cx="4002935" cy="64471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Unrealized capital gains taxed at death</a:t>
            </a:r>
            <a:endParaRPr lang="en-US" dirty="0">
              <a:latin typeface="Frutiger 45 Light" panose="020B0603020202020204" pitchFamily="34" charset="0"/>
            </a:endParaRPr>
          </a:p>
        </p:txBody>
      </p:sp>
    </p:spTree>
    <p:extLst>
      <p:ext uri="{BB962C8B-B14F-4D97-AF65-F5344CB8AC3E}">
        <p14:creationId xmlns:p14="http://schemas.microsoft.com/office/powerpoint/2010/main" val="29885660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solidFill>
                  <a:prstClr val="black"/>
                </a:solidFill>
              </a:rPr>
              <a:t>…</a:t>
            </a:r>
            <a:r>
              <a:rPr lang="en-US" sz="3500" dirty="0">
                <a:solidFill>
                  <a:prstClr val="black"/>
                </a:solidFill>
              </a:rPr>
              <a:t>along with regulation </a:t>
            </a:r>
            <a:r>
              <a:rPr lang="en-US" sz="3500" dirty="0">
                <a:solidFill>
                  <a:prstClr val="black"/>
                </a:solidFill>
              </a:rPr>
              <a:t>are </a:t>
            </a:r>
            <a:r>
              <a:rPr lang="en-US" sz="3500" dirty="0">
                <a:solidFill>
                  <a:prstClr val="black"/>
                </a:solidFill>
              </a:rPr>
              <a:t>among </a:t>
            </a:r>
            <a:r>
              <a:rPr lang="en-US" sz="3500" dirty="0">
                <a:solidFill>
                  <a:prstClr val="black"/>
                </a:solidFill>
              </a:rPr>
              <a:t>electoral policy </a:t>
            </a:r>
            <a:r>
              <a:rPr lang="en-US" sz="3500" dirty="0">
                <a:solidFill>
                  <a:prstClr val="black"/>
                </a:solidFill>
              </a:rPr>
              <a:t>scenarios…</a:t>
            </a:r>
            <a:endParaRPr lang="en-US" sz="3500" dirty="0"/>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UBS, National Archives and Records Administration, Office of the Federal Register.</a:t>
            </a: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Pages in the Federal Register</a:t>
            </a:r>
            <a:endParaRPr lang="en-US" b="1" dirty="0">
              <a:solidFill>
                <a:srgbClr val="FF0000"/>
              </a:solidFill>
              <a:latin typeface="Frutiger 45 Light" panose="020B0603020202020204" pitchFamily="34" charset="0"/>
            </a:endParaRPr>
          </a:p>
        </p:txBody>
      </p:sp>
      <p:graphicFrame>
        <p:nvGraphicFramePr>
          <p:cNvPr id="24" name="Chart 23"/>
          <p:cNvGraphicFramePr>
            <a:graphicFrameLocks/>
          </p:cNvGraphicFramePr>
          <p:nvPr>
            <p:extLst>
              <p:ext uri="{D42A27DB-BD31-4B8C-83A1-F6EECF244321}">
                <p14:modId xmlns:p14="http://schemas.microsoft.com/office/powerpoint/2010/main" val="1823392255"/>
              </p:ext>
            </p:extLst>
          </p:nvPr>
        </p:nvGraphicFramePr>
        <p:xfrm>
          <a:off x="545228" y="1485053"/>
          <a:ext cx="12068654" cy="526961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552069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solidFill>
                  <a:prstClr val="black"/>
                </a:solidFill>
              </a:rPr>
              <a:t>…that would likely have a significant impact on markets</a:t>
            </a:r>
            <a:endParaRPr lang="en-US" sz="3500" dirty="0"/>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a:t>
            </a:r>
            <a:r>
              <a:rPr lang="en-US" sz="1000" dirty="0">
                <a:solidFill>
                  <a:srgbClr val="000000"/>
                </a:solidFill>
                <a:latin typeface="Frutiger 55 Roman" pitchFamily="34" charset="0"/>
                <a:ea typeface="Arial Unicode MS" pitchFamily="34" charset="-128"/>
                <a:cs typeface="Arial Unicode MS" pitchFamily="34" charset="-128"/>
              </a:rPr>
              <a:t>UBS</a:t>
            </a:r>
            <a:endParaRPr lang="en-US" sz="1000" dirty="0">
              <a:solidFill>
                <a:srgbClr val="000000"/>
              </a:solidFill>
              <a:latin typeface="Frutiger 55 Roman" pitchFamily="34" charset="0"/>
              <a:ea typeface="Arial Unicode MS" pitchFamily="34" charset="-128"/>
              <a:cs typeface="Arial Unicode MS" pitchFamily="34" charset="-128"/>
            </a:endParaRP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CIO Scenario Analysis</a:t>
            </a:r>
            <a:endParaRPr lang="en-US" b="1" dirty="0">
              <a:solidFill>
                <a:srgbClr val="FF0000"/>
              </a:solidFill>
              <a:latin typeface="Frutiger 45 Light" panose="020B0603020202020204" pitchFamily="34" charset="0"/>
            </a:endParaRPr>
          </a:p>
        </p:txBody>
      </p:sp>
      <p:pic>
        <p:nvPicPr>
          <p:cNvPr id="1026" name="Picture 2" descr="C:\Users\waringj\Downloads\1442_Streamline.png"/>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81986" y="1768120"/>
            <a:ext cx="1180543" cy="118110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waringj\Downloads\1442_Streamline.png"/>
          <p:cNvPicPr>
            <a:picLocks noChangeAspect="1" noChangeArrowheads="1"/>
          </p:cNvPicPr>
          <p:nvPr/>
        </p:nvPicPr>
        <p:blipFill>
          <a:blip r:embed="rId3" cstate="print">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81987" y="5632505"/>
            <a:ext cx="1180543" cy="118110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waringj\Downloads\2225_RatingBuy.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856626" y="3102631"/>
            <a:ext cx="1031260" cy="103077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waringj\Downloads\2226_RatingSell.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6200000">
            <a:off x="856626" y="4383417"/>
            <a:ext cx="1031260" cy="103077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126000" y="2137876"/>
            <a:ext cx="1633896" cy="441588"/>
          </a:xfrm>
          <a:prstGeom prst="rect">
            <a:avLst/>
          </a:prstGeom>
          <a:noFill/>
        </p:spPr>
        <p:txBody>
          <a:bodyPr wrap="square" lIns="0" tIns="0" rIns="0" bIns="0" rtlCol="0" anchor="ctr">
            <a:noAutofit/>
          </a:bodyPr>
          <a:lstStyle/>
          <a:p>
            <a:pPr algn="ctr"/>
            <a:r>
              <a:rPr lang="en-US" sz="2100" b="1" dirty="0">
                <a:latin typeface="Frutiger 45 Light" panose="020B0603020202020204" pitchFamily="34" charset="0"/>
              </a:rPr>
              <a:t>Blue Wave</a:t>
            </a:r>
            <a:endParaRPr lang="en-US" sz="2100" b="1" dirty="0">
              <a:latin typeface="Frutiger 45 Light" panose="020B0603020202020204" pitchFamily="34" charset="0"/>
            </a:endParaRPr>
          </a:p>
        </p:txBody>
      </p:sp>
      <p:sp>
        <p:nvSpPr>
          <p:cNvPr id="15" name="TextBox 14"/>
          <p:cNvSpPr txBox="1"/>
          <p:nvPr/>
        </p:nvSpPr>
        <p:spPr>
          <a:xfrm>
            <a:off x="2060610" y="3249805"/>
            <a:ext cx="1764676" cy="736425"/>
          </a:xfrm>
          <a:prstGeom prst="rect">
            <a:avLst/>
          </a:prstGeom>
          <a:noFill/>
        </p:spPr>
        <p:txBody>
          <a:bodyPr wrap="square" lIns="0" tIns="0" rIns="0" bIns="0" rtlCol="0" anchor="ctr">
            <a:noAutofit/>
          </a:bodyPr>
          <a:lstStyle/>
          <a:p>
            <a:pPr algn="ctr">
              <a:spcBef>
                <a:spcPts val="0"/>
              </a:spcBef>
            </a:pPr>
            <a:r>
              <a:rPr lang="en-US" sz="2100" b="1" dirty="0">
                <a:latin typeface="Frutiger 45 Light" panose="020B0603020202020204" pitchFamily="34" charset="0"/>
              </a:rPr>
              <a:t>Biden + </a:t>
            </a:r>
            <a:br>
              <a:rPr lang="en-US" sz="2100" b="1" dirty="0">
                <a:latin typeface="Frutiger 45 Light" panose="020B0603020202020204" pitchFamily="34" charset="0"/>
              </a:rPr>
            </a:br>
            <a:r>
              <a:rPr lang="en-US" sz="2100" b="1" dirty="0">
                <a:latin typeface="Frutiger 45 Light" panose="020B0603020202020204" pitchFamily="34" charset="0"/>
              </a:rPr>
              <a:t>GOP Senate</a:t>
            </a:r>
            <a:endParaRPr lang="en-US" sz="2100" b="1" dirty="0">
              <a:latin typeface="Frutiger 45 Light" panose="020B0603020202020204" pitchFamily="34" charset="0"/>
            </a:endParaRPr>
          </a:p>
        </p:txBody>
      </p:sp>
      <p:sp>
        <p:nvSpPr>
          <p:cNvPr id="16" name="TextBox 15"/>
          <p:cNvSpPr txBox="1"/>
          <p:nvPr/>
        </p:nvSpPr>
        <p:spPr>
          <a:xfrm>
            <a:off x="2126002" y="4651155"/>
            <a:ext cx="1633895" cy="495296"/>
          </a:xfrm>
          <a:prstGeom prst="rect">
            <a:avLst/>
          </a:prstGeom>
          <a:noFill/>
        </p:spPr>
        <p:txBody>
          <a:bodyPr wrap="square" lIns="0" tIns="0" rIns="0" bIns="0" rtlCol="0" anchor="ctr">
            <a:noAutofit/>
          </a:bodyPr>
          <a:lstStyle/>
          <a:p>
            <a:pPr algn="ctr">
              <a:spcBef>
                <a:spcPts val="0"/>
              </a:spcBef>
            </a:pPr>
            <a:r>
              <a:rPr lang="en-US" sz="2100" b="1" dirty="0">
                <a:latin typeface="Frutiger 45 Light" panose="020B0603020202020204" pitchFamily="34" charset="0"/>
              </a:rPr>
              <a:t>Status Quo</a:t>
            </a:r>
            <a:endParaRPr lang="en-US" sz="2100" b="1" dirty="0">
              <a:latin typeface="Frutiger 45 Light" panose="020B0603020202020204" pitchFamily="34" charset="0"/>
            </a:endParaRPr>
          </a:p>
        </p:txBody>
      </p:sp>
      <p:sp>
        <p:nvSpPr>
          <p:cNvPr id="17" name="TextBox 16"/>
          <p:cNvSpPr txBox="1"/>
          <p:nvPr/>
        </p:nvSpPr>
        <p:spPr>
          <a:xfrm>
            <a:off x="2126002" y="5975407"/>
            <a:ext cx="1633895" cy="495296"/>
          </a:xfrm>
          <a:prstGeom prst="rect">
            <a:avLst/>
          </a:prstGeom>
          <a:noFill/>
        </p:spPr>
        <p:txBody>
          <a:bodyPr wrap="square" lIns="0" tIns="0" rIns="0" bIns="0" rtlCol="0" anchor="ctr">
            <a:noAutofit/>
          </a:bodyPr>
          <a:lstStyle/>
          <a:p>
            <a:pPr algn="ctr">
              <a:spcBef>
                <a:spcPts val="0"/>
              </a:spcBef>
            </a:pPr>
            <a:r>
              <a:rPr lang="en-US" sz="2100" b="1" dirty="0">
                <a:latin typeface="Frutiger 45 Light" panose="020B0603020202020204" pitchFamily="34" charset="0"/>
              </a:rPr>
              <a:t>Red Wave</a:t>
            </a:r>
            <a:endParaRPr lang="en-US" sz="2100" b="1" dirty="0">
              <a:latin typeface="Frutiger 45 Light" panose="020B0603020202020204" pitchFamily="34" charset="0"/>
            </a:endParaRPr>
          </a:p>
        </p:txBody>
      </p:sp>
      <p:sp>
        <p:nvSpPr>
          <p:cNvPr id="18" name="TextBox 17"/>
          <p:cNvSpPr txBox="1"/>
          <p:nvPr/>
        </p:nvSpPr>
        <p:spPr>
          <a:xfrm>
            <a:off x="4114937" y="1281926"/>
            <a:ext cx="1633896" cy="644716"/>
          </a:xfrm>
          <a:prstGeom prst="rect">
            <a:avLst/>
          </a:prstGeom>
          <a:noFill/>
        </p:spPr>
        <p:txBody>
          <a:bodyPr wrap="square" lIns="0" tIns="0" rIns="0" bIns="0" rtlCol="0" anchor="b">
            <a:noAutofit/>
          </a:bodyPr>
          <a:lstStyle/>
          <a:p>
            <a:pPr algn="ctr"/>
            <a:r>
              <a:rPr lang="en-US" sz="2100" b="1" dirty="0">
                <a:latin typeface="Frutiger 45 Light" panose="020B0603020202020204" pitchFamily="34" charset="0"/>
              </a:rPr>
              <a:t>GDP </a:t>
            </a:r>
            <a:br>
              <a:rPr lang="en-US" sz="2100" b="1" dirty="0">
                <a:latin typeface="Frutiger 45 Light" panose="020B0603020202020204" pitchFamily="34" charset="0"/>
              </a:rPr>
            </a:br>
            <a:r>
              <a:rPr lang="en-US" sz="2100" b="1" dirty="0">
                <a:latin typeface="Frutiger 45 Light" panose="020B0603020202020204" pitchFamily="34" charset="0"/>
              </a:rPr>
              <a:t>Growth</a:t>
            </a:r>
            <a:endParaRPr lang="en-US" sz="2100" b="1" dirty="0">
              <a:latin typeface="Frutiger 45 Light" panose="020B0603020202020204" pitchFamily="34" charset="0"/>
            </a:endParaRPr>
          </a:p>
        </p:txBody>
      </p:sp>
      <p:sp>
        <p:nvSpPr>
          <p:cNvPr id="19" name="TextBox 18"/>
          <p:cNvSpPr txBox="1"/>
          <p:nvPr/>
        </p:nvSpPr>
        <p:spPr>
          <a:xfrm>
            <a:off x="6660843" y="1281925"/>
            <a:ext cx="1283983" cy="644716"/>
          </a:xfrm>
          <a:prstGeom prst="rect">
            <a:avLst/>
          </a:prstGeom>
          <a:noFill/>
        </p:spPr>
        <p:txBody>
          <a:bodyPr wrap="square" lIns="0" tIns="0" rIns="0" bIns="0" rtlCol="0" anchor="b">
            <a:noAutofit/>
          </a:bodyPr>
          <a:lstStyle/>
          <a:p>
            <a:pPr algn="ctr"/>
            <a:r>
              <a:rPr lang="en-US" sz="2100" b="1" dirty="0">
                <a:latin typeface="Frutiger 45 Light" panose="020B0603020202020204" pitchFamily="34" charset="0"/>
              </a:rPr>
              <a:t>Equity overall</a:t>
            </a:r>
            <a:endParaRPr lang="en-US" sz="2100" b="1" dirty="0">
              <a:latin typeface="Frutiger 45 Light" panose="020B0603020202020204" pitchFamily="34" charset="0"/>
            </a:endParaRPr>
          </a:p>
        </p:txBody>
      </p:sp>
      <p:sp>
        <p:nvSpPr>
          <p:cNvPr id="20" name="TextBox 19"/>
          <p:cNvSpPr txBox="1"/>
          <p:nvPr/>
        </p:nvSpPr>
        <p:spPr>
          <a:xfrm>
            <a:off x="11018133" y="1281926"/>
            <a:ext cx="2010728" cy="644716"/>
          </a:xfrm>
          <a:prstGeom prst="rect">
            <a:avLst/>
          </a:prstGeom>
          <a:noFill/>
        </p:spPr>
        <p:txBody>
          <a:bodyPr wrap="square" lIns="0" tIns="0" rIns="0" bIns="0" rtlCol="0" anchor="b">
            <a:noAutofit/>
          </a:bodyPr>
          <a:lstStyle/>
          <a:p>
            <a:pPr algn="ctr"/>
            <a:r>
              <a:rPr lang="en-US" sz="2100" b="1" dirty="0">
                <a:latin typeface="Frutiger 45 Light" panose="020B0603020202020204" pitchFamily="34" charset="0"/>
              </a:rPr>
              <a:t>Equity sector tailwinds</a:t>
            </a:r>
            <a:endParaRPr lang="en-US" sz="2100" b="1" dirty="0">
              <a:latin typeface="Frutiger 45 Light" panose="020B0603020202020204" pitchFamily="34" charset="0"/>
            </a:endParaRPr>
          </a:p>
        </p:txBody>
      </p:sp>
      <p:sp>
        <p:nvSpPr>
          <p:cNvPr id="21" name="TextBox 20"/>
          <p:cNvSpPr txBox="1"/>
          <p:nvPr/>
        </p:nvSpPr>
        <p:spPr>
          <a:xfrm>
            <a:off x="4114937" y="2021067"/>
            <a:ext cx="1633896" cy="67520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Slightly Positive</a:t>
            </a:r>
            <a:endParaRPr lang="en-US" dirty="0">
              <a:latin typeface="Frutiger 45 Light" panose="020B0603020202020204" pitchFamily="34" charset="0"/>
            </a:endParaRPr>
          </a:p>
        </p:txBody>
      </p:sp>
      <p:sp>
        <p:nvSpPr>
          <p:cNvPr id="22" name="TextBox 21"/>
          <p:cNvSpPr txBox="1"/>
          <p:nvPr/>
        </p:nvSpPr>
        <p:spPr>
          <a:xfrm>
            <a:off x="4114937" y="3450668"/>
            <a:ext cx="1633896" cy="67520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Neutral / Slightly Negative</a:t>
            </a:r>
            <a:endParaRPr lang="en-US" dirty="0">
              <a:latin typeface="Frutiger 45 Light" panose="020B0603020202020204" pitchFamily="34" charset="0"/>
            </a:endParaRPr>
          </a:p>
        </p:txBody>
      </p:sp>
      <p:sp>
        <p:nvSpPr>
          <p:cNvPr id="23" name="TextBox 22"/>
          <p:cNvSpPr txBox="1"/>
          <p:nvPr/>
        </p:nvSpPr>
        <p:spPr>
          <a:xfrm>
            <a:off x="4114937" y="4561200"/>
            <a:ext cx="1633896" cy="67520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Neutral</a:t>
            </a:r>
            <a:endParaRPr lang="en-US" dirty="0">
              <a:latin typeface="Frutiger 45 Light" panose="020B0603020202020204" pitchFamily="34" charset="0"/>
            </a:endParaRPr>
          </a:p>
        </p:txBody>
      </p:sp>
      <p:sp>
        <p:nvSpPr>
          <p:cNvPr id="24" name="TextBox 23"/>
          <p:cNvSpPr txBox="1"/>
          <p:nvPr/>
        </p:nvSpPr>
        <p:spPr>
          <a:xfrm>
            <a:off x="4114937" y="5885452"/>
            <a:ext cx="1633896" cy="67520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Slightly Positive</a:t>
            </a:r>
            <a:endParaRPr lang="en-US" dirty="0">
              <a:latin typeface="Frutiger 45 Light" panose="020B0603020202020204" pitchFamily="34" charset="0"/>
            </a:endParaRPr>
          </a:p>
        </p:txBody>
      </p:sp>
      <p:sp>
        <p:nvSpPr>
          <p:cNvPr id="25" name="TextBox 24"/>
          <p:cNvSpPr txBox="1"/>
          <p:nvPr/>
        </p:nvSpPr>
        <p:spPr>
          <a:xfrm>
            <a:off x="8728756" y="1281927"/>
            <a:ext cx="1848002" cy="644716"/>
          </a:xfrm>
          <a:prstGeom prst="rect">
            <a:avLst/>
          </a:prstGeom>
          <a:noFill/>
        </p:spPr>
        <p:txBody>
          <a:bodyPr wrap="square" lIns="0" tIns="0" rIns="0" bIns="0" rtlCol="0" anchor="b">
            <a:noAutofit/>
          </a:bodyPr>
          <a:lstStyle/>
          <a:p>
            <a:pPr algn="ctr"/>
            <a:r>
              <a:rPr lang="en-US" sz="2100" b="1" dirty="0">
                <a:latin typeface="Frutiger 45 Light" panose="020B0603020202020204" pitchFamily="34" charset="0"/>
              </a:rPr>
              <a:t>Equity sector headwinds</a:t>
            </a:r>
            <a:endParaRPr lang="en-US" sz="2100" b="1" dirty="0">
              <a:latin typeface="Frutiger 45 Light" panose="020B0603020202020204" pitchFamily="34" charset="0"/>
            </a:endParaRPr>
          </a:p>
        </p:txBody>
      </p:sp>
      <p:sp>
        <p:nvSpPr>
          <p:cNvPr id="26" name="TextBox 25"/>
          <p:cNvSpPr txBox="1"/>
          <p:nvPr/>
        </p:nvSpPr>
        <p:spPr>
          <a:xfrm>
            <a:off x="6205548" y="2021067"/>
            <a:ext cx="2194572" cy="67520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Neutral </a:t>
            </a:r>
            <a:br>
              <a:rPr lang="en-US" dirty="0">
                <a:latin typeface="Frutiger 45 Light" panose="020B0603020202020204" pitchFamily="34" charset="0"/>
              </a:rPr>
            </a:br>
            <a:r>
              <a:rPr lang="en-US" dirty="0">
                <a:latin typeface="Frutiger 45 Light" panose="020B0603020202020204" pitchFamily="34" charset="0"/>
              </a:rPr>
              <a:t>(fiscal expansion offsets higher taxes)</a:t>
            </a:r>
            <a:endParaRPr lang="en-US" dirty="0">
              <a:latin typeface="Frutiger 45 Light" panose="020B0603020202020204" pitchFamily="34" charset="0"/>
            </a:endParaRPr>
          </a:p>
        </p:txBody>
      </p:sp>
      <p:sp>
        <p:nvSpPr>
          <p:cNvPr id="27" name="TextBox 26"/>
          <p:cNvSpPr txBox="1"/>
          <p:nvPr/>
        </p:nvSpPr>
        <p:spPr>
          <a:xfrm>
            <a:off x="6205548" y="3458441"/>
            <a:ext cx="2194572" cy="67520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Neutral / Slightly Negative</a:t>
            </a:r>
            <a:br>
              <a:rPr lang="en-US" dirty="0">
                <a:latin typeface="Frutiger 45 Light" panose="020B0603020202020204" pitchFamily="34" charset="0"/>
              </a:rPr>
            </a:br>
            <a:r>
              <a:rPr lang="en-US" dirty="0">
                <a:latin typeface="Frutiger 45 Light" panose="020B0603020202020204" pitchFamily="34" charset="0"/>
              </a:rPr>
              <a:t> (increased regulation)</a:t>
            </a:r>
            <a:endParaRPr lang="en-US" dirty="0">
              <a:latin typeface="Frutiger 45 Light" panose="020B0603020202020204" pitchFamily="34" charset="0"/>
            </a:endParaRPr>
          </a:p>
        </p:txBody>
      </p:sp>
      <p:sp>
        <p:nvSpPr>
          <p:cNvPr id="28" name="TextBox 27"/>
          <p:cNvSpPr txBox="1"/>
          <p:nvPr/>
        </p:nvSpPr>
        <p:spPr>
          <a:xfrm>
            <a:off x="6205548" y="4561200"/>
            <a:ext cx="2194572" cy="67520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Neutral </a:t>
            </a:r>
            <a:br>
              <a:rPr lang="en-US" dirty="0">
                <a:latin typeface="Frutiger 45 Light" panose="020B0603020202020204" pitchFamily="34" charset="0"/>
              </a:rPr>
            </a:br>
            <a:r>
              <a:rPr lang="en-US" dirty="0">
                <a:latin typeface="Frutiger 45 Light" panose="020B0603020202020204" pitchFamily="34" charset="0"/>
              </a:rPr>
              <a:t>(but trade war is a risk)</a:t>
            </a:r>
            <a:endParaRPr lang="en-US" dirty="0">
              <a:latin typeface="Frutiger 45 Light" panose="020B0603020202020204" pitchFamily="34" charset="0"/>
            </a:endParaRPr>
          </a:p>
        </p:txBody>
      </p:sp>
      <p:sp>
        <p:nvSpPr>
          <p:cNvPr id="29" name="TextBox 28"/>
          <p:cNvSpPr txBox="1"/>
          <p:nvPr/>
        </p:nvSpPr>
        <p:spPr>
          <a:xfrm>
            <a:off x="6184340" y="5885452"/>
            <a:ext cx="2194572" cy="67520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Positive / Neutral (additional stimulus, but also trade war risk)</a:t>
            </a:r>
            <a:endParaRPr lang="en-US" dirty="0">
              <a:latin typeface="Frutiger 45 Light" panose="020B0603020202020204" pitchFamily="34" charset="0"/>
            </a:endParaRPr>
          </a:p>
        </p:txBody>
      </p:sp>
      <p:sp>
        <p:nvSpPr>
          <p:cNvPr id="30" name="TextBox 29"/>
          <p:cNvSpPr txBox="1"/>
          <p:nvPr/>
        </p:nvSpPr>
        <p:spPr>
          <a:xfrm>
            <a:off x="8696810" y="2021067"/>
            <a:ext cx="1960486" cy="67520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Regulation &amp; taxes: Financials, Energy, IT</a:t>
            </a:r>
            <a:endParaRPr lang="en-US" dirty="0">
              <a:latin typeface="Frutiger 45 Light" panose="020B0603020202020204" pitchFamily="34" charset="0"/>
            </a:endParaRPr>
          </a:p>
        </p:txBody>
      </p:sp>
      <p:sp>
        <p:nvSpPr>
          <p:cNvPr id="31" name="TextBox 30"/>
          <p:cNvSpPr txBox="1"/>
          <p:nvPr/>
        </p:nvSpPr>
        <p:spPr>
          <a:xfrm>
            <a:off x="11018133" y="2021067"/>
            <a:ext cx="2010728" cy="67520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Industrials, Materials</a:t>
            </a:r>
            <a:endParaRPr lang="en-US" dirty="0">
              <a:latin typeface="Frutiger 45 Light" panose="020B0603020202020204" pitchFamily="34" charset="0"/>
            </a:endParaRPr>
          </a:p>
        </p:txBody>
      </p:sp>
      <p:sp>
        <p:nvSpPr>
          <p:cNvPr id="32" name="TextBox 31"/>
          <p:cNvSpPr txBox="1"/>
          <p:nvPr/>
        </p:nvSpPr>
        <p:spPr>
          <a:xfrm>
            <a:off x="8633852" y="3423257"/>
            <a:ext cx="1960486" cy="67520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Regulation: </a:t>
            </a:r>
            <a:br>
              <a:rPr lang="en-US" dirty="0">
                <a:latin typeface="Frutiger 45 Light" panose="020B0603020202020204" pitchFamily="34" charset="0"/>
              </a:rPr>
            </a:br>
            <a:r>
              <a:rPr lang="en-US" dirty="0">
                <a:latin typeface="Frutiger 45 Light" panose="020B0603020202020204" pitchFamily="34" charset="0"/>
              </a:rPr>
              <a:t>Energy</a:t>
            </a:r>
            <a:endParaRPr lang="en-US" dirty="0">
              <a:latin typeface="Frutiger 45 Light" panose="020B0603020202020204" pitchFamily="34" charset="0"/>
            </a:endParaRPr>
          </a:p>
        </p:txBody>
      </p:sp>
      <p:sp>
        <p:nvSpPr>
          <p:cNvPr id="33" name="TextBox 32"/>
          <p:cNvSpPr txBox="1"/>
          <p:nvPr/>
        </p:nvSpPr>
        <p:spPr>
          <a:xfrm>
            <a:off x="11018133" y="3423257"/>
            <a:ext cx="2010728" cy="67520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Consumer disc., Cons. staples, </a:t>
            </a:r>
            <a:r>
              <a:rPr lang="en-US" dirty="0">
                <a:latin typeface="Frutiger 45 Light" panose="020B0603020202020204" pitchFamily="34" charset="0"/>
              </a:rPr>
              <a:t>Industrials, </a:t>
            </a:r>
            <a:r>
              <a:rPr lang="en-US" dirty="0">
                <a:latin typeface="Frutiger 45 Light" panose="020B0603020202020204" pitchFamily="34" charset="0"/>
              </a:rPr>
              <a:t>Materials </a:t>
            </a:r>
            <a:endParaRPr lang="en-US" dirty="0">
              <a:latin typeface="Frutiger 45 Light" panose="020B0603020202020204" pitchFamily="34" charset="0"/>
            </a:endParaRPr>
          </a:p>
        </p:txBody>
      </p:sp>
      <p:sp>
        <p:nvSpPr>
          <p:cNvPr id="34" name="TextBox 33"/>
          <p:cNvSpPr txBox="1"/>
          <p:nvPr/>
        </p:nvSpPr>
        <p:spPr>
          <a:xfrm>
            <a:off x="8633852" y="4651155"/>
            <a:ext cx="1960486" cy="67520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Trade war risk: </a:t>
            </a:r>
            <a:r>
              <a:rPr lang="en-US" dirty="0">
                <a:latin typeface="Frutiger 45 Light" panose="020B0603020202020204" pitchFamily="34" charset="0"/>
              </a:rPr>
              <a:t>Industrials, </a:t>
            </a:r>
            <a:r>
              <a:rPr lang="en-US" dirty="0">
                <a:latin typeface="Frutiger 45 Light" panose="020B0603020202020204" pitchFamily="34" charset="0"/>
              </a:rPr>
              <a:t>Materials</a:t>
            </a:r>
            <a:endParaRPr lang="en-US" dirty="0">
              <a:latin typeface="Frutiger 45 Light" panose="020B0603020202020204" pitchFamily="34" charset="0"/>
            </a:endParaRPr>
          </a:p>
        </p:txBody>
      </p:sp>
      <p:sp>
        <p:nvSpPr>
          <p:cNvPr id="35" name="TextBox 34"/>
          <p:cNvSpPr txBox="1"/>
          <p:nvPr/>
        </p:nvSpPr>
        <p:spPr>
          <a:xfrm>
            <a:off x="11018133" y="4651155"/>
            <a:ext cx="2010728" cy="67520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N/A</a:t>
            </a:r>
            <a:endParaRPr lang="en-US" dirty="0">
              <a:latin typeface="Frutiger 45 Light" panose="020B0603020202020204" pitchFamily="34" charset="0"/>
            </a:endParaRPr>
          </a:p>
        </p:txBody>
      </p:sp>
      <p:sp>
        <p:nvSpPr>
          <p:cNvPr id="36" name="TextBox 35"/>
          <p:cNvSpPr txBox="1"/>
          <p:nvPr/>
        </p:nvSpPr>
        <p:spPr>
          <a:xfrm>
            <a:off x="8633852" y="5885452"/>
            <a:ext cx="1960486" cy="67520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Trade war risk: </a:t>
            </a:r>
            <a:r>
              <a:rPr lang="en-US" dirty="0">
                <a:latin typeface="Frutiger 45 Light" panose="020B0603020202020204" pitchFamily="34" charset="0"/>
              </a:rPr>
              <a:t>Industrials, </a:t>
            </a:r>
            <a:r>
              <a:rPr lang="en-US" dirty="0">
                <a:latin typeface="Frutiger 45 Light" panose="020B0603020202020204" pitchFamily="34" charset="0"/>
              </a:rPr>
              <a:t>Materials</a:t>
            </a:r>
            <a:endParaRPr lang="en-US" dirty="0">
              <a:latin typeface="Frutiger 45 Light" panose="020B0603020202020204" pitchFamily="34" charset="0"/>
            </a:endParaRPr>
          </a:p>
        </p:txBody>
      </p:sp>
      <p:sp>
        <p:nvSpPr>
          <p:cNvPr id="37" name="TextBox 36"/>
          <p:cNvSpPr txBox="1"/>
          <p:nvPr/>
        </p:nvSpPr>
        <p:spPr>
          <a:xfrm>
            <a:off x="11018133" y="5885452"/>
            <a:ext cx="2010728" cy="675206"/>
          </a:xfrm>
          <a:prstGeom prst="rect">
            <a:avLst/>
          </a:prstGeom>
          <a:noFill/>
        </p:spPr>
        <p:txBody>
          <a:bodyPr wrap="square" lIns="0" tIns="0" rIns="0" bIns="0" rtlCol="0" anchor="ctr">
            <a:noAutofit/>
          </a:bodyPr>
          <a:lstStyle/>
          <a:p>
            <a:pPr algn="ctr"/>
            <a:r>
              <a:rPr lang="en-US" dirty="0">
                <a:latin typeface="Frutiger 45 Light" panose="020B0603020202020204" pitchFamily="34" charset="0"/>
              </a:rPr>
              <a:t>Financials, Energy</a:t>
            </a:r>
            <a:endParaRPr lang="en-US" dirty="0">
              <a:latin typeface="Frutiger 45 Light" panose="020B0603020202020204" pitchFamily="34" charset="0"/>
            </a:endParaRPr>
          </a:p>
        </p:txBody>
      </p:sp>
    </p:spTree>
    <p:extLst>
      <p:ext uri="{BB962C8B-B14F-4D97-AF65-F5344CB8AC3E}">
        <p14:creationId xmlns:p14="http://schemas.microsoft.com/office/powerpoint/2010/main" val="24991898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Tree>
    <p:extLst>
      <p:ext uri="{BB962C8B-B14F-4D97-AF65-F5344CB8AC3E}">
        <p14:creationId xmlns:p14="http://schemas.microsoft.com/office/powerpoint/2010/main" val="16330291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6929" y="924130"/>
            <a:ext cx="12393037" cy="23346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rgbClr val="000000"/>
              </a:solidFill>
            </a:endParaRPr>
          </a:p>
        </p:txBody>
      </p:sp>
      <p:sp>
        <p:nvSpPr>
          <p:cNvPr id="2" name="Text Placeholder 1"/>
          <p:cNvSpPr>
            <a:spLocks noGrp="1"/>
          </p:cNvSpPr>
          <p:nvPr>
            <p:ph type="body" sz="quarter" idx="12"/>
          </p:nvPr>
        </p:nvSpPr>
        <p:spPr>
          <a:xfrm>
            <a:off x="559382" y="551545"/>
            <a:ext cx="12247159" cy="6009604"/>
          </a:xfrm>
        </p:spPr>
        <p:txBody>
          <a:bodyPr anchor="ctr"/>
          <a:lstStyle/>
          <a:p>
            <a:pPr algn="ctr"/>
            <a:r>
              <a:rPr lang="en-US" sz="4000" dirty="0">
                <a:latin typeface="Frutiger 45 Light" panose="020B0603020202020204" pitchFamily="34" charset="0"/>
                <a:hlinkClick r:id="rId4"/>
              </a:rPr>
              <a:t>www.ubs.com/cio-disclaimer</a:t>
            </a:r>
            <a:endParaRPr lang="en-US" sz="4000" dirty="0">
              <a:latin typeface="Frutiger 45 Light" panose="020B0603020202020204" pitchFamily="34" charset="0"/>
            </a:endParaRPr>
          </a:p>
          <a:p>
            <a:pPr algn="ctr"/>
            <a:endParaRPr lang="en-US" sz="4000" dirty="0">
              <a:latin typeface="Frutiger 45 Light" panose="020B0603020202020204" pitchFamily="34" charset="0"/>
            </a:endParaRPr>
          </a:p>
          <a:p>
            <a:r>
              <a:rPr lang="en-US" sz="12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5"/>
              </a:rPr>
              <a:t>ubs.com/</a:t>
            </a:r>
            <a:r>
              <a:rPr lang="en-US" sz="1200" u="sng" dirty="0" err="1">
                <a:latin typeface="Frutiger 45 Light" panose="020B0603020202020204" pitchFamily="34" charset="0"/>
                <a:hlinkClick r:id="rId5"/>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a:latin typeface="Frutiger 45 Light" panose="020B0603020202020204" pitchFamily="34" charset="0"/>
              </a:rPr>
              <a:t>UBS 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investments involve the risk of loss, including the risk of loss of the entire investment.</a:t>
            </a:r>
          </a:p>
          <a:p>
            <a:r>
              <a:rPr lang="en-GB" sz="1200" dirty="0">
                <a:latin typeface="Frutiger 45 Light" panose="020B0603020202020204" pitchFamily="34" charset="0"/>
              </a:rPr>
              <a:t>Options and futures are not suitable for all investors, and trading in these instruments is considered risky and may be appropriate only for sophisticated investors. Prior to buying or selling an option, and for the complete risks relating to options, you must receive a copy of "The Characteristics and Risks of Standardized Options." You may read the document at http://www.optionsclearing.com/about/publications/character-risks.jsp or ask your financial advisor for a copy.</a:t>
            </a:r>
          </a:p>
          <a:p>
            <a:r>
              <a:rPr lang="en-US" sz="1200" dirty="0">
                <a:latin typeface="Frutiger 45 Light" panose="020B0603020202020204" pitchFamily="34" charset="0"/>
              </a:rPr>
              <a:t>Please visit below page to read the legal </a:t>
            </a:r>
            <a:r>
              <a:rPr lang="en-US" sz="1200" dirty="0">
                <a:latin typeface="Frutiger 45 Light" panose="020B0603020202020204" pitchFamily="34" charset="0"/>
                <a:hlinkClick r:id="rId6"/>
              </a:rPr>
              <a:t>disclaimer </a:t>
            </a:r>
            <a:r>
              <a:rPr lang="en-GB" sz="1200" dirty="0">
                <a:latin typeface="Frutiger 45 Light" panose="020B0603020202020204" pitchFamily="34" charset="0"/>
              </a:rPr>
              <a:t>applicable 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Tree>
    <p:extLst>
      <p:ext uri="{BB962C8B-B14F-4D97-AF65-F5344CB8AC3E}">
        <p14:creationId xmlns:p14="http://schemas.microsoft.com/office/powerpoint/2010/main" val="214239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Paul </a:t>
            </a:r>
            <a:r>
              <a:rPr lang="en-GB" dirty="0" smtClean="0"/>
              <a:t>Donovan</a:t>
            </a:r>
          </a:p>
          <a:p>
            <a:r>
              <a:rPr lang="en-GB" dirty="0" smtClean="0"/>
              <a:t>Chief Economist</a:t>
            </a:r>
            <a:r>
              <a:rPr lang="en-US" dirty="0" smtClean="0"/>
              <a:t>, </a:t>
            </a:r>
            <a:r>
              <a:rPr lang="en-US" dirty="0" smtClean="0"/>
              <a:t>UBS CIO GWM</a:t>
            </a:r>
            <a:endParaRPr lang="en-US" dirty="0"/>
          </a:p>
        </p:txBody>
      </p:sp>
    </p:spTree>
    <p:extLst>
      <p:ext uri="{BB962C8B-B14F-4D97-AF65-F5344CB8AC3E}">
        <p14:creationId xmlns:p14="http://schemas.microsoft.com/office/powerpoint/2010/main" val="2387759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3" y="2432451"/>
            <a:ext cx="12648618" cy="1588007"/>
          </a:xfrm>
        </p:spPr>
        <p:txBody>
          <a:bodyPr/>
          <a:lstStyle/>
          <a:p>
            <a:r>
              <a:rPr lang="en-GB" dirty="0"/>
              <a:t>Mark </a:t>
            </a:r>
            <a:r>
              <a:rPr lang="en-GB" dirty="0" smtClean="0"/>
              <a:t>Andersen</a:t>
            </a:r>
          </a:p>
          <a:p>
            <a:r>
              <a:rPr lang="en-GB" dirty="0" smtClean="0"/>
              <a:t>Co-Head </a:t>
            </a:r>
            <a:r>
              <a:rPr lang="en-GB" dirty="0"/>
              <a:t>CIO Asset Allocation</a:t>
            </a:r>
            <a:r>
              <a:rPr lang="en-US" dirty="0" smtClean="0"/>
              <a:t>, </a:t>
            </a:r>
            <a:r>
              <a:rPr lang="en-US" dirty="0" smtClean="0"/>
              <a:t>UBS CIO GWM</a:t>
            </a:r>
            <a:endParaRPr lang="en-US" dirty="0"/>
          </a:p>
        </p:txBody>
      </p:sp>
    </p:spTree>
    <p:extLst>
      <p:ext uri="{BB962C8B-B14F-4D97-AF65-F5344CB8AC3E}">
        <p14:creationId xmlns:p14="http://schemas.microsoft.com/office/powerpoint/2010/main" val="14025864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hart 18"/>
          <p:cNvGraphicFramePr>
            <a:graphicFrameLocks/>
          </p:cNvGraphicFramePr>
          <p:nvPr>
            <p:extLst>
              <p:ext uri="{D42A27DB-BD31-4B8C-83A1-F6EECF244321}">
                <p14:modId xmlns:p14="http://schemas.microsoft.com/office/powerpoint/2010/main" val="3380153570"/>
              </p:ext>
            </p:extLst>
          </p:nvPr>
        </p:nvGraphicFramePr>
        <p:xfrm>
          <a:off x="6903440" y="4410074"/>
          <a:ext cx="6076310" cy="268717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8" name="Chart 17"/>
          <p:cNvGraphicFramePr>
            <a:graphicFrameLocks/>
          </p:cNvGraphicFramePr>
          <p:nvPr>
            <p:extLst>
              <p:ext uri="{D42A27DB-BD31-4B8C-83A1-F6EECF244321}">
                <p14:modId xmlns:p14="http://schemas.microsoft.com/office/powerpoint/2010/main" val="1846966967"/>
              </p:ext>
            </p:extLst>
          </p:nvPr>
        </p:nvGraphicFramePr>
        <p:xfrm>
          <a:off x="724178" y="4410075"/>
          <a:ext cx="5943630" cy="254778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7" name="Chart 16"/>
          <p:cNvGraphicFramePr>
            <a:graphicFrameLocks/>
          </p:cNvGraphicFramePr>
          <p:nvPr>
            <p:extLst>
              <p:ext uri="{D42A27DB-BD31-4B8C-83A1-F6EECF244321}">
                <p14:modId xmlns:p14="http://schemas.microsoft.com/office/powerpoint/2010/main" val="3708699731"/>
              </p:ext>
            </p:extLst>
          </p:nvPr>
        </p:nvGraphicFramePr>
        <p:xfrm>
          <a:off x="6903440" y="1771650"/>
          <a:ext cx="5991289" cy="2355508"/>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3" name="Chart 22"/>
          <p:cNvGraphicFramePr>
            <a:graphicFrameLocks/>
          </p:cNvGraphicFramePr>
          <p:nvPr>
            <p:extLst>
              <p:ext uri="{D42A27DB-BD31-4B8C-83A1-F6EECF244321}">
                <p14:modId xmlns:p14="http://schemas.microsoft.com/office/powerpoint/2010/main" val="196628759"/>
              </p:ext>
            </p:extLst>
          </p:nvPr>
        </p:nvGraphicFramePr>
        <p:xfrm>
          <a:off x="724176" y="1771650"/>
          <a:ext cx="6105780" cy="2352676"/>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4" name="Chart 13"/>
          <p:cNvGraphicFramePr>
            <a:graphicFrameLocks/>
          </p:cNvGraphicFramePr>
          <p:nvPr>
            <p:extLst>
              <p:ext uri="{D42A27DB-BD31-4B8C-83A1-F6EECF244321}">
                <p14:modId xmlns:p14="http://schemas.microsoft.com/office/powerpoint/2010/main" val="3731079582"/>
              </p:ext>
            </p:extLst>
          </p:nvPr>
        </p:nvGraphicFramePr>
        <p:xfrm>
          <a:off x="724176" y="1771650"/>
          <a:ext cx="6049100" cy="2352676"/>
        </p:xfrm>
        <a:graphic>
          <a:graphicData uri="http://schemas.openxmlformats.org/drawingml/2006/chart">
            <c:chart xmlns:c="http://schemas.openxmlformats.org/drawingml/2006/chart" xmlns:r="http://schemas.openxmlformats.org/officeDocument/2006/relationships" r:id="rId9"/>
          </a:graphicData>
        </a:graphic>
      </p:graphicFrame>
      <p:sp>
        <p:nvSpPr>
          <p:cNvPr id="26" name="TextBox 25"/>
          <p:cNvSpPr txBox="1"/>
          <p:nvPr/>
        </p:nvSpPr>
        <p:spPr>
          <a:xfrm>
            <a:off x="6890127" y="1488733"/>
            <a:ext cx="2107202" cy="285751"/>
          </a:xfrm>
          <a:prstGeom prst="rect">
            <a:avLst/>
          </a:prstGeom>
          <a:noFill/>
        </p:spPr>
        <p:txBody>
          <a:bodyPr wrap="none" lIns="0" tIns="0" rIns="0" bIns="0" rtlCol="0">
            <a:noAutofit/>
          </a:bodyPr>
          <a:lstStyle/>
          <a:p>
            <a:r>
              <a:rPr lang="de-DE" b="1" dirty="0">
                <a:latin typeface="+mn-lt"/>
              </a:rPr>
              <a:t>New York</a:t>
            </a:r>
            <a:endParaRPr lang="en-US" b="1" dirty="0">
              <a:latin typeface="+mn-lt"/>
            </a:endParaRPr>
          </a:p>
        </p:txBody>
      </p:sp>
      <p:sp>
        <p:nvSpPr>
          <p:cNvPr id="27" name="TextBox 26"/>
          <p:cNvSpPr txBox="1"/>
          <p:nvPr/>
        </p:nvSpPr>
        <p:spPr>
          <a:xfrm>
            <a:off x="6903440" y="4127157"/>
            <a:ext cx="2107202" cy="285751"/>
          </a:xfrm>
          <a:prstGeom prst="rect">
            <a:avLst/>
          </a:prstGeom>
          <a:noFill/>
        </p:spPr>
        <p:txBody>
          <a:bodyPr wrap="none" lIns="0" tIns="0" rIns="0" bIns="0" rtlCol="0">
            <a:noAutofit/>
          </a:bodyPr>
          <a:lstStyle/>
          <a:p>
            <a:r>
              <a:rPr lang="de-DE" b="1" dirty="0">
                <a:latin typeface="+mn-lt"/>
              </a:rPr>
              <a:t>Texas</a:t>
            </a:r>
            <a:endParaRPr lang="en-US" b="1" dirty="0">
              <a:latin typeface="+mn-lt"/>
            </a:endParaRPr>
          </a:p>
        </p:txBody>
      </p:sp>
      <p:sp>
        <p:nvSpPr>
          <p:cNvPr id="2" name="PAGE HEADING"/>
          <p:cNvSpPr>
            <a:spLocks noGrp="1"/>
          </p:cNvSpPr>
          <p:nvPr>
            <p:ph type="title"/>
            <p:custDataLst>
              <p:tags r:id="rId2"/>
            </p:custDataLst>
          </p:nvPr>
        </p:nvSpPr>
        <p:spPr/>
        <p:txBody>
          <a:bodyPr>
            <a:normAutofit/>
          </a:bodyPr>
          <a:lstStyle/>
          <a:p>
            <a:r>
              <a:rPr lang="en-US" sz="3500" dirty="0"/>
              <a:t>Tracking mobility rebound vs. </a:t>
            </a:r>
            <a:r>
              <a:rPr lang="en-US" sz="3500" dirty="0"/>
              <a:t>reproduction numbers</a:t>
            </a:r>
            <a:endParaRPr lang="en-US" sz="3500" dirty="0"/>
          </a:p>
        </p:txBody>
      </p:sp>
      <p:sp>
        <p:nvSpPr>
          <p:cNvPr id="4" name="Rectangle 3"/>
          <p:cNvSpPr/>
          <p:nvPr/>
        </p:nvSpPr>
        <p:spPr>
          <a:xfrm>
            <a:off x="2374394" y="6957861"/>
            <a:ext cx="10239488" cy="278781"/>
          </a:xfrm>
          <a:prstGeom prst="rect">
            <a:avLst/>
          </a:prstGeom>
        </p:spPr>
        <p:txBody>
          <a:bodyPr wrap="square" lIns="119580" tIns="59792" rIns="119580" bIns="59792">
            <a:spAutoFit/>
          </a:bodyPr>
          <a:lstStyle/>
          <a:p>
            <a:pPr algn="r"/>
            <a:r>
              <a:rPr lang="en-US" sz="1000" dirty="0">
                <a:solidFill>
                  <a:prstClr val="black"/>
                </a:solidFill>
              </a:rPr>
              <a:t>Sources: Macrobond, as of 17 June 2020.</a:t>
            </a:r>
          </a:p>
        </p:txBody>
      </p:sp>
      <p:sp>
        <p:nvSpPr>
          <p:cNvPr id="5" name="Rectangle 4"/>
          <p:cNvSpPr/>
          <p:nvPr/>
        </p:nvSpPr>
        <p:spPr>
          <a:xfrm>
            <a:off x="545228" y="1078805"/>
            <a:ext cx="12245160" cy="397751"/>
          </a:xfrm>
          <a:prstGeom prst="rect">
            <a:avLst/>
          </a:prstGeom>
        </p:spPr>
        <p:txBody>
          <a:bodyPr wrap="square" lIns="119580" tIns="59792" rIns="119580" bIns="59792">
            <a:spAutoFit/>
          </a:bodyPr>
          <a:lstStyle/>
          <a:p>
            <a:r>
              <a:rPr lang="en-US" b="1" dirty="0">
                <a:solidFill>
                  <a:prstClr val="black"/>
                </a:solidFill>
                <a:latin typeface="Frutiger 45 Light" panose="020B0603020202020204" pitchFamily="34" charset="0"/>
              </a:rPr>
              <a:t>Reproduction numbers </a:t>
            </a:r>
            <a:r>
              <a:rPr lang="en-US" b="1" dirty="0">
                <a:solidFill>
                  <a:prstClr val="black"/>
                </a:solidFill>
                <a:latin typeface="Frutiger 45 Light" panose="020B0603020202020204" pitchFamily="34" charset="0"/>
              </a:rPr>
              <a:t>against Google Mobility (average of retail &amp; transit)</a:t>
            </a:r>
          </a:p>
        </p:txBody>
      </p:sp>
      <p:sp>
        <p:nvSpPr>
          <p:cNvPr id="3" name="TextBox 2"/>
          <p:cNvSpPr txBox="1"/>
          <p:nvPr/>
        </p:nvSpPr>
        <p:spPr>
          <a:xfrm>
            <a:off x="710864" y="1485899"/>
            <a:ext cx="2107202" cy="285751"/>
          </a:xfrm>
          <a:prstGeom prst="rect">
            <a:avLst/>
          </a:prstGeom>
          <a:noFill/>
        </p:spPr>
        <p:txBody>
          <a:bodyPr wrap="none" lIns="0" tIns="0" rIns="0" bIns="0" rtlCol="0">
            <a:noAutofit/>
          </a:bodyPr>
          <a:lstStyle/>
          <a:p>
            <a:r>
              <a:rPr lang="de-DE" b="1" dirty="0">
                <a:latin typeface="+mn-lt"/>
              </a:rPr>
              <a:t>Arizona</a:t>
            </a:r>
            <a:endParaRPr lang="en-US" b="1" dirty="0">
              <a:latin typeface="+mn-lt"/>
            </a:endParaRPr>
          </a:p>
        </p:txBody>
      </p:sp>
      <p:sp>
        <p:nvSpPr>
          <p:cNvPr id="13" name="TextBox 12"/>
          <p:cNvSpPr txBox="1"/>
          <p:nvPr/>
        </p:nvSpPr>
        <p:spPr>
          <a:xfrm>
            <a:off x="724176" y="4124325"/>
            <a:ext cx="2107202" cy="285751"/>
          </a:xfrm>
          <a:prstGeom prst="rect">
            <a:avLst/>
          </a:prstGeom>
          <a:noFill/>
        </p:spPr>
        <p:txBody>
          <a:bodyPr wrap="none" lIns="0" tIns="0" rIns="0" bIns="0" rtlCol="0">
            <a:noAutofit/>
          </a:bodyPr>
          <a:lstStyle/>
          <a:p>
            <a:r>
              <a:rPr lang="de-DE" b="1" dirty="0">
                <a:latin typeface="+mn-lt"/>
              </a:rPr>
              <a:t>California</a:t>
            </a:r>
            <a:endParaRPr lang="en-US" b="1" dirty="0">
              <a:latin typeface="+mn-lt"/>
            </a:endParaRPr>
          </a:p>
        </p:txBody>
      </p:sp>
    </p:spTree>
    <p:custDataLst>
      <p:tags r:id="rId1"/>
    </p:custDataLst>
    <p:extLst>
      <p:ext uri="{BB962C8B-B14F-4D97-AF65-F5344CB8AC3E}">
        <p14:creationId xmlns:p14="http://schemas.microsoft.com/office/powerpoint/2010/main" val="17140689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descr="{&quot;ChartDesign&quot;:{&quot;General&quot;:{&quot;FontName&quot;:&quot;Frutiger 45 Light&quot;,&quot;FontSize&quot;:10.0,&quot;FontColorRef&quot;:&quot;Black&quot;},&quot;Gridlines&quot;:{&quot;MajorHorizontal&quot;:false,&quot;MajorVertical&quot;:true,&quot;MinorHorizontal&quot;:false,&quot;MinorVertical&quot;:false,&quot;Weight&quot;:0.25,&quot;ColorRef&quot;:&quot;Black&quot;},&quot;Axis&quot;:{&quot;AxisLines&quot;:{&quot;Weight&quot;:0.0,&quot;ColorRef&quot;:&quot;Black&quot;,&quot;TickMarks&quot;:false},&quot;AxisText&quot;:{&quot;Rotation&quot;:null},&quot;SeriesOverlap&quot;:0.0,&quot;GapWidth&quot;:50.0},&quot;ChartTitle&quot;:{&quot;FontName&quot;:&quot;Frutiger 45 Light&quot;,&quot;FontSize&quot;:10.0,&quot;FontColorRef&quot;:&quot;Black&quot;},&quot;Legend&quot;:{&quot;Position&quot;:&quot;Bottom&quot;},&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kipBlankSeries&quot;:true},&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p:cNvGraphicFramePr>
            <a:graphicFrameLocks/>
          </p:cNvGraphicFramePr>
          <p:nvPr>
            <p:extLst>
              <p:ext uri="{D42A27DB-BD31-4B8C-83A1-F6EECF244321}">
                <p14:modId xmlns:p14="http://schemas.microsoft.com/office/powerpoint/2010/main" val="2018525543"/>
              </p:ext>
            </p:extLst>
          </p:nvPr>
        </p:nvGraphicFramePr>
        <p:xfrm>
          <a:off x="651364" y="1542996"/>
          <a:ext cx="12139024" cy="5342049"/>
        </p:xfrm>
        <a:graphic>
          <a:graphicData uri="http://schemas.openxmlformats.org/drawingml/2006/chart">
            <c:chart xmlns:c="http://schemas.openxmlformats.org/drawingml/2006/chart" xmlns:r="http://schemas.openxmlformats.org/officeDocument/2006/relationships" r:id="rId4"/>
          </a:graphicData>
        </a:graphic>
      </p:graphicFrame>
      <p:sp>
        <p:nvSpPr>
          <p:cNvPr id="2" name="PAGE HEADING"/>
          <p:cNvSpPr>
            <a:spLocks noGrp="1"/>
          </p:cNvSpPr>
          <p:nvPr>
            <p:ph type="title"/>
            <p:custDataLst>
              <p:tags r:id="rId2"/>
            </p:custDataLst>
          </p:nvPr>
        </p:nvSpPr>
        <p:spPr/>
        <p:txBody>
          <a:bodyPr>
            <a:normAutofit/>
          </a:bodyPr>
          <a:lstStyle/>
          <a:p>
            <a:r>
              <a:rPr lang="en-US" sz="3500" dirty="0"/>
              <a:t>Outbreaks in southern states are different from NY</a:t>
            </a:r>
          </a:p>
        </p:txBody>
      </p:sp>
      <p:sp>
        <p:nvSpPr>
          <p:cNvPr id="4" name="Rectangle 3"/>
          <p:cNvSpPr/>
          <p:nvPr/>
        </p:nvSpPr>
        <p:spPr>
          <a:xfrm>
            <a:off x="2374394" y="6957861"/>
            <a:ext cx="10239488" cy="278781"/>
          </a:xfrm>
          <a:prstGeom prst="rect">
            <a:avLst/>
          </a:prstGeom>
        </p:spPr>
        <p:txBody>
          <a:bodyPr wrap="square" lIns="119580" tIns="59792" rIns="119580" bIns="59792">
            <a:spAutoFit/>
          </a:bodyPr>
          <a:lstStyle/>
          <a:p>
            <a:pPr algn="r"/>
            <a:r>
              <a:rPr lang="en-US" sz="1000" dirty="0">
                <a:solidFill>
                  <a:prstClr val="black"/>
                </a:solidFill>
              </a:rPr>
              <a:t>Sources: </a:t>
            </a:r>
            <a:r>
              <a:rPr lang="en-US" sz="1000" dirty="0">
                <a:solidFill>
                  <a:prstClr val="black"/>
                </a:solidFill>
              </a:rPr>
              <a:t>COVID Tracking Project, as </a:t>
            </a:r>
            <a:r>
              <a:rPr lang="en-US" sz="1000" dirty="0">
                <a:solidFill>
                  <a:prstClr val="black"/>
                </a:solidFill>
              </a:rPr>
              <a:t>of </a:t>
            </a:r>
            <a:r>
              <a:rPr lang="en-US" sz="1000" dirty="0">
                <a:solidFill>
                  <a:prstClr val="black"/>
                </a:solidFill>
              </a:rPr>
              <a:t>18 </a:t>
            </a:r>
            <a:r>
              <a:rPr lang="en-US" sz="1000" dirty="0">
                <a:solidFill>
                  <a:prstClr val="black"/>
                </a:solidFill>
              </a:rPr>
              <a:t>June 2020.</a:t>
            </a:r>
          </a:p>
        </p:txBody>
      </p:sp>
      <p:sp>
        <p:nvSpPr>
          <p:cNvPr id="5" name="Rectangle 4"/>
          <p:cNvSpPr/>
          <p:nvPr/>
        </p:nvSpPr>
        <p:spPr>
          <a:xfrm>
            <a:off x="545228" y="1078805"/>
            <a:ext cx="12245160" cy="397751"/>
          </a:xfrm>
          <a:prstGeom prst="rect">
            <a:avLst/>
          </a:prstGeom>
        </p:spPr>
        <p:txBody>
          <a:bodyPr wrap="square" lIns="119580" tIns="59792" rIns="119580" bIns="59792">
            <a:spAutoFit/>
          </a:bodyPr>
          <a:lstStyle/>
          <a:p>
            <a:r>
              <a:rPr lang="en-US" b="1" dirty="0">
                <a:solidFill>
                  <a:prstClr val="black"/>
                </a:solidFill>
                <a:latin typeface="Frutiger 45 Light" panose="020B0603020202020204" pitchFamily="34" charset="0"/>
              </a:rPr>
              <a:t>Currently hospitalized COVID-19 patients, per 100'000 people</a:t>
            </a:r>
          </a:p>
        </p:txBody>
      </p:sp>
    </p:spTree>
    <p:custDataLst>
      <p:tags r:id="rId1"/>
    </p:custDataLst>
    <p:extLst>
      <p:ext uri="{BB962C8B-B14F-4D97-AF65-F5344CB8AC3E}">
        <p14:creationId xmlns:p14="http://schemas.microsoft.com/office/powerpoint/2010/main" val="33101354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602666" y="1698428"/>
            <a:ext cx="12387069" cy="5043641"/>
            <a:chOff x="321084" y="1104328"/>
            <a:chExt cx="8449730" cy="3438846"/>
          </a:xfrm>
        </p:grpSpPr>
        <p:sp>
          <p:nvSpPr>
            <p:cNvPr id="28" name="Rectangle 27"/>
            <p:cNvSpPr>
              <a:spLocks noChangeArrowheads="1"/>
            </p:cNvSpPr>
            <p:nvPr/>
          </p:nvSpPr>
          <p:spPr bwMode="gray">
            <a:xfrm>
              <a:off x="3079815" y="1149632"/>
              <a:ext cx="4680519" cy="1093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defTabSz="1929969">
                <a:spcBef>
                  <a:spcPts val="1267"/>
                </a:spcBef>
                <a:buSzPct val="120000"/>
              </a:pPr>
              <a:r>
                <a:rPr lang="en-US" sz="2300" b="1" kern="0" dirty="0">
                  <a:cs typeface="Aharoni" pitchFamily="2" charset="-79"/>
                </a:rPr>
                <a:t>159 treatments in clinical trials</a:t>
              </a:r>
              <a:r>
                <a:rPr lang="en-US" sz="2300" kern="0" dirty="0">
                  <a:cs typeface="Aharoni" pitchFamily="2" charset="-79"/>
                </a:rPr>
                <a:t>. </a:t>
              </a:r>
              <a:r>
                <a:rPr lang="en-US" sz="2300" kern="0" dirty="0" err="1">
                  <a:cs typeface="Aharoni" pitchFamily="2" charset="-79"/>
                </a:rPr>
                <a:t>Remdesivir</a:t>
              </a:r>
              <a:r>
                <a:rPr lang="en-US" sz="2300" kern="0" dirty="0">
                  <a:cs typeface="Aharoni" pitchFamily="2" charset="-79"/>
                </a:rPr>
                <a:t> granted Emergency Use </a:t>
              </a:r>
              <a:r>
                <a:rPr lang="en-US" sz="2300" kern="0" dirty="0" err="1">
                  <a:cs typeface="Aharoni" pitchFamily="2" charset="-79"/>
                </a:rPr>
                <a:t>Authorisation</a:t>
              </a:r>
              <a:r>
                <a:rPr lang="en-US" sz="2300" kern="0" dirty="0">
                  <a:cs typeface="Aharoni" pitchFamily="2" charset="-79"/>
                </a:rPr>
                <a:t> based on faster time to recovery in NIAID study</a:t>
              </a:r>
              <a:endParaRPr lang="de-CH" sz="2300" kern="0" dirty="0">
                <a:cs typeface="Aharoni" pitchFamily="2" charset="-79"/>
              </a:endParaRPr>
            </a:p>
          </p:txBody>
        </p:sp>
        <p:sp>
          <p:nvSpPr>
            <p:cNvPr id="29" name="Rectangle 20"/>
            <p:cNvSpPr>
              <a:spLocks noChangeArrowheads="1"/>
            </p:cNvSpPr>
            <p:nvPr/>
          </p:nvSpPr>
          <p:spPr bwMode="gray">
            <a:xfrm>
              <a:off x="321084" y="1303952"/>
              <a:ext cx="3637527" cy="55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0" indent="0">
                <a:spcBef>
                  <a:spcPts val="768"/>
                </a:spcBef>
                <a:buClr>
                  <a:srgbClr val="E60000"/>
                </a:buClr>
              </a:pPr>
              <a:r>
                <a:rPr lang="en-GB" altLang="ja-JP" sz="2600" dirty="0">
                  <a:ea typeface="MS PGothic" pitchFamily="34" charset="-128"/>
                  <a:cs typeface="Arial" charset="0"/>
                </a:rPr>
                <a:t>Treatments</a:t>
              </a:r>
              <a:endParaRPr lang="en-GB" altLang="ja-JP" sz="2600" dirty="0">
                <a:ea typeface="MS PGothic" pitchFamily="34" charset="-128"/>
                <a:cs typeface="Arial" charset="0"/>
              </a:endParaRPr>
            </a:p>
          </p:txBody>
        </p:sp>
        <p:sp>
          <p:nvSpPr>
            <p:cNvPr id="30" name="Rectangle 20"/>
            <p:cNvSpPr>
              <a:spLocks noChangeArrowheads="1"/>
            </p:cNvSpPr>
            <p:nvPr/>
          </p:nvSpPr>
          <p:spPr bwMode="gray">
            <a:xfrm>
              <a:off x="3128738" y="2274774"/>
              <a:ext cx="5144742" cy="1093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defTabSz="1929969">
                <a:spcBef>
                  <a:spcPts val="1267"/>
                </a:spcBef>
                <a:buSzPct val="120000"/>
              </a:pPr>
              <a:r>
                <a:rPr lang="en-US" sz="2300" b="1" kern="0" dirty="0">
                  <a:cs typeface="Aharoni" pitchFamily="2" charset="-79"/>
                </a:rPr>
                <a:t>169 vaccine candidates</a:t>
              </a:r>
              <a:r>
                <a:rPr lang="en-US" sz="2300" kern="0" dirty="0">
                  <a:cs typeface="Aharoni" pitchFamily="2" charset="-79"/>
                </a:rPr>
                <a:t>, of which 11 in clinical trials. Initial signs of immune response seen across several platforms, more data expected in June/July</a:t>
              </a:r>
              <a:endParaRPr lang="de-CH" sz="2300" kern="0" dirty="0">
                <a:cs typeface="Aharoni" pitchFamily="2" charset="-79"/>
              </a:endParaRPr>
            </a:p>
          </p:txBody>
        </p:sp>
        <p:sp>
          <p:nvSpPr>
            <p:cNvPr id="31" name="Rectangle 20"/>
            <p:cNvSpPr>
              <a:spLocks noChangeArrowheads="1"/>
            </p:cNvSpPr>
            <p:nvPr/>
          </p:nvSpPr>
          <p:spPr bwMode="gray">
            <a:xfrm>
              <a:off x="321084" y="2424608"/>
              <a:ext cx="3637527" cy="55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0" indent="0">
                <a:spcBef>
                  <a:spcPts val="768"/>
                </a:spcBef>
                <a:buClr>
                  <a:srgbClr val="E60000"/>
                </a:buClr>
              </a:pPr>
              <a:r>
                <a:rPr lang="en-GB" altLang="ja-JP" sz="2600" dirty="0">
                  <a:ea typeface="MS PGothic" pitchFamily="34" charset="-128"/>
                  <a:cs typeface="Arial" charset="0"/>
                </a:rPr>
                <a:t>Vaccines</a:t>
              </a:r>
              <a:endParaRPr lang="en-GB" altLang="ja-JP" sz="2600" dirty="0">
                <a:ea typeface="MS PGothic" pitchFamily="34" charset="-128"/>
                <a:cs typeface="Arial" charset="0"/>
              </a:endParaRPr>
            </a:p>
          </p:txBody>
        </p:sp>
        <p:sp>
          <p:nvSpPr>
            <p:cNvPr id="32" name="Rectangle 20"/>
            <p:cNvSpPr>
              <a:spLocks noChangeArrowheads="1"/>
            </p:cNvSpPr>
            <p:nvPr/>
          </p:nvSpPr>
          <p:spPr bwMode="gray">
            <a:xfrm>
              <a:off x="3137946" y="3449656"/>
              <a:ext cx="4766339" cy="1093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defTabSz="1929969">
                <a:spcBef>
                  <a:spcPts val="1267"/>
                </a:spcBef>
                <a:buSzPct val="120000"/>
              </a:pPr>
              <a:r>
                <a:rPr lang="en-US" sz="2300" b="1" kern="0" dirty="0">
                  <a:cs typeface="Aharoni" pitchFamily="2" charset="-79"/>
                </a:rPr>
                <a:t>20 FDA-approved serological tests</a:t>
              </a:r>
              <a:r>
                <a:rPr lang="en-US" sz="2300" kern="0" dirty="0">
                  <a:cs typeface="Aharoni" pitchFamily="2" charset="-79"/>
                </a:rPr>
                <a:t>, capacity close to 250 million per month by end of June</a:t>
              </a:r>
              <a:endParaRPr lang="de-CH" sz="2300" kern="0" dirty="0">
                <a:cs typeface="Aharoni" pitchFamily="2" charset="-79"/>
              </a:endParaRPr>
            </a:p>
          </p:txBody>
        </p:sp>
        <p:sp>
          <p:nvSpPr>
            <p:cNvPr id="33" name="Rectangle 20"/>
            <p:cNvSpPr>
              <a:spLocks noChangeArrowheads="1"/>
            </p:cNvSpPr>
            <p:nvPr/>
          </p:nvSpPr>
          <p:spPr bwMode="gray">
            <a:xfrm>
              <a:off x="321084" y="3612075"/>
              <a:ext cx="3637527" cy="55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0" indent="0">
                <a:spcBef>
                  <a:spcPts val="768"/>
                </a:spcBef>
                <a:buClr>
                  <a:srgbClr val="E60000"/>
                </a:buClr>
              </a:pPr>
              <a:r>
                <a:rPr lang="en-GB" altLang="ja-JP" sz="2600" dirty="0">
                  <a:ea typeface="MS PGothic" pitchFamily="34" charset="-128"/>
                  <a:cs typeface="Arial" charset="0"/>
                </a:rPr>
                <a:t>Antibody testing</a:t>
              </a:r>
              <a:endParaRPr lang="en-GB" altLang="ja-JP" sz="2600" dirty="0">
                <a:ea typeface="MS PGothic" pitchFamily="34" charset="-128"/>
                <a:cs typeface="Arial" charset="0"/>
              </a:endParaRPr>
            </a:p>
          </p:txBody>
        </p:sp>
        <p:cxnSp>
          <p:nvCxnSpPr>
            <p:cNvPr id="34" name="Straight Connector 33"/>
            <p:cNvCxnSpPr/>
            <p:nvPr/>
          </p:nvCxnSpPr>
          <p:spPr>
            <a:xfrm>
              <a:off x="362028" y="1104328"/>
              <a:ext cx="8408786"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p:nvCxnSpPr>
        <p:spPr>
          <a:xfrm>
            <a:off x="585989" y="3273489"/>
            <a:ext cx="1232704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09327" y="4998289"/>
            <a:ext cx="1232704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37" name="Picture 3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67564" y="3670684"/>
            <a:ext cx="1585701" cy="1107873"/>
          </a:xfrm>
          <a:prstGeom prst="rect">
            <a:avLst/>
          </a:prstGeom>
        </p:spPr>
      </p:pic>
      <p:pic>
        <p:nvPicPr>
          <p:cNvPr id="38" name="Picture 3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79002" y="2029235"/>
            <a:ext cx="870096" cy="836503"/>
          </a:xfrm>
          <a:prstGeom prst="rect">
            <a:avLst/>
          </a:prstGeom>
        </p:spPr>
      </p:pic>
      <p:sp>
        <p:nvSpPr>
          <p:cNvPr id="7" name="Title 6"/>
          <p:cNvSpPr>
            <a:spLocks noGrp="1"/>
          </p:cNvSpPr>
          <p:nvPr>
            <p:ph type="title"/>
            <p:custDataLst>
              <p:tags r:id="rId2"/>
            </p:custDataLst>
          </p:nvPr>
        </p:nvSpPr>
        <p:spPr>
          <a:xfrm>
            <a:off x="560566" y="6"/>
            <a:ext cx="12247159" cy="941832"/>
          </a:xfrm>
        </p:spPr>
        <p:txBody>
          <a:bodyPr>
            <a:normAutofit/>
          </a:bodyPr>
          <a:lstStyle/>
          <a:p>
            <a:r>
              <a:rPr lang="en-US" sz="3500" dirty="0"/>
              <a:t>COVID-19: medical progress in three areas</a:t>
            </a:r>
            <a:endParaRPr lang="de-CH" sz="3500" dirty="0"/>
          </a:p>
        </p:txBody>
      </p:sp>
      <p:sp>
        <p:nvSpPr>
          <p:cNvPr id="8" name="TextBox 7"/>
          <p:cNvSpPr txBox="1"/>
          <p:nvPr/>
        </p:nvSpPr>
        <p:spPr>
          <a:xfrm>
            <a:off x="1844192" y="6898059"/>
            <a:ext cx="6686173" cy="488298"/>
          </a:xfrm>
          <a:prstGeom prst="rect">
            <a:avLst/>
          </a:prstGeom>
          <a:noFill/>
        </p:spPr>
        <p:txBody>
          <a:bodyPr wrap="square" lIns="117790" tIns="58908" rIns="117790" bIns="58908" rtlCol="0" anchor="ctr">
            <a:spAutoFit/>
          </a:bodyPr>
          <a:lstStyle/>
          <a:p>
            <a:r>
              <a:rPr lang="en-US" sz="1200" dirty="0">
                <a:solidFill>
                  <a:prstClr val="black"/>
                </a:solidFill>
              </a:rPr>
              <a:t>Source: </a:t>
            </a:r>
            <a:r>
              <a:rPr lang="en-US" sz="1200" dirty="0">
                <a:solidFill>
                  <a:srgbClr val="000000"/>
                </a:solidFill>
              </a:rPr>
              <a:t>Company announcements, FDA, </a:t>
            </a:r>
            <a:r>
              <a:rPr lang="en-US" sz="1200" dirty="0"/>
              <a:t>Milken Institute, UBS as of 19 June 2020</a:t>
            </a:r>
            <a:r>
              <a:rPr lang="en-US" sz="1200" dirty="0">
                <a:solidFill>
                  <a:srgbClr val="000000"/>
                </a:solidFill>
              </a:rPr>
              <a:t/>
            </a:r>
            <a:br>
              <a:rPr lang="en-US" sz="1200" dirty="0">
                <a:solidFill>
                  <a:srgbClr val="000000"/>
                </a:solidFill>
              </a:rPr>
            </a:br>
            <a:endParaRPr lang="en-US" sz="1200" dirty="0">
              <a:solidFill>
                <a:prstClr val="black"/>
              </a:solidFill>
            </a:endParaRPr>
          </a:p>
        </p:txBody>
      </p:sp>
      <p:sp>
        <p:nvSpPr>
          <p:cNvPr id="41" name="Rectangle 40"/>
          <p:cNvSpPr/>
          <p:nvPr/>
        </p:nvSpPr>
        <p:spPr>
          <a:xfrm>
            <a:off x="545228" y="1078805"/>
            <a:ext cx="12245160" cy="397751"/>
          </a:xfrm>
          <a:prstGeom prst="rect">
            <a:avLst/>
          </a:prstGeom>
        </p:spPr>
        <p:txBody>
          <a:bodyPr wrap="square" lIns="119580" tIns="59792" rIns="119580" bIns="59792">
            <a:spAutoFit/>
          </a:bodyPr>
          <a:lstStyle/>
          <a:p>
            <a:r>
              <a:rPr lang="en-US" b="1" dirty="0">
                <a:solidFill>
                  <a:prstClr val="black"/>
                </a:solidFill>
                <a:latin typeface="Frutiger 45 Light" panose="020B0603020202020204" pitchFamily="34" charset="0"/>
              </a:rPr>
              <a:t>Vaccines and antibody testing are important elements of the medium-term recovery</a:t>
            </a:r>
          </a:p>
        </p:txBody>
      </p:sp>
    </p:spTree>
    <p:custDataLst>
      <p:tags r:id="rId1"/>
    </p:custDataLst>
    <p:extLst>
      <p:ext uri="{BB962C8B-B14F-4D97-AF65-F5344CB8AC3E}">
        <p14:creationId xmlns:p14="http://schemas.microsoft.com/office/powerpoint/2010/main" val="369807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503475" cy="1588007"/>
          </a:xfrm>
        </p:spPr>
        <p:txBody>
          <a:bodyPr/>
          <a:lstStyle/>
          <a:p>
            <a:r>
              <a:rPr lang="en-GB" dirty="0"/>
              <a:t>Mike </a:t>
            </a:r>
            <a:r>
              <a:rPr lang="en-GB" dirty="0" smtClean="0"/>
              <a:t>Ryan</a:t>
            </a:r>
          </a:p>
          <a:p>
            <a:r>
              <a:rPr lang="en-GB" dirty="0" smtClean="0"/>
              <a:t>Chief </a:t>
            </a:r>
            <a:r>
              <a:rPr lang="en-GB" dirty="0"/>
              <a:t>Investment Officer Americas</a:t>
            </a:r>
            <a:r>
              <a:rPr lang="en-US" dirty="0" smtClean="0"/>
              <a:t>, </a:t>
            </a:r>
            <a:r>
              <a:rPr lang="en-US" dirty="0" smtClean="0"/>
              <a:t>UBS CIO GWM</a:t>
            </a:r>
            <a:endParaRPr lang="en-US" dirty="0"/>
          </a:p>
        </p:txBody>
      </p:sp>
    </p:spTree>
    <p:extLst>
      <p:ext uri="{BB962C8B-B14F-4D97-AF65-F5344CB8AC3E}">
        <p14:creationId xmlns:p14="http://schemas.microsoft.com/office/powerpoint/2010/main" val="4021417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The US election could become a source of volatility…</a:t>
            </a:r>
            <a:endParaRPr lang="en-US" sz="3500" dirty="0"/>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a:t>
            </a:r>
            <a:r>
              <a:rPr lang="en-US" sz="1000" dirty="0">
                <a:solidFill>
                  <a:srgbClr val="000000"/>
                </a:solidFill>
                <a:latin typeface="Frutiger 55 Roman" pitchFamily="34" charset="0"/>
                <a:ea typeface="Arial Unicode MS" pitchFamily="34" charset="-128"/>
                <a:cs typeface="Arial Unicode MS" pitchFamily="34" charset="-128"/>
              </a:rPr>
              <a:t>UBS, Iowa Electronic Markets, 22 June 2020</a:t>
            </a:r>
            <a:endParaRPr lang="en-US" sz="1000" dirty="0">
              <a:solidFill>
                <a:srgbClr val="000000"/>
              </a:solidFill>
              <a:latin typeface="Frutiger 55 Roman" pitchFamily="34" charset="0"/>
              <a:ea typeface="Arial Unicode MS" pitchFamily="34" charset="-128"/>
              <a:cs typeface="Arial Unicode MS" pitchFamily="34" charset="-128"/>
            </a:endParaRP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University of Iowa betting market probabilities, 2020 presidential election outcome</a:t>
            </a:r>
            <a:endParaRPr lang="en-US" b="1" dirty="0">
              <a:solidFill>
                <a:srgbClr val="FF0000"/>
              </a:solidFill>
              <a:latin typeface="Frutiger 45 Light" panose="020B0603020202020204" pitchFamily="34" charset="0"/>
            </a:endParaRPr>
          </a:p>
        </p:txBody>
      </p:sp>
      <p:graphicFrame>
        <p:nvGraphicFramePr>
          <p:cNvPr id="24" name="Chart 23"/>
          <p:cNvGraphicFramePr>
            <a:graphicFrameLocks/>
          </p:cNvGraphicFramePr>
          <p:nvPr>
            <p:extLst>
              <p:ext uri="{D42A27DB-BD31-4B8C-83A1-F6EECF244321}">
                <p14:modId xmlns:p14="http://schemas.microsoft.com/office/powerpoint/2010/main" val="3971178083"/>
              </p:ext>
            </p:extLst>
          </p:nvPr>
        </p:nvGraphicFramePr>
        <p:xfrm>
          <a:off x="545228" y="1485053"/>
          <a:ext cx="12068654" cy="535138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7840673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SLIDE_TYPE" val="BODY"/>
</p:tagLst>
</file>

<file path=ppt/tags/tag14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2.xml><?xml version="1.0" encoding="utf-8"?>
<p:tagLst xmlns:a="http://schemas.openxmlformats.org/drawingml/2006/main" xmlns:r="http://schemas.openxmlformats.org/officeDocument/2006/relationships" xmlns:p="http://schemas.openxmlformats.org/presentationml/2006/main">
  <p:tag name="SLIDE_TYPE" val="BODY"/>
</p:tagLst>
</file>

<file path=ppt/tags/tag143.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44.xml><?xml version="1.0" encoding="utf-8"?>
<p:tagLst xmlns:a="http://schemas.openxmlformats.org/drawingml/2006/main" xmlns:r="http://schemas.openxmlformats.org/officeDocument/2006/relationships" xmlns:p="http://schemas.openxmlformats.org/presentationml/2006/main">
  <p:tag name="SLIDE_TYPE" val="BODY"/>
</p:tagLst>
</file>

<file path=ppt/tags/tag14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47.xml><?xml version="1.0" encoding="utf-8"?>
<p:tagLst xmlns:a="http://schemas.openxmlformats.org/drawingml/2006/main" xmlns:r="http://schemas.openxmlformats.org/officeDocument/2006/relationships" xmlns:p="http://schemas.openxmlformats.org/presentationml/2006/main">
  <p:tag name="SLIDE_TYPE" val="TOC"/>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 xmlns:thm15="http://schemas.microsoft.com/office/thememl/2012/main"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5.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2.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4.xml><?xml version="1.0" encoding="utf-8"?>
<ds:datastoreItem xmlns:ds="http://schemas.openxmlformats.org/officeDocument/2006/customXml" ds:itemID="{875007EE-52F9-4119-B725-CE3429F62251}">
  <ds:schemaRefs>
    <ds:schemaRef ds:uri="http://schemas.microsoft.com/office/infopath/2007/PartnerControls"/>
    <ds:schemaRef ds:uri="http://schemas.openxmlformats.org/package/2006/metadata/core-properties"/>
    <ds:schemaRef ds:uri="http://purl.org/dc/dcmitype/"/>
    <ds:schemaRef ds:uri="http://purl.org/dc/elements/1.1/"/>
    <ds:schemaRef ds:uri="http://schemas.microsoft.com/office/2006/documentManagement/types"/>
    <ds:schemaRef ds:uri="http://www.w3.org/XML/1998/namespace"/>
    <ds:schemaRef ds:uri="2d0145d3-0d69-4389-81a7-315a684184f4"/>
    <ds:schemaRef ds:uri="http://schemas.microsoft.com/office/2006/metadata/properties"/>
    <ds:schemaRef ds:uri="http://purl.org/dc/terms/"/>
  </ds:schemaRefs>
</ds:datastoreItem>
</file>

<file path=customXml/itemProps5.xml><?xml version="1.0" encoding="utf-8"?>
<ds:datastoreItem xmlns:ds="http://schemas.openxmlformats.org/officeDocument/2006/customXml" ds:itemID="{38396EF9-1456-4C26-847A-906984625B92}">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0</TotalTime>
  <Words>1030</Words>
  <Application>Microsoft Office PowerPoint</Application>
  <Paragraphs>101</Paragraphs>
  <Slides>15</Slides>
  <Notes>8</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1_PresXpress_OnScreen_Theme</vt:lpstr>
      <vt:lpstr>Three stories driving the market</vt:lpstr>
      <vt:lpstr>PowerPoint Presentation</vt:lpstr>
      <vt:lpstr>PowerPoint Presentation</vt:lpstr>
      <vt:lpstr>PowerPoint Presentation</vt:lpstr>
      <vt:lpstr>Tracking mobility rebound vs. reproduction numbers</vt:lpstr>
      <vt:lpstr>Outbreaks in southern states are different from NY</vt:lpstr>
      <vt:lpstr>COVID-19: medical progress in three areas</vt:lpstr>
      <vt:lpstr>PowerPoint Presentation</vt:lpstr>
      <vt:lpstr>The US election could become a source of volatility…</vt:lpstr>
      <vt:lpstr>…especially if there is a change in leadership</vt:lpstr>
      <vt:lpstr>Corporate and personal tax rates…</vt:lpstr>
      <vt:lpstr>…along with regulation are among electoral policy scenarios…</vt:lpstr>
      <vt:lpstr>…that would likely have a significant impact on markets</vt:lpstr>
      <vt:lpstr>PowerPoint Presentation</vt:lpstr>
      <vt:lpstr>PowerPoint Presentation</vt:lpstr>
    </vt:vector>
  </TitlesOfParts>
  <Company>UBS</Company>
  <LinksUpToDate>false</LinksUpToDate>
  <SharedDoc>false</SharedDoc>
  <HyperlinksChanged>false</HyperlinksChanged>
  <AppVersion>14.0000</AppVersion>
  <PresentationFormat>Custom</PresentationFormat>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Milisenna, Irene</cp:lastModifiedBy>
  <cp:revision>361</cp:revision>
  <cp:lastPrinted>2019-12-17T15:01:01Z</cp:lastPrinted>
  <dcterms:created xsi:type="dcterms:W3CDTF">2002-05-03T03:00:09Z</dcterms:created>
  <dcterms:modified xsi:type="dcterms:W3CDTF">2020-06-23T19:19:38Z</dcterms:modified>
  <cp:version>3.4.05</cp:version>
</cp:coreProperties>
</file>

<file path=docProps/custom.xml><?xml version="1.0" encoding="utf-8"?>
<Properties xmlns:vt="http://schemas.openxmlformats.org/officeDocument/2006/docPropsVTypes" xmlns="http://schemas.openxmlformats.org/officeDocument/2006/custom-properti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8" name="_SIProp12DataClass+8e796c07-5564-44b9-8141-d968e5604d33">
    <vt:lpwstr>v=1.2&gt;I=8e796c07-5564-44b9-8141-d968e5604d33&amp;N=Source+Application%3a+AA13798+-+SSP+ad-hoc+downloads&amp;V=1.3&amp;U=UBSPROD%5ct702420&amp;D=System&amp;A=Associated&amp;H=True</vt:lpwstr>
  </property>
  <property fmtid="{D5CDD505-2E9C-101B-9397-08002B2CF9AE}" pid="159"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0" name="_SIProp12DataClass+59b270ce-3c93-4660-9a2f-6e51c08227ed">
    <vt:lpwstr>v=1.2&gt;I=59b270ce-3c93-4660-9a2f-6e51c08227ed&amp;N=requires+justification&amp;V=1.3&amp;U=UBSPROD%5ct702420&amp;D=UBSPROD%5cgusztylw&amp;A=Associated&amp;H=True</vt:lpwstr>
  </property>
  <property fmtid="{D5CDD505-2E9C-101B-9397-08002B2CF9AE}" pid="161" name="_SIProp12DataClass+887a1375-7cd4-44a3-ad24-f215f9f1a6ed">
    <vt:lpwstr>v=1.2&gt;I=887a1375-7cd4-44a3-ad24-f215f9f1a6ed&amp;N=Locations%3a+Global&amp;V=1.3&amp;U=UBSPROD%5ct702420&amp;D=System&amp;A=Associated&amp;H=True</vt:lpwstr>
  </property>
  <property fmtid="{D5CDD505-2E9C-101B-9397-08002B2CF9AE}" pid="162" name="_SIProp12DataClass+fb74346c-2bdf-475e-a14d-a18dee2ebbfb">
    <vt:lpwstr>v=1.2&gt;I=fb74346c-2bdf-475e-a14d-a18dee2ebbfb&amp;N=Public&amp;V=1.3&amp;U=S-1-5-21-3905841866-2082712795-2692110964-744138&amp;D=Bauer%2c+Jackie&amp;A=Associated&amp;H=False</vt:lpwstr>
  </property>
  <property fmtid="{D5CDD505-2E9C-101B-9397-08002B2CF9AE}" pid="163" name="_SIProp12DataClass+b0297065-a65c-4286-9d63-f0400298c942">
    <vt:lpwstr>v=1.2&gt;I=b0297065-a65c-4286-9d63-f0400298c942&amp;N=Had+CID&amp;V=1.3&amp;U=UBSPROD%5ct702420&amp;D=UBSPROD%5cgusztylw&amp;A=Associated&amp;H=True</vt:lpwstr>
  </property>
  <property fmtid="{D5CDD505-2E9C-101B-9397-08002B2CF9AE}" pid="164" name="_SIProp12DataClass+1cdb8810-867c-4908-a4c5-5a5955774ad5">
    <vt:lpwstr>v=1.2&gt;I=1cdb8810-867c-4908-a4c5-5a5955774ad5&amp;N=Source%3a+BulkCID+Default+Classification&amp;V=1.3&amp;U=UBSPROD%5ct702420&amp;D=System&amp;A=Associated&amp;H=True</vt:lpwstr>
  </property>
  <property fmtid="{D5CDD505-2E9C-101B-9397-08002B2CF9AE}" pid="165" name="_SIProp12DataClass+d61ac057-8e23-4f86-8bcd-cd23fffc21ab">
    <vt:lpwstr>v=1.2&gt;I=d61ac057-8e23-4f86-8bcd-cd23fffc21ab&amp;N=Source+Application%3a+SMS%2c+AA20074&amp;V=1.3&amp;U=UBSPROD%5ct702420&amp;D=UBSPROD%5ct814423&amp;A=Associated&amp;H=True</vt:lpwstr>
  </property>
  <property fmtid="{D5CDD505-2E9C-101B-9397-08002B2CF9AE}" pid="166"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7" name="_SIProp12DataClass+982ea58c-700d-4c04-8eac-fa78ff9e2f82">
    <vt:lpwstr>v=1.2&gt;I=982ea58c-700d-4c04-8eac-fa78ff9e2f82&amp;N=Type+of+file+creation%3a+web+download&amp;V=1.3&amp;U=UBSPROD%5ct702420&amp;D=UBSPROD%5cgusztylw&amp;A=Associated&amp;H=True</vt:lpwstr>
  </property>
  <property fmtid="{D5CDD505-2E9C-101B-9397-08002B2CF9AE}" pid="168" name="_dlc_DocIdItemGuid">
    <vt:lpwstr>ec8a15c4-f626-49b6-9103-19d70d0cb061</vt:lpwstr>
  </property>
  <property fmtid="{D5CDD505-2E9C-101B-9397-08002B2CF9AE}" pid="169"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0"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1" name="IQPDataClasses">
    <vt:lpwstr>Had CID, Type of file creation: process derived, Source: BulkCID Default Classification, Source Application: SMS, AA20074, Source Application: FINANCE REPORTING &amp; ANALYTICS SERVICES WM and P&amp;C Infoline, Source Application: AA13798 - SSP ad-hoc downloads, Source Application: AA30941/3 - CLIENT INFORMATION SYSTEM HK/SG, Source Application: AADETSG - Data Extraction Team, Type of file creation: web download, Source Application: AA27312 - DD-Tool, Source Application: AA36186 - PMM ADJUSTMENT TOOL</vt:lpwstr>
  </property>
  <property fmtid="{D5CDD505-2E9C-101B-9397-08002B2CF9AE}" pid="172" name="_SIProp12DataClass+cbd93ed9-23f1-4f32-9a9c-ac837b32c611">
    <vt:lpwstr>v=1.2&gt;I=cbd93ed9-23f1-4f32-9a9c-ac837b32c611&amp;N=Source+Application%3a+AA27312+-+DD-Tool&amp;V=1.3&amp;U=UBSPROD%5ct702420&amp;D=System&amp;A=Associated&amp;H=True</vt:lpwstr>
  </property>
  <property fmtid="{D5CDD505-2E9C-101B-9397-08002B2CF9AE}" pid="173" name="ContentTypeId">
    <vt:lpwstr>0x01010013789E5DC7104147BBABB29E7C9BFD89</vt:lpwstr>
  </property>
  <property fmtid="{D5CDD505-2E9C-101B-9397-08002B2CF9AE}" pid="174"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5" name="_SIProp12DataClass+292eaa97-cbb9-45b0-97e7-1b961b98c898">
    <vt:lpwstr>v=1.2&gt;I=292eaa97-cbb9-45b0-97e7-1b961b98c898&amp;N=File+owning+locations%3a+Switzerland&amp;V=1.3&amp;U=UBSPROD%5ct702420&amp;D=System&amp;A=Associated&amp;H=True</vt:lpwstr>
  </property>
  <property fmtid="{D5CDD505-2E9C-101B-9397-08002B2CF9AE}" pid="176" name="PresPrint4x3OnScreen">
    <vt:bool>false</vt:bool>
  </property>
</Properties>
</file>