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tags/tag145.xml" ContentType="application/vnd.openxmlformats-officedocument.presentationml.tags+xml"/>
  <Override PartName="/ppt/notesSlides/notesSlide2.xml" ContentType="application/vnd.openxmlformats-officedocument.presentationml.notesSlide+xml"/>
  <Override PartName="/ppt/tags/tag146.xml" ContentType="application/vnd.openxmlformats-officedocument.presentationml.tags+xml"/>
  <Override PartName="/ppt/notesSlides/notesSlide3.xml" ContentType="application/vnd.openxmlformats-officedocument.presentationml.notesSlide+xml"/>
  <Override PartName="/ppt/charts/chart5.xml" ContentType="application/vnd.openxmlformats-officedocument.drawingml.chart+xml"/>
  <Override PartName="/ppt/tags/tag147.xml" ContentType="application/vnd.openxmlformats-officedocument.presentationml.tags+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trictFirstAndLastChars="0" saveSubsetFonts="1">
  <p:sldMasterIdLst>
    <p:sldMasterId id="2147484199" r:id="rId8"/>
  </p:sldMasterIdLst>
  <p:notesMasterIdLst>
    <p:notesMasterId r:id="rId19"/>
  </p:notesMasterIdLst>
  <p:handoutMasterIdLst>
    <p:handoutMasterId r:id="rId20"/>
  </p:handoutMasterIdLst>
  <p:sldIdLst>
    <p:sldId id="381" r:id="rId9"/>
    <p:sldId id="485" r:id="rId10"/>
    <p:sldId id="488" r:id="rId11"/>
    <p:sldId id="486" r:id="rId12"/>
    <p:sldId id="489" r:id="rId13"/>
    <p:sldId id="490" r:id="rId14"/>
    <p:sldId id="491" r:id="rId15"/>
    <p:sldId id="494" r:id="rId16"/>
    <p:sldId id="487" r:id="rId17"/>
    <p:sldId id="452" r:id="rId18"/>
  </p:sldIdLst>
  <p:sldSz cx="13404850" cy="7543800"/>
  <p:notesSz cx="6858000" cy="9926638"/>
  <p:custDataLst>
    <p:tags r:id="rId21"/>
  </p:custDataLst>
  <p:defaultTextStyle>
    <a:defPPr>
      <a:defRPr lang="en-US"/>
    </a:defPPr>
    <a:lvl1pPr algn="l" rtl="0" eaLnBrk="0" fontAlgn="base" hangingPunct="0">
      <a:spcBef>
        <a:spcPct val="50000"/>
      </a:spcBef>
      <a:spcAft>
        <a:spcPct val="0"/>
      </a:spcAft>
      <a:defRPr lang="de-DE" kern="1200">
        <a:solidFill>
          <a:schemeClr val="tx1"/>
        </a:solidFill>
        <a:latin typeface="Frutiger 55 Roman"/>
        <a:ea typeface="+mn-ea"/>
        <a:cs typeface="+mn-cs"/>
      </a:defRPr>
    </a:lvl1pPr>
    <a:lvl2pPr marL="60927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1218559"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827837"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2437116"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3046394" algn="l" defTabSz="1218559" rtl="0" eaLnBrk="1" latinLnBrk="0" hangingPunct="1">
      <a:defRPr kern="1200">
        <a:solidFill>
          <a:schemeClr val="tx1"/>
        </a:solidFill>
        <a:latin typeface="Frutiger 55 Roman" pitchFamily="34" charset="0"/>
        <a:ea typeface="+mn-ea"/>
        <a:cs typeface="+mn-cs"/>
      </a:defRPr>
    </a:lvl6pPr>
    <a:lvl7pPr marL="3655675" algn="l" defTabSz="1218559" rtl="0" eaLnBrk="1" latinLnBrk="0" hangingPunct="1">
      <a:defRPr kern="1200">
        <a:solidFill>
          <a:schemeClr val="tx1"/>
        </a:solidFill>
        <a:latin typeface="Frutiger 55 Roman" pitchFamily="34" charset="0"/>
        <a:ea typeface="+mn-ea"/>
        <a:cs typeface="+mn-cs"/>
      </a:defRPr>
    </a:lvl7pPr>
    <a:lvl8pPr marL="4264953" algn="l" defTabSz="1218559" rtl="0" eaLnBrk="1" latinLnBrk="0" hangingPunct="1">
      <a:defRPr kern="1200">
        <a:solidFill>
          <a:schemeClr val="tx1"/>
        </a:solidFill>
        <a:latin typeface="Frutiger 55 Roman" pitchFamily="34" charset="0"/>
        <a:ea typeface="+mn-ea"/>
        <a:cs typeface="+mn-cs"/>
      </a:defRPr>
    </a:lvl8pPr>
    <a:lvl9pPr marL="4874232" algn="l" defTabSz="1218559" rtl="0" eaLnBrk="1" latinLnBrk="0" hangingPunct="1">
      <a:defRPr kern="1200">
        <a:solidFill>
          <a:schemeClr val="tx1"/>
        </a:solidFill>
        <a:latin typeface="Frutiger 55 Roman" pitchFamily="34" charset="0"/>
        <a:ea typeface="+mn-ea"/>
        <a:cs typeface="+mn-cs"/>
      </a:defRPr>
    </a:lvl9pPr>
  </p:defaultTextStyle>
  <p:extLst>
    <p:ext uri="{521415D9-36F7-43E2-AB2F-B90AF26B5E84}">
      <p14:sectionLst xmlns:p14="http://schemas.microsoft.com/office/powerpoint/2010/main">
        <p14:section name="Default Section" id="{0462CDCE-AD01-4BFB-9151-14409FF369A0}">
          <p14:sldIdLst>
            <p14:sldId id="381"/>
            <p14:sldId id="485"/>
            <p14:sldId id="488"/>
            <p14:sldId id="486"/>
            <p14:sldId id="489"/>
            <p14:sldId id="490"/>
            <p14:sldId id="491"/>
            <p14:sldId id="494"/>
            <p14:sldId id="487"/>
            <p14:sldId id="452"/>
          </p14:sldIdLst>
        </p14:section>
      </p14:sectionLst>
    </p:ext>
    <p:ext uri="{EFAFB233-063F-42B5-8137-9DF3F51BA10A}">
      <p15:sldGuideLst xmlns="" xmlns:p15="http://schemas.microsoft.com/office/powerpoint/2012/main">
        <p15:guide id="1" orient="horz" pos="4579" userDrawn="1">
          <p15:clr>
            <a:srgbClr val="A4A3A4"/>
          </p15:clr>
        </p15:guide>
        <p15:guide id="2" orient="horz" pos="686" userDrawn="1">
          <p15:clr>
            <a:srgbClr val="A4A3A4"/>
          </p15:clr>
        </p15:guide>
        <p15:guide id="3" orient="horz" pos="539" userDrawn="1">
          <p15:clr>
            <a:srgbClr val="A4A3A4"/>
          </p15:clr>
        </p15:guide>
        <p15:guide id="4" orient="horz" pos="343" userDrawn="1">
          <p15:clr>
            <a:srgbClr val="A4A3A4"/>
          </p15:clr>
        </p15:guide>
        <p15:guide id="5" orient="horz" pos="4164" userDrawn="1">
          <p15:clr>
            <a:srgbClr val="A4A3A4"/>
          </p15:clr>
        </p15:guide>
        <p15:guide id="6" orient="horz" pos="2559" userDrawn="1">
          <p15:clr>
            <a:srgbClr val="A4A3A4"/>
          </p15:clr>
        </p15:guide>
        <p15:guide id="7" orient="horz" pos="1176" userDrawn="1">
          <p15:clr>
            <a:srgbClr val="A4A3A4"/>
          </p15:clr>
        </p15:guide>
        <p15:guide id="8" orient="horz" pos="944" userDrawn="1">
          <p15:clr>
            <a:srgbClr val="A4A3A4"/>
          </p15:clr>
        </p15:guide>
        <p15:guide id="9" orient="horz" pos="2785" userDrawn="1">
          <p15:clr>
            <a:srgbClr val="A4A3A4"/>
          </p15:clr>
        </p15:guide>
        <p15:guide id="10" pos="4222" userDrawn="1">
          <p15:clr>
            <a:srgbClr val="A4A3A4"/>
          </p15:clr>
        </p15:guide>
        <p15:guide id="11" pos="354" userDrawn="1">
          <p15:clr>
            <a:srgbClr val="A4A3A4"/>
          </p15:clr>
        </p15:guide>
        <p15:guide id="12" pos="8067" userDrawn="1">
          <p15:clr>
            <a:srgbClr val="A4A3A4"/>
          </p15:clr>
        </p15:guide>
      </p15:sldGuideLst>
    </p:ext>
    <p:ext uri="{2D200454-40CA-4A62-9FC3-DE9A4176ACB9}">
      <p15:notesGuideLst xmlns="" xmlns:p15="http://schemas.microsoft.com/office/powerpoint/2012/main">
        <p15:guide id="1" orient="horz" pos="2923">
          <p15:clr>
            <a:srgbClr val="A4A3A4"/>
          </p15:clr>
        </p15:guide>
        <p15:guide id="2" pos="2203">
          <p15:clr>
            <a:srgbClr val="A4A3A4"/>
          </p15:clr>
        </p15:guide>
      </p15:notesGuideLst>
    </p:ext>
    <p:ext uri="{50385BFA-195E-4E9F-9E8A-86900EEC6D5D}">
      <p14:sectionPr xmlns="" xmlns:p14="http://schemas.microsoft.com/office/powerpoint/2007/7/12/main">
        <p14:section name="Default Section" slideIdLst="263 258" id="{F3A50AD0-1C96-4FFB-A588-4C2E07833EC5}"/>
        <p14:section name="Untitled Section" slideIdLst="259 260" id="{731A7D92-B090-44AE-BDF3-5EDBB7844CCD}"/>
        <p14:section name="Untitled Section" slideIdLst="261 262" id="{8A1131A8-562D-483F-B678-EACC5503E90B}"/>
      </p14:sectionPr>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hiddenSlides="1" scaleToFitPaper="1"/>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E60000"/>
    <a:srgbClr val="DAAB21"/>
    <a:srgbClr val="000000"/>
    <a:srgbClr val="7B7D80"/>
    <a:srgbClr val="919191"/>
    <a:srgbClr val="929395"/>
    <a:srgbClr val="66008C"/>
    <a:srgbClr val="F7B50C"/>
    <a:srgbClr val="CC7A0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567" autoAdjust="0"/>
    <p:restoredTop sz="87925" autoAdjust="0"/>
  </p:normalViewPr>
  <p:slideViewPr>
    <p:cSldViewPr snapToGrid="0">
      <p:cViewPr>
        <p:scale>
          <a:sx n="66" d="100"/>
          <a:sy n="66" d="100"/>
        </p:scale>
        <p:origin x="-2232" y="-642"/>
      </p:cViewPr>
      <p:guideLst>
        <p:guide orient="horz" pos="3827"/>
        <p:guide orient="horz" pos="686"/>
        <p:guide orient="horz" pos="546"/>
        <p:guide orient="horz" pos="343"/>
        <p:guide orient="horz" pos="3538"/>
        <p:guide orient="horz" pos="1816"/>
        <p:guide orient="horz" pos="1283"/>
        <p:guide orient="horz" pos="2744"/>
        <p:guide orient="horz" pos="2825"/>
        <p:guide pos="4520"/>
        <p:guide pos="355"/>
        <p:guide pos="593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2" d="100"/>
          <a:sy n="82" d="100"/>
        </p:scale>
        <p:origin x="-1896" y="-102"/>
      </p:cViewPr>
      <p:guideLst>
        <p:guide orient="horz" pos="3126"/>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1.xml"/><Relationship Id="rId13" Type="http://schemas.openxmlformats.org/officeDocument/2006/relationships/slide" Target="slides/slide5.xml"/><Relationship Id="rId18" Type="http://schemas.openxmlformats.org/officeDocument/2006/relationships/slide" Target="slides/slide10.xml"/><Relationship Id="rId3" Type="http://schemas.openxmlformats.org/officeDocument/2006/relationships/customXml" Target="../customXml/item3.xml"/><Relationship Id="rId21" Type="http://schemas.openxmlformats.org/officeDocument/2006/relationships/tags" Target="tags/tag1.xml"/><Relationship Id="rId7" Type="http://schemas.openxmlformats.org/officeDocument/2006/relationships/customXml" Target="../customXml/item7.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slide" Target="slides/slide3.xml"/><Relationship Id="rId24" Type="http://schemas.openxmlformats.org/officeDocument/2006/relationships/theme" Target="theme/theme1.xml"/><Relationship Id="rId5" Type="http://schemas.openxmlformats.org/officeDocument/2006/relationships/customXml" Target="../customXml/item5.xml"/><Relationship Id="rId15" Type="http://schemas.openxmlformats.org/officeDocument/2006/relationships/slide" Target="slides/slide7.xml"/><Relationship Id="rId23" Type="http://schemas.openxmlformats.org/officeDocument/2006/relationships/viewProps" Target="viewProps.xml"/><Relationship Id="rId10" Type="http://schemas.openxmlformats.org/officeDocument/2006/relationships/slide" Target="slides/slide2.xml"/><Relationship Id="rId19"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UBSPROD.MSAD.UBS.NET\GROUPSHARES\GLOBAL\DZ_PBIC\WMR-DATA\Presentations\Economics%20Switzerland\2020\2020_1Q\GDP_forecasts.xlsm"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UBSPROD.MSAD.UBS.NET\GROUPSHARES\GLOBAL\DZ_PBIC\WMR-DATA\Presentations\Economics%20Switzerland\2020\2020_1Q\GDP_forecasts.xlsm"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UBSPROD.MSAD.UBS.NET\GROUPSHARES\GLOBAL\DZ_PBIC\WMR-DATA\Presentations\Economics%20Switzerland\2020\2020_1Q\GDP_forecasts.xlsm"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UBSPROD.MSAD.UBS.NET\GROUPSHARES\GLOBAL\DZ_PBIC\WMR-DATA\Presentations\Economics%20Switzerland\2020\2020_1Q\GDP_forecasts.xlsm"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UBSPROD.MSAD.UBS.NET\GROUPSHARES\GLOBAL\DZ_PBIC\REGIONAL_AA\08%20Cross%20regional%20IO\Whiteboard\Cl&#233;mence\HV%20Library\FX\eurusd.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US_EU_CH_China!$B$3</c:f>
              <c:strCache>
                <c:ptCount val="1"/>
                <c:pt idx="0">
                  <c:v>USA</c:v>
                </c:pt>
              </c:strCache>
            </c:strRef>
          </c:tx>
          <c:spPr>
            <a:solidFill>
              <a:schemeClr val="accent3"/>
            </a:solidFill>
          </c:spPr>
          <c:invertIfNegative val="0"/>
          <c:dPt>
            <c:idx val="2"/>
            <c:invertIfNegative val="0"/>
            <c:bubble3D val="0"/>
            <c:spPr>
              <a:solidFill>
                <a:schemeClr val="accent3"/>
              </a:solidFill>
            </c:spPr>
            <c:extLst xmlns:c16r2="http://schemas.microsoft.com/office/drawing/2015/06/chart">
              <c:ext xmlns:c16="http://schemas.microsoft.com/office/drawing/2014/chart" uri="{C3380CC4-5D6E-409C-BE32-E72D297353CC}">
                <c16:uniqueId val="{00000001-7255-422A-95C8-6670775E0238}"/>
              </c:ext>
            </c:extLst>
          </c:dPt>
          <c:dPt>
            <c:idx val="3"/>
            <c:invertIfNegative val="0"/>
            <c:bubble3D val="0"/>
            <c:spPr>
              <a:solidFill>
                <a:schemeClr val="accent3">
                  <a:lumMod val="40000"/>
                  <a:lumOff val="60000"/>
                </a:schemeClr>
              </a:solidFill>
            </c:spPr>
            <c:extLst xmlns:c16r2="http://schemas.microsoft.com/office/drawing/2015/06/chart">
              <c:ext xmlns:c16="http://schemas.microsoft.com/office/drawing/2014/chart" uri="{C3380CC4-5D6E-409C-BE32-E72D297353CC}">
                <c16:uniqueId val="{00000003-7255-422A-95C8-6670775E0238}"/>
              </c:ext>
            </c:extLst>
          </c:dPt>
          <c:dPt>
            <c:idx val="4"/>
            <c:invertIfNegative val="0"/>
            <c:bubble3D val="0"/>
            <c:spPr>
              <a:solidFill>
                <a:schemeClr val="accent3">
                  <a:lumMod val="40000"/>
                  <a:lumOff val="60000"/>
                </a:schemeClr>
              </a:solidFill>
            </c:spPr>
            <c:extLst xmlns:c16r2="http://schemas.microsoft.com/office/drawing/2015/06/chart">
              <c:ext xmlns:c16="http://schemas.microsoft.com/office/drawing/2014/chart" uri="{C3380CC4-5D6E-409C-BE32-E72D297353CC}">
                <c16:uniqueId val="{00000005-7255-422A-95C8-6670775E0238}"/>
              </c:ext>
            </c:extLst>
          </c:dPt>
          <c:cat>
            <c:numRef>
              <c:f>US_EU_CH_China!$A$4:$A$8</c:f>
              <c:numCache>
                <c:formatCode>General</c:formatCode>
                <c:ptCount val="5"/>
                <c:pt idx="0">
                  <c:v>17</c:v>
                </c:pt>
                <c:pt idx="1">
                  <c:v>18</c:v>
                </c:pt>
                <c:pt idx="2">
                  <c:v>19</c:v>
                </c:pt>
                <c:pt idx="3">
                  <c:v>20</c:v>
                </c:pt>
                <c:pt idx="4">
                  <c:v>21</c:v>
                </c:pt>
              </c:numCache>
            </c:numRef>
          </c:cat>
          <c:val>
            <c:numRef>
              <c:f>US_EU_CH_China!$B$4:$B$8</c:f>
              <c:numCache>
                <c:formatCode>_ * #,##0.0_ ;_ * \-#,##0.0_ ;_ * "-"??_ ;_ @_ </c:formatCode>
                <c:ptCount val="5"/>
                <c:pt idx="0">
                  <c:v>2.4</c:v>
                </c:pt>
                <c:pt idx="1">
                  <c:v>2.9</c:v>
                </c:pt>
                <c:pt idx="2">
                  <c:v>2.2000000000000002</c:v>
                </c:pt>
                <c:pt idx="3">
                  <c:v>-4.3</c:v>
                </c:pt>
                <c:pt idx="4">
                  <c:v>3.7</c:v>
                </c:pt>
              </c:numCache>
            </c:numRef>
          </c:val>
          <c:extLst xmlns:c16r2="http://schemas.microsoft.com/office/drawing/2015/06/chart">
            <c:ext xmlns:c16="http://schemas.microsoft.com/office/drawing/2014/chart" uri="{C3380CC4-5D6E-409C-BE32-E72D297353CC}">
              <c16:uniqueId val="{00000006-7255-422A-95C8-6670775E0238}"/>
            </c:ext>
          </c:extLst>
        </c:ser>
        <c:dLbls>
          <c:showLegendKey val="0"/>
          <c:showVal val="0"/>
          <c:showCatName val="0"/>
          <c:showSerName val="0"/>
          <c:showPercent val="0"/>
          <c:showBubbleSize val="0"/>
        </c:dLbls>
        <c:gapWidth val="50"/>
        <c:axId val="222083712"/>
        <c:axId val="222085504"/>
      </c:barChart>
      <c:catAx>
        <c:axId val="222083712"/>
        <c:scaling>
          <c:orientation val="minMax"/>
        </c:scaling>
        <c:delete val="0"/>
        <c:axPos val="b"/>
        <c:numFmt formatCode="General" sourceLinked="1"/>
        <c:majorTickMark val="out"/>
        <c:minorTickMark val="none"/>
        <c:tickLblPos val="nextTo"/>
        <c:txPr>
          <a:bodyPr/>
          <a:lstStyle/>
          <a:p>
            <a:pPr>
              <a:defRPr sz="1200"/>
            </a:pPr>
            <a:endParaRPr lang="en-US"/>
          </a:p>
        </c:txPr>
        <c:crossAx val="222085504"/>
        <c:crosses val="autoZero"/>
        <c:auto val="1"/>
        <c:lblAlgn val="ctr"/>
        <c:lblOffset val="100"/>
        <c:noMultiLvlLbl val="0"/>
      </c:catAx>
      <c:valAx>
        <c:axId val="222085504"/>
        <c:scaling>
          <c:orientation val="minMax"/>
          <c:max val="8"/>
          <c:min val="-10"/>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sz="1200"/>
            </a:pPr>
            <a:endParaRPr lang="en-US"/>
          </a:p>
        </c:txPr>
        <c:crossAx val="222083712"/>
        <c:crosses val="autoZero"/>
        <c:crossBetween val="between"/>
      </c:valAx>
    </c:plotArea>
    <c:plotVisOnly val="1"/>
    <c:dispBlanksAs val="gap"/>
    <c:showDLblsOverMax val="0"/>
  </c:chart>
  <c:spPr>
    <a:ln>
      <a:noFill/>
    </a:ln>
  </c:spPr>
  <c:txPr>
    <a:bodyPr/>
    <a:lstStyle/>
    <a:p>
      <a:pPr>
        <a:defRPr sz="14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US_EU_CH_China!$C$3</c:f>
              <c:strCache>
                <c:ptCount val="1"/>
                <c:pt idx="0">
                  <c:v>Eurozone</c:v>
                </c:pt>
              </c:strCache>
            </c:strRef>
          </c:tx>
          <c:spPr>
            <a:solidFill>
              <a:schemeClr val="accent3"/>
            </a:solidFill>
          </c:spPr>
          <c:invertIfNegative val="0"/>
          <c:dPt>
            <c:idx val="2"/>
            <c:invertIfNegative val="0"/>
            <c:bubble3D val="0"/>
            <c:spPr>
              <a:solidFill>
                <a:schemeClr val="accent3"/>
              </a:solidFill>
            </c:spPr>
            <c:extLst xmlns:c16r2="http://schemas.microsoft.com/office/drawing/2015/06/chart">
              <c:ext xmlns:c16="http://schemas.microsoft.com/office/drawing/2014/chart" uri="{C3380CC4-5D6E-409C-BE32-E72D297353CC}">
                <c16:uniqueId val="{00000001-21FF-46DE-8081-920FA7B9252A}"/>
              </c:ext>
            </c:extLst>
          </c:dPt>
          <c:dPt>
            <c:idx val="3"/>
            <c:invertIfNegative val="0"/>
            <c:bubble3D val="0"/>
            <c:spPr>
              <a:solidFill>
                <a:schemeClr val="accent3">
                  <a:lumMod val="40000"/>
                  <a:lumOff val="60000"/>
                </a:schemeClr>
              </a:solidFill>
            </c:spPr>
            <c:extLst xmlns:c16r2="http://schemas.microsoft.com/office/drawing/2015/06/chart">
              <c:ext xmlns:c16="http://schemas.microsoft.com/office/drawing/2014/chart" uri="{C3380CC4-5D6E-409C-BE32-E72D297353CC}">
                <c16:uniqueId val="{00000003-21FF-46DE-8081-920FA7B9252A}"/>
              </c:ext>
            </c:extLst>
          </c:dPt>
          <c:dPt>
            <c:idx val="4"/>
            <c:invertIfNegative val="0"/>
            <c:bubble3D val="0"/>
            <c:spPr>
              <a:solidFill>
                <a:schemeClr val="accent3">
                  <a:lumMod val="40000"/>
                  <a:lumOff val="60000"/>
                </a:schemeClr>
              </a:solidFill>
            </c:spPr>
            <c:extLst xmlns:c16r2="http://schemas.microsoft.com/office/drawing/2015/06/chart">
              <c:ext xmlns:c16="http://schemas.microsoft.com/office/drawing/2014/chart" uri="{C3380CC4-5D6E-409C-BE32-E72D297353CC}">
                <c16:uniqueId val="{00000005-21FF-46DE-8081-920FA7B9252A}"/>
              </c:ext>
            </c:extLst>
          </c:dPt>
          <c:cat>
            <c:numRef>
              <c:f>US_EU_CH_China!$A$4:$A$8</c:f>
              <c:numCache>
                <c:formatCode>General</c:formatCode>
                <c:ptCount val="5"/>
                <c:pt idx="0">
                  <c:v>17</c:v>
                </c:pt>
                <c:pt idx="1">
                  <c:v>18</c:v>
                </c:pt>
                <c:pt idx="2">
                  <c:v>19</c:v>
                </c:pt>
                <c:pt idx="3">
                  <c:v>20</c:v>
                </c:pt>
                <c:pt idx="4">
                  <c:v>21</c:v>
                </c:pt>
              </c:numCache>
            </c:numRef>
          </c:cat>
          <c:val>
            <c:numRef>
              <c:f>US_EU_CH_China!$C$4:$C$8</c:f>
              <c:numCache>
                <c:formatCode>_ * #,##0.0_ ;_ * \-#,##0.0_ ;_ * "-"??_ ;_ @_ </c:formatCode>
                <c:ptCount val="5"/>
                <c:pt idx="0">
                  <c:v>2.7</c:v>
                </c:pt>
                <c:pt idx="1">
                  <c:v>1.9</c:v>
                </c:pt>
                <c:pt idx="2">
                  <c:v>1.3</c:v>
                </c:pt>
                <c:pt idx="3">
                  <c:v>-7.7</c:v>
                </c:pt>
                <c:pt idx="4">
                  <c:v>6.1</c:v>
                </c:pt>
              </c:numCache>
            </c:numRef>
          </c:val>
          <c:extLst xmlns:c16r2="http://schemas.microsoft.com/office/drawing/2015/06/chart">
            <c:ext xmlns:c16="http://schemas.microsoft.com/office/drawing/2014/chart" uri="{C3380CC4-5D6E-409C-BE32-E72D297353CC}">
              <c16:uniqueId val="{00000006-21FF-46DE-8081-920FA7B9252A}"/>
            </c:ext>
          </c:extLst>
        </c:ser>
        <c:dLbls>
          <c:showLegendKey val="0"/>
          <c:showVal val="0"/>
          <c:showCatName val="0"/>
          <c:showSerName val="0"/>
          <c:showPercent val="0"/>
          <c:showBubbleSize val="0"/>
        </c:dLbls>
        <c:gapWidth val="50"/>
        <c:axId val="222112000"/>
        <c:axId val="222113792"/>
      </c:barChart>
      <c:catAx>
        <c:axId val="222112000"/>
        <c:scaling>
          <c:orientation val="minMax"/>
        </c:scaling>
        <c:delete val="0"/>
        <c:axPos val="b"/>
        <c:numFmt formatCode="General" sourceLinked="1"/>
        <c:majorTickMark val="out"/>
        <c:minorTickMark val="none"/>
        <c:tickLblPos val="nextTo"/>
        <c:txPr>
          <a:bodyPr/>
          <a:lstStyle/>
          <a:p>
            <a:pPr>
              <a:defRPr sz="1200"/>
            </a:pPr>
            <a:endParaRPr lang="en-US"/>
          </a:p>
        </c:txPr>
        <c:crossAx val="222113792"/>
        <c:crosses val="autoZero"/>
        <c:auto val="1"/>
        <c:lblAlgn val="ctr"/>
        <c:lblOffset val="100"/>
        <c:noMultiLvlLbl val="0"/>
      </c:catAx>
      <c:valAx>
        <c:axId val="222113792"/>
        <c:scaling>
          <c:orientation val="minMax"/>
          <c:max val="8"/>
          <c:min val="-10"/>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sz="1200"/>
            </a:pPr>
            <a:endParaRPr lang="en-US"/>
          </a:p>
        </c:txPr>
        <c:crossAx val="222112000"/>
        <c:crosses val="autoZero"/>
        <c:crossBetween val="between"/>
      </c:valAx>
    </c:plotArea>
    <c:plotVisOnly val="1"/>
    <c:dispBlanksAs val="gap"/>
    <c:showDLblsOverMax val="0"/>
  </c:chart>
  <c:spPr>
    <a:ln>
      <a:noFill/>
    </a:ln>
  </c:spPr>
  <c:txPr>
    <a:bodyPr/>
    <a:lstStyle/>
    <a:p>
      <a:pPr>
        <a:defRPr sz="14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US_EU_CH_China!$F$3</c:f>
              <c:strCache>
                <c:ptCount val="1"/>
                <c:pt idx="0">
                  <c:v>China</c:v>
                </c:pt>
              </c:strCache>
            </c:strRef>
          </c:tx>
          <c:spPr>
            <a:solidFill>
              <a:schemeClr val="accent3"/>
            </a:solidFill>
          </c:spPr>
          <c:invertIfNegative val="0"/>
          <c:dPt>
            <c:idx val="2"/>
            <c:invertIfNegative val="0"/>
            <c:bubble3D val="0"/>
            <c:spPr>
              <a:solidFill>
                <a:schemeClr val="accent3"/>
              </a:solidFill>
            </c:spPr>
            <c:extLst xmlns:c16r2="http://schemas.microsoft.com/office/drawing/2015/06/chart">
              <c:ext xmlns:c16="http://schemas.microsoft.com/office/drawing/2014/chart" uri="{C3380CC4-5D6E-409C-BE32-E72D297353CC}">
                <c16:uniqueId val="{00000001-0667-4BF5-B1DE-A1639EA22222}"/>
              </c:ext>
            </c:extLst>
          </c:dPt>
          <c:dPt>
            <c:idx val="3"/>
            <c:invertIfNegative val="0"/>
            <c:bubble3D val="0"/>
            <c:spPr>
              <a:solidFill>
                <a:schemeClr val="accent3">
                  <a:lumMod val="40000"/>
                  <a:lumOff val="60000"/>
                </a:schemeClr>
              </a:solidFill>
            </c:spPr>
            <c:extLst xmlns:c16r2="http://schemas.microsoft.com/office/drawing/2015/06/chart">
              <c:ext xmlns:c16="http://schemas.microsoft.com/office/drawing/2014/chart" uri="{C3380CC4-5D6E-409C-BE32-E72D297353CC}">
                <c16:uniqueId val="{00000003-0667-4BF5-B1DE-A1639EA22222}"/>
              </c:ext>
            </c:extLst>
          </c:dPt>
          <c:dPt>
            <c:idx val="4"/>
            <c:invertIfNegative val="0"/>
            <c:bubble3D val="0"/>
            <c:spPr>
              <a:solidFill>
                <a:schemeClr val="accent3">
                  <a:lumMod val="40000"/>
                  <a:lumOff val="60000"/>
                </a:schemeClr>
              </a:solidFill>
            </c:spPr>
            <c:extLst xmlns:c16r2="http://schemas.microsoft.com/office/drawing/2015/06/chart">
              <c:ext xmlns:c16="http://schemas.microsoft.com/office/drawing/2014/chart" uri="{C3380CC4-5D6E-409C-BE32-E72D297353CC}">
                <c16:uniqueId val="{00000005-0667-4BF5-B1DE-A1639EA22222}"/>
              </c:ext>
            </c:extLst>
          </c:dPt>
          <c:cat>
            <c:numRef>
              <c:f>US_EU_CH_China!$A$4:$A$8</c:f>
              <c:numCache>
                <c:formatCode>General</c:formatCode>
                <c:ptCount val="5"/>
                <c:pt idx="0">
                  <c:v>17</c:v>
                </c:pt>
                <c:pt idx="1">
                  <c:v>18</c:v>
                </c:pt>
                <c:pt idx="2">
                  <c:v>19</c:v>
                </c:pt>
                <c:pt idx="3">
                  <c:v>20</c:v>
                </c:pt>
                <c:pt idx="4">
                  <c:v>21</c:v>
                </c:pt>
              </c:numCache>
            </c:numRef>
          </c:cat>
          <c:val>
            <c:numRef>
              <c:f>US_EU_CH_China!$F$4:$F$8</c:f>
              <c:numCache>
                <c:formatCode>_ * #,##0.0_ ;_ * \-#,##0.0_ ;_ * "-"??_ ;_ @_ </c:formatCode>
                <c:ptCount val="5"/>
                <c:pt idx="0">
                  <c:v>6.9</c:v>
                </c:pt>
                <c:pt idx="1">
                  <c:v>6.7</c:v>
                </c:pt>
                <c:pt idx="2">
                  <c:v>6.1</c:v>
                </c:pt>
                <c:pt idx="3">
                  <c:v>2.5</c:v>
                </c:pt>
                <c:pt idx="4">
                  <c:v>7.6</c:v>
                </c:pt>
              </c:numCache>
            </c:numRef>
          </c:val>
          <c:extLst xmlns:c16r2="http://schemas.microsoft.com/office/drawing/2015/06/chart">
            <c:ext xmlns:c16="http://schemas.microsoft.com/office/drawing/2014/chart" uri="{C3380CC4-5D6E-409C-BE32-E72D297353CC}">
              <c16:uniqueId val="{00000006-0667-4BF5-B1DE-A1639EA22222}"/>
            </c:ext>
          </c:extLst>
        </c:ser>
        <c:dLbls>
          <c:showLegendKey val="0"/>
          <c:showVal val="0"/>
          <c:showCatName val="0"/>
          <c:showSerName val="0"/>
          <c:showPercent val="0"/>
          <c:showBubbleSize val="0"/>
        </c:dLbls>
        <c:gapWidth val="50"/>
        <c:axId val="222140288"/>
        <c:axId val="222141824"/>
      </c:barChart>
      <c:catAx>
        <c:axId val="222140288"/>
        <c:scaling>
          <c:orientation val="minMax"/>
        </c:scaling>
        <c:delete val="0"/>
        <c:axPos val="b"/>
        <c:numFmt formatCode="General" sourceLinked="1"/>
        <c:majorTickMark val="out"/>
        <c:minorTickMark val="none"/>
        <c:tickLblPos val="nextTo"/>
        <c:txPr>
          <a:bodyPr/>
          <a:lstStyle/>
          <a:p>
            <a:pPr>
              <a:defRPr sz="1200"/>
            </a:pPr>
            <a:endParaRPr lang="en-US"/>
          </a:p>
        </c:txPr>
        <c:crossAx val="222141824"/>
        <c:crosses val="autoZero"/>
        <c:auto val="1"/>
        <c:lblAlgn val="ctr"/>
        <c:lblOffset val="100"/>
        <c:noMultiLvlLbl val="0"/>
      </c:catAx>
      <c:valAx>
        <c:axId val="222141824"/>
        <c:scaling>
          <c:orientation val="minMax"/>
          <c:max val="8"/>
          <c:min val="-10"/>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sz="1200"/>
            </a:pPr>
            <a:endParaRPr lang="en-US"/>
          </a:p>
        </c:txPr>
        <c:crossAx val="222140288"/>
        <c:crosses val="autoZero"/>
        <c:crossBetween val="between"/>
      </c:valAx>
    </c:plotArea>
    <c:plotVisOnly val="1"/>
    <c:dispBlanksAs val="gap"/>
    <c:showDLblsOverMax val="0"/>
  </c:chart>
  <c:spPr>
    <a:ln>
      <a:noFill/>
    </a:ln>
  </c:spPr>
  <c:txPr>
    <a:bodyPr/>
    <a:lstStyle/>
    <a:p>
      <a:pPr>
        <a:defRPr sz="14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US_EU_CH_China!$D$3</c:f>
              <c:strCache>
                <c:ptCount val="1"/>
                <c:pt idx="0">
                  <c:v>UK</c:v>
                </c:pt>
              </c:strCache>
            </c:strRef>
          </c:tx>
          <c:spPr>
            <a:solidFill>
              <a:schemeClr val="accent3"/>
            </a:solidFill>
          </c:spPr>
          <c:invertIfNegative val="0"/>
          <c:dPt>
            <c:idx val="2"/>
            <c:invertIfNegative val="0"/>
            <c:bubble3D val="0"/>
            <c:spPr>
              <a:solidFill>
                <a:schemeClr val="accent3"/>
              </a:solidFill>
            </c:spPr>
            <c:extLst xmlns:c16r2="http://schemas.microsoft.com/office/drawing/2015/06/chart">
              <c:ext xmlns:c16="http://schemas.microsoft.com/office/drawing/2014/chart" uri="{C3380CC4-5D6E-409C-BE32-E72D297353CC}">
                <c16:uniqueId val="{00000001-80AB-4234-AD68-D5398BD35F29}"/>
              </c:ext>
            </c:extLst>
          </c:dPt>
          <c:dPt>
            <c:idx val="3"/>
            <c:invertIfNegative val="0"/>
            <c:bubble3D val="0"/>
            <c:spPr>
              <a:solidFill>
                <a:schemeClr val="accent3">
                  <a:lumMod val="40000"/>
                  <a:lumOff val="60000"/>
                </a:schemeClr>
              </a:solidFill>
            </c:spPr>
            <c:extLst xmlns:c16r2="http://schemas.microsoft.com/office/drawing/2015/06/chart">
              <c:ext xmlns:c16="http://schemas.microsoft.com/office/drawing/2014/chart" uri="{C3380CC4-5D6E-409C-BE32-E72D297353CC}">
                <c16:uniqueId val="{00000003-80AB-4234-AD68-D5398BD35F29}"/>
              </c:ext>
            </c:extLst>
          </c:dPt>
          <c:dPt>
            <c:idx val="4"/>
            <c:invertIfNegative val="0"/>
            <c:bubble3D val="0"/>
            <c:spPr>
              <a:solidFill>
                <a:schemeClr val="accent3">
                  <a:lumMod val="40000"/>
                  <a:lumOff val="60000"/>
                </a:schemeClr>
              </a:solidFill>
            </c:spPr>
            <c:extLst xmlns:c16r2="http://schemas.microsoft.com/office/drawing/2015/06/chart">
              <c:ext xmlns:c16="http://schemas.microsoft.com/office/drawing/2014/chart" uri="{C3380CC4-5D6E-409C-BE32-E72D297353CC}">
                <c16:uniqueId val="{00000005-80AB-4234-AD68-D5398BD35F29}"/>
              </c:ext>
            </c:extLst>
          </c:dPt>
          <c:cat>
            <c:numRef>
              <c:f>US_EU_CH_China!$A$4:$A$8</c:f>
              <c:numCache>
                <c:formatCode>General</c:formatCode>
                <c:ptCount val="5"/>
                <c:pt idx="0">
                  <c:v>17</c:v>
                </c:pt>
                <c:pt idx="1">
                  <c:v>18</c:v>
                </c:pt>
                <c:pt idx="2">
                  <c:v>19</c:v>
                </c:pt>
                <c:pt idx="3">
                  <c:v>20</c:v>
                </c:pt>
                <c:pt idx="4">
                  <c:v>21</c:v>
                </c:pt>
              </c:numCache>
            </c:numRef>
          </c:cat>
          <c:val>
            <c:numRef>
              <c:f>US_EU_CH_China!$D$4:$D$8</c:f>
              <c:numCache>
                <c:formatCode>_ * #,##0.0_ ;_ * \-#,##0.0_ ;_ * "-"??_ ;_ @_ </c:formatCode>
                <c:ptCount val="5"/>
                <c:pt idx="0">
                  <c:v>1.9</c:v>
                </c:pt>
                <c:pt idx="1">
                  <c:v>1.3</c:v>
                </c:pt>
                <c:pt idx="2">
                  <c:v>1.5</c:v>
                </c:pt>
                <c:pt idx="3">
                  <c:v>-10.1</c:v>
                </c:pt>
                <c:pt idx="4">
                  <c:v>7</c:v>
                </c:pt>
              </c:numCache>
            </c:numRef>
          </c:val>
          <c:extLst xmlns:c16r2="http://schemas.microsoft.com/office/drawing/2015/06/chart">
            <c:ext xmlns:c16="http://schemas.microsoft.com/office/drawing/2014/chart" uri="{C3380CC4-5D6E-409C-BE32-E72D297353CC}">
              <c16:uniqueId val="{00000006-80AB-4234-AD68-D5398BD35F29}"/>
            </c:ext>
          </c:extLst>
        </c:ser>
        <c:dLbls>
          <c:showLegendKey val="0"/>
          <c:showVal val="0"/>
          <c:showCatName val="0"/>
          <c:showSerName val="0"/>
          <c:showPercent val="0"/>
          <c:showBubbleSize val="0"/>
        </c:dLbls>
        <c:gapWidth val="50"/>
        <c:axId val="222172672"/>
        <c:axId val="222174208"/>
      </c:barChart>
      <c:catAx>
        <c:axId val="222172672"/>
        <c:scaling>
          <c:orientation val="minMax"/>
        </c:scaling>
        <c:delete val="0"/>
        <c:axPos val="b"/>
        <c:numFmt formatCode="General" sourceLinked="1"/>
        <c:majorTickMark val="out"/>
        <c:minorTickMark val="none"/>
        <c:tickLblPos val="nextTo"/>
        <c:txPr>
          <a:bodyPr/>
          <a:lstStyle/>
          <a:p>
            <a:pPr>
              <a:defRPr sz="1200"/>
            </a:pPr>
            <a:endParaRPr lang="en-US"/>
          </a:p>
        </c:txPr>
        <c:crossAx val="222174208"/>
        <c:crosses val="autoZero"/>
        <c:auto val="1"/>
        <c:lblAlgn val="ctr"/>
        <c:lblOffset val="100"/>
        <c:noMultiLvlLbl val="0"/>
      </c:catAx>
      <c:valAx>
        <c:axId val="222174208"/>
        <c:scaling>
          <c:orientation val="minMax"/>
          <c:max val="8"/>
          <c:min val="-10"/>
        </c:scaling>
        <c:delete val="0"/>
        <c:axPos val="l"/>
        <c:majorGridlines>
          <c:spPr>
            <a:ln>
              <a:solidFill>
                <a:schemeClr val="bg1">
                  <a:lumMod val="75000"/>
                </a:schemeClr>
              </a:solidFill>
            </a:ln>
          </c:spPr>
        </c:majorGridlines>
        <c:numFmt formatCode="#,##0" sourceLinked="0"/>
        <c:majorTickMark val="out"/>
        <c:minorTickMark val="none"/>
        <c:tickLblPos val="nextTo"/>
        <c:txPr>
          <a:bodyPr/>
          <a:lstStyle/>
          <a:p>
            <a:pPr>
              <a:defRPr sz="1200"/>
            </a:pPr>
            <a:endParaRPr lang="en-US"/>
          </a:p>
        </c:txPr>
        <c:crossAx val="222172672"/>
        <c:crosses val="autoZero"/>
        <c:crossBetween val="between"/>
      </c:valAx>
    </c:plotArea>
    <c:plotVisOnly val="1"/>
    <c:dispBlanksAs val="gap"/>
    <c:showDLblsOverMax val="0"/>
  </c:chart>
  <c:spPr>
    <a:ln>
      <a:noFill/>
    </a:ln>
  </c:spPr>
  <c:txPr>
    <a:bodyPr/>
    <a:lstStyle/>
    <a:p>
      <a:pPr>
        <a:defRPr sz="14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797659667541558E-2"/>
          <c:y val="7.5393336249635456E-2"/>
          <c:w val="0.86666097987751523"/>
          <c:h val="0.72853601633129195"/>
        </c:manualLayout>
      </c:layout>
      <c:lineChart>
        <c:grouping val="standard"/>
        <c:varyColors val="0"/>
        <c:ser>
          <c:idx val="0"/>
          <c:order val="0"/>
          <c:spPr>
            <a:ln w="28575" cap="rnd" cmpd="sng" algn="ctr">
              <a:solidFill>
                <a:srgbClr val="4D3C2F"/>
              </a:solidFill>
              <a:prstDash val="solid"/>
              <a:round/>
            </a:ln>
            <a:effectLst/>
          </c:spPr>
          <c:marker>
            <c:symbol val="none"/>
          </c:marker>
          <c:cat>
            <c:numRef>
              <c:f>Sheet1!$A$5:$A$3093</c:f>
              <c:numCache>
                <c:formatCode>dd\-mm\-yy</c:formatCode>
                <c:ptCount val="3089"/>
                <c:pt idx="0">
                  <c:v>39814</c:v>
                </c:pt>
                <c:pt idx="1">
                  <c:v>39815</c:v>
                </c:pt>
                <c:pt idx="2">
                  <c:v>39818</c:v>
                </c:pt>
                <c:pt idx="3">
                  <c:v>39819</c:v>
                </c:pt>
                <c:pt idx="4">
                  <c:v>39820</c:v>
                </c:pt>
                <c:pt idx="5">
                  <c:v>39821</c:v>
                </c:pt>
                <c:pt idx="6">
                  <c:v>39822</c:v>
                </c:pt>
                <c:pt idx="7">
                  <c:v>39825</c:v>
                </c:pt>
                <c:pt idx="8">
                  <c:v>39826</c:v>
                </c:pt>
                <c:pt idx="9">
                  <c:v>39827</c:v>
                </c:pt>
                <c:pt idx="10">
                  <c:v>39828</c:v>
                </c:pt>
                <c:pt idx="11">
                  <c:v>39829</c:v>
                </c:pt>
                <c:pt idx="12">
                  <c:v>39832</c:v>
                </c:pt>
                <c:pt idx="13">
                  <c:v>39833</c:v>
                </c:pt>
                <c:pt idx="14">
                  <c:v>39834</c:v>
                </c:pt>
                <c:pt idx="15">
                  <c:v>39835</c:v>
                </c:pt>
                <c:pt idx="16">
                  <c:v>39836</c:v>
                </c:pt>
                <c:pt idx="17">
                  <c:v>39839</c:v>
                </c:pt>
                <c:pt idx="18">
                  <c:v>39840</c:v>
                </c:pt>
                <c:pt idx="19">
                  <c:v>39841</c:v>
                </c:pt>
                <c:pt idx="20">
                  <c:v>39842</c:v>
                </c:pt>
                <c:pt idx="21">
                  <c:v>39843</c:v>
                </c:pt>
                <c:pt idx="22">
                  <c:v>39846</c:v>
                </c:pt>
                <c:pt idx="23">
                  <c:v>39847</c:v>
                </c:pt>
                <c:pt idx="24">
                  <c:v>39848</c:v>
                </c:pt>
                <c:pt idx="25">
                  <c:v>39849</c:v>
                </c:pt>
                <c:pt idx="26">
                  <c:v>39850</c:v>
                </c:pt>
                <c:pt idx="27">
                  <c:v>39853</c:v>
                </c:pt>
                <c:pt idx="28">
                  <c:v>39854</c:v>
                </c:pt>
                <c:pt idx="29">
                  <c:v>39855</c:v>
                </c:pt>
                <c:pt idx="30">
                  <c:v>39856</c:v>
                </c:pt>
                <c:pt idx="31">
                  <c:v>39857</c:v>
                </c:pt>
                <c:pt idx="32">
                  <c:v>39860</c:v>
                </c:pt>
                <c:pt idx="33">
                  <c:v>39861</c:v>
                </c:pt>
                <c:pt idx="34">
                  <c:v>39862</c:v>
                </c:pt>
                <c:pt idx="35">
                  <c:v>39863</c:v>
                </c:pt>
                <c:pt idx="36">
                  <c:v>39864</c:v>
                </c:pt>
                <c:pt idx="37">
                  <c:v>39867</c:v>
                </c:pt>
                <c:pt idx="38">
                  <c:v>39868</c:v>
                </c:pt>
                <c:pt idx="39">
                  <c:v>39869</c:v>
                </c:pt>
                <c:pt idx="40">
                  <c:v>39870</c:v>
                </c:pt>
                <c:pt idx="41">
                  <c:v>39871</c:v>
                </c:pt>
                <c:pt idx="42">
                  <c:v>39874</c:v>
                </c:pt>
                <c:pt idx="43">
                  <c:v>39875</c:v>
                </c:pt>
                <c:pt idx="44">
                  <c:v>39876</c:v>
                </c:pt>
                <c:pt idx="45">
                  <c:v>39877</c:v>
                </c:pt>
                <c:pt idx="46">
                  <c:v>39878</c:v>
                </c:pt>
                <c:pt idx="47">
                  <c:v>39881</c:v>
                </c:pt>
                <c:pt idx="48">
                  <c:v>39882</c:v>
                </c:pt>
                <c:pt idx="49">
                  <c:v>39883</c:v>
                </c:pt>
                <c:pt idx="50">
                  <c:v>39884</c:v>
                </c:pt>
                <c:pt idx="51">
                  <c:v>39885</c:v>
                </c:pt>
                <c:pt idx="52">
                  <c:v>39888</c:v>
                </c:pt>
                <c:pt idx="53">
                  <c:v>39889</c:v>
                </c:pt>
                <c:pt idx="54">
                  <c:v>39890</c:v>
                </c:pt>
                <c:pt idx="55">
                  <c:v>39891</c:v>
                </c:pt>
                <c:pt idx="56">
                  <c:v>39892</c:v>
                </c:pt>
                <c:pt idx="57">
                  <c:v>39895</c:v>
                </c:pt>
                <c:pt idx="58">
                  <c:v>39896</c:v>
                </c:pt>
                <c:pt idx="59">
                  <c:v>39897</c:v>
                </c:pt>
                <c:pt idx="60">
                  <c:v>39898</c:v>
                </c:pt>
                <c:pt idx="61">
                  <c:v>39899</c:v>
                </c:pt>
                <c:pt idx="62">
                  <c:v>39902</c:v>
                </c:pt>
                <c:pt idx="63">
                  <c:v>39903</c:v>
                </c:pt>
                <c:pt idx="64">
                  <c:v>39904</c:v>
                </c:pt>
                <c:pt idx="65">
                  <c:v>39905</c:v>
                </c:pt>
                <c:pt idx="66">
                  <c:v>39906</c:v>
                </c:pt>
                <c:pt idx="67">
                  <c:v>39909</c:v>
                </c:pt>
                <c:pt idx="68">
                  <c:v>39910</c:v>
                </c:pt>
                <c:pt idx="69">
                  <c:v>39911</c:v>
                </c:pt>
                <c:pt idx="70">
                  <c:v>39912</c:v>
                </c:pt>
                <c:pt idx="71">
                  <c:v>39913</c:v>
                </c:pt>
                <c:pt idx="72">
                  <c:v>39916</c:v>
                </c:pt>
                <c:pt idx="73">
                  <c:v>39917</c:v>
                </c:pt>
                <c:pt idx="74">
                  <c:v>39918</c:v>
                </c:pt>
                <c:pt idx="75">
                  <c:v>39919</c:v>
                </c:pt>
                <c:pt idx="76">
                  <c:v>39920</c:v>
                </c:pt>
                <c:pt idx="77">
                  <c:v>39923</c:v>
                </c:pt>
                <c:pt idx="78">
                  <c:v>39924</c:v>
                </c:pt>
                <c:pt idx="79">
                  <c:v>39925</c:v>
                </c:pt>
                <c:pt idx="80">
                  <c:v>39926</c:v>
                </c:pt>
                <c:pt idx="81">
                  <c:v>39927</c:v>
                </c:pt>
                <c:pt idx="82">
                  <c:v>39930</c:v>
                </c:pt>
                <c:pt idx="83">
                  <c:v>39931</c:v>
                </c:pt>
                <c:pt idx="84">
                  <c:v>39932</c:v>
                </c:pt>
                <c:pt idx="85">
                  <c:v>39933</c:v>
                </c:pt>
                <c:pt idx="86">
                  <c:v>39934</c:v>
                </c:pt>
                <c:pt idx="87">
                  <c:v>39937</c:v>
                </c:pt>
                <c:pt idx="88">
                  <c:v>39938</c:v>
                </c:pt>
                <c:pt idx="89">
                  <c:v>39939</c:v>
                </c:pt>
                <c:pt idx="90">
                  <c:v>39940</c:v>
                </c:pt>
                <c:pt idx="91">
                  <c:v>39941</c:v>
                </c:pt>
                <c:pt idx="92">
                  <c:v>39944</c:v>
                </c:pt>
                <c:pt idx="93">
                  <c:v>39945</c:v>
                </c:pt>
                <c:pt idx="94">
                  <c:v>39946</c:v>
                </c:pt>
                <c:pt idx="95">
                  <c:v>39947</c:v>
                </c:pt>
                <c:pt idx="96">
                  <c:v>39948</c:v>
                </c:pt>
                <c:pt idx="97">
                  <c:v>39951</c:v>
                </c:pt>
                <c:pt idx="98">
                  <c:v>39952</c:v>
                </c:pt>
                <c:pt idx="99">
                  <c:v>39953</c:v>
                </c:pt>
                <c:pt idx="100">
                  <c:v>39954</c:v>
                </c:pt>
                <c:pt idx="101">
                  <c:v>39955</c:v>
                </c:pt>
                <c:pt idx="102">
                  <c:v>39958</c:v>
                </c:pt>
                <c:pt idx="103">
                  <c:v>39959</c:v>
                </c:pt>
                <c:pt idx="104">
                  <c:v>39960</c:v>
                </c:pt>
                <c:pt idx="105">
                  <c:v>39961</c:v>
                </c:pt>
                <c:pt idx="106">
                  <c:v>39962</c:v>
                </c:pt>
                <c:pt idx="107">
                  <c:v>39965</c:v>
                </c:pt>
                <c:pt idx="108">
                  <c:v>39966</c:v>
                </c:pt>
                <c:pt idx="109">
                  <c:v>39967</c:v>
                </c:pt>
                <c:pt idx="110">
                  <c:v>39968</c:v>
                </c:pt>
                <c:pt idx="111">
                  <c:v>39969</c:v>
                </c:pt>
                <c:pt idx="112">
                  <c:v>39972</c:v>
                </c:pt>
                <c:pt idx="113">
                  <c:v>39973</c:v>
                </c:pt>
                <c:pt idx="114">
                  <c:v>39974</c:v>
                </c:pt>
                <c:pt idx="115">
                  <c:v>39975</c:v>
                </c:pt>
                <c:pt idx="116">
                  <c:v>39976</c:v>
                </c:pt>
                <c:pt idx="117">
                  <c:v>39979</c:v>
                </c:pt>
                <c:pt idx="118">
                  <c:v>39980</c:v>
                </c:pt>
                <c:pt idx="119">
                  <c:v>39981</c:v>
                </c:pt>
                <c:pt idx="120">
                  <c:v>39982</c:v>
                </c:pt>
                <c:pt idx="121">
                  <c:v>39983</c:v>
                </c:pt>
                <c:pt idx="122">
                  <c:v>39986</c:v>
                </c:pt>
                <c:pt idx="123">
                  <c:v>39987</c:v>
                </c:pt>
                <c:pt idx="124">
                  <c:v>39988</c:v>
                </c:pt>
                <c:pt idx="125">
                  <c:v>39989</c:v>
                </c:pt>
                <c:pt idx="126">
                  <c:v>39990</c:v>
                </c:pt>
                <c:pt idx="127">
                  <c:v>39993</c:v>
                </c:pt>
                <c:pt idx="128">
                  <c:v>39994</c:v>
                </c:pt>
                <c:pt idx="129">
                  <c:v>39995</c:v>
                </c:pt>
                <c:pt idx="130">
                  <c:v>39996</c:v>
                </c:pt>
                <c:pt idx="131">
                  <c:v>39997</c:v>
                </c:pt>
                <c:pt idx="132">
                  <c:v>40000</c:v>
                </c:pt>
                <c:pt idx="133">
                  <c:v>40001</c:v>
                </c:pt>
                <c:pt idx="134">
                  <c:v>40002</c:v>
                </c:pt>
                <c:pt idx="135">
                  <c:v>40003</c:v>
                </c:pt>
                <c:pt idx="136">
                  <c:v>40004</c:v>
                </c:pt>
                <c:pt idx="137">
                  <c:v>40007</c:v>
                </c:pt>
                <c:pt idx="138">
                  <c:v>40008</c:v>
                </c:pt>
                <c:pt idx="139">
                  <c:v>40009</c:v>
                </c:pt>
                <c:pt idx="140">
                  <c:v>40010</c:v>
                </c:pt>
                <c:pt idx="141">
                  <c:v>40011</c:v>
                </c:pt>
                <c:pt idx="142">
                  <c:v>40014</c:v>
                </c:pt>
                <c:pt idx="143">
                  <c:v>40015</c:v>
                </c:pt>
                <c:pt idx="144">
                  <c:v>40016</c:v>
                </c:pt>
                <c:pt idx="145">
                  <c:v>40017</c:v>
                </c:pt>
                <c:pt idx="146">
                  <c:v>40018</c:v>
                </c:pt>
                <c:pt idx="147">
                  <c:v>40021</c:v>
                </c:pt>
                <c:pt idx="148">
                  <c:v>40022</c:v>
                </c:pt>
                <c:pt idx="149">
                  <c:v>40023</c:v>
                </c:pt>
                <c:pt idx="150">
                  <c:v>40024</c:v>
                </c:pt>
                <c:pt idx="151">
                  <c:v>40025</c:v>
                </c:pt>
                <c:pt idx="152">
                  <c:v>40028</c:v>
                </c:pt>
                <c:pt idx="153">
                  <c:v>40029</c:v>
                </c:pt>
                <c:pt idx="154">
                  <c:v>40030</c:v>
                </c:pt>
                <c:pt idx="155">
                  <c:v>40031</c:v>
                </c:pt>
                <c:pt idx="156">
                  <c:v>40032</c:v>
                </c:pt>
                <c:pt idx="157">
                  <c:v>40035</c:v>
                </c:pt>
                <c:pt idx="158">
                  <c:v>40036</c:v>
                </c:pt>
                <c:pt idx="159">
                  <c:v>40037</c:v>
                </c:pt>
                <c:pt idx="160">
                  <c:v>40038</c:v>
                </c:pt>
                <c:pt idx="161">
                  <c:v>40039</c:v>
                </c:pt>
                <c:pt idx="162">
                  <c:v>40042</c:v>
                </c:pt>
                <c:pt idx="163">
                  <c:v>40043</c:v>
                </c:pt>
                <c:pt idx="164">
                  <c:v>40044</c:v>
                </c:pt>
                <c:pt idx="165">
                  <c:v>40045</c:v>
                </c:pt>
                <c:pt idx="166">
                  <c:v>40046</c:v>
                </c:pt>
                <c:pt idx="167">
                  <c:v>40049</c:v>
                </c:pt>
                <c:pt idx="168">
                  <c:v>40050</c:v>
                </c:pt>
                <c:pt idx="169">
                  <c:v>40051</c:v>
                </c:pt>
                <c:pt idx="170">
                  <c:v>40052</c:v>
                </c:pt>
                <c:pt idx="171">
                  <c:v>40053</c:v>
                </c:pt>
                <c:pt idx="172">
                  <c:v>40056</c:v>
                </c:pt>
                <c:pt idx="173">
                  <c:v>40057</c:v>
                </c:pt>
                <c:pt idx="174">
                  <c:v>40058</c:v>
                </c:pt>
                <c:pt idx="175">
                  <c:v>40059</c:v>
                </c:pt>
                <c:pt idx="176">
                  <c:v>40060</c:v>
                </c:pt>
                <c:pt idx="177">
                  <c:v>40063</c:v>
                </c:pt>
                <c:pt idx="178">
                  <c:v>40064</c:v>
                </c:pt>
                <c:pt idx="179">
                  <c:v>40065</c:v>
                </c:pt>
                <c:pt idx="180">
                  <c:v>40066</c:v>
                </c:pt>
                <c:pt idx="181">
                  <c:v>40067</c:v>
                </c:pt>
                <c:pt idx="182">
                  <c:v>40070</c:v>
                </c:pt>
                <c:pt idx="183">
                  <c:v>40071</c:v>
                </c:pt>
                <c:pt idx="184">
                  <c:v>40072</c:v>
                </c:pt>
                <c:pt idx="185">
                  <c:v>40073</c:v>
                </c:pt>
                <c:pt idx="186">
                  <c:v>40074</c:v>
                </c:pt>
                <c:pt idx="187">
                  <c:v>40077</c:v>
                </c:pt>
                <c:pt idx="188">
                  <c:v>40078</c:v>
                </c:pt>
                <c:pt idx="189">
                  <c:v>40079</c:v>
                </c:pt>
                <c:pt idx="190">
                  <c:v>40080</c:v>
                </c:pt>
                <c:pt idx="191">
                  <c:v>40081</c:v>
                </c:pt>
                <c:pt idx="192">
                  <c:v>40084</c:v>
                </c:pt>
                <c:pt idx="193">
                  <c:v>40085</c:v>
                </c:pt>
                <c:pt idx="194">
                  <c:v>40086</c:v>
                </c:pt>
                <c:pt idx="195">
                  <c:v>40087</c:v>
                </c:pt>
                <c:pt idx="196">
                  <c:v>40088</c:v>
                </c:pt>
                <c:pt idx="197">
                  <c:v>40091</c:v>
                </c:pt>
                <c:pt idx="198">
                  <c:v>40092</c:v>
                </c:pt>
                <c:pt idx="199">
                  <c:v>40093</c:v>
                </c:pt>
                <c:pt idx="200">
                  <c:v>40094</c:v>
                </c:pt>
                <c:pt idx="201">
                  <c:v>40095</c:v>
                </c:pt>
                <c:pt idx="202">
                  <c:v>40098</c:v>
                </c:pt>
                <c:pt idx="203">
                  <c:v>40099</c:v>
                </c:pt>
                <c:pt idx="204">
                  <c:v>40100</c:v>
                </c:pt>
                <c:pt idx="205">
                  <c:v>40101</c:v>
                </c:pt>
                <c:pt idx="206">
                  <c:v>40102</c:v>
                </c:pt>
                <c:pt idx="207">
                  <c:v>40105</c:v>
                </c:pt>
                <c:pt idx="208">
                  <c:v>40106</c:v>
                </c:pt>
                <c:pt idx="209">
                  <c:v>40107</c:v>
                </c:pt>
                <c:pt idx="210">
                  <c:v>40108</c:v>
                </c:pt>
                <c:pt idx="211">
                  <c:v>40109</c:v>
                </c:pt>
                <c:pt idx="212">
                  <c:v>40112</c:v>
                </c:pt>
                <c:pt idx="213">
                  <c:v>40113</c:v>
                </c:pt>
                <c:pt idx="214">
                  <c:v>40114</c:v>
                </c:pt>
                <c:pt idx="215">
                  <c:v>40115</c:v>
                </c:pt>
                <c:pt idx="216">
                  <c:v>40116</c:v>
                </c:pt>
                <c:pt idx="217">
                  <c:v>40119</c:v>
                </c:pt>
                <c:pt idx="218">
                  <c:v>40120</c:v>
                </c:pt>
                <c:pt idx="219">
                  <c:v>40121</c:v>
                </c:pt>
                <c:pt idx="220">
                  <c:v>40122</c:v>
                </c:pt>
                <c:pt idx="221">
                  <c:v>40123</c:v>
                </c:pt>
                <c:pt idx="222">
                  <c:v>40126</c:v>
                </c:pt>
                <c:pt idx="223">
                  <c:v>40127</c:v>
                </c:pt>
                <c:pt idx="224">
                  <c:v>40128</c:v>
                </c:pt>
                <c:pt idx="225">
                  <c:v>40129</c:v>
                </c:pt>
                <c:pt idx="226">
                  <c:v>40130</c:v>
                </c:pt>
                <c:pt idx="227">
                  <c:v>40133</c:v>
                </c:pt>
                <c:pt idx="228">
                  <c:v>40134</c:v>
                </c:pt>
                <c:pt idx="229">
                  <c:v>40135</c:v>
                </c:pt>
                <c:pt idx="230">
                  <c:v>40136</c:v>
                </c:pt>
                <c:pt idx="231">
                  <c:v>40137</c:v>
                </c:pt>
                <c:pt idx="232">
                  <c:v>40140</c:v>
                </c:pt>
                <c:pt idx="233">
                  <c:v>40141</c:v>
                </c:pt>
                <c:pt idx="234">
                  <c:v>40142</c:v>
                </c:pt>
                <c:pt idx="235">
                  <c:v>40143</c:v>
                </c:pt>
                <c:pt idx="236">
                  <c:v>40144</c:v>
                </c:pt>
                <c:pt idx="237">
                  <c:v>40147</c:v>
                </c:pt>
                <c:pt idx="238">
                  <c:v>40148</c:v>
                </c:pt>
                <c:pt idx="239">
                  <c:v>40149</c:v>
                </c:pt>
                <c:pt idx="240">
                  <c:v>40150</c:v>
                </c:pt>
                <c:pt idx="241">
                  <c:v>40151</c:v>
                </c:pt>
                <c:pt idx="242">
                  <c:v>40154</c:v>
                </c:pt>
                <c:pt idx="243">
                  <c:v>40155</c:v>
                </c:pt>
                <c:pt idx="244">
                  <c:v>40156</c:v>
                </c:pt>
                <c:pt idx="245">
                  <c:v>40157</c:v>
                </c:pt>
                <c:pt idx="246">
                  <c:v>40158</c:v>
                </c:pt>
                <c:pt idx="247">
                  <c:v>40161</c:v>
                </c:pt>
                <c:pt idx="248">
                  <c:v>40162</c:v>
                </c:pt>
                <c:pt idx="249">
                  <c:v>40163</c:v>
                </c:pt>
                <c:pt idx="250">
                  <c:v>40164</c:v>
                </c:pt>
                <c:pt idx="251">
                  <c:v>40165</c:v>
                </c:pt>
                <c:pt idx="252">
                  <c:v>40168</c:v>
                </c:pt>
                <c:pt idx="253">
                  <c:v>40169</c:v>
                </c:pt>
                <c:pt idx="254">
                  <c:v>40170</c:v>
                </c:pt>
                <c:pt idx="255">
                  <c:v>40171</c:v>
                </c:pt>
                <c:pt idx="256">
                  <c:v>40172</c:v>
                </c:pt>
                <c:pt idx="257">
                  <c:v>40175</c:v>
                </c:pt>
                <c:pt idx="258">
                  <c:v>40176</c:v>
                </c:pt>
                <c:pt idx="259">
                  <c:v>40177</c:v>
                </c:pt>
                <c:pt idx="260">
                  <c:v>40178</c:v>
                </c:pt>
                <c:pt idx="261">
                  <c:v>40179</c:v>
                </c:pt>
                <c:pt idx="262">
                  <c:v>40182</c:v>
                </c:pt>
                <c:pt idx="263">
                  <c:v>40183</c:v>
                </c:pt>
                <c:pt idx="264">
                  <c:v>40184</c:v>
                </c:pt>
                <c:pt idx="265">
                  <c:v>40185</c:v>
                </c:pt>
                <c:pt idx="266">
                  <c:v>40186</c:v>
                </c:pt>
                <c:pt idx="267">
                  <c:v>40189</c:v>
                </c:pt>
                <c:pt idx="268">
                  <c:v>40190</c:v>
                </c:pt>
                <c:pt idx="269">
                  <c:v>40191</c:v>
                </c:pt>
                <c:pt idx="270">
                  <c:v>40192</c:v>
                </c:pt>
                <c:pt idx="271">
                  <c:v>40193</c:v>
                </c:pt>
                <c:pt idx="272">
                  <c:v>40196</c:v>
                </c:pt>
                <c:pt idx="273">
                  <c:v>40197</c:v>
                </c:pt>
                <c:pt idx="274">
                  <c:v>40198</c:v>
                </c:pt>
                <c:pt idx="275">
                  <c:v>40199</c:v>
                </c:pt>
                <c:pt idx="276">
                  <c:v>40200</c:v>
                </c:pt>
                <c:pt idx="277">
                  <c:v>40203</c:v>
                </c:pt>
                <c:pt idx="278">
                  <c:v>40204</c:v>
                </c:pt>
                <c:pt idx="279">
                  <c:v>40205</c:v>
                </c:pt>
                <c:pt idx="280">
                  <c:v>40206</c:v>
                </c:pt>
                <c:pt idx="281">
                  <c:v>40207</c:v>
                </c:pt>
                <c:pt idx="282">
                  <c:v>40210</c:v>
                </c:pt>
                <c:pt idx="283">
                  <c:v>40211</c:v>
                </c:pt>
                <c:pt idx="284">
                  <c:v>40212</c:v>
                </c:pt>
                <c:pt idx="285">
                  <c:v>40213</c:v>
                </c:pt>
                <c:pt idx="286">
                  <c:v>40214</c:v>
                </c:pt>
                <c:pt idx="287">
                  <c:v>40217</c:v>
                </c:pt>
                <c:pt idx="288">
                  <c:v>40218</c:v>
                </c:pt>
                <c:pt idx="289">
                  <c:v>40219</c:v>
                </c:pt>
                <c:pt idx="290">
                  <c:v>40220</c:v>
                </c:pt>
                <c:pt idx="291">
                  <c:v>40221</c:v>
                </c:pt>
                <c:pt idx="292">
                  <c:v>40224</c:v>
                </c:pt>
                <c:pt idx="293">
                  <c:v>40225</c:v>
                </c:pt>
                <c:pt idx="294">
                  <c:v>40226</c:v>
                </c:pt>
                <c:pt idx="295">
                  <c:v>40227</c:v>
                </c:pt>
                <c:pt idx="296">
                  <c:v>40228</c:v>
                </c:pt>
                <c:pt idx="297">
                  <c:v>40231</c:v>
                </c:pt>
                <c:pt idx="298">
                  <c:v>40232</c:v>
                </c:pt>
                <c:pt idx="299">
                  <c:v>40233</c:v>
                </c:pt>
                <c:pt idx="300">
                  <c:v>40234</c:v>
                </c:pt>
                <c:pt idx="301">
                  <c:v>40235</c:v>
                </c:pt>
                <c:pt idx="302">
                  <c:v>40238</c:v>
                </c:pt>
                <c:pt idx="303">
                  <c:v>40239</c:v>
                </c:pt>
                <c:pt idx="304">
                  <c:v>40240</c:v>
                </c:pt>
                <c:pt idx="305">
                  <c:v>40241</c:v>
                </c:pt>
                <c:pt idx="306">
                  <c:v>40242</c:v>
                </c:pt>
                <c:pt idx="307">
                  <c:v>40245</c:v>
                </c:pt>
                <c:pt idx="308">
                  <c:v>40246</c:v>
                </c:pt>
                <c:pt idx="309">
                  <c:v>40247</c:v>
                </c:pt>
                <c:pt idx="310">
                  <c:v>40248</c:v>
                </c:pt>
                <c:pt idx="311">
                  <c:v>40249</c:v>
                </c:pt>
                <c:pt idx="312">
                  <c:v>40252</c:v>
                </c:pt>
                <c:pt idx="313">
                  <c:v>40253</c:v>
                </c:pt>
                <c:pt idx="314">
                  <c:v>40254</c:v>
                </c:pt>
                <c:pt idx="315">
                  <c:v>40255</c:v>
                </c:pt>
                <c:pt idx="316">
                  <c:v>40256</c:v>
                </c:pt>
                <c:pt idx="317">
                  <c:v>40259</c:v>
                </c:pt>
                <c:pt idx="318">
                  <c:v>40260</c:v>
                </c:pt>
                <c:pt idx="319">
                  <c:v>40261</c:v>
                </c:pt>
                <c:pt idx="320">
                  <c:v>40262</c:v>
                </c:pt>
                <c:pt idx="321">
                  <c:v>40263</c:v>
                </c:pt>
                <c:pt idx="322">
                  <c:v>40266</c:v>
                </c:pt>
                <c:pt idx="323">
                  <c:v>40267</c:v>
                </c:pt>
                <c:pt idx="324">
                  <c:v>40268</c:v>
                </c:pt>
                <c:pt idx="325">
                  <c:v>40269</c:v>
                </c:pt>
                <c:pt idx="326">
                  <c:v>40270</c:v>
                </c:pt>
                <c:pt idx="327">
                  <c:v>40273</c:v>
                </c:pt>
                <c:pt idx="328">
                  <c:v>40274</c:v>
                </c:pt>
                <c:pt idx="329">
                  <c:v>40275</c:v>
                </c:pt>
                <c:pt idx="330">
                  <c:v>40276</c:v>
                </c:pt>
                <c:pt idx="331">
                  <c:v>40277</c:v>
                </c:pt>
                <c:pt idx="332">
                  <c:v>40280</c:v>
                </c:pt>
                <c:pt idx="333">
                  <c:v>40281</c:v>
                </c:pt>
                <c:pt idx="334">
                  <c:v>40282</c:v>
                </c:pt>
                <c:pt idx="335">
                  <c:v>40283</c:v>
                </c:pt>
                <c:pt idx="336">
                  <c:v>40284</c:v>
                </c:pt>
                <c:pt idx="337">
                  <c:v>40287</c:v>
                </c:pt>
                <c:pt idx="338">
                  <c:v>40288</c:v>
                </c:pt>
                <c:pt idx="339">
                  <c:v>40289</c:v>
                </c:pt>
                <c:pt idx="340">
                  <c:v>40290</c:v>
                </c:pt>
                <c:pt idx="341">
                  <c:v>40291</c:v>
                </c:pt>
                <c:pt idx="342">
                  <c:v>40294</c:v>
                </c:pt>
                <c:pt idx="343">
                  <c:v>40295</c:v>
                </c:pt>
                <c:pt idx="344">
                  <c:v>40296</c:v>
                </c:pt>
                <c:pt idx="345">
                  <c:v>40297</c:v>
                </c:pt>
                <c:pt idx="346">
                  <c:v>40298</c:v>
                </c:pt>
                <c:pt idx="347">
                  <c:v>40301</c:v>
                </c:pt>
                <c:pt idx="348">
                  <c:v>40302</c:v>
                </c:pt>
                <c:pt idx="349">
                  <c:v>40303</c:v>
                </c:pt>
                <c:pt idx="350">
                  <c:v>40304</c:v>
                </c:pt>
                <c:pt idx="351">
                  <c:v>40305</c:v>
                </c:pt>
                <c:pt idx="352">
                  <c:v>40308</c:v>
                </c:pt>
                <c:pt idx="353">
                  <c:v>40309</c:v>
                </c:pt>
                <c:pt idx="354">
                  <c:v>40310</c:v>
                </c:pt>
                <c:pt idx="355">
                  <c:v>40311</c:v>
                </c:pt>
                <c:pt idx="356">
                  <c:v>40312</c:v>
                </c:pt>
                <c:pt idx="357">
                  <c:v>40315</c:v>
                </c:pt>
                <c:pt idx="358">
                  <c:v>40316</c:v>
                </c:pt>
                <c:pt idx="359">
                  <c:v>40317</c:v>
                </c:pt>
                <c:pt idx="360">
                  <c:v>40318</c:v>
                </c:pt>
                <c:pt idx="361">
                  <c:v>40319</c:v>
                </c:pt>
                <c:pt idx="362">
                  <c:v>40322</c:v>
                </c:pt>
                <c:pt idx="363">
                  <c:v>40323</c:v>
                </c:pt>
                <c:pt idx="364">
                  <c:v>40324</c:v>
                </c:pt>
                <c:pt idx="365">
                  <c:v>40325</c:v>
                </c:pt>
                <c:pt idx="366">
                  <c:v>40326</c:v>
                </c:pt>
                <c:pt idx="367">
                  <c:v>40329</c:v>
                </c:pt>
                <c:pt idx="368">
                  <c:v>40330</c:v>
                </c:pt>
                <c:pt idx="369">
                  <c:v>40331</c:v>
                </c:pt>
                <c:pt idx="370">
                  <c:v>40332</c:v>
                </c:pt>
                <c:pt idx="371">
                  <c:v>40333</c:v>
                </c:pt>
                <c:pt idx="372">
                  <c:v>40336</c:v>
                </c:pt>
                <c:pt idx="373">
                  <c:v>40337</c:v>
                </c:pt>
                <c:pt idx="374">
                  <c:v>40338</c:v>
                </c:pt>
                <c:pt idx="375">
                  <c:v>40339</c:v>
                </c:pt>
                <c:pt idx="376">
                  <c:v>40340</c:v>
                </c:pt>
                <c:pt idx="377">
                  <c:v>40343</c:v>
                </c:pt>
                <c:pt idx="378">
                  <c:v>40344</c:v>
                </c:pt>
                <c:pt idx="379">
                  <c:v>40345</c:v>
                </c:pt>
                <c:pt idx="380">
                  <c:v>40346</c:v>
                </c:pt>
                <c:pt idx="381">
                  <c:v>40347</c:v>
                </c:pt>
                <c:pt idx="382">
                  <c:v>40350</c:v>
                </c:pt>
                <c:pt idx="383">
                  <c:v>40351</c:v>
                </c:pt>
                <c:pt idx="384">
                  <c:v>40352</c:v>
                </c:pt>
                <c:pt idx="385">
                  <c:v>40353</c:v>
                </c:pt>
                <c:pt idx="386">
                  <c:v>40354</c:v>
                </c:pt>
                <c:pt idx="387">
                  <c:v>40357</c:v>
                </c:pt>
                <c:pt idx="388">
                  <c:v>40358</c:v>
                </c:pt>
                <c:pt idx="389">
                  <c:v>40359</c:v>
                </c:pt>
                <c:pt idx="390">
                  <c:v>40360</c:v>
                </c:pt>
                <c:pt idx="391">
                  <c:v>40361</c:v>
                </c:pt>
                <c:pt idx="392">
                  <c:v>40364</c:v>
                </c:pt>
                <c:pt idx="393">
                  <c:v>40365</c:v>
                </c:pt>
                <c:pt idx="394">
                  <c:v>40366</c:v>
                </c:pt>
                <c:pt idx="395">
                  <c:v>40367</c:v>
                </c:pt>
                <c:pt idx="396">
                  <c:v>40368</c:v>
                </c:pt>
                <c:pt idx="397">
                  <c:v>40371</c:v>
                </c:pt>
                <c:pt idx="398">
                  <c:v>40372</c:v>
                </c:pt>
                <c:pt idx="399">
                  <c:v>40373</c:v>
                </c:pt>
                <c:pt idx="400">
                  <c:v>40374</c:v>
                </c:pt>
                <c:pt idx="401">
                  <c:v>40375</c:v>
                </c:pt>
                <c:pt idx="402">
                  <c:v>40378</c:v>
                </c:pt>
                <c:pt idx="403">
                  <c:v>40379</c:v>
                </c:pt>
                <c:pt idx="404">
                  <c:v>40380</c:v>
                </c:pt>
                <c:pt idx="405">
                  <c:v>40381</c:v>
                </c:pt>
                <c:pt idx="406">
                  <c:v>40382</c:v>
                </c:pt>
                <c:pt idx="407">
                  <c:v>40385</c:v>
                </c:pt>
                <c:pt idx="408">
                  <c:v>40386</c:v>
                </c:pt>
                <c:pt idx="409">
                  <c:v>40387</c:v>
                </c:pt>
                <c:pt idx="410">
                  <c:v>40388</c:v>
                </c:pt>
                <c:pt idx="411">
                  <c:v>40389</c:v>
                </c:pt>
                <c:pt idx="412">
                  <c:v>40392</c:v>
                </c:pt>
                <c:pt idx="413">
                  <c:v>40393</c:v>
                </c:pt>
                <c:pt idx="414">
                  <c:v>40394</c:v>
                </c:pt>
                <c:pt idx="415">
                  <c:v>40395</c:v>
                </c:pt>
                <c:pt idx="416">
                  <c:v>40396</c:v>
                </c:pt>
                <c:pt idx="417">
                  <c:v>40399</c:v>
                </c:pt>
                <c:pt idx="418">
                  <c:v>40400</c:v>
                </c:pt>
                <c:pt idx="419">
                  <c:v>40401</c:v>
                </c:pt>
                <c:pt idx="420">
                  <c:v>40402</c:v>
                </c:pt>
                <c:pt idx="421">
                  <c:v>40403</c:v>
                </c:pt>
                <c:pt idx="422">
                  <c:v>40406</c:v>
                </c:pt>
                <c:pt idx="423">
                  <c:v>40407</c:v>
                </c:pt>
                <c:pt idx="424">
                  <c:v>40408</c:v>
                </c:pt>
                <c:pt idx="425">
                  <c:v>40409</c:v>
                </c:pt>
                <c:pt idx="426">
                  <c:v>40410</c:v>
                </c:pt>
                <c:pt idx="427">
                  <c:v>40413</c:v>
                </c:pt>
                <c:pt idx="428">
                  <c:v>40414</c:v>
                </c:pt>
                <c:pt idx="429">
                  <c:v>40415</c:v>
                </c:pt>
                <c:pt idx="430">
                  <c:v>40416</c:v>
                </c:pt>
                <c:pt idx="431">
                  <c:v>40417</c:v>
                </c:pt>
                <c:pt idx="432">
                  <c:v>40420</c:v>
                </c:pt>
                <c:pt idx="433">
                  <c:v>40421</c:v>
                </c:pt>
                <c:pt idx="434">
                  <c:v>40422</c:v>
                </c:pt>
                <c:pt idx="435">
                  <c:v>40423</c:v>
                </c:pt>
                <c:pt idx="436">
                  <c:v>40424</c:v>
                </c:pt>
                <c:pt idx="437">
                  <c:v>40427</c:v>
                </c:pt>
                <c:pt idx="438">
                  <c:v>40428</c:v>
                </c:pt>
                <c:pt idx="439">
                  <c:v>40429</c:v>
                </c:pt>
                <c:pt idx="440">
                  <c:v>40430</c:v>
                </c:pt>
                <c:pt idx="441">
                  <c:v>40431</c:v>
                </c:pt>
                <c:pt idx="442">
                  <c:v>40434</c:v>
                </c:pt>
                <c:pt idx="443">
                  <c:v>40435</c:v>
                </c:pt>
                <c:pt idx="444">
                  <c:v>40436</c:v>
                </c:pt>
                <c:pt idx="445">
                  <c:v>40437</c:v>
                </c:pt>
                <c:pt idx="446">
                  <c:v>40438</c:v>
                </c:pt>
                <c:pt idx="447">
                  <c:v>40441</c:v>
                </c:pt>
                <c:pt idx="448">
                  <c:v>40442</c:v>
                </c:pt>
                <c:pt idx="449">
                  <c:v>40443</c:v>
                </c:pt>
                <c:pt idx="450">
                  <c:v>40444</c:v>
                </c:pt>
                <c:pt idx="451">
                  <c:v>40445</c:v>
                </c:pt>
                <c:pt idx="452">
                  <c:v>40448</c:v>
                </c:pt>
                <c:pt idx="453">
                  <c:v>40449</c:v>
                </c:pt>
                <c:pt idx="454">
                  <c:v>40450</c:v>
                </c:pt>
                <c:pt idx="455">
                  <c:v>40451</c:v>
                </c:pt>
                <c:pt idx="456">
                  <c:v>40452</c:v>
                </c:pt>
                <c:pt idx="457">
                  <c:v>40455</c:v>
                </c:pt>
                <c:pt idx="458">
                  <c:v>40456</c:v>
                </c:pt>
                <c:pt idx="459">
                  <c:v>40457</c:v>
                </c:pt>
                <c:pt idx="460">
                  <c:v>40458</c:v>
                </c:pt>
                <c:pt idx="461">
                  <c:v>40459</c:v>
                </c:pt>
                <c:pt idx="462">
                  <c:v>40462</c:v>
                </c:pt>
                <c:pt idx="463">
                  <c:v>40463</c:v>
                </c:pt>
                <c:pt idx="464">
                  <c:v>40464</c:v>
                </c:pt>
                <c:pt idx="465">
                  <c:v>40465</c:v>
                </c:pt>
                <c:pt idx="466">
                  <c:v>40466</c:v>
                </c:pt>
                <c:pt idx="467">
                  <c:v>40469</c:v>
                </c:pt>
                <c:pt idx="468">
                  <c:v>40470</c:v>
                </c:pt>
                <c:pt idx="469">
                  <c:v>40471</c:v>
                </c:pt>
                <c:pt idx="470">
                  <c:v>40472</c:v>
                </c:pt>
                <c:pt idx="471">
                  <c:v>40473</c:v>
                </c:pt>
                <c:pt idx="472">
                  <c:v>40476</c:v>
                </c:pt>
                <c:pt idx="473">
                  <c:v>40477</c:v>
                </c:pt>
                <c:pt idx="474">
                  <c:v>40478</c:v>
                </c:pt>
                <c:pt idx="475">
                  <c:v>40479</c:v>
                </c:pt>
                <c:pt idx="476">
                  <c:v>40480</c:v>
                </c:pt>
                <c:pt idx="477">
                  <c:v>40483</c:v>
                </c:pt>
                <c:pt idx="478">
                  <c:v>40484</c:v>
                </c:pt>
                <c:pt idx="479">
                  <c:v>40485</c:v>
                </c:pt>
                <c:pt idx="480">
                  <c:v>40486</c:v>
                </c:pt>
                <c:pt idx="481">
                  <c:v>40487</c:v>
                </c:pt>
                <c:pt idx="482">
                  <c:v>40490</c:v>
                </c:pt>
                <c:pt idx="483">
                  <c:v>40491</c:v>
                </c:pt>
                <c:pt idx="484">
                  <c:v>40492</c:v>
                </c:pt>
                <c:pt idx="485">
                  <c:v>40493</c:v>
                </c:pt>
                <c:pt idx="486">
                  <c:v>40494</c:v>
                </c:pt>
                <c:pt idx="487">
                  <c:v>40497</c:v>
                </c:pt>
                <c:pt idx="488">
                  <c:v>40498</c:v>
                </c:pt>
                <c:pt idx="489">
                  <c:v>40499</c:v>
                </c:pt>
                <c:pt idx="490">
                  <c:v>40500</c:v>
                </c:pt>
                <c:pt idx="491">
                  <c:v>40501</c:v>
                </c:pt>
                <c:pt idx="492">
                  <c:v>40504</c:v>
                </c:pt>
                <c:pt idx="493">
                  <c:v>40505</c:v>
                </c:pt>
                <c:pt idx="494">
                  <c:v>40506</c:v>
                </c:pt>
                <c:pt idx="495">
                  <c:v>40507</c:v>
                </c:pt>
                <c:pt idx="496">
                  <c:v>40508</c:v>
                </c:pt>
                <c:pt idx="497">
                  <c:v>40511</c:v>
                </c:pt>
                <c:pt idx="498">
                  <c:v>40512</c:v>
                </c:pt>
                <c:pt idx="499">
                  <c:v>40513</c:v>
                </c:pt>
                <c:pt idx="500">
                  <c:v>40514</c:v>
                </c:pt>
                <c:pt idx="501">
                  <c:v>40515</c:v>
                </c:pt>
                <c:pt idx="502">
                  <c:v>40518</c:v>
                </c:pt>
                <c:pt idx="503">
                  <c:v>40519</c:v>
                </c:pt>
                <c:pt idx="504">
                  <c:v>40520</c:v>
                </c:pt>
                <c:pt idx="505">
                  <c:v>40521</c:v>
                </c:pt>
                <c:pt idx="506">
                  <c:v>40522</c:v>
                </c:pt>
                <c:pt idx="507">
                  <c:v>40525</c:v>
                </c:pt>
                <c:pt idx="508">
                  <c:v>40526</c:v>
                </c:pt>
                <c:pt idx="509">
                  <c:v>40527</c:v>
                </c:pt>
                <c:pt idx="510">
                  <c:v>40528</c:v>
                </c:pt>
                <c:pt idx="511">
                  <c:v>40529</c:v>
                </c:pt>
                <c:pt idx="512">
                  <c:v>40532</c:v>
                </c:pt>
                <c:pt idx="513">
                  <c:v>40533</c:v>
                </c:pt>
                <c:pt idx="514">
                  <c:v>40534</c:v>
                </c:pt>
                <c:pt idx="515">
                  <c:v>40535</c:v>
                </c:pt>
                <c:pt idx="516">
                  <c:v>40536</c:v>
                </c:pt>
                <c:pt idx="517">
                  <c:v>40539</c:v>
                </c:pt>
                <c:pt idx="518">
                  <c:v>40540</c:v>
                </c:pt>
                <c:pt idx="519">
                  <c:v>40541</c:v>
                </c:pt>
                <c:pt idx="520">
                  <c:v>40542</c:v>
                </c:pt>
                <c:pt idx="521">
                  <c:v>40543</c:v>
                </c:pt>
                <c:pt idx="522">
                  <c:v>40546</c:v>
                </c:pt>
                <c:pt idx="523">
                  <c:v>40547</c:v>
                </c:pt>
                <c:pt idx="524">
                  <c:v>40548</c:v>
                </c:pt>
                <c:pt idx="525">
                  <c:v>40549</c:v>
                </c:pt>
                <c:pt idx="526">
                  <c:v>40550</c:v>
                </c:pt>
                <c:pt idx="527">
                  <c:v>40553</c:v>
                </c:pt>
                <c:pt idx="528">
                  <c:v>40554</c:v>
                </c:pt>
                <c:pt idx="529">
                  <c:v>40555</c:v>
                </c:pt>
                <c:pt idx="530">
                  <c:v>40556</c:v>
                </c:pt>
                <c:pt idx="531">
                  <c:v>40557</c:v>
                </c:pt>
                <c:pt idx="532">
                  <c:v>40560</c:v>
                </c:pt>
                <c:pt idx="533">
                  <c:v>40561</c:v>
                </c:pt>
                <c:pt idx="534">
                  <c:v>40562</c:v>
                </c:pt>
                <c:pt idx="535">
                  <c:v>40563</c:v>
                </c:pt>
                <c:pt idx="536">
                  <c:v>40564</c:v>
                </c:pt>
                <c:pt idx="537">
                  <c:v>40567</c:v>
                </c:pt>
                <c:pt idx="538">
                  <c:v>40568</c:v>
                </c:pt>
                <c:pt idx="539">
                  <c:v>40569</c:v>
                </c:pt>
                <c:pt idx="540">
                  <c:v>40570</c:v>
                </c:pt>
                <c:pt idx="541">
                  <c:v>40571</c:v>
                </c:pt>
                <c:pt idx="542">
                  <c:v>40574</c:v>
                </c:pt>
                <c:pt idx="543">
                  <c:v>40575</c:v>
                </c:pt>
                <c:pt idx="544">
                  <c:v>40576</c:v>
                </c:pt>
                <c:pt idx="545">
                  <c:v>40577</c:v>
                </c:pt>
                <c:pt idx="546">
                  <c:v>40578</c:v>
                </c:pt>
                <c:pt idx="547">
                  <c:v>40581</c:v>
                </c:pt>
                <c:pt idx="548">
                  <c:v>40582</c:v>
                </c:pt>
                <c:pt idx="549">
                  <c:v>40583</c:v>
                </c:pt>
                <c:pt idx="550">
                  <c:v>40584</c:v>
                </c:pt>
                <c:pt idx="551">
                  <c:v>40585</c:v>
                </c:pt>
                <c:pt idx="552">
                  <c:v>40588</c:v>
                </c:pt>
                <c:pt idx="553">
                  <c:v>40589</c:v>
                </c:pt>
                <c:pt idx="554">
                  <c:v>40590</c:v>
                </c:pt>
                <c:pt idx="555">
                  <c:v>40591</c:v>
                </c:pt>
                <c:pt idx="556">
                  <c:v>40592</c:v>
                </c:pt>
                <c:pt idx="557">
                  <c:v>40595</c:v>
                </c:pt>
                <c:pt idx="558">
                  <c:v>40596</c:v>
                </c:pt>
                <c:pt idx="559">
                  <c:v>40597</c:v>
                </c:pt>
                <c:pt idx="560">
                  <c:v>40598</c:v>
                </c:pt>
                <c:pt idx="561">
                  <c:v>40599</c:v>
                </c:pt>
                <c:pt idx="562">
                  <c:v>40602</c:v>
                </c:pt>
                <c:pt idx="563">
                  <c:v>40603</c:v>
                </c:pt>
                <c:pt idx="564">
                  <c:v>40604</c:v>
                </c:pt>
                <c:pt idx="565">
                  <c:v>40605</c:v>
                </c:pt>
                <c:pt idx="566">
                  <c:v>40606</c:v>
                </c:pt>
                <c:pt idx="567">
                  <c:v>40609</c:v>
                </c:pt>
                <c:pt idx="568">
                  <c:v>40610</c:v>
                </c:pt>
                <c:pt idx="569">
                  <c:v>40611</c:v>
                </c:pt>
                <c:pt idx="570">
                  <c:v>40612</c:v>
                </c:pt>
                <c:pt idx="571">
                  <c:v>40613</c:v>
                </c:pt>
                <c:pt idx="572">
                  <c:v>40616</c:v>
                </c:pt>
                <c:pt idx="573">
                  <c:v>40617</c:v>
                </c:pt>
                <c:pt idx="574">
                  <c:v>40618</c:v>
                </c:pt>
                <c:pt idx="575">
                  <c:v>40619</c:v>
                </c:pt>
                <c:pt idx="576">
                  <c:v>40620</c:v>
                </c:pt>
                <c:pt idx="577">
                  <c:v>40623</c:v>
                </c:pt>
                <c:pt idx="578">
                  <c:v>40624</c:v>
                </c:pt>
                <c:pt idx="579">
                  <c:v>40625</c:v>
                </c:pt>
                <c:pt idx="580">
                  <c:v>40626</c:v>
                </c:pt>
                <c:pt idx="581">
                  <c:v>40627</c:v>
                </c:pt>
                <c:pt idx="582">
                  <c:v>40630</c:v>
                </c:pt>
                <c:pt idx="583">
                  <c:v>40631</c:v>
                </c:pt>
                <c:pt idx="584">
                  <c:v>40632</c:v>
                </c:pt>
                <c:pt idx="585">
                  <c:v>40633</c:v>
                </c:pt>
                <c:pt idx="586">
                  <c:v>40634</c:v>
                </c:pt>
                <c:pt idx="587">
                  <c:v>40637</c:v>
                </c:pt>
                <c:pt idx="588">
                  <c:v>40638</c:v>
                </c:pt>
                <c:pt idx="589">
                  <c:v>40639</c:v>
                </c:pt>
                <c:pt idx="590">
                  <c:v>40640</c:v>
                </c:pt>
                <c:pt idx="591">
                  <c:v>40641</c:v>
                </c:pt>
                <c:pt idx="592">
                  <c:v>40644</c:v>
                </c:pt>
                <c:pt idx="593">
                  <c:v>40645</c:v>
                </c:pt>
                <c:pt idx="594">
                  <c:v>40646</c:v>
                </c:pt>
                <c:pt idx="595">
                  <c:v>40647</c:v>
                </c:pt>
                <c:pt idx="596">
                  <c:v>40648</c:v>
                </c:pt>
                <c:pt idx="597">
                  <c:v>40651</c:v>
                </c:pt>
                <c:pt idx="598">
                  <c:v>40652</c:v>
                </c:pt>
                <c:pt idx="599">
                  <c:v>40653</c:v>
                </c:pt>
                <c:pt idx="600">
                  <c:v>40654</c:v>
                </c:pt>
                <c:pt idx="601">
                  <c:v>40655</c:v>
                </c:pt>
                <c:pt idx="602">
                  <c:v>40658</c:v>
                </c:pt>
                <c:pt idx="603">
                  <c:v>40659</c:v>
                </c:pt>
                <c:pt idx="604">
                  <c:v>40660</c:v>
                </c:pt>
                <c:pt idx="605">
                  <c:v>40661</c:v>
                </c:pt>
                <c:pt idx="606">
                  <c:v>40662</c:v>
                </c:pt>
                <c:pt idx="607">
                  <c:v>40665</c:v>
                </c:pt>
                <c:pt idx="608">
                  <c:v>40666</c:v>
                </c:pt>
                <c:pt idx="609">
                  <c:v>40667</c:v>
                </c:pt>
                <c:pt idx="610">
                  <c:v>40668</c:v>
                </c:pt>
                <c:pt idx="611">
                  <c:v>40669</c:v>
                </c:pt>
                <c:pt idx="612">
                  <c:v>40672</c:v>
                </c:pt>
                <c:pt idx="613">
                  <c:v>40673</c:v>
                </c:pt>
                <c:pt idx="614">
                  <c:v>40674</c:v>
                </c:pt>
                <c:pt idx="615">
                  <c:v>40675</c:v>
                </c:pt>
                <c:pt idx="616">
                  <c:v>40676</c:v>
                </c:pt>
                <c:pt idx="617">
                  <c:v>40679</c:v>
                </c:pt>
                <c:pt idx="618">
                  <c:v>40680</c:v>
                </c:pt>
                <c:pt idx="619">
                  <c:v>40681</c:v>
                </c:pt>
                <c:pt idx="620">
                  <c:v>40682</c:v>
                </c:pt>
                <c:pt idx="621">
                  <c:v>40683</c:v>
                </c:pt>
                <c:pt idx="622">
                  <c:v>40686</c:v>
                </c:pt>
                <c:pt idx="623">
                  <c:v>40687</c:v>
                </c:pt>
                <c:pt idx="624">
                  <c:v>40688</c:v>
                </c:pt>
                <c:pt idx="625">
                  <c:v>40689</c:v>
                </c:pt>
                <c:pt idx="626">
                  <c:v>40690</c:v>
                </c:pt>
                <c:pt idx="627">
                  <c:v>40693</c:v>
                </c:pt>
                <c:pt idx="628">
                  <c:v>40694</c:v>
                </c:pt>
                <c:pt idx="629">
                  <c:v>40695</c:v>
                </c:pt>
                <c:pt idx="630">
                  <c:v>40696</c:v>
                </c:pt>
                <c:pt idx="631">
                  <c:v>40697</c:v>
                </c:pt>
                <c:pt idx="632">
                  <c:v>40700</c:v>
                </c:pt>
                <c:pt idx="633">
                  <c:v>40701</c:v>
                </c:pt>
                <c:pt idx="634">
                  <c:v>40702</c:v>
                </c:pt>
                <c:pt idx="635">
                  <c:v>40703</c:v>
                </c:pt>
                <c:pt idx="636">
                  <c:v>40704</c:v>
                </c:pt>
                <c:pt idx="637">
                  <c:v>40707</c:v>
                </c:pt>
                <c:pt idx="638">
                  <c:v>40708</c:v>
                </c:pt>
                <c:pt idx="639">
                  <c:v>40709</c:v>
                </c:pt>
                <c:pt idx="640">
                  <c:v>40710</c:v>
                </c:pt>
                <c:pt idx="641">
                  <c:v>40711</c:v>
                </c:pt>
                <c:pt idx="642">
                  <c:v>40714</c:v>
                </c:pt>
                <c:pt idx="643">
                  <c:v>40715</c:v>
                </c:pt>
                <c:pt idx="644">
                  <c:v>40716</c:v>
                </c:pt>
                <c:pt idx="645">
                  <c:v>40717</c:v>
                </c:pt>
                <c:pt idx="646">
                  <c:v>40718</c:v>
                </c:pt>
                <c:pt idx="647">
                  <c:v>40721</c:v>
                </c:pt>
                <c:pt idx="648">
                  <c:v>40722</c:v>
                </c:pt>
                <c:pt idx="649">
                  <c:v>40723</c:v>
                </c:pt>
                <c:pt idx="650">
                  <c:v>40724</c:v>
                </c:pt>
                <c:pt idx="651">
                  <c:v>40725</c:v>
                </c:pt>
                <c:pt idx="652">
                  <c:v>40728</c:v>
                </c:pt>
                <c:pt idx="653">
                  <c:v>40729</c:v>
                </c:pt>
                <c:pt idx="654">
                  <c:v>40730</c:v>
                </c:pt>
                <c:pt idx="655">
                  <c:v>40731</c:v>
                </c:pt>
                <c:pt idx="656">
                  <c:v>40732</c:v>
                </c:pt>
                <c:pt idx="657">
                  <c:v>40735</c:v>
                </c:pt>
                <c:pt idx="658">
                  <c:v>40736</c:v>
                </c:pt>
                <c:pt idx="659">
                  <c:v>40737</c:v>
                </c:pt>
                <c:pt idx="660">
                  <c:v>40738</c:v>
                </c:pt>
                <c:pt idx="661">
                  <c:v>40739</c:v>
                </c:pt>
                <c:pt idx="662">
                  <c:v>40742</c:v>
                </c:pt>
                <c:pt idx="663">
                  <c:v>40743</c:v>
                </c:pt>
                <c:pt idx="664">
                  <c:v>40744</c:v>
                </c:pt>
                <c:pt idx="665">
                  <c:v>40745</c:v>
                </c:pt>
                <c:pt idx="666">
                  <c:v>40746</c:v>
                </c:pt>
                <c:pt idx="667">
                  <c:v>40749</c:v>
                </c:pt>
                <c:pt idx="668">
                  <c:v>40750</c:v>
                </c:pt>
                <c:pt idx="669">
                  <c:v>40751</c:v>
                </c:pt>
                <c:pt idx="670">
                  <c:v>40752</c:v>
                </c:pt>
                <c:pt idx="671">
                  <c:v>40753</c:v>
                </c:pt>
                <c:pt idx="672">
                  <c:v>40756</c:v>
                </c:pt>
                <c:pt idx="673">
                  <c:v>40757</c:v>
                </c:pt>
                <c:pt idx="674">
                  <c:v>40758</c:v>
                </c:pt>
                <c:pt idx="675">
                  <c:v>40759</c:v>
                </c:pt>
                <c:pt idx="676">
                  <c:v>40760</c:v>
                </c:pt>
                <c:pt idx="677">
                  <c:v>40763</c:v>
                </c:pt>
                <c:pt idx="678">
                  <c:v>40764</c:v>
                </c:pt>
                <c:pt idx="679">
                  <c:v>40765</c:v>
                </c:pt>
                <c:pt idx="680">
                  <c:v>40766</c:v>
                </c:pt>
                <c:pt idx="681">
                  <c:v>40767</c:v>
                </c:pt>
                <c:pt idx="682">
                  <c:v>40770</c:v>
                </c:pt>
                <c:pt idx="683">
                  <c:v>40771</c:v>
                </c:pt>
                <c:pt idx="684">
                  <c:v>40772</c:v>
                </c:pt>
                <c:pt idx="685">
                  <c:v>40773</c:v>
                </c:pt>
                <c:pt idx="686">
                  <c:v>40774</c:v>
                </c:pt>
                <c:pt idx="687">
                  <c:v>40777</c:v>
                </c:pt>
                <c:pt idx="688">
                  <c:v>40778</c:v>
                </c:pt>
                <c:pt idx="689">
                  <c:v>40779</c:v>
                </c:pt>
                <c:pt idx="690">
                  <c:v>40780</c:v>
                </c:pt>
                <c:pt idx="691">
                  <c:v>40781</c:v>
                </c:pt>
                <c:pt idx="692">
                  <c:v>40784</c:v>
                </c:pt>
                <c:pt idx="693">
                  <c:v>40785</c:v>
                </c:pt>
                <c:pt idx="694">
                  <c:v>40786</c:v>
                </c:pt>
                <c:pt idx="695">
                  <c:v>40787</c:v>
                </c:pt>
                <c:pt idx="696">
                  <c:v>40788</c:v>
                </c:pt>
                <c:pt idx="697">
                  <c:v>40791</c:v>
                </c:pt>
                <c:pt idx="698">
                  <c:v>40792</c:v>
                </c:pt>
                <c:pt idx="699">
                  <c:v>40793</c:v>
                </c:pt>
                <c:pt idx="700">
                  <c:v>40794</c:v>
                </c:pt>
                <c:pt idx="701">
                  <c:v>40795</c:v>
                </c:pt>
                <c:pt idx="702">
                  <c:v>40798</c:v>
                </c:pt>
                <c:pt idx="703">
                  <c:v>40799</c:v>
                </c:pt>
                <c:pt idx="704">
                  <c:v>40800</c:v>
                </c:pt>
                <c:pt idx="705">
                  <c:v>40801</c:v>
                </c:pt>
                <c:pt idx="706">
                  <c:v>40802</c:v>
                </c:pt>
                <c:pt idx="707">
                  <c:v>40805</c:v>
                </c:pt>
                <c:pt idx="708">
                  <c:v>40806</c:v>
                </c:pt>
                <c:pt idx="709">
                  <c:v>40807</c:v>
                </c:pt>
                <c:pt idx="710">
                  <c:v>40808</c:v>
                </c:pt>
                <c:pt idx="711">
                  <c:v>40809</c:v>
                </c:pt>
                <c:pt idx="712">
                  <c:v>40812</c:v>
                </c:pt>
                <c:pt idx="713">
                  <c:v>40813</c:v>
                </c:pt>
                <c:pt idx="714">
                  <c:v>40814</c:v>
                </c:pt>
                <c:pt idx="715">
                  <c:v>40815</c:v>
                </c:pt>
                <c:pt idx="716">
                  <c:v>40816</c:v>
                </c:pt>
                <c:pt idx="717">
                  <c:v>40819</c:v>
                </c:pt>
                <c:pt idx="718">
                  <c:v>40820</c:v>
                </c:pt>
                <c:pt idx="719">
                  <c:v>40821</c:v>
                </c:pt>
                <c:pt idx="720">
                  <c:v>40822</c:v>
                </c:pt>
                <c:pt idx="721">
                  <c:v>40823</c:v>
                </c:pt>
                <c:pt idx="722">
                  <c:v>40826</c:v>
                </c:pt>
                <c:pt idx="723">
                  <c:v>40827</c:v>
                </c:pt>
                <c:pt idx="724">
                  <c:v>40828</c:v>
                </c:pt>
                <c:pt idx="725">
                  <c:v>40829</c:v>
                </c:pt>
                <c:pt idx="726">
                  <c:v>40830</c:v>
                </c:pt>
                <c:pt idx="727">
                  <c:v>40833</c:v>
                </c:pt>
                <c:pt idx="728">
                  <c:v>40834</c:v>
                </c:pt>
                <c:pt idx="729">
                  <c:v>40835</c:v>
                </c:pt>
                <c:pt idx="730">
                  <c:v>40836</c:v>
                </c:pt>
                <c:pt idx="731">
                  <c:v>40837</c:v>
                </c:pt>
                <c:pt idx="732">
                  <c:v>40840</c:v>
                </c:pt>
                <c:pt idx="733">
                  <c:v>40841</c:v>
                </c:pt>
                <c:pt idx="734">
                  <c:v>40842</c:v>
                </c:pt>
                <c:pt idx="735">
                  <c:v>40843</c:v>
                </c:pt>
                <c:pt idx="736">
                  <c:v>40844</c:v>
                </c:pt>
                <c:pt idx="737">
                  <c:v>40847</c:v>
                </c:pt>
                <c:pt idx="738">
                  <c:v>40848</c:v>
                </c:pt>
                <c:pt idx="739">
                  <c:v>40849</c:v>
                </c:pt>
                <c:pt idx="740">
                  <c:v>40850</c:v>
                </c:pt>
                <c:pt idx="741">
                  <c:v>40851</c:v>
                </c:pt>
                <c:pt idx="742">
                  <c:v>40854</c:v>
                </c:pt>
                <c:pt idx="743">
                  <c:v>40855</c:v>
                </c:pt>
                <c:pt idx="744">
                  <c:v>40856</c:v>
                </c:pt>
                <c:pt idx="745">
                  <c:v>40857</c:v>
                </c:pt>
                <c:pt idx="746">
                  <c:v>40858</c:v>
                </c:pt>
                <c:pt idx="747">
                  <c:v>40861</c:v>
                </c:pt>
                <c:pt idx="748">
                  <c:v>40862</c:v>
                </c:pt>
                <c:pt idx="749">
                  <c:v>40863</c:v>
                </c:pt>
                <c:pt idx="750">
                  <c:v>40864</c:v>
                </c:pt>
                <c:pt idx="751">
                  <c:v>40865</c:v>
                </c:pt>
                <c:pt idx="752">
                  <c:v>40868</c:v>
                </c:pt>
                <c:pt idx="753">
                  <c:v>40869</c:v>
                </c:pt>
                <c:pt idx="754">
                  <c:v>40870</c:v>
                </c:pt>
                <c:pt idx="755">
                  <c:v>40871</c:v>
                </c:pt>
                <c:pt idx="756">
                  <c:v>40872</c:v>
                </c:pt>
                <c:pt idx="757">
                  <c:v>40875</c:v>
                </c:pt>
                <c:pt idx="758">
                  <c:v>40876</c:v>
                </c:pt>
                <c:pt idx="759">
                  <c:v>40877</c:v>
                </c:pt>
                <c:pt idx="760">
                  <c:v>40878</c:v>
                </c:pt>
                <c:pt idx="761">
                  <c:v>40879</c:v>
                </c:pt>
                <c:pt idx="762">
                  <c:v>40882</c:v>
                </c:pt>
                <c:pt idx="763">
                  <c:v>40883</c:v>
                </c:pt>
                <c:pt idx="764">
                  <c:v>40884</c:v>
                </c:pt>
                <c:pt idx="765">
                  <c:v>40885</c:v>
                </c:pt>
                <c:pt idx="766">
                  <c:v>40886</c:v>
                </c:pt>
                <c:pt idx="767">
                  <c:v>40889</c:v>
                </c:pt>
                <c:pt idx="768">
                  <c:v>40890</c:v>
                </c:pt>
                <c:pt idx="769">
                  <c:v>40891</c:v>
                </c:pt>
                <c:pt idx="770">
                  <c:v>40892</c:v>
                </c:pt>
                <c:pt idx="771">
                  <c:v>40893</c:v>
                </c:pt>
                <c:pt idx="772">
                  <c:v>40896</c:v>
                </c:pt>
                <c:pt idx="773">
                  <c:v>40897</c:v>
                </c:pt>
                <c:pt idx="774">
                  <c:v>40898</c:v>
                </c:pt>
                <c:pt idx="775">
                  <c:v>40899</c:v>
                </c:pt>
                <c:pt idx="776">
                  <c:v>40900</c:v>
                </c:pt>
                <c:pt idx="777">
                  <c:v>40903</c:v>
                </c:pt>
                <c:pt idx="778">
                  <c:v>40904</c:v>
                </c:pt>
                <c:pt idx="779">
                  <c:v>40905</c:v>
                </c:pt>
                <c:pt idx="780">
                  <c:v>40906</c:v>
                </c:pt>
                <c:pt idx="781">
                  <c:v>40907</c:v>
                </c:pt>
                <c:pt idx="782">
                  <c:v>40910</c:v>
                </c:pt>
                <c:pt idx="783">
                  <c:v>40911</c:v>
                </c:pt>
                <c:pt idx="784">
                  <c:v>40912</c:v>
                </c:pt>
                <c:pt idx="785">
                  <c:v>40913</c:v>
                </c:pt>
                <c:pt idx="786">
                  <c:v>40914</c:v>
                </c:pt>
                <c:pt idx="787">
                  <c:v>40917</c:v>
                </c:pt>
                <c:pt idx="788">
                  <c:v>40918</c:v>
                </c:pt>
                <c:pt idx="789">
                  <c:v>40919</c:v>
                </c:pt>
                <c:pt idx="790">
                  <c:v>40920</c:v>
                </c:pt>
                <c:pt idx="791">
                  <c:v>40921</c:v>
                </c:pt>
                <c:pt idx="792">
                  <c:v>40924</c:v>
                </c:pt>
                <c:pt idx="793">
                  <c:v>40925</c:v>
                </c:pt>
                <c:pt idx="794">
                  <c:v>40926</c:v>
                </c:pt>
                <c:pt idx="795">
                  <c:v>40927</c:v>
                </c:pt>
                <c:pt idx="796">
                  <c:v>40928</c:v>
                </c:pt>
                <c:pt idx="797">
                  <c:v>40931</c:v>
                </c:pt>
                <c:pt idx="798">
                  <c:v>40932</c:v>
                </c:pt>
                <c:pt idx="799">
                  <c:v>40933</c:v>
                </c:pt>
                <c:pt idx="800">
                  <c:v>40934</c:v>
                </c:pt>
                <c:pt idx="801">
                  <c:v>40935</c:v>
                </c:pt>
                <c:pt idx="802">
                  <c:v>40938</c:v>
                </c:pt>
                <c:pt idx="803">
                  <c:v>40939</c:v>
                </c:pt>
                <c:pt idx="804">
                  <c:v>40940</c:v>
                </c:pt>
                <c:pt idx="805">
                  <c:v>40941</c:v>
                </c:pt>
                <c:pt idx="806">
                  <c:v>40942</c:v>
                </c:pt>
                <c:pt idx="807">
                  <c:v>40945</c:v>
                </c:pt>
                <c:pt idx="808">
                  <c:v>40946</c:v>
                </c:pt>
                <c:pt idx="809">
                  <c:v>40947</c:v>
                </c:pt>
                <c:pt idx="810">
                  <c:v>40948</c:v>
                </c:pt>
                <c:pt idx="811">
                  <c:v>40949</c:v>
                </c:pt>
                <c:pt idx="812">
                  <c:v>40952</c:v>
                </c:pt>
                <c:pt idx="813">
                  <c:v>40953</c:v>
                </c:pt>
                <c:pt idx="814">
                  <c:v>40954</c:v>
                </c:pt>
                <c:pt idx="815">
                  <c:v>40955</c:v>
                </c:pt>
                <c:pt idx="816">
                  <c:v>40956</c:v>
                </c:pt>
                <c:pt idx="817">
                  <c:v>40959</c:v>
                </c:pt>
                <c:pt idx="818">
                  <c:v>40960</c:v>
                </c:pt>
                <c:pt idx="819">
                  <c:v>40961</c:v>
                </c:pt>
                <c:pt idx="820">
                  <c:v>40962</c:v>
                </c:pt>
                <c:pt idx="821">
                  <c:v>40963</c:v>
                </c:pt>
                <c:pt idx="822">
                  <c:v>40966</c:v>
                </c:pt>
                <c:pt idx="823">
                  <c:v>40967</c:v>
                </c:pt>
                <c:pt idx="824">
                  <c:v>40968</c:v>
                </c:pt>
                <c:pt idx="825">
                  <c:v>40969</c:v>
                </c:pt>
                <c:pt idx="826">
                  <c:v>40970</c:v>
                </c:pt>
                <c:pt idx="827">
                  <c:v>40973</c:v>
                </c:pt>
                <c:pt idx="828">
                  <c:v>40974</c:v>
                </c:pt>
                <c:pt idx="829">
                  <c:v>40975</c:v>
                </c:pt>
                <c:pt idx="830">
                  <c:v>40976</c:v>
                </c:pt>
                <c:pt idx="831">
                  <c:v>40977</c:v>
                </c:pt>
                <c:pt idx="832">
                  <c:v>40980</c:v>
                </c:pt>
                <c:pt idx="833">
                  <c:v>40981</c:v>
                </c:pt>
                <c:pt idx="834">
                  <c:v>40982</c:v>
                </c:pt>
                <c:pt idx="835">
                  <c:v>40983</c:v>
                </c:pt>
                <c:pt idx="836">
                  <c:v>40984</c:v>
                </c:pt>
                <c:pt idx="837">
                  <c:v>40987</c:v>
                </c:pt>
                <c:pt idx="838">
                  <c:v>40988</c:v>
                </c:pt>
                <c:pt idx="839">
                  <c:v>40989</c:v>
                </c:pt>
                <c:pt idx="840">
                  <c:v>40990</c:v>
                </c:pt>
                <c:pt idx="841">
                  <c:v>40991</c:v>
                </c:pt>
                <c:pt idx="842">
                  <c:v>40994</c:v>
                </c:pt>
                <c:pt idx="843">
                  <c:v>40995</c:v>
                </c:pt>
                <c:pt idx="844">
                  <c:v>40996</c:v>
                </c:pt>
                <c:pt idx="845">
                  <c:v>40997</c:v>
                </c:pt>
                <c:pt idx="846">
                  <c:v>40998</c:v>
                </c:pt>
                <c:pt idx="847">
                  <c:v>41001</c:v>
                </c:pt>
                <c:pt idx="848">
                  <c:v>41002</c:v>
                </c:pt>
                <c:pt idx="849">
                  <c:v>41003</c:v>
                </c:pt>
                <c:pt idx="850">
                  <c:v>41004</c:v>
                </c:pt>
                <c:pt idx="851">
                  <c:v>41005</c:v>
                </c:pt>
                <c:pt idx="852">
                  <c:v>41008</c:v>
                </c:pt>
                <c:pt idx="853">
                  <c:v>41009</c:v>
                </c:pt>
                <c:pt idx="854">
                  <c:v>41010</c:v>
                </c:pt>
                <c:pt idx="855">
                  <c:v>41011</c:v>
                </c:pt>
                <c:pt idx="856">
                  <c:v>41012</c:v>
                </c:pt>
                <c:pt idx="857">
                  <c:v>41015</c:v>
                </c:pt>
                <c:pt idx="858">
                  <c:v>41016</c:v>
                </c:pt>
                <c:pt idx="859">
                  <c:v>41017</c:v>
                </c:pt>
                <c:pt idx="860">
                  <c:v>41018</c:v>
                </c:pt>
                <c:pt idx="861">
                  <c:v>41019</c:v>
                </c:pt>
                <c:pt idx="862">
                  <c:v>41022</c:v>
                </c:pt>
                <c:pt idx="863">
                  <c:v>41023</c:v>
                </c:pt>
                <c:pt idx="864">
                  <c:v>41024</c:v>
                </c:pt>
                <c:pt idx="865">
                  <c:v>41025</c:v>
                </c:pt>
                <c:pt idx="866">
                  <c:v>41026</c:v>
                </c:pt>
                <c:pt idx="867">
                  <c:v>41029</c:v>
                </c:pt>
                <c:pt idx="868">
                  <c:v>41030</c:v>
                </c:pt>
                <c:pt idx="869">
                  <c:v>41031</c:v>
                </c:pt>
                <c:pt idx="870">
                  <c:v>41032</c:v>
                </c:pt>
                <c:pt idx="871">
                  <c:v>41033</c:v>
                </c:pt>
                <c:pt idx="872">
                  <c:v>41036</c:v>
                </c:pt>
                <c:pt idx="873">
                  <c:v>41037</c:v>
                </c:pt>
                <c:pt idx="874">
                  <c:v>41038</c:v>
                </c:pt>
                <c:pt idx="875">
                  <c:v>41039</c:v>
                </c:pt>
                <c:pt idx="876">
                  <c:v>41040</c:v>
                </c:pt>
                <c:pt idx="877">
                  <c:v>41043</c:v>
                </c:pt>
                <c:pt idx="878">
                  <c:v>41044</c:v>
                </c:pt>
                <c:pt idx="879">
                  <c:v>41045</c:v>
                </c:pt>
                <c:pt idx="880">
                  <c:v>41046</c:v>
                </c:pt>
                <c:pt idx="881">
                  <c:v>41047</c:v>
                </c:pt>
                <c:pt idx="882">
                  <c:v>41050</c:v>
                </c:pt>
                <c:pt idx="883">
                  <c:v>41051</c:v>
                </c:pt>
                <c:pt idx="884">
                  <c:v>41052</c:v>
                </c:pt>
                <c:pt idx="885">
                  <c:v>41053</c:v>
                </c:pt>
                <c:pt idx="886">
                  <c:v>41054</c:v>
                </c:pt>
                <c:pt idx="887">
                  <c:v>41057</c:v>
                </c:pt>
                <c:pt idx="888">
                  <c:v>41058</c:v>
                </c:pt>
                <c:pt idx="889">
                  <c:v>41059</c:v>
                </c:pt>
                <c:pt idx="890">
                  <c:v>41060</c:v>
                </c:pt>
                <c:pt idx="891">
                  <c:v>41061</c:v>
                </c:pt>
                <c:pt idx="892">
                  <c:v>41064</c:v>
                </c:pt>
                <c:pt idx="893">
                  <c:v>41065</c:v>
                </c:pt>
                <c:pt idx="894">
                  <c:v>41066</c:v>
                </c:pt>
                <c:pt idx="895">
                  <c:v>41067</c:v>
                </c:pt>
                <c:pt idx="896">
                  <c:v>41068</c:v>
                </c:pt>
                <c:pt idx="897">
                  <c:v>41071</c:v>
                </c:pt>
                <c:pt idx="898">
                  <c:v>41072</c:v>
                </c:pt>
                <c:pt idx="899">
                  <c:v>41073</c:v>
                </c:pt>
                <c:pt idx="900">
                  <c:v>41074</c:v>
                </c:pt>
                <c:pt idx="901">
                  <c:v>41075</c:v>
                </c:pt>
                <c:pt idx="902">
                  <c:v>41078</c:v>
                </c:pt>
                <c:pt idx="903">
                  <c:v>41079</c:v>
                </c:pt>
                <c:pt idx="904">
                  <c:v>41080</c:v>
                </c:pt>
                <c:pt idx="905">
                  <c:v>41081</c:v>
                </c:pt>
                <c:pt idx="906">
                  <c:v>41082</c:v>
                </c:pt>
                <c:pt idx="907">
                  <c:v>41085</c:v>
                </c:pt>
                <c:pt idx="908">
                  <c:v>41086</c:v>
                </c:pt>
                <c:pt idx="909">
                  <c:v>41087</c:v>
                </c:pt>
                <c:pt idx="910">
                  <c:v>41088</c:v>
                </c:pt>
                <c:pt idx="911">
                  <c:v>41089</c:v>
                </c:pt>
                <c:pt idx="912">
                  <c:v>41092</c:v>
                </c:pt>
                <c:pt idx="913">
                  <c:v>41093</c:v>
                </c:pt>
                <c:pt idx="914">
                  <c:v>41094</c:v>
                </c:pt>
                <c:pt idx="915">
                  <c:v>41095</c:v>
                </c:pt>
                <c:pt idx="916">
                  <c:v>41096</c:v>
                </c:pt>
                <c:pt idx="917">
                  <c:v>41099</c:v>
                </c:pt>
                <c:pt idx="918">
                  <c:v>41100</c:v>
                </c:pt>
                <c:pt idx="919">
                  <c:v>41101</c:v>
                </c:pt>
                <c:pt idx="920">
                  <c:v>41102</c:v>
                </c:pt>
                <c:pt idx="921">
                  <c:v>41103</c:v>
                </c:pt>
                <c:pt idx="922">
                  <c:v>41106</c:v>
                </c:pt>
                <c:pt idx="923">
                  <c:v>41107</c:v>
                </c:pt>
                <c:pt idx="924">
                  <c:v>41108</c:v>
                </c:pt>
                <c:pt idx="925">
                  <c:v>41109</c:v>
                </c:pt>
                <c:pt idx="926">
                  <c:v>41110</c:v>
                </c:pt>
                <c:pt idx="927">
                  <c:v>41113</c:v>
                </c:pt>
                <c:pt idx="928">
                  <c:v>41114</c:v>
                </c:pt>
                <c:pt idx="929">
                  <c:v>41115</c:v>
                </c:pt>
                <c:pt idx="930">
                  <c:v>41116</c:v>
                </c:pt>
                <c:pt idx="931">
                  <c:v>41117</c:v>
                </c:pt>
                <c:pt idx="932">
                  <c:v>41120</c:v>
                </c:pt>
                <c:pt idx="933">
                  <c:v>41121</c:v>
                </c:pt>
                <c:pt idx="934">
                  <c:v>41122</c:v>
                </c:pt>
                <c:pt idx="935">
                  <c:v>41123</c:v>
                </c:pt>
                <c:pt idx="936">
                  <c:v>41124</c:v>
                </c:pt>
                <c:pt idx="937">
                  <c:v>41127</c:v>
                </c:pt>
                <c:pt idx="938">
                  <c:v>41128</c:v>
                </c:pt>
                <c:pt idx="939">
                  <c:v>41129</c:v>
                </c:pt>
                <c:pt idx="940">
                  <c:v>41130</c:v>
                </c:pt>
                <c:pt idx="941">
                  <c:v>41131</c:v>
                </c:pt>
                <c:pt idx="942">
                  <c:v>41134</c:v>
                </c:pt>
                <c:pt idx="943">
                  <c:v>41135</c:v>
                </c:pt>
                <c:pt idx="944">
                  <c:v>41136</c:v>
                </c:pt>
                <c:pt idx="945">
                  <c:v>41137</c:v>
                </c:pt>
                <c:pt idx="946">
                  <c:v>41138</c:v>
                </c:pt>
                <c:pt idx="947">
                  <c:v>41141</c:v>
                </c:pt>
                <c:pt idx="948">
                  <c:v>41142</c:v>
                </c:pt>
                <c:pt idx="949">
                  <c:v>41143</c:v>
                </c:pt>
                <c:pt idx="950">
                  <c:v>41144</c:v>
                </c:pt>
                <c:pt idx="951">
                  <c:v>41145</c:v>
                </c:pt>
                <c:pt idx="952">
                  <c:v>41148</c:v>
                </c:pt>
                <c:pt idx="953">
                  <c:v>41149</c:v>
                </c:pt>
                <c:pt idx="954">
                  <c:v>41150</c:v>
                </c:pt>
                <c:pt idx="955">
                  <c:v>41151</c:v>
                </c:pt>
                <c:pt idx="956">
                  <c:v>41152</c:v>
                </c:pt>
                <c:pt idx="957">
                  <c:v>41155</c:v>
                </c:pt>
                <c:pt idx="958">
                  <c:v>41156</c:v>
                </c:pt>
                <c:pt idx="959">
                  <c:v>41157</c:v>
                </c:pt>
                <c:pt idx="960">
                  <c:v>41158</c:v>
                </c:pt>
                <c:pt idx="961">
                  <c:v>41159</c:v>
                </c:pt>
                <c:pt idx="962">
                  <c:v>41162</c:v>
                </c:pt>
                <c:pt idx="963">
                  <c:v>41163</c:v>
                </c:pt>
                <c:pt idx="964">
                  <c:v>41164</c:v>
                </c:pt>
                <c:pt idx="965">
                  <c:v>41165</c:v>
                </c:pt>
                <c:pt idx="966">
                  <c:v>41166</c:v>
                </c:pt>
                <c:pt idx="967">
                  <c:v>41169</c:v>
                </c:pt>
                <c:pt idx="968">
                  <c:v>41170</c:v>
                </c:pt>
                <c:pt idx="969">
                  <c:v>41171</c:v>
                </c:pt>
                <c:pt idx="970">
                  <c:v>41172</c:v>
                </c:pt>
                <c:pt idx="971">
                  <c:v>41173</c:v>
                </c:pt>
                <c:pt idx="972">
                  <c:v>41176</c:v>
                </c:pt>
                <c:pt idx="973">
                  <c:v>41177</c:v>
                </c:pt>
                <c:pt idx="974">
                  <c:v>41178</c:v>
                </c:pt>
                <c:pt idx="975">
                  <c:v>41179</c:v>
                </c:pt>
                <c:pt idx="976">
                  <c:v>41180</c:v>
                </c:pt>
                <c:pt idx="977">
                  <c:v>41183</c:v>
                </c:pt>
                <c:pt idx="978">
                  <c:v>41184</c:v>
                </c:pt>
                <c:pt idx="979">
                  <c:v>41185</c:v>
                </c:pt>
                <c:pt idx="980">
                  <c:v>41186</c:v>
                </c:pt>
                <c:pt idx="981">
                  <c:v>41187</c:v>
                </c:pt>
                <c:pt idx="982">
                  <c:v>41190</c:v>
                </c:pt>
                <c:pt idx="983">
                  <c:v>41191</c:v>
                </c:pt>
                <c:pt idx="984">
                  <c:v>41192</c:v>
                </c:pt>
                <c:pt idx="985">
                  <c:v>41193</c:v>
                </c:pt>
                <c:pt idx="986">
                  <c:v>41194</c:v>
                </c:pt>
                <c:pt idx="987">
                  <c:v>41197</c:v>
                </c:pt>
                <c:pt idx="988">
                  <c:v>41198</c:v>
                </c:pt>
                <c:pt idx="989">
                  <c:v>41199</c:v>
                </c:pt>
                <c:pt idx="990">
                  <c:v>41200</c:v>
                </c:pt>
                <c:pt idx="991">
                  <c:v>41201</c:v>
                </c:pt>
                <c:pt idx="992">
                  <c:v>41204</c:v>
                </c:pt>
                <c:pt idx="993">
                  <c:v>41205</c:v>
                </c:pt>
                <c:pt idx="994">
                  <c:v>41206</c:v>
                </c:pt>
                <c:pt idx="995">
                  <c:v>41207</c:v>
                </c:pt>
                <c:pt idx="996">
                  <c:v>41208</c:v>
                </c:pt>
                <c:pt idx="997">
                  <c:v>41211</c:v>
                </c:pt>
                <c:pt idx="998">
                  <c:v>41212</c:v>
                </c:pt>
                <c:pt idx="999">
                  <c:v>41213</c:v>
                </c:pt>
                <c:pt idx="1000">
                  <c:v>41214</c:v>
                </c:pt>
                <c:pt idx="1001">
                  <c:v>41215</c:v>
                </c:pt>
                <c:pt idx="1002">
                  <c:v>41218</c:v>
                </c:pt>
                <c:pt idx="1003">
                  <c:v>41219</c:v>
                </c:pt>
                <c:pt idx="1004">
                  <c:v>41220</c:v>
                </c:pt>
                <c:pt idx="1005">
                  <c:v>41221</c:v>
                </c:pt>
                <c:pt idx="1006">
                  <c:v>41222</c:v>
                </c:pt>
                <c:pt idx="1007">
                  <c:v>41225</c:v>
                </c:pt>
                <c:pt idx="1008">
                  <c:v>41226</c:v>
                </c:pt>
                <c:pt idx="1009">
                  <c:v>41227</c:v>
                </c:pt>
                <c:pt idx="1010">
                  <c:v>41228</c:v>
                </c:pt>
                <c:pt idx="1011">
                  <c:v>41229</c:v>
                </c:pt>
                <c:pt idx="1012">
                  <c:v>41232</c:v>
                </c:pt>
                <c:pt idx="1013">
                  <c:v>41233</c:v>
                </c:pt>
                <c:pt idx="1014">
                  <c:v>41234</c:v>
                </c:pt>
                <c:pt idx="1015">
                  <c:v>41235</c:v>
                </c:pt>
                <c:pt idx="1016">
                  <c:v>41236</c:v>
                </c:pt>
                <c:pt idx="1017">
                  <c:v>41239</c:v>
                </c:pt>
                <c:pt idx="1018">
                  <c:v>41240</c:v>
                </c:pt>
                <c:pt idx="1019">
                  <c:v>41241</c:v>
                </c:pt>
                <c:pt idx="1020">
                  <c:v>41242</c:v>
                </c:pt>
                <c:pt idx="1021">
                  <c:v>41243</c:v>
                </c:pt>
                <c:pt idx="1022">
                  <c:v>41246</c:v>
                </c:pt>
                <c:pt idx="1023">
                  <c:v>41247</c:v>
                </c:pt>
                <c:pt idx="1024">
                  <c:v>41248</c:v>
                </c:pt>
                <c:pt idx="1025">
                  <c:v>41249</c:v>
                </c:pt>
                <c:pt idx="1026">
                  <c:v>41250</c:v>
                </c:pt>
                <c:pt idx="1027">
                  <c:v>41253</c:v>
                </c:pt>
                <c:pt idx="1028">
                  <c:v>41254</c:v>
                </c:pt>
                <c:pt idx="1029">
                  <c:v>41255</c:v>
                </c:pt>
                <c:pt idx="1030">
                  <c:v>41256</c:v>
                </c:pt>
                <c:pt idx="1031">
                  <c:v>41257</c:v>
                </c:pt>
                <c:pt idx="1032">
                  <c:v>41260</c:v>
                </c:pt>
                <c:pt idx="1033">
                  <c:v>41261</c:v>
                </c:pt>
                <c:pt idx="1034">
                  <c:v>41262</c:v>
                </c:pt>
                <c:pt idx="1035">
                  <c:v>41263</c:v>
                </c:pt>
                <c:pt idx="1036">
                  <c:v>41264</c:v>
                </c:pt>
                <c:pt idx="1037">
                  <c:v>41267</c:v>
                </c:pt>
                <c:pt idx="1038">
                  <c:v>41268</c:v>
                </c:pt>
                <c:pt idx="1039">
                  <c:v>41269</c:v>
                </c:pt>
                <c:pt idx="1040">
                  <c:v>41270</c:v>
                </c:pt>
                <c:pt idx="1041">
                  <c:v>41271</c:v>
                </c:pt>
                <c:pt idx="1042">
                  <c:v>41274</c:v>
                </c:pt>
                <c:pt idx="1043">
                  <c:v>41275</c:v>
                </c:pt>
                <c:pt idx="1044">
                  <c:v>41276</c:v>
                </c:pt>
                <c:pt idx="1045">
                  <c:v>41277</c:v>
                </c:pt>
                <c:pt idx="1046">
                  <c:v>41278</c:v>
                </c:pt>
                <c:pt idx="1047">
                  <c:v>41281</c:v>
                </c:pt>
                <c:pt idx="1048">
                  <c:v>41282</c:v>
                </c:pt>
                <c:pt idx="1049">
                  <c:v>41283</c:v>
                </c:pt>
                <c:pt idx="1050">
                  <c:v>41284</c:v>
                </c:pt>
                <c:pt idx="1051">
                  <c:v>41285</c:v>
                </c:pt>
                <c:pt idx="1052">
                  <c:v>41288</c:v>
                </c:pt>
                <c:pt idx="1053">
                  <c:v>41289</c:v>
                </c:pt>
                <c:pt idx="1054">
                  <c:v>41290</c:v>
                </c:pt>
                <c:pt idx="1055">
                  <c:v>41291</c:v>
                </c:pt>
                <c:pt idx="1056">
                  <c:v>41292</c:v>
                </c:pt>
                <c:pt idx="1057">
                  <c:v>41295</c:v>
                </c:pt>
                <c:pt idx="1058">
                  <c:v>41296</c:v>
                </c:pt>
                <c:pt idx="1059">
                  <c:v>41297</c:v>
                </c:pt>
                <c:pt idx="1060">
                  <c:v>41298</c:v>
                </c:pt>
                <c:pt idx="1061">
                  <c:v>41299</c:v>
                </c:pt>
                <c:pt idx="1062">
                  <c:v>41302</c:v>
                </c:pt>
                <c:pt idx="1063">
                  <c:v>41303</c:v>
                </c:pt>
                <c:pt idx="1064">
                  <c:v>41304</c:v>
                </c:pt>
                <c:pt idx="1065">
                  <c:v>41305</c:v>
                </c:pt>
                <c:pt idx="1066">
                  <c:v>41306</c:v>
                </c:pt>
                <c:pt idx="1067">
                  <c:v>41309</c:v>
                </c:pt>
                <c:pt idx="1068">
                  <c:v>41310</c:v>
                </c:pt>
                <c:pt idx="1069">
                  <c:v>41311</c:v>
                </c:pt>
                <c:pt idx="1070">
                  <c:v>41312</c:v>
                </c:pt>
                <c:pt idx="1071">
                  <c:v>41313</c:v>
                </c:pt>
                <c:pt idx="1072">
                  <c:v>41316</c:v>
                </c:pt>
                <c:pt idx="1073">
                  <c:v>41317</c:v>
                </c:pt>
                <c:pt idx="1074">
                  <c:v>41318</c:v>
                </c:pt>
                <c:pt idx="1075">
                  <c:v>41319</c:v>
                </c:pt>
                <c:pt idx="1076">
                  <c:v>41320</c:v>
                </c:pt>
                <c:pt idx="1077">
                  <c:v>41323</c:v>
                </c:pt>
                <c:pt idx="1078">
                  <c:v>41324</c:v>
                </c:pt>
                <c:pt idx="1079">
                  <c:v>41325</c:v>
                </c:pt>
                <c:pt idx="1080">
                  <c:v>41326</c:v>
                </c:pt>
                <c:pt idx="1081">
                  <c:v>41327</c:v>
                </c:pt>
                <c:pt idx="1082">
                  <c:v>41330</c:v>
                </c:pt>
                <c:pt idx="1083">
                  <c:v>41331</c:v>
                </c:pt>
                <c:pt idx="1084">
                  <c:v>41332</c:v>
                </c:pt>
                <c:pt idx="1085">
                  <c:v>41333</c:v>
                </c:pt>
                <c:pt idx="1086">
                  <c:v>41334</c:v>
                </c:pt>
                <c:pt idx="1087">
                  <c:v>41337</c:v>
                </c:pt>
                <c:pt idx="1088">
                  <c:v>41338</c:v>
                </c:pt>
                <c:pt idx="1089">
                  <c:v>41339</c:v>
                </c:pt>
                <c:pt idx="1090">
                  <c:v>41340</c:v>
                </c:pt>
                <c:pt idx="1091">
                  <c:v>41341</c:v>
                </c:pt>
                <c:pt idx="1092">
                  <c:v>41344</c:v>
                </c:pt>
                <c:pt idx="1093">
                  <c:v>41345</c:v>
                </c:pt>
                <c:pt idx="1094">
                  <c:v>41346</c:v>
                </c:pt>
                <c:pt idx="1095">
                  <c:v>41347</c:v>
                </c:pt>
                <c:pt idx="1096">
                  <c:v>41348</c:v>
                </c:pt>
                <c:pt idx="1097">
                  <c:v>41351</c:v>
                </c:pt>
                <c:pt idx="1098">
                  <c:v>41352</c:v>
                </c:pt>
                <c:pt idx="1099">
                  <c:v>41353</c:v>
                </c:pt>
                <c:pt idx="1100">
                  <c:v>41354</c:v>
                </c:pt>
                <c:pt idx="1101">
                  <c:v>41355</c:v>
                </c:pt>
                <c:pt idx="1102">
                  <c:v>41358</c:v>
                </c:pt>
                <c:pt idx="1103">
                  <c:v>41359</c:v>
                </c:pt>
                <c:pt idx="1104">
                  <c:v>41360</c:v>
                </c:pt>
                <c:pt idx="1105">
                  <c:v>41361</c:v>
                </c:pt>
                <c:pt idx="1106">
                  <c:v>41362</c:v>
                </c:pt>
                <c:pt idx="1107">
                  <c:v>41365</c:v>
                </c:pt>
                <c:pt idx="1108">
                  <c:v>41366</c:v>
                </c:pt>
                <c:pt idx="1109">
                  <c:v>41367</c:v>
                </c:pt>
                <c:pt idx="1110">
                  <c:v>41368</c:v>
                </c:pt>
                <c:pt idx="1111">
                  <c:v>41369</c:v>
                </c:pt>
                <c:pt idx="1112">
                  <c:v>41372</c:v>
                </c:pt>
                <c:pt idx="1113">
                  <c:v>41373</c:v>
                </c:pt>
                <c:pt idx="1114">
                  <c:v>41374</c:v>
                </c:pt>
                <c:pt idx="1115">
                  <c:v>41375</c:v>
                </c:pt>
                <c:pt idx="1116">
                  <c:v>41376</c:v>
                </c:pt>
                <c:pt idx="1117">
                  <c:v>41379</c:v>
                </c:pt>
                <c:pt idx="1118">
                  <c:v>41380</c:v>
                </c:pt>
                <c:pt idx="1119">
                  <c:v>41381</c:v>
                </c:pt>
                <c:pt idx="1120">
                  <c:v>41382</c:v>
                </c:pt>
                <c:pt idx="1121">
                  <c:v>41383</c:v>
                </c:pt>
                <c:pt idx="1122">
                  <c:v>41386</c:v>
                </c:pt>
                <c:pt idx="1123">
                  <c:v>41387</c:v>
                </c:pt>
                <c:pt idx="1124">
                  <c:v>41388</c:v>
                </c:pt>
                <c:pt idx="1125">
                  <c:v>41389</c:v>
                </c:pt>
                <c:pt idx="1126">
                  <c:v>41390</c:v>
                </c:pt>
                <c:pt idx="1127">
                  <c:v>41393</c:v>
                </c:pt>
                <c:pt idx="1128">
                  <c:v>41394</c:v>
                </c:pt>
                <c:pt idx="1129">
                  <c:v>41395</c:v>
                </c:pt>
                <c:pt idx="1130">
                  <c:v>41396</c:v>
                </c:pt>
                <c:pt idx="1131">
                  <c:v>41397</c:v>
                </c:pt>
                <c:pt idx="1132">
                  <c:v>41400</c:v>
                </c:pt>
                <c:pt idx="1133">
                  <c:v>41401</c:v>
                </c:pt>
                <c:pt idx="1134">
                  <c:v>41402</c:v>
                </c:pt>
                <c:pt idx="1135">
                  <c:v>41403</c:v>
                </c:pt>
                <c:pt idx="1136">
                  <c:v>41404</c:v>
                </c:pt>
                <c:pt idx="1137">
                  <c:v>41407</c:v>
                </c:pt>
                <c:pt idx="1138">
                  <c:v>41408</c:v>
                </c:pt>
                <c:pt idx="1139">
                  <c:v>41409</c:v>
                </c:pt>
                <c:pt idx="1140">
                  <c:v>41410</c:v>
                </c:pt>
                <c:pt idx="1141">
                  <c:v>41411</c:v>
                </c:pt>
                <c:pt idx="1142">
                  <c:v>41414</c:v>
                </c:pt>
                <c:pt idx="1143">
                  <c:v>41415</c:v>
                </c:pt>
                <c:pt idx="1144">
                  <c:v>41416</c:v>
                </c:pt>
                <c:pt idx="1145">
                  <c:v>41417</c:v>
                </c:pt>
                <c:pt idx="1146">
                  <c:v>41418</c:v>
                </c:pt>
                <c:pt idx="1147">
                  <c:v>41421</c:v>
                </c:pt>
                <c:pt idx="1148">
                  <c:v>41422</c:v>
                </c:pt>
                <c:pt idx="1149">
                  <c:v>41423</c:v>
                </c:pt>
                <c:pt idx="1150">
                  <c:v>41424</c:v>
                </c:pt>
                <c:pt idx="1151">
                  <c:v>41425</c:v>
                </c:pt>
                <c:pt idx="1152">
                  <c:v>41428</c:v>
                </c:pt>
                <c:pt idx="1153">
                  <c:v>41429</c:v>
                </c:pt>
                <c:pt idx="1154">
                  <c:v>41430</c:v>
                </c:pt>
                <c:pt idx="1155">
                  <c:v>41431</c:v>
                </c:pt>
                <c:pt idx="1156">
                  <c:v>41432</c:v>
                </c:pt>
                <c:pt idx="1157">
                  <c:v>41435</c:v>
                </c:pt>
                <c:pt idx="1158">
                  <c:v>41436</c:v>
                </c:pt>
                <c:pt idx="1159">
                  <c:v>41437</c:v>
                </c:pt>
                <c:pt idx="1160">
                  <c:v>41438</c:v>
                </c:pt>
                <c:pt idx="1161">
                  <c:v>41439</c:v>
                </c:pt>
                <c:pt idx="1162">
                  <c:v>41442</c:v>
                </c:pt>
                <c:pt idx="1163">
                  <c:v>41443</c:v>
                </c:pt>
                <c:pt idx="1164">
                  <c:v>41444</c:v>
                </c:pt>
                <c:pt idx="1165">
                  <c:v>41445</c:v>
                </c:pt>
                <c:pt idx="1166">
                  <c:v>41446</c:v>
                </c:pt>
                <c:pt idx="1167">
                  <c:v>41449</c:v>
                </c:pt>
                <c:pt idx="1168">
                  <c:v>41450</c:v>
                </c:pt>
                <c:pt idx="1169">
                  <c:v>41451</c:v>
                </c:pt>
                <c:pt idx="1170">
                  <c:v>41452</c:v>
                </c:pt>
                <c:pt idx="1171">
                  <c:v>41453</c:v>
                </c:pt>
                <c:pt idx="1172">
                  <c:v>41456</c:v>
                </c:pt>
                <c:pt idx="1173">
                  <c:v>41457</c:v>
                </c:pt>
                <c:pt idx="1174">
                  <c:v>41458</c:v>
                </c:pt>
                <c:pt idx="1175">
                  <c:v>41459</c:v>
                </c:pt>
                <c:pt idx="1176">
                  <c:v>41460</c:v>
                </c:pt>
                <c:pt idx="1177">
                  <c:v>41463</c:v>
                </c:pt>
                <c:pt idx="1178">
                  <c:v>41464</c:v>
                </c:pt>
                <c:pt idx="1179">
                  <c:v>41465</c:v>
                </c:pt>
                <c:pt idx="1180">
                  <c:v>41466</c:v>
                </c:pt>
                <c:pt idx="1181">
                  <c:v>41467</c:v>
                </c:pt>
                <c:pt idx="1182">
                  <c:v>41470</c:v>
                </c:pt>
                <c:pt idx="1183">
                  <c:v>41471</c:v>
                </c:pt>
                <c:pt idx="1184">
                  <c:v>41472</c:v>
                </c:pt>
                <c:pt idx="1185">
                  <c:v>41473</c:v>
                </c:pt>
                <c:pt idx="1186">
                  <c:v>41474</c:v>
                </c:pt>
                <c:pt idx="1187">
                  <c:v>41477</c:v>
                </c:pt>
                <c:pt idx="1188">
                  <c:v>41478</c:v>
                </c:pt>
                <c:pt idx="1189">
                  <c:v>41479</c:v>
                </c:pt>
                <c:pt idx="1190">
                  <c:v>41480</c:v>
                </c:pt>
                <c:pt idx="1191">
                  <c:v>41481</c:v>
                </c:pt>
                <c:pt idx="1192">
                  <c:v>41484</c:v>
                </c:pt>
                <c:pt idx="1193">
                  <c:v>41485</c:v>
                </c:pt>
                <c:pt idx="1194">
                  <c:v>41486</c:v>
                </c:pt>
                <c:pt idx="1195">
                  <c:v>41487</c:v>
                </c:pt>
                <c:pt idx="1196">
                  <c:v>41488</c:v>
                </c:pt>
                <c:pt idx="1197">
                  <c:v>41491</c:v>
                </c:pt>
                <c:pt idx="1198">
                  <c:v>41492</c:v>
                </c:pt>
                <c:pt idx="1199">
                  <c:v>41493</c:v>
                </c:pt>
                <c:pt idx="1200">
                  <c:v>41494</c:v>
                </c:pt>
                <c:pt idx="1201">
                  <c:v>41495</c:v>
                </c:pt>
                <c:pt idx="1202">
                  <c:v>41498</c:v>
                </c:pt>
                <c:pt idx="1203">
                  <c:v>41499</c:v>
                </c:pt>
                <c:pt idx="1204">
                  <c:v>41500</c:v>
                </c:pt>
                <c:pt idx="1205">
                  <c:v>41501</c:v>
                </c:pt>
                <c:pt idx="1206">
                  <c:v>41502</c:v>
                </c:pt>
                <c:pt idx="1207">
                  <c:v>41505</c:v>
                </c:pt>
                <c:pt idx="1208">
                  <c:v>41506</c:v>
                </c:pt>
                <c:pt idx="1209">
                  <c:v>41507</c:v>
                </c:pt>
                <c:pt idx="1210">
                  <c:v>41508</c:v>
                </c:pt>
                <c:pt idx="1211">
                  <c:v>41509</c:v>
                </c:pt>
                <c:pt idx="1212">
                  <c:v>41512</c:v>
                </c:pt>
                <c:pt idx="1213">
                  <c:v>41513</c:v>
                </c:pt>
                <c:pt idx="1214">
                  <c:v>41514</c:v>
                </c:pt>
                <c:pt idx="1215">
                  <c:v>41515</c:v>
                </c:pt>
                <c:pt idx="1216">
                  <c:v>41516</c:v>
                </c:pt>
                <c:pt idx="1217">
                  <c:v>41519</c:v>
                </c:pt>
                <c:pt idx="1218">
                  <c:v>41520</c:v>
                </c:pt>
                <c:pt idx="1219">
                  <c:v>41521</c:v>
                </c:pt>
                <c:pt idx="1220">
                  <c:v>41522</c:v>
                </c:pt>
                <c:pt idx="1221">
                  <c:v>41523</c:v>
                </c:pt>
                <c:pt idx="1222">
                  <c:v>41526</c:v>
                </c:pt>
                <c:pt idx="1223">
                  <c:v>41527</c:v>
                </c:pt>
                <c:pt idx="1224">
                  <c:v>41528</c:v>
                </c:pt>
                <c:pt idx="1225">
                  <c:v>41529</c:v>
                </c:pt>
                <c:pt idx="1226">
                  <c:v>41530</c:v>
                </c:pt>
                <c:pt idx="1227">
                  <c:v>41533</c:v>
                </c:pt>
                <c:pt idx="1228">
                  <c:v>41534</c:v>
                </c:pt>
                <c:pt idx="1229">
                  <c:v>41535</c:v>
                </c:pt>
                <c:pt idx="1230">
                  <c:v>41536</c:v>
                </c:pt>
                <c:pt idx="1231">
                  <c:v>41537</c:v>
                </c:pt>
                <c:pt idx="1232">
                  <c:v>41540</c:v>
                </c:pt>
                <c:pt idx="1233">
                  <c:v>41541</c:v>
                </c:pt>
                <c:pt idx="1234">
                  <c:v>41542</c:v>
                </c:pt>
                <c:pt idx="1235">
                  <c:v>41543</c:v>
                </c:pt>
                <c:pt idx="1236">
                  <c:v>41544</c:v>
                </c:pt>
                <c:pt idx="1237">
                  <c:v>41547</c:v>
                </c:pt>
                <c:pt idx="1238">
                  <c:v>41548</c:v>
                </c:pt>
                <c:pt idx="1239">
                  <c:v>41549</c:v>
                </c:pt>
                <c:pt idx="1240">
                  <c:v>41550</c:v>
                </c:pt>
                <c:pt idx="1241">
                  <c:v>41551</c:v>
                </c:pt>
                <c:pt idx="1242">
                  <c:v>41554</c:v>
                </c:pt>
                <c:pt idx="1243">
                  <c:v>41555</c:v>
                </c:pt>
                <c:pt idx="1244">
                  <c:v>41556</c:v>
                </c:pt>
                <c:pt idx="1245">
                  <c:v>41557</c:v>
                </c:pt>
                <c:pt idx="1246">
                  <c:v>41558</c:v>
                </c:pt>
                <c:pt idx="1247">
                  <c:v>41561</c:v>
                </c:pt>
                <c:pt idx="1248">
                  <c:v>41562</c:v>
                </c:pt>
                <c:pt idx="1249">
                  <c:v>41563</c:v>
                </c:pt>
                <c:pt idx="1250">
                  <c:v>41564</c:v>
                </c:pt>
                <c:pt idx="1251">
                  <c:v>41565</c:v>
                </c:pt>
                <c:pt idx="1252">
                  <c:v>41568</c:v>
                </c:pt>
                <c:pt idx="1253">
                  <c:v>41569</c:v>
                </c:pt>
                <c:pt idx="1254">
                  <c:v>41570</c:v>
                </c:pt>
                <c:pt idx="1255">
                  <c:v>41571</c:v>
                </c:pt>
                <c:pt idx="1256">
                  <c:v>41572</c:v>
                </c:pt>
                <c:pt idx="1257">
                  <c:v>41575</c:v>
                </c:pt>
                <c:pt idx="1258">
                  <c:v>41576</c:v>
                </c:pt>
                <c:pt idx="1259">
                  <c:v>41577</c:v>
                </c:pt>
                <c:pt idx="1260">
                  <c:v>41578</c:v>
                </c:pt>
                <c:pt idx="1261">
                  <c:v>41579</c:v>
                </c:pt>
                <c:pt idx="1262">
                  <c:v>41582</c:v>
                </c:pt>
                <c:pt idx="1263">
                  <c:v>41583</c:v>
                </c:pt>
                <c:pt idx="1264">
                  <c:v>41584</c:v>
                </c:pt>
                <c:pt idx="1265">
                  <c:v>41585</c:v>
                </c:pt>
                <c:pt idx="1266">
                  <c:v>41586</c:v>
                </c:pt>
                <c:pt idx="1267">
                  <c:v>41589</c:v>
                </c:pt>
                <c:pt idx="1268">
                  <c:v>41590</c:v>
                </c:pt>
                <c:pt idx="1269">
                  <c:v>41591</c:v>
                </c:pt>
                <c:pt idx="1270">
                  <c:v>41592</c:v>
                </c:pt>
                <c:pt idx="1271">
                  <c:v>41593</c:v>
                </c:pt>
                <c:pt idx="1272">
                  <c:v>41596</c:v>
                </c:pt>
                <c:pt idx="1273">
                  <c:v>41597</c:v>
                </c:pt>
                <c:pt idx="1274">
                  <c:v>41598</c:v>
                </c:pt>
                <c:pt idx="1275">
                  <c:v>41599</c:v>
                </c:pt>
                <c:pt idx="1276">
                  <c:v>41600</c:v>
                </c:pt>
                <c:pt idx="1277">
                  <c:v>41603</c:v>
                </c:pt>
                <c:pt idx="1278">
                  <c:v>41604</c:v>
                </c:pt>
                <c:pt idx="1279">
                  <c:v>41605</c:v>
                </c:pt>
                <c:pt idx="1280">
                  <c:v>41606</c:v>
                </c:pt>
                <c:pt idx="1281">
                  <c:v>41607</c:v>
                </c:pt>
                <c:pt idx="1282">
                  <c:v>41610</c:v>
                </c:pt>
                <c:pt idx="1283">
                  <c:v>41611</c:v>
                </c:pt>
                <c:pt idx="1284">
                  <c:v>41612</c:v>
                </c:pt>
                <c:pt idx="1285">
                  <c:v>41613</c:v>
                </c:pt>
                <c:pt idx="1286">
                  <c:v>41614</c:v>
                </c:pt>
                <c:pt idx="1287">
                  <c:v>41617</c:v>
                </c:pt>
                <c:pt idx="1288">
                  <c:v>41618</c:v>
                </c:pt>
                <c:pt idx="1289">
                  <c:v>41619</c:v>
                </c:pt>
                <c:pt idx="1290">
                  <c:v>41620</c:v>
                </c:pt>
                <c:pt idx="1291">
                  <c:v>41621</c:v>
                </c:pt>
                <c:pt idx="1292">
                  <c:v>41624</c:v>
                </c:pt>
                <c:pt idx="1293">
                  <c:v>41625</c:v>
                </c:pt>
                <c:pt idx="1294">
                  <c:v>41626</c:v>
                </c:pt>
                <c:pt idx="1295">
                  <c:v>41627</c:v>
                </c:pt>
                <c:pt idx="1296">
                  <c:v>41628</c:v>
                </c:pt>
                <c:pt idx="1297">
                  <c:v>41631</c:v>
                </c:pt>
                <c:pt idx="1298">
                  <c:v>41632</c:v>
                </c:pt>
                <c:pt idx="1299">
                  <c:v>41633</c:v>
                </c:pt>
                <c:pt idx="1300">
                  <c:v>41634</c:v>
                </c:pt>
                <c:pt idx="1301">
                  <c:v>41635</c:v>
                </c:pt>
                <c:pt idx="1302">
                  <c:v>41638</c:v>
                </c:pt>
                <c:pt idx="1303">
                  <c:v>41639</c:v>
                </c:pt>
                <c:pt idx="1304">
                  <c:v>41640</c:v>
                </c:pt>
                <c:pt idx="1305">
                  <c:v>41641</c:v>
                </c:pt>
                <c:pt idx="1306">
                  <c:v>41642</c:v>
                </c:pt>
                <c:pt idx="1307">
                  <c:v>41645</c:v>
                </c:pt>
                <c:pt idx="1308">
                  <c:v>41646</c:v>
                </c:pt>
                <c:pt idx="1309">
                  <c:v>41647</c:v>
                </c:pt>
                <c:pt idx="1310">
                  <c:v>41648</c:v>
                </c:pt>
                <c:pt idx="1311">
                  <c:v>41649</c:v>
                </c:pt>
                <c:pt idx="1312">
                  <c:v>41652</c:v>
                </c:pt>
                <c:pt idx="1313">
                  <c:v>41653</c:v>
                </c:pt>
                <c:pt idx="1314">
                  <c:v>41654</c:v>
                </c:pt>
                <c:pt idx="1315">
                  <c:v>41655</c:v>
                </c:pt>
                <c:pt idx="1316">
                  <c:v>41656</c:v>
                </c:pt>
                <c:pt idx="1317">
                  <c:v>41659</c:v>
                </c:pt>
                <c:pt idx="1318">
                  <c:v>41660</c:v>
                </c:pt>
                <c:pt idx="1319">
                  <c:v>41661</c:v>
                </c:pt>
                <c:pt idx="1320">
                  <c:v>41662</c:v>
                </c:pt>
                <c:pt idx="1321">
                  <c:v>41663</c:v>
                </c:pt>
                <c:pt idx="1322">
                  <c:v>41666</c:v>
                </c:pt>
                <c:pt idx="1323">
                  <c:v>41667</c:v>
                </c:pt>
                <c:pt idx="1324">
                  <c:v>41668</c:v>
                </c:pt>
                <c:pt idx="1325">
                  <c:v>41669</c:v>
                </c:pt>
                <c:pt idx="1326">
                  <c:v>41670</c:v>
                </c:pt>
                <c:pt idx="1327">
                  <c:v>41673</c:v>
                </c:pt>
                <c:pt idx="1328">
                  <c:v>41674</c:v>
                </c:pt>
                <c:pt idx="1329">
                  <c:v>41675</c:v>
                </c:pt>
                <c:pt idx="1330">
                  <c:v>41676</c:v>
                </c:pt>
                <c:pt idx="1331">
                  <c:v>41677</c:v>
                </c:pt>
                <c:pt idx="1332">
                  <c:v>41680</c:v>
                </c:pt>
                <c:pt idx="1333">
                  <c:v>41681</c:v>
                </c:pt>
                <c:pt idx="1334">
                  <c:v>41682</c:v>
                </c:pt>
                <c:pt idx="1335">
                  <c:v>41683</c:v>
                </c:pt>
                <c:pt idx="1336">
                  <c:v>41684</c:v>
                </c:pt>
                <c:pt idx="1337">
                  <c:v>41687</c:v>
                </c:pt>
                <c:pt idx="1338">
                  <c:v>41688</c:v>
                </c:pt>
                <c:pt idx="1339">
                  <c:v>41689</c:v>
                </c:pt>
                <c:pt idx="1340">
                  <c:v>41690</c:v>
                </c:pt>
                <c:pt idx="1341">
                  <c:v>41691</c:v>
                </c:pt>
                <c:pt idx="1342">
                  <c:v>41694</c:v>
                </c:pt>
                <c:pt idx="1343">
                  <c:v>41695</c:v>
                </c:pt>
                <c:pt idx="1344">
                  <c:v>41696</c:v>
                </c:pt>
                <c:pt idx="1345">
                  <c:v>41697</c:v>
                </c:pt>
                <c:pt idx="1346">
                  <c:v>41698</c:v>
                </c:pt>
                <c:pt idx="1347">
                  <c:v>41701</c:v>
                </c:pt>
                <c:pt idx="1348">
                  <c:v>41702</c:v>
                </c:pt>
                <c:pt idx="1349">
                  <c:v>41703</c:v>
                </c:pt>
                <c:pt idx="1350">
                  <c:v>41704</c:v>
                </c:pt>
                <c:pt idx="1351">
                  <c:v>41705</c:v>
                </c:pt>
                <c:pt idx="1352">
                  <c:v>41708</c:v>
                </c:pt>
                <c:pt idx="1353">
                  <c:v>41709</c:v>
                </c:pt>
                <c:pt idx="1354">
                  <c:v>41710</c:v>
                </c:pt>
                <c:pt idx="1355">
                  <c:v>41711</c:v>
                </c:pt>
                <c:pt idx="1356">
                  <c:v>41712</c:v>
                </c:pt>
                <c:pt idx="1357">
                  <c:v>41715</c:v>
                </c:pt>
                <c:pt idx="1358">
                  <c:v>41716</c:v>
                </c:pt>
                <c:pt idx="1359">
                  <c:v>41717</c:v>
                </c:pt>
                <c:pt idx="1360">
                  <c:v>41718</c:v>
                </c:pt>
                <c:pt idx="1361">
                  <c:v>41719</c:v>
                </c:pt>
                <c:pt idx="1362">
                  <c:v>41722</c:v>
                </c:pt>
                <c:pt idx="1363">
                  <c:v>41723</c:v>
                </c:pt>
                <c:pt idx="1364">
                  <c:v>41724</c:v>
                </c:pt>
                <c:pt idx="1365">
                  <c:v>41725</c:v>
                </c:pt>
                <c:pt idx="1366">
                  <c:v>41726</c:v>
                </c:pt>
                <c:pt idx="1367">
                  <c:v>41729</c:v>
                </c:pt>
                <c:pt idx="1368">
                  <c:v>41730</c:v>
                </c:pt>
                <c:pt idx="1369">
                  <c:v>41731</c:v>
                </c:pt>
                <c:pt idx="1370">
                  <c:v>41732</c:v>
                </c:pt>
                <c:pt idx="1371">
                  <c:v>41733</c:v>
                </c:pt>
                <c:pt idx="1372">
                  <c:v>41736</c:v>
                </c:pt>
                <c:pt idx="1373">
                  <c:v>41737</c:v>
                </c:pt>
                <c:pt idx="1374">
                  <c:v>41738</c:v>
                </c:pt>
                <c:pt idx="1375">
                  <c:v>41739</c:v>
                </c:pt>
                <c:pt idx="1376">
                  <c:v>41740</c:v>
                </c:pt>
                <c:pt idx="1377">
                  <c:v>41743</c:v>
                </c:pt>
                <c:pt idx="1378">
                  <c:v>41744</c:v>
                </c:pt>
                <c:pt idx="1379">
                  <c:v>41745</c:v>
                </c:pt>
                <c:pt idx="1380">
                  <c:v>41746</c:v>
                </c:pt>
                <c:pt idx="1381">
                  <c:v>41747</c:v>
                </c:pt>
                <c:pt idx="1382">
                  <c:v>41750</c:v>
                </c:pt>
                <c:pt idx="1383">
                  <c:v>41751</c:v>
                </c:pt>
                <c:pt idx="1384">
                  <c:v>41752</c:v>
                </c:pt>
                <c:pt idx="1385">
                  <c:v>41753</c:v>
                </c:pt>
                <c:pt idx="1386">
                  <c:v>41754</c:v>
                </c:pt>
                <c:pt idx="1387">
                  <c:v>41757</c:v>
                </c:pt>
                <c:pt idx="1388">
                  <c:v>41758</c:v>
                </c:pt>
                <c:pt idx="1389">
                  <c:v>41759</c:v>
                </c:pt>
                <c:pt idx="1390">
                  <c:v>41760</c:v>
                </c:pt>
                <c:pt idx="1391">
                  <c:v>41761</c:v>
                </c:pt>
                <c:pt idx="1392">
                  <c:v>41764</c:v>
                </c:pt>
                <c:pt idx="1393">
                  <c:v>41765</c:v>
                </c:pt>
                <c:pt idx="1394">
                  <c:v>41766</c:v>
                </c:pt>
                <c:pt idx="1395">
                  <c:v>41767</c:v>
                </c:pt>
                <c:pt idx="1396">
                  <c:v>41768</c:v>
                </c:pt>
                <c:pt idx="1397">
                  <c:v>41771</c:v>
                </c:pt>
                <c:pt idx="1398">
                  <c:v>41772</c:v>
                </c:pt>
                <c:pt idx="1399">
                  <c:v>41773</c:v>
                </c:pt>
                <c:pt idx="1400">
                  <c:v>41774</c:v>
                </c:pt>
                <c:pt idx="1401">
                  <c:v>41775</c:v>
                </c:pt>
                <c:pt idx="1402">
                  <c:v>41778</c:v>
                </c:pt>
                <c:pt idx="1403">
                  <c:v>41779</c:v>
                </c:pt>
                <c:pt idx="1404">
                  <c:v>41780</c:v>
                </c:pt>
                <c:pt idx="1405">
                  <c:v>41781</c:v>
                </c:pt>
                <c:pt idx="1406">
                  <c:v>41782</c:v>
                </c:pt>
                <c:pt idx="1407">
                  <c:v>41785</c:v>
                </c:pt>
                <c:pt idx="1408">
                  <c:v>41786</c:v>
                </c:pt>
                <c:pt idx="1409">
                  <c:v>41787</c:v>
                </c:pt>
                <c:pt idx="1410">
                  <c:v>41788</c:v>
                </c:pt>
                <c:pt idx="1411">
                  <c:v>41789</c:v>
                </c:pt>
                <c:pt idx="1412">
                  <c:v>41792</c:v>
                </c:pt>
                <c:pt idx="1413">
                  <c:v>41793</c:v>
                </c:pt>
                <c:pt idx="1414">
                  <c:v>41794</c:v>
                </c:pt>
                <c:pt idx="1415">
                  <c:v>41795</c:v>
                </c:pt>
                <c:pt idx="1416">
                  <c:v>41796</c:v>
                </c:pt>
                <c:pt idx="1417">
                  <c:v>41799</c:v>
                </c:pt>
                <c:pt idx="1418">
                  <c:v>41800</c:v>
                </c:pt>
                <c:pt idx="1419">
                  <c:v>41801</c:v>
                </c:pt>
                <c:pt idx="1420">
                  <c:v>41802</c:v>
                </c:pt>
                <c:pt idx="1421">
                  <c:v>41803</c:v>
                </c:pt>
                <c:pt idx="1422">
                  <c:v>41806</c:v>
                </c:pt>
                <c:pt idx="1423">
                  <c:v>41807</c:v>
                </c:pt>
                <c:pt idx="1424">
                  <c:v>41808</c:v>
                </c:pt>
                <c:pt idx="1425">
                  <c:v>41809</c:v>
                </c:pt>
                <c:pt idx="1426">
                  <c:v>41810</c:v>
                </c:pt>
                <c:pt idx="1427">
                  <c:v>41813</c:v>
                </c:pt>
                <c:pt idx="1428">
                  <c:v>41814</c:v>
                </c:pt>
                <c:pt idx="1429">
                  <c:v>41815</c:v>
                </c:pt>
                <c:pt idx="1430">
                  <c:v>41816</c:v>
                </c:pt>
                <c:pt idx="1431">
                  <c:v>41817</c:v>
                </c:pt>
                <c:pt idx="1432">
                  <c:v>41820</c:v>
                </c:pt>
                <c:pt idx="1433">
                  <c:v>41821</c:v>
                </c:pt>
                <c:pt idx="1434">
                  <c:v>41822</c:v>
                </c:pt>
                <c:pt idx="1435">
                  <c:v>41823</c:v>
                </c:pt>
                <c:pt idx="1436">
                  <c:v>41824</c:v>
                </c:pt>
                <c:pt idx="1437">
                  <c:v>41827</c:v>
                </c:pt>
                <c:pt idx="1438">
                  <c:v>41828</c:v>
                </c:pt>
                <c:pt idx="1439">
                  <c:v>41829</c:v>
                </c:pt>
                <c:pt idx="1440">
                  <c:v>41830</c:v>
                </c:pt>
                <c:pt idx="1441">
                  <c:v>41831</c:v>
                </c:pt>
                <c:pt idx="1442">
                  <c:v>41834</c:v>
                </c:pt>
                <c:pt idx="1443">
                  <c:v>41835</c:v>
                </c:pt>
                <c:pt idx="1444">
                  <c:v>41836</c:v>
                </c:pt>
                <c:pt idx="1445">
                  <c:v>41837</c:v>
                </c:pt>
                <c:pt idx="1446">
                  <c:v>41838</c:v>
                </c:pt>
                <c:pt idx="1447">
                  <c:v>41841</c:v>
                </c:pt>
                <c:pt idx="1448">
                  <c:v>41842</c:v>
                </c:pt>
                <c:pt idx="1449">
                  <c:v>41843</c:v>
                </c:pt>
                <c:pt idx="1450">
                  <c:v>41844</c:v>
                </c:pt>
                <c:pt idx="1451">
                  <c:v>41845</c:v>
                </c:pt>
                <c:pt idx="1452">
                  <c:v>41848</c:v>
                </c:pt>
                <c:pt idx="1453">
                  <c:v>41849</c:v>
                </c:pt>
                <c:pt idx="1454">
                  <c:v>41850</c:v>
                </c:pt>
                <c:pt idx="1455">
                  <c:v>41851</c:v>
                </c:pt>
                <c:pt idx="1456">
                  <c:v>41852</c:v>
                </c:pt>
                <c:pt idx="1457">
                  <c:v>41855</c:v>
                </c:pt>
                <c:pt idx="1458">
                  <c:v>41856</c:v>
                </c:pt>
                <c:pt idx="1459">
                  <c:v>41857</c:v>
                </c:pt>
                <c:pt idx="1460">
                  <c:v>41858</c:v>
                </c:pt>
                <c:pt idx="1461">
                  <c:v>41859</c:v>
                </c:pt>
                <c:pt idx="1462">
                  <c:v>41862</c:v>
                </c:pt>
                <c:pt idx="1463">
                  <c:v>41863</c:v>
                </c:pt>
                <c:pt idx="1464">
                  <c:v>41864</c:v>
                </c:pt>
                <c:pt idx="1465">
                  <c:v>41865</c:v>
                </c:pt>
                <c:pt idx="1466">
                  <c:v>41866</c:v>
                </c:pt>
                <c:pt idx="1467">
                  <c:v>41869</c:v>
                </c:pt>
                <c:pt idx="1468">
                  <c:v>41870</c:v>
                </c:pt>
                <c:pt idx="1469">
                  <c:v>41871</c:v>
                </c:pt>
                <c:pt idx="1470">
                  <c:v>41872</c:v>
                </c:pt>
                <c:pt idx="1471">
                  <c:v>41873</c:v>
                </c:pt>
                <c:pt idx="1472">
                  <c:v>41876</c:v>
                </c:pt>
                <c:pt idx="1473">
                  <c:v>41877</c:v>
                </c:pt>
                <c:pt idx="1474">
                  <c:v>41878</c:v>
                </c:pt>
                <c:pt idx="1475">
                  <c:v>41879</c:v>
                </c:pt>
                <c:pt idx="1476">
                  <c:v>41880</c:v>
                </c:pt>
                <c:pt idx="1477">
                  <c:v>41883</c:v>
                </c:pt>
                <c:pt idx="1478">
                  <c:v>41884</c:v>
                </c:pt>
                <c:pt idx="1479">
                  <c:v>41885</c:v>
                </c:pt>
                <c:pt idx="1480">
                  <c:v>41886</c:v>
                </c:pt>
                <c:pt idx="1481">
                  <c:v>41887</c:v>
                </c:pt>
                <c:pt idx="1482">
                  <c:v>41890</c:v>
                </c:pt>
                <c:pt idx="1483">
                  <c:v>41891</c:v>
                </c:pt>
                <c:pt idx="1484">
                  <c:v>41892</c:v>
                </c:pt>
                <c:pt idx="1485">
                  <c:v>41893</c:v>
                </c:pt>
                <c:pt idx="1486">
                  <c:v>41894</c:v>
                </c:pt>
                <c:pt idx="1487">
                  <c:v>41897</c:v>
                </c:pt>
                <c:pt idx="1488">
                  <c:v>41898</c:v>
                </c:pt>
                <c:pt idx="1489">
                  <c:v>41899</c:v>
                </c:pt>
                <c:pt idx="1490">
                  <c:v>41900</c:v>
                </c:pt>
                <c:pt idx="1491">
                  <c:v>41901</c:v>
                </c:pt>
                <c:pt idx="1492">
                  <c:v>41904</c:v>
                </c:pt>
                <c:pt idx="1493">
                  <c:v>41905</c:v>
                </c:pt>
                <c:pt idx="1494">
                  <c:v>41906</c:v>
                </c:pt>
                <c:pt idx="1495">
                  <c:v>41907</c:v>
                </c:pt>
                <c:pt idx="1496">
                  <c:v>41908</c:v>
                </c:pt>
                <c:pt idx="1497">
                  <c:v>41911</c:v>
                </c:pt>
                <c:pt idx="1498">
                  <c:v>41912</c:v>
                </c:pt>
                <c:pt idx="1499">
                  <c:v>41913</c:v>
                </c:pt>
                <c:pt idx="1500">
                  <c:v>41914</c:v>
                </c:pt>
                <c:pt idx="1501">
                  <c:v>41915</c:v>
                </c:pt>
                <c:pt idx="1502">
                  <c:v>41918</c:v>
                </c:pt>
                <c:pt idx="1503">
                  <c:v>41919</c:v>
                </c:pt>
                <c:pt idx="1504">
                  <c:v>41920</c:v>
                </c:pt>
                <c:pt idx="1505">
                  <c:v>41921</c:v>
                </c:pt>
                <c:pt idx="1506">
                  <c:v>41922</c:v>
                </c:pt>
                <c:pt idx="1507">
                  <c:v>41925</c:v>
                </c:pt>
                <c:pt idx="1508">
                  <c:v>41926</c:v>
                </c:pt>
                <c:pt idx="1509">
                  <c:v>41927</c:v>
                </c:pt>
                <c:pt idx="1510">
                  <c:v>41928</c:v>
                </c:pt>
                <c:pt idx="1511">
                  <c:v>41929</c:v>
                </c:pt>
                <c:pt idx="1512">
                  <c:v>41932</c:v>
                </c:pt>
                <c:pt idx="1513">
                  <c:v>41933</c:v>
                </c:pt>
                <c:pt idx="1514">
                  <c:v>41934</c:v>
                </c:pt>
                <c:pt idx="1515">
                  <c:v>41935</c:v>
                </c:pt>
                <c:pt idx="1516">
                  <c:v>41936</c:v>
                </c:pt>
                <c:pt idx="1517">
                  <c:v>41939</c:v>
                </c:pt>
                <c:pt idx="1518">
                  <c:v>41940</c:v>
                </c:pt>
                <c:pt idx="1519">
                  <c:v>41941</c:v>
                </c:pt>
                <c:pt idx="1520">
                  <c:v>41942</c:v>
                </c:pt>
                <c:pt idx="1521">
                  <c:v>41943</c:v>
                </c:pt>
                <c:pt idx="1522">
                  <c:v>41946</c:v>
                </c:pt>
                <c:pt idx="1523">
                  <c:v>41947</c:v>
                </c:pt>
                <c:pt idx="1524">
                  <c:v>41948</c:v>
                </c:pt>
                <c:pt idx="1525">
                  <c:v>41949</c:v>
                </c:pt>
                <c:pt idx="1526">
                  <c:v>41950</c:v>
                </c:pt>
                <c:pt idx="1527">
                  <c:v>41953</c:v>
                </c:pt>
                <c:pt idx="1528">
                  <c:v>41954</c:v>
                </c:pt>
                <c:pt idx="1529">
                  <c:v>41955</c:v>
                </c:pt>
                <c:pt idx="1530">
                  <c:v>41956</c:v>
                </c:pt>
                <c:pt idx="1531">
                  <c:v>41957</c:v>
                </c:pt>
                <c:pt idx="1532">
                  <c:v>41960</c:v>
                </c:pt>
                <c:pt idx="1533">
                  <c:v>41961</c:v>
                </c:pt>
                <c:pt idx="1534">
                  <c:v>41962</c:v>
                </c:pt>
                <c:pt idx="1535">
                  <c:v>41963</c:v>
                </c:pt>
                <c:pt idx="1536">
                  <c:v>41964</c:v>
                </c:pt>
                <c:pt idx="1537">
                  <c:v>41967</c:v>
                </c:pt>
                <c:pt idx="1538">
                  <c:v>41968</c:v>
                </c:pt>
                <c:pt idx="1539">
                  <c:v>41969</c:v>
                </c:pt>
                <c:pt idx="1540">
                  <c:v>41970</c:v>
                </c:pt>
                <c:pt idx="1541">
                  <c:v>41971</c:v>
                </c:pt>
                <c:pt idx="1542">
                  <c:v>41974</c:v>
                </c:pt>
                <c:pt idx="1543">
                  <c:v>41975</c:v>
                </c:pt>
                <c:pt idx="1544">
                  <c:v>41976</c:v>
                </c:pt>
                <c:pt idx="1545">
                  <c:v>41977</c:v>
                </c:pt>
                <c:pt idx="1546">
                  <c:v>41978</c:v>
                </c:pt>
                <c:pt idx="1547">
                  <c:v>41981</c:v>
                </c:pt>
                <c:pt idx="1548">
                  <c:v>41982</c:v>
                </c:pt>
                <c:pt idx="1549">
                  <c:v>41983</c:v>
                </c:pt>
                <c:pt idx="1550">
                  <c:v>41984</c:v>
                </c:pt>
                <c:pt idx="1551">
                  <c:v>41985</c:v>
                </c:pt>
                <c:pt idx="1552">
                  <c:v>41988</c:v>
                </c:pt>
                <c:pt idx="1553">
                  <c:v>41989</c:v>
                </c:pt>
                <c:pt idx="1554">
                  <c:v>41990</c:v>
                </c:pt>
                <c:pt idx="1555">
                  <c:v>41991</c:v>
                </c:pt>
                <c:pt idx="1556">
                  <c:v>41992</c:v>
                </c:pt>
                <c:pt idx="1557">
                  <c:v>41995</c:v>
                </c:pt>
                <c:pt idx="1558">
                  <c:v>41996</c:v>
                </c:pt>
                <c:pt idx="1559">
                  <c:v>41997</c:v>
                </c:pt>
                <c:pt idx="1560">
                  <c:v>41998</c:v>
                </c:pt>
                <c:pt idx="1561">
                  <c:v>41999</c:v>
                </c:pt>
                <c:pt idx="1562">
                  <c:v>42002</c:v>
                </c:pt>
                <c:pt idx="1563">
                  <c:v>42003</c:v>
                </c:pt>
                <c:pt idx="1564">
                  <c:v>42004</c:v>
                </c:pt>
                <c:pt idx="1565">
                  <c:v>42005</c:v>
                </c:pt>
                <c:pt idx="1566">
                  <c:v>42006</c:v>
                </c:pt>
                <c:pt idx="1567">
                  <c:v>42009</c:v>
                </c:pt>
                <c:pt idx="1568">
                  <c:v>42010</c:v>
                </c:pt>
                <c:pt idx="1569">
                  <c:v>42011</c:v>
                </c:pt>
                <c:pt idx="1570">
                  <c:v>42012</c:v>
                </c:pt>
                <c:pt idx="1571">
                  <c:v>42013</c:v>
                </c:pt>
                <c:pt idx="1572">
                  <c:v>42016</c:v>
                </c:pt>
                <c:pt idx="1573">
                  <c:v>42017</c:v>
                </c:pt>
                <c:pt idx="1574">
                  <c:v>42018</c:v>
                </c:pt>
                <c:pt idx="1575">
                  <c:v>42019</c:v>
                </c:pt>
                <c:pt idx="1576">
                  <c:v>42020</c:v>
                </c:pt>
                <c:pt idx="1577">
                  <c:v>42023</c:v>
                </c:pt>
                <c:pt idx="1578">
                  <c:v>42024</c:v>
                </c:pt>
                <c:pt idx="1579">
                  <c:v>42025</c:v>
                </c:pt>
                <c:pt idx="1580">
                  <c:v>42026</c:v>
                </c:pt>
                <c:pt idx="1581">
                  <c:v>42027</c:v>
                </c:pt>
                <c:pt idx="1582">
                  <c:v>42030</c:v>
                </c:pt>
                <c:pt idx="1583">
                  <c:v>42031</c:v>
                </c:pt>
                <c:pt idx="1584">
                  <c:v>42032</c:v>
                </c:pt>
                <c:pt idx="1585">
                  <c:v>42033</c:v>
                </c:pt>
                <c:pt idx="1586">
                  <c:v>42034</c:v>
                </c:pt>
                <c:pt idx="1587">
                  <c:v>42037</c:v>
                </c:pt>
                <c:pt idx="1588">
                  <c:v>42038</c:v>
                </c:pt>
                <c:pt idx="1589">
                  <c:v>42039</c:v>
                </c:pt>
                <c:pt idx="1590">
                  <c:v>42040</c:v>
                </c:pt>
                <c:pt idx="1591">
                  <c:v>42041</c:v>
                </c:pt>
                <c:pt idx="1592">
                  <c:v>42044</c:v>
                </c:pt>
                <c:pt idx="1593">
                  <c:v>42045</c:v>
                </c:pt>
                <c:pt idx="1594">
                  <c:v>42046</c:v>
                </c:pt>
                <c:pt idx="1595">
                  <c:v>42047</c:v>
                </c:pt>
                <c:pt idx="1596">
                  <c:v>42048</c:v>
                </c:pt>
                <c:pt idx="1597">
                  <c:v>42051</c:v>
                </c:pt>
                <c:pt idx="1598">
                  <c:v>42052</c:v>
                </c:pt>
                <c:pt idx="1599">
                  <c:v>42053</c:v>
                </c:pt>
                <c:pt idx="1600">
                  <c:v>42054</c:v>
                </c:pt>
                <c:pt idx="1601">
                  <c:v>42055</c:v>
                </c:pt>
                <c:pt idx="1602">
                  <c:v>42058</c:v>
                </c:pt>
                <c:pt idx="1603">
                  <c:v>42059</c:v>
                </c:pt>
                <c:pt idx="1604">
                  <c:v>42060</c:v>
                </c:pt>
                <c:pt idx="1605">
                  <c:v>42061</c:v>
                </c:pt>
                <c:pt idx="1606">
                  <c:v>42062</c:v>
                </c:pt>
                <c:pt idx="1607">
                  <c:v>42065</c:v>
                </c:pt>
                <c:pt idx="1608">
                  <c:v>42066</c:v>
                </c:pt>
                <c:pt idx="1609">
                  <c:v>42067</c:v>
                </c:pt>
                <c:pt idx="1610">
                  <c:v>42068</c:v>
                </c:pt>
                <c:pt idx="1611">
                  <c:v>42069</c:v>
                </c:pt>
                <c:pt idx="1612">
                  <c:v>42072</c:v>
                </c:pt>
                <c:pt idx="1613">
                  <c:v>42073</c:v>
                </c:pt>
                <c:pt idx="1614">
                  <c:v>42074</c:v>
                </c:pt>
                <c:pt idx="1615">
                  <c:v>42075</c:v>
                </c:pt>
                <c:pt idx="1616">
                  <c:v>42076</c:v>
                </c:pt>
                <c:pt idx="1617">
                  <c:v>42079</c:v>
                </c:pt>
                <c:pt idx="1618">
                  <c:v>42080</c:v>
                </c:pt>
                <c:pt idx="1619">
                  <c:v>42081</c:v>
                </c:pt>
                <c:pt idx="1620">
                  <c:v>42082</c:v>
                </c:pt>
                <c:pt idx="1621">
                  <c:v>42083</c:v>
                </c:pt>
                <c:pt idx="1622">
                  <c:v>42086</c:v>
                </c:pt>
                <c:pt idx="1623">
                  <c:v>42087</c:v>
                </c:pt>
                <c:pt idx="1624">
                  <c:v>42088</c:v>
                </c:pt>
                <c:pt idx="1625">
                  <c:v>42089</c:v>
                </c:pt>
                <c:pt idx="1626">
                  <c:v>42090</c:v>
                </c:pt>
                <c:pt idx="1627">
                  <c:v>42093</c:v>
                </c:pt>
                <c:pt idx="1628">
                  <c:v>42094</c:v>
                </c:pt>
                <c:pt idx="1629">
                  <c:v>42095</c:v>
                </c:pt>
                <c:pt idx="1630">
                  <c:v>42096</c:v>
                </c:pt>
                <c:pt idx="1631">
                  <c:v>42097</c:v>
                </c:pt>
                <c:pt idx="1632">
                  <c:v>42100</c:v>
                </c:pt>
                <c:pt idx="1633">
                  <c:v>42101</c:v>
                </c:pt>
                <c:pt idx="1634">
                  <c:v>42102</c:v>
                </c:pt>
                <c:pt idx="1635">
                  <c:v>42103</c:v>
                </c:pt>
                <c:pt idx="1636">
                  <c:v>42104</c:v>
                </c:pt>
                <c:pt idx="1637">
                  <c:v>42107</c:v>
                </c:pt>
                <c:pt idx="1638">
                  <c:v>42108</c:v>
                </c:pt>
                <c:pt idx="1639">
                  <c:v>42109</c:v>
                </c:pt>
                <c:pt idx="1640">
                  <c:v>42110</c:v>
                </c:pt>
                <c:pt idx="1641">
                  <c:v>42111</c:v>
                </c:pt>
                <c:pt idx="1642">
                  <c:v>42114</c:v>
                </c:pt>
                <c:pt idx="1643">
                  <c:v>42115</c:v>
                </c:pt>
                <c:pt idx="1644">
                  <c:v>42116</c:v>
                </c:pt>
                <c:pt idx="1645">
                  <c:v>42117</c:v>
                </c:pt>
                <c:pt idx="1646">
                  <c:v>42118</c:v>
                </c:pt>
                <c:pt idx="1647">
                  <c:v>42121</c:v>
                </c:pt>
                <c:pt idx="1648">
                  <c:v>42122</c:v>
                </c:pt>
                <c:pt idx="1649">
                  <c:v>42123</c:v>
                </c:pt>
                <c:pt idx="1650">
                  <c:v>42124</c:v>
                </c:pt>
                <c:pt idx="1651">
                  <c:v>42125</c:v>
                </c:pt>
                <c:pt idx="1652">
                  <c:v>42128</c:v>
                </c:pt>
                <c:pt idx="1653">
                  <c:v>42129</c:v>
                </c:pt>
                <c:pt idx="1654">
                  <c:v>42130</c:v>
                </c:pt>
                <c:pt idx="1655">
                  <c:v>42131</c:v>
                </c:pt>
                <c:pt idx="1656">
                  <c:v>42132</c:v>
                </c:pt>
                <c:pt idx="1657">
                  <c:v>42135</c:v>
                </c:pt>
                <c:pt idx="1658">
                  <c:v>42136</c:v>
                </c:pt>
                <c:pt idx="1659">
                  <c:v>42137</c:v>
                </c:pt>
                <c:pt idx="1660">
                  <c:v>42138</c:v>
                </c:pt>
                <c:pt idx="1661">
                  <c:v>42139</c:v>
                </c:pt>
                <c:pt idx="1662">
                  <c:v>42142</c:v>
                </c:pt>
                <c:pt idx="1663">
                  <c:v>42143</c:v>
                </c:pt>
                <c:pt idx="1664">
                  <c:v>42144</c:v>
                </c:pt>
                <c:pt idx="1665">
                  <c:v>42145</c:v>
                </c:pt>
                <c:pt idx="1666">
                  <c:v>42146</c:v>
                </c:pt>
                <c:pt idx="1667">
                  <c:v>42149</c:v>
                </c:pt>
                <c:pt idx="1668">
                  <c:v>42150</c:v>
                </c:pt>
                <c:pt idx="1669">
                  <c:v>42151</c:v>
                </c:pt>
                <c:pt idx="1670">
                  <c:v>42152</c:v>
                </c:pt>
                <c:pt idx="1671">
                  <c:v>42153</c:v>
                </c:pt>
                <c:pt idx="1672">
                  <c:v>42156</c:v>
                </c:pt>
                <c:pt idx="1673">
                  <c:v>42157</c:v>
                </c:pt>
                <c:pt idx="1674">
                  <c:v>42158</c:v>
                </c:pt>
                <c:pt idx="1675">
                  <c:v>42159</c:v>
                </c:pt>
                <c:pt idx="1676">
                  <c:v>42160</c:v>
                </c:pt>
                <c:pt idx="1677">
                  <c:v>42163</c:v>
                </c:pt>
                <c:pt idx="1678">
                  <c:v>42164</c:v>
                </c:pt>
                <c:pt idx="1679">
                  <c:v>42165</c:v>
                </c:pt>
                <c:pt idx="1680">
                  <c:v>42166</c:v>
                </c:pt>
                <c:pt idx="1681">
                  <c:v>42167</c:v>
                </c:pt>
                <c:pt idx="1682">
                  <c:v>42170</c:v>
                </c:pt>
                <c:pt idx="1683">
                  <c:v>42171</c:v>
                </c:pt>
                <c:pt idx="1684">
                  <c:v>42172</c:v>
                </c:pt>
                <c:pt idx="1685">
                  <c:v>42173</c:v>
                </c:pt>
                <c:pt idx="1686">
                  <c:v>42174</c:v>
                </c:pt>
                <c:pt idx="1687">
                  <c:v>42177</c:v>
                </c:pt>
                <c:pt idx="1688">
                  <c:v>42178</c:v>
                </c:pt>
                <c:pt idx="1689">
                  <c:v>42179</c:v>
                </c:pt>
                <c:pt idx="1690">
                  <c:v>42180</c:v>
                </c:pt>
                <c:pt idx="1691">
                  <c:v>42181</c:v>
                </c:pt>
                <c:pt idx="1692">
                  <c:v>42184</c:v>
                </c:pt>
                <c:pt idx="1693">
                  <c:v>42185</c:v>
                </c:pt>
                <c:pt idx="1694">
                  <c:v>42186</c:v>
                </c:pt>
                <c:pt idx="1695">
                  <c:v>42187</c:v>
                </c:pt>
                <c:pt idx="1696">
                  <c:v>42188</c:v>
                </c:pt>
                <c:pt idx="1697">
                  <c:v>42191</c:v>
                </c:pt>
                <c:pt idx="1698">
                  <c:v>42192</c:v>
                </c:pt>
                <c:pt idx="1699">
                  <c:v>42193</c:v>
                </c:pt>
                <c:pt idx="1700">
                  <c:v>42194</c:v>
                </c:pt>
                <c:pt idx="1701">
                  <c:v>42195</c:v>
                </c:pt>
                <c:pt idx="1702">
                  <c:v>42198</c:v>
                </c:pt>
                <c:pt idx="1703">
                  <c:v>42199</c:v>
                </c:pt>
                <c:pt idx="1704">
                  <c:v>42200</c:v>
                </c:pt>
                <c:pt idx="1705">
                  <c:v>42201</c:v>
                </c:pt>
                <c:pt idx="1706">
                  <c:v>42202</c:v>
                </c:pt>
                <c:pt idx="1707">
                  <c:v>42205</c:v>
                </c:pt>
                <c:pt idx="1708">
                  <c:v>42206</c:v>
                </c:pt>
                <c:pt idx="1709">
                  <c:v>42207</c:v>
                </c:pt>
                <c:pt idx="1710">
                  <c:v>42208</c:v>
                </c:pt>
                <c:pt idx="1711">
                  <c:v>42209</c:v>
                </c:pt>
                <c:pt idx="1712">
                  <c:v>42212</c:v>
                </c:pt>
                <c:pt idx="1713">
                  <c:v>42213</c:v>
                </c:pt>
                <c:pt idx="1714">
                  <c:v>42214</c:v>
                </c:pt>
                <c:pt idx="1715">
                  <c:v>42215</c:v>
                </c:pt>
                <c:pt idx="1716">
                  <c:v>42216</c:v>
                </c:pt>
                <c:pt idx="1717">
                  <c:v>42219</c:v>
                </c:pt>
                <c:pt idx="1718">
                  <c:v>42220</c:v>
                </c:pt>
                <c:pt idx="1719">
                  <c:v>42221</c:v>
                </c:pt>
                <c:pt idx="1720">
                  <c:v>42222</c:v>
                </c:pt>
                <c:pt idx="1721">
                  <c:v>42223</c:v>
                </c:pt>
                <c:pt idx="1722">
                  <c:v>42226</c:v>
                </c:pt>
                <c:pt idx="1723">
                  <c:v>42227</c:v>
                </c:pt>
                <c:pt idx="1724">
                  <c:v>42228</c:v>
                </c:pt>
                <c:pt idx="1725">
                  <c:v>42229</c:v>
                </c:pt>
                <c:pt idx="1726">
                  <c:v>42230</c:v>
                </c:pt>
                <c:pt idx="1727">
                  <c:v>42233</c:v>
                </c:pt>
                <c:pt idx="1728">
                  <c:v>42234</c:v>
                </c:pt>
                <c:pt idx="1729">
                  <c:v>42235</c:v>
                </c:pt>
                <c:pt idx="1730">
                  <c:v>42236</c:v>
                </c:pt>
                <c:pt idx="1731">
                  <c:v>42237</c:v>
                </c:pt>
                <c:pt idx="1732">
                  <c:v>42240</c:v>
                </c:pt>
                <c:pt idx="1733">
                  <c:v>42241</c:v>
                </c:pt>
                <c:pt idx="1734">
                  <c:v>42242</c:v>
                </c:pt>
                <c:pt idx="1735">
                  <c:v>42243</c:v>
                </c:pt>
                <c:pt idx="1736">
                  <c:v>42244</c:v>
                </c:pt>
                <c:pt idx="1737">
                  <c:v>42247</c:v>
                </c:pt>
                <c:pt idx="1738">
                  <c:v>42248</c:v>
                </c:pt>
                <c:pt idx="1739">
                  <c:v>42249</c:v>
                </c:pt>
                <c:pt idx="1740">
                  <c:v>42250</c:v>
                </c:pt>
                <c:pt idx="1741">
                  <c:v>42251</c:v>
                </c:pt>
                <c:pt idx="1742">
                  <c:v>42254</c:v>
                </c:pt>
                <c:pt idx="1743">
                  <c:v>42255</c:v>
                </c:pt>
                <c:pt idx="1744">
                  <c:v>42256</c:v>
                </c:pt>
                <c:pt idx="1745">
                  <c:v>42257</c:v>
                </c:pt>
                <c:pt idx="1746">
                  <c:v>42258</c:v>
                </c:pt>
                <c:pt idx="1747">
                  <c:v>42261</c:v>
                </c:pt>
                <c:pt idx="1748">
                  <c:v>42262</c:v>
                </c:pt>
                <c:pt idx="1749">
                  <c:v>42263</c:v>
                </c:pt>
                <c:pt idx="1750">
                  <c:v>42264</c:v>
                </c:pt>
                <c:pt idx="1751">
                  <c:v>42265</c:v>
                </c:pt>
                <c:pt idx="1752">
                  <c:v>42268</c:v>
                </c:pt>
                <c:pt idx="1753">
                  <c:v>42269</c:v>
                </c:pt>
                <c:pt idx="1754">
                  <c:v>42270</c:v>
                </c:pt>
                <c:pt idx="1755">
                  <c:v>42271</c:v>
                </c:pt>
                <c:pt idx="1756">
                  <c:v>42272</c:v>
                </c:pt>
                <c:pt idx="1757">
                  <c:v>42275</c:v>
                </c:pt>
                <c:pt idx="1758">
                  <c:v>42276</c:v>
                </c:pt>
                <c:pt idx="1759">
                  <c:v>42277</c:v>
                </c:pt>
                <c:pt idx="1760">
                  <c:v>42278</c:v>
                </c:pt>
                <c:pt idx="1761">
                  <c:v>42279</c:v>
                </c:pt>
                <c:pt idx="1762">
                  <c:v>42282</c:v>
                </c:pt>
                <c:pt idx="1763">
                  <c:v>42283</c:v>
                </c:pt>
                <c:pt idx="1764">
                  <c:v>42284</c:v>
                </c:pt>
                <c:pt idx="1765">
                  <c:v>42285</c:v>
                </c:pt>
                <c:pt idx="1766">
                  <c:v>42286</c:v>
                </c:pt>
                <c:pt idx="1767">
                  <c:v>42289</c:v>
                </c:pt>
                <c:pt idx="1768">
                  <c:v>42290</c:v>
                </c:pt>
                <c:pt idx="1769">
                  <c:v>42291</c:v>
                </c:pt>
                <c:pt idx="1770">
                  <c:v>42292</c:v>
                </c:pt>
                <c:pt idx="1771">
                  <c:v>42293</c:v>
                </c:pt>
                <c:pt idx="1772">
                  <c:v>42296</c:v>
                </c:pt>
                <c:pt idx="1773">
                  <c:v>42297</c:v>
                </c:pt>
                <c:pt idx="1774">
                  <c:v>42298</c:v>
                </c:pt>
                <c:pt idx="1775">
                  <c:v>42299</c:v>
                </c:pt>
                <c:pt idx="1776">
                  <c:v>42300</c:v>
                </c:pt>
                <c:pt idx="1777">
                  <c:v>42303</c:v>
                </c:pt>
                <c:pt idx="1778">
                  <c:v>42304</c:v>
                </c:pt>
                <c:pt idx="1779">
                  <c:v>42305</c:v>
                </c:pt>
                <c:pt idx="1780">
                  <c:v>42306</c:v>
                </c:pt>
                <c:pt idx="1781">
                  <c:v>42307</c:v>
                </c:pt>
                <c:pt idx="1782">
                  <c:v>42310</c:v>
                </c:pt>
                <c:pt idx="1783">
                  <c:v>42311</c:v>
                </c:pt>
                <c:pt idx="1784">
                  <c:v>42312</c:v>
                </c:pt>
                <c:pt idx="1785">
                  <c:v>42313</c:v>
                </c:pt>
                <c:pt idx="1786">
                  <c:v>42314</c:v>
                </c:pt>
                <c:pt idx="1787">
                  <c:v>42317</c:v>
                </c:pt>
                <c:pt idx="1788">
                  <c:v>42318</c:v>
                </c:pt>
                <c:pt idx="1789">
                  <c:v>42319</c:v>
                </c:pt>
                <c:pt idx="1790">
                  <c:v>42320</c:v>
                </c:pt>
                <c:pt idx="1791">
                  <c:v>42321</c:v>
                </c:pt>
                <c:pt idx="1792">
                  <c:v>42324</c:v>
                </c:pt>
                <c:pt idx="1793">
                  <c:v>42325</c:v>
                </c:pt>
                <c:pt idx="1794">
                  <c:v>42326</c:v>
                </c:pt>
                <c:pt idx="1795">
                  <c:v>42327</c:v>
                </c:pt>
                <c:pt idx="1796">
                  <c:v>42328</c:v>
                </c:pt>
                <c:pt idx="1797">
                  <c:v>42331</c:v>
                </c:pt>
                <c:pt idx="1798">
                  <c:v>42332</c:v>
                </c:pt>
                <c:pt idx="1799">
                  <c:v>42333</c:v>
                </c:pt>
                <c:pt idx="1800">
                  <c:v>42334</c:v>
                </c:pt>
                <c:pt idx="1801">
                  <c:v>42335</c:v>
                </c:pt>
                <c:pt idx="1802">
                  <c:v>42338</c:v>
                </c:pt>
                <c:pt idx="1803">
                  <c:v>42339</c:v>
                </c:pt>
                <c:pt idx="1804">
                  <c:v>42340</c:v>
                </c:pt>
                <c:pt idx="1805">
                  <c:v>42341</c:v>
                </c:pt>
                <c:pt idx="1806">
                  <c:v>42342</c:v>
                </c:pt>
                <c:pt idx="1807">
                  <c:v>42345</c:v>
                </c:pt>
                <c:pt idx="1808">
                  <c:v>42346</c:v>
                </c:pt>
                <c:pt idx="1809">
                  <c:v>42347</c:v>
                </c:pt>
                <c:pt idx="1810">
                  <c:v>42348</c:v>
                </c:pt>
                <c:pt idx="1811">
                  <c:v>42349</c:v>
                </c:pt>
                <c:pt idx="1812">
                  <c:v>42352</c:v>
                </c:pt>
                <c:pt idx="1813">
                  <c:v>42353</c:v>
                </c:pt>
                <c:pt idx="1814">
                  <c:v>42354</c:v>
                </c:pt>
                <c:pt idx="1815">
                  <c:v>42355</c:v>
                </c:pt>
                <c:pt idx="1816">
                  <c:v>42356</c:v>
                </c:pt>
                <c:pt idx="1817">
                  <c:v>42359</c:v>
                </c:pt>
                <c:pt idx="1818">
                  <c:v>42360</c:v>
                </c:pt>
                <c:pt idx="1819">
                  <c:v>42361</c:v>
                </c:pt>
                <c:pt idx="1820">
                  <c:v>42362</c:v>
                </c:pt>
                <c:pt idx="1821">
                  <c:v>42363</c:v>
                </c:pt>
                <c:pt idx="1822">
                  <c:v>42366</c:v>
                </c:pt>
                <c:pt idx="1823">
                  <c:v>42367</c:v>
                </c:pt>
                <c:pt idx="1824">
                  <c:v>42368</c:v>
                </c:pt>
                <c:pt idx="1825">
                  <c:v>42369</c:v>
                </c:pt>
                <c:pt idx="1826">
                  <c:v>42370</c:v>
                </c:pt>
                <c:pt idx="1827">
                  <c:v>42373</c:v>
                </c:pt>
                <c:pt idx="1828">
                  <c:v>42374</c:v>
                </c:pt>
                <c:pt idx="1829">
                  <c:v>42375</c:v>
                </c:pt>
                <c:pt idx="1830">
                  <c:v>42376</c:v>
                </c:pt>
                <c:pt idx="1831">
                  <c:v>42377</c:v>
                </c:pt>
                <c:pt idx="1832">
                  <c:v>42380</c:v>
                </c:pt>
                <c:pt idx="1833">
                  <c:v>42381</c:v>
                </c:pt>
                <c:pt idx="1834">
                  <c:v>42382</c:v>
                </c:pt>
                <c:pt idx="1835">
                  <c:v>42383</c:v>
                </c:pt>
                <c:pt idx="1836">
                  <c:v>42384</c:v>
                </c:pt>
                <c:pt idx="1837">
                  <c:v>42387</c:v>
                </c:pt>
                <c:pt idx="1838">
                  <c:v>42388</c:v>
                </c:pt>
                <c:pt idx="1839">
                  <c:v>42389</c:v>
                </c:pt>
                <c:pt idx="1840">
                  <c:v>42390</c:v>
                </c:pt>
                <c:pt idx="1841">
                  <c:v>42391</c:v>
                </c:pt>
                <c:pt idx="1842">
                  <c:v>42394</c:v>
                </c:pt>
                <c:pt idx="1843">
                  <c:v>42395</c:v>
                </c:pt>
                <c:pt idx="1844">
                  <c:v>42396</c:v>
                </c:pt>
                <c:pt idx="1845">
                  <c:v>42397</c:v>
                </c:pt>
                <c:pt idx="1846">
                  <c:v>42398</c:v>
                </c:pt>
                <c:pt idx="1847">
                  <c:v>42401</c:v>
                </c:pt>
                <c:pt idx="1848">
                  <c:v>42402</c:v>
                </c:pt>
                <c:pt idx="1849">
                  <c:v>42403</c:v>
                </c:pt>
                <c:pt idx="1850">
                  <c:v>42404</c:v>
                </c:pt>
                <c:pt idx="1851">
                  <c:v>42405</c:v>
                </c:pt>
                <c:pt idx="1852">
                  <c:v>42408</c:v>
                </c:pt>
                <c:pt idx="1853">
                  <c:v>42409</c:v>
                </c:pt>
                <c:pt idx="1854">
                  <c:v>42410</c:v>
                </c:pt>
                <c:pt idx="1855">
                  <c:v>42411</c:v>
                </c:pt>
                <c:pt idx="1856">
                  <c:v>42412</c:v>
                </c:pt>
                <c:pt idx="1857">
                  <c:v>42415</c:v>
                </c:pt>
                <c:pt idx="1858">
                  <c:v>42416</c:v>
                </c:pt>
                <c:pt idx="1859">
                  <c:v>42417</c:v>
                </c:pt>
                <c:pt idx="1860">
                  <c:v>42418</c:v>
                </c:pt>
                <c:pt idx="1861">
                  <c:v>42419</c:v>
                </c:pt>
                <c:pt idx="1862">
                  <c:v>42422</c:v>
                </c:pt>
                <c:pt idx="1863">
                  <c:v>42423</c:v>
                </c:pt>
                <c:pt idx="1864">
                  <c:v>42424</c:v>
                </c:pt>
                <c:pt idx="1865">
                  <c:v>42425</c:v>
                </c:pt>
                <c:pt idx="1866">
                  <c:v>42426</c:v>
                </c:pt>
                <c:pt idx="1867">
                  <c:v>42429</c:v>
                </c:pt>
                <c:pt idx="1868">
                  <c:v>42430</c:v>
                </c:pt>
                <c:pt idx="1869">
                  <c:v>42431</c:v>
                </c:pt>
                <c:pt idx="1870">
                  <c:v>42432</c:v>
                </c:pt>
                <c:pt idx="1871">
                  <c:v>42433</c:v>
                </c:pt>
                <c:pt idx="1872">
                  <c:v>42436</c:v>
                </c:pt>
                <c:pt idx="1873">
                  <c:v>42437</c:v>
                </c:pt>
                <c:pt idx="1874">
                  <c:v>42438</c:v>
                </c:pt>
                <c:pt idx="1875">
                  <c:v>42439</c:v>
                </c:pt>
                <c:pt idx="1876">
                  <c:v>42440</c:v>
                </c:pt>
                <c:pt idx="1877">
                  <c:v>42443</c:v>
                </c:pt>
                <c:pt idx="1878">
                  <c:v>42444</c:v>
                </c:pt>
                <c:pt idx="1879">
                  <c:v>42445</c:v>
                </c:pt>
                <c:pt idx="1880">
                  <c:v>42446</c:v>
                </c:pt>
                <c:pt idx="1881">
                  <c:v>42447</c:v>
                </c:pt>
                <c:pt idx="1882">
                  <c:v>42450</c:v>
                </c:pt>
                <c:pt idx="1883">
                  <c:v>42451</c:v>
                </c:pt>
                <c:pt idx="1884">
                  <c:v>42452</c:v>
                </c:pt>
                <c:pt idx="1885">
                  <c:v>42453</c:v>
                </c:pt>
                <c:pt idx="1886">
                  <c:v>42454</c:v>
                </c:pt>
                <c:pt idx="1887">
                  <c:v>42457</c:v>
                </c:pt>
                <c:pt idx="1888">
                  <c:v>42458</c:v>
                </c:pt>
                <c:pt idx="1889">
                  <c:v>42459</c:v>
                </c:pt>
                <c:pt idx="1890">
                  <c:v>42460</c:v>
                </c:pt>
                <c:pt idx="1891">
                  <c:v>42461</c:v>
                </c:pt>
                <c:pt idx="1892">
                  <c:v>42464</c:v>
                </c:pt>
                <c:pt idx="1893">
                  <c:v>42465</c:v>
                </c:pt>
                <c:pt idx="1894">
                  <c:v>42466</c:v>
                </c:pt>
                <c:pt idx="1895">
                  <c:v>42467</c:v>
                </c:pt>
                <c:pt idx="1896">
                  <c:v>42468</c:v>
                </c:pt>
                <c:pt idx="1897">
                  <c:v>42471</c:v>
                </c:pt>
                <c:pt idx="1898">
                  <c:v>42472</c:v>
                </c:pt>
                <c:pt idx="1899">
                  <c:v>42473</c:v>
                </c:pt>
                <c:pt idx="1900">
                  <c:v>42474</c:v>
                </c:pt>
                <c:pt idx="1901">
                  <c:v>42475</c:v>
                </c:pt>
                <c:pt idx="1902">
                  <c:v>42478</c:v>
                </c:pt>
                <c:pt idx="1903">
                  <c:v>42479</c:v>
                </c:pt>
                <c:pt idx="1904">
                  <c:v>42480</c:v>
                </c:pt>
                <c:pt idx="1905">
                  <c:v>42481</c:v>
                </c:pt>
                <c:pt idx="1906">
                  <c:v>42482</c:v>
                </c:pt>
                <c:pt idx="1907">
                  <c:v>42485</c:v>
                </c:pt>
                <c:pt idx="1908">
                  <c:v>42486</c:v>
                </c:pt>
                <c:pt idx="1909">
                  <c:v>42487</c:v>
                </c:pt>
                <c:pt idx="1910">
                  <c:v>42488</c:v>
                </c:pt>
                <c:pt idx="1911">
                  <c:v>42489</c:v>
                </c:pt>
                <c:pt idx="1912">
                  <c:v>42492</c:v>
                </c:pt>
                <c:pt idx="1913">
                  <c:v>42493</c:v>
                </c:pt>
                <c:pt idx="1914">
                  <c:v>42494</c:v>
                </c:pt>
                <c:pt idx="1915">
                  <c:v>42495</c:v>
                </c:pt>
                <c:pt idx="1916">
                  <c:v>42496</c:v>
                </c:pt>
                <c:pt idx="1917">
                  <c:v>42499</c:v>
                </c:pt>
                <c:pt idx="1918">
                  <c:v>42500</c:v>
                </c:pt>
                <c:pt idx="1919">
                  <c:v>42501</c:v>
                </c:pt>
                <c:pt idx="1920">
                  <c:v>42502</c:v>
                </c:pt>
                <c:pt idx="1921">
                  <c:v>42503</c:v>
                </c:pt>
                <c:pt idx="1922">
                  <c:v>42506</c:v>
                </c:pt>
                <c:pt idx="1923">
                  <c:v>42507</c:v>
                </c:pt>
                <c:pt idx="1924">
                  <c:v>42508</c:v>
                </c:pt>
                <c:pt idx="1925">
                  <c:v>42509</c:v>
                </c:pt>
                <c:pt idx="1926">
                  <c:v>42510</c:v>
                </c:pt>
                <c:pt idx="1927">
                  <c:v>42513</c:v>
                </c:pt>
                <c:pt idx="1928">
                  <c:v>42514</c:v>
                </c:pt>
                <c:pt idx="1929">
                  <c:v>42515</c:v>
                </c:pt>
                <c:pt idx="1930">
                  <c:v>42516</c:v>
                </c:pt>
                <c:pt idx="1931">
                  <c:v>42517</c:v>
                </c:pt>
                <c:pt idx="1932">
                  <c:v>42520</c:v>
                </c:pt>
                <c:pt idx="1933">
                  <c:v>42521</c:v>
                </c:pt>
                <c:pt idx="1934">
                  <c:v>42522</c:v>
                </c:pt>
                <c:pt idx="1935">
                  <c:v>42523</c:v>
                </c:pt>
                <c:pt idx="1936">
                  <c:v>42524</c:v>
                </c:pt>
                <c:pt idx="1937">
                  <c:v>42527</c:v>
                </c:pt>
                <c:pt idx="1938">
                  <c:v>42528</c:v>
                </c:pt>
                <c:pt idx="1939">
                  <c:v>42529</c:v>
                </c:pt>
                <c:pt idx="1940">
                  <c:v>42530</c:v>
                </c:pt>
                <c:pt idx="1941">
                  <c:v>42531</c:v>
                </c:pt>
                <c:pt idx="1942">
                  <c:v>42534</c:v>
                </c:pt>
                <c:pt idx="1943">
                  <c:v>42535</c:v>
                </c:pt>
                <c:pt idx="1944">
                  <c:v>42536</c:v>
                </c:pt>
                <c:pt idx="1945">
                  <c:v>42537</c:v>
                </c:pt>
                <c:pt idx="1946">
                  <c:v>42538</c:v>
                </c:pt>
                <c:pt idx="1947">
                  <c:v>42541</c:v>
                </c:pt>
                <c:pt idx="1948">
                  <c:v>42542</c:v>
                </c:pt>
                <c:pt idx="1949">
                  <c:v>42543</c:v>
                </c:pt>
                <c:pt idx="1950">
                  <c:v>42544</c:v>
                </c:pt>
                <c:pt idx="1951">
                  <c:v>42545</c:v>
                </c:pt>
                <c:pt idx="1952">
                  <c:v>42548</c:v>
                </c:pt>
                <c:pt idx="1953">
                  <c:v>42549</c:v>
                </c:pt>
                <c:pt idx="1954">
                  <c:v>42550</c:v>
                </c:pt>
                <c:pt idx="1955">
                  <c:v>42551</c:v>
                </c:pt>
                <c:pt idx="1956">
                  <c:v>42552</c:v>
                </c:pt>
                <c:pt idx="1957">
                  <c:v>42555</c:v>
                </c:pt>
                <c:pt idx="1958">
                  <c:v>42556</c:v>
                </c:pt>
                <c:pt idx="1959">
                  <c:v>42557</c:v>
                </c:pt>
                <c:pt idx="1960">
                  <c:v>42558</c:v>
                </c:pt>
                <c:pt idx="1961">
                  <c:v>42559</c:v>
                </c:pt>
                <c:pt idx="1962">
                  <c:v>42562</c:v>
                </c:pt>
                <c:pt idx="1963">
                  <c:v>42563</c:v>
                </c:pt>
                <c:pt idx="1964">
                  <c:v>42564</c:v>
                </c:pt>
                <c:pt idx="1965">
                  <c:v>42565</c:v>
                </c:pt>
                <c:pt idx="1966">
                  <c:v>42566</c:v>
                </c:pt>
                <c:pt idx="1967">
                  <c:v>42569</c:v>
                </c:pt>
                <c:pt idx="1968">
                  <c:v>42570</c:v>
                </c:pt>
                <c:pt idx="1969">
                  <c:v>42571</c:v>
                </c:pt>
                <c:pt idx="1970">
                  <c:v>42572</c:v>
                </c:pt>
                <c:pt idx="1971">
                  <c:v>42573</c:v>
                </c:pt>
                <c:pt idx="1972">
                  <c:v>42576</c:v>
                </c:pt>
                <c:pt idx="1973">
                  <c:v>42577</c:v>
                </c:pt>
                <c:pt idx="1974">
                  <c:v>42578</c:v>
                </c:pt>
                <c:pt idx="1975">
                  <c:v>42579</c:v>
                </c:pt>
                <c:pt idx="1976">
                  <c:v>42580</c:v>
                </c:pt>
                <c:pt idx="1977">
                  <c:v>42583</c:v>
                </c:pt>
                <c:pt idx="1978">
                  <c:v>42584</c:v>
                </c:pt>
                <c:pt idx="1979">
                  <c:v>42585</c:v>
                </c:pt>
                <c:pt idx="1980">
                  <c:v>42586</c:v>
                </c:pt>
                <c:pt idx="1981">
                  <c:v>42587</c:v>
                </c:pt>
                <c:pt idx="1982">
                  <c:v>42590</c:v>
                </c:pt>
                <c:pt idx="1983">
                  <c:v>42591</c:v>
                </c:pt>
                <c:pt idx="1984">
                  <c:v>42592</c:v>
                </c:pt>
                <c:pt idx="1985">
                  <c:v>42593</c:v>
                </c:pt>
                <c:pt idx="1986">
                  <c:v>42594</c:v>
                </c:pt>
                <c:pt idx="1987">
                  <c:v>42597</c:v>
                </c:pt>
                <c:pt idx="1988">
                  <c:v>42598</c:v>
                </c:pt>
                <c:pt idx="1989">
                  <c:v>42599</c:v>
                </c:pt>
                <c:pt idx="1990">
                  <c:v>42600</c:v>
                </c:pt>
                <c:pt idx="1991">
                  <c:v>42601</c:v>
                </c:pt>
                <c:pt idx="1992">
                  <c:v>42604</c:v>
                </c:pt>
                <c:pt idx="1993">
                  <c:v>42605</c:v>
                </c:pt>
                <c:pt idx="1994">
                  <c:v>42606</c:v>
                </c:pt>
                <c:pt idx="1995">
                  <c:v>42607</c:v>
                </c:pt>
                <c:pt idx="1996">
                  <c:v>42608</c:v>
                </c:pt>
                <c:pt idx="1997">
                  <c:v>42611</c:v>
                </c:pt>
                <c:pt idx="1998">
                  <c:v>42612</c:v>
                </c:pt>
                <c:pt idx="1999">
                  <c:v>42613</c:v>
                </c:pt>
                <c:pt idx="2000">
                  <c:v>42614</c:v>
                </c:pt>
                <c:pt idx="2001">
                  <c:v>42615</c:v>
                </c:pt>
                <c:pt idx="2002">
                  <c:v>42618</c:v>
                </c:pt>
                <c:pt idx="2003">
                  <c:v>42619</c:v>
                </c:pt>
                <c:pt idx="2004">
                  <c:v>42620</c:v>
                </c:pt>
                <c:pt idx="2005">
                  <c:v>42621</c:v>
                </c:pt>
                <c:pt idx="2006">
                  <c:v>42622</c:v>
                </c:pt>
                <c:pt idx="2007">
                  <c:v>42625</c:v>
                </c:pt>
                <c:pt idx="2008">
                  <c:v>42626</c:v>
                </c:pt>
                <c:pt idx="2009">
                  <c:v>42627</c:v>
                </c:pt>
                <c:pt idx="2010">
                  <c:v>42628</c:v>
                </c:pt>
                <c:pt idx="2011">
                  <c:v>42629</c:v>
                </c:pt>
                <c:pt idx="2012">
                  <c:v>42632</c:v>
                </c:pt>
                <c:pt idx="2013">
                  <c:v>42633</c:v>
                </c:pt>
                <c:pt idx="2014">
                  <c:v>42634</c:v>
                </c:pt>
                <c:pt idx="2015">
                  <c:v>42635</c:v>
                </c:pt>
                <c:pt idx="2016">
                  <c:v>42636</c:v>
                </c:pt>
                <c:pt idx="2017">
                  <c:v>42639</c:v>
                </c:pt>
                <c:pt idx="2018">
                  <c:v>42640</c:v>
                </c:pt>
                <c:pt idx="2019">
                  <c:v>42641</c:v>
                </c:pt>
                <c:pt idx="2020">
                  <c:v>42642</c:v>
                </c:pt>
                <c:pt idx="2021">
                  <c:v>42643</c:v>
                </c:pt>
                <c:pt idx="2022">
                  <c:v>42646</c:v>
                </c:pt>
                <c:pt idx="2023">
                  <c:v>42647</c:v>
                </c:pt>
                <c:pt idx="2024">
                  <c:v>42648</c:v>
                </c:pt>
                <c:pt idx="2025">
                  <c:v>42649</c:v>
                </c:pt>
                <c:pt idx="2026">
                  <c:v>42650</c:v>
                </c:pt>
                <c:pt idx="2027">
                  <c:v>42653</c:v>
                </c:pt>
                <c:pt idx="2028">
                  <c:v>42654</c:v>
                </c:pt>
                <c:pt idx="2029">
                  <c:v>42655</c:v>
                </c:pt>
                <c:pt idx="2030">
                  <c:v>42656</c:v>
                </c:pt>
                <c:pt idx="2031">
                  <c:v>42657</c:v>
                </c:pt>
                <c:pt idx="2032">
                  <c:v>42660</c:v>
                </c:pt>
                <c:pt idx="2033">
                  <c:v>42661</c:v>
                </c:pt>
                <c:pt idx="2034">
                  <c:v>42662</c:v>
                </c:pt>
                <c:pt idx="2035">
                  <c:v>42663</c:v>
                </c:pt>
                <c:pt idx="2036">
                  <c:v>42664</c:v>
                </c:pt>
                <c:pt idx="2037">
                  <c:v>42667</c:v>
                </c:pt>
                <c:pt idx="2038">
                  <c:v>42668</c:v>
                </c:pt>
                <c:pt idx="2039">
                  <c:v>42669</c:v>
                </c:pt>
                <c:pt idx="2040">
                  <c:v>42670</c:v>
                </c:pt>
                <c:pt idx="2041">
                  <c:v>42671</c:v>
                </c:pt>
                <c:pt idx="2042">
                  <c:v>42674</c:v>
                </c:pt>
                <c:pt idx="2043">
                  <c:v>42675</c:v>
                </c:pt>
                <c:pt idx="2044">
                  <c:v>42676</c:v>
                </c:pt>
                <c:pt idx="2045">
                  <c:v>42677</c:v>
                </c:pt>
                <c:pt idx="2046">
                  <c:v>42678</c:v>
                </c:pt>
                <c:pt idx="2047">
                  <c:v>42681</c:v>
                </c:pt>
                <c:pt idx="2048">
                  <c:v>42682</c:v>
                </c:pt>
                <c:pt idx="2049">
                  <c:v>42683</c:v>
                </c:pt>
                <c:pt idx="2050">
                  <c:v>42684</c:v>
                </c:pt>
                <c:pt idx="2051">
                  <c:v>42685</c:v>
                </c:pt>
                <c:pt idx="2052">
                  <c:v>42688</c:v>
                </c:pt>
                <c:pt idx="2053">
                  <c:v>42689</c:v>
                </c:pt>
                <c:pt idx="2054">
                  <c:v>42690</c:v>
                </c:pt>
                <c:pt idx="2055">
                  <c:v>42691</c:v>
                </c:pt>
                <c:pt idx="2056">
                  <c:v>42692</c:v>
                </c:pt>
                <c:pt idx="2057">
                  <c:v>42695</c:v>
                </c:pt>
                <c:pt idx="2058">
                  <c:v>42696</c:v>
                </c:pt>
                <c:pt idx="2059">
                  <c:v>42697</c:v>
                </c:pt>
                <c:pt idx="2060">
                  <c:v>42698</c:v>
                </c:pt>
                <c:pt idx="2061">
                  <c:v>42699</c:v>
                </c:pt>
                <c:pt idx="2062">
                  <c:v>42702</c:v>
                </c:pt>
                <c:pt idx="2063">
                  <c:v>42703</c:v>
                </c:pt>
                <c:pt idx="2064">
                  <c:v>42704</c:v>
                </c:pt>
                <c:pt idx="2065">
                  <c:v>42705</c:v>
                </c:pt>
                <c:pt idx="2066">
                  <c:v>42706</c:v>
                </c:pt>
                <c:pt idx="2067">
                  <c:v>42709</c:v>
                </c:pt>
                <c:pt idx="2068">
                  <c:v>42710</c:v>
                </c:pt>
                <c:pt idx="2069">
                  <c:v>42711</c:v>
                </c:pt>
                <c:pt idx="2070">
                  <c:v>42712</c:v>
                </c:pt>
                <c:pt idx="2071">
                  <c:v>42713</c:v>
                </c:pt>
                <c:pt idx="2072">
                  <c:v>42716</c:v>
                </c:pt>
                <c:pt idx="2073">
                  <c:v>42717</c:v>
                </c:pt>
                <c:pt idx="2074">
                  <c:v>42718</c:v>
                </c:pt>
                <c:pt idx="2075">
                  <c:v>42719</c:v>
                </c:pt>
                <c:pt idx="2076">
                  <c:v>42720</c:v>
                </c:pt>
                <c:pt idx="2077">
                  <c:v>42723</c:v>
                </c:pt>
                <c:pt idx="2078">
                  <c:v>42724</c:v>
                </c:pt>
                <c:pt idx="2079">
                  <c:v>42725</c:v>
                </c:pt>
                <c:pt idx="2080">
                  <c:v>42726</c:v>
                </c:pt>
                <c:pt idx="2081">
                  <c:v>42727</c:v>
                </c:pt>
                <c:pt idx="2082">
                  <c:v>42730</c:v>
                </c:pt>
                <c:pt idx="2083">
                  <c:v>42731</c:v>
                </c:pt>
                <c:pt idx="2084">
                  <c:v>42732</c:v>
                </c:pt>
                <c:pt idx="2085">
                  <c:v>42733</c:v>
                </c:pt>
                <c:pt idx="2086">
                  <c:v>42734</c:v>
                </c:pt>
                <c:pt idx="2087">
                  <c:v>42737</c:v>
                </c:pt>
                <c:pt idx="2088">
                  <c:v>42738</c:v>
                </c:pt>
                <c:pt idx="2089">
                  <c:v>42739</c:v>
                </c:pt>
                <c:pt idx="2090">
                  <c:v>42740</c:v>
                </c:pt>
                <c:pt idx="2091">
                  <c:v>42741</c:v>
                </c:pt>
                <c:pt idx="2092">
                  <c:v>42744</c:v>
                </c:pt>
                <c:pt idx="2093">
                  <c:v>42745</c:v>
                </c:pt>
                <c:pt idx="2094">
                  <c:v>42746</c:v>
                </c:pt>
                <c:pt idx="2095">
                  <c:v>42747</c:v>
                </c:pt>
                <c:pt idx="2096">
                  <c:v>42748</c:v>
                </c:pt>
                <c:pt idx="2097">
                  <c:v>42751</c:v>
                </c:pt>
                <c:pt idx="2098">
                  <c:v>42752</c:v>
                </c:pt>
                <c:pt idx="2099">
                  <c:v>42753</c:v>
                </c:pt>
                <c:pt idx="2100">
                  <c:v>42754</c:v>
                </c:pt>
                <c:pt idx="2101">
                  <c:v>42755</c:v>
                </c:pt>
                <c:pt idx="2102">
                  <c:v>42758</c:v>
                </c:pt>
                <c:pt idx="2103">
                  <c:v>42759</c:v>
                </c:pt>
                <c:pt idx="2104">
                  <c:v>42760</c:v>
                </c:pt>
                <c:pt idx="2105">
                  <c:v>42761</c:v>
                </c:pt>
                <c:pt idx="2106">
                  <c:v>42762</c:v>
                </c:pt>
                <c:pt idx="2107">
                  <c:v>42765</c:v>
                </c:pt>
                <c:pt idx="2108">
                  <c:v>42766</c:v>
                </c:pt>
                <c:pt idx="2109">
                  <c:v>42767</c:v>
                </c:pt>
                <c:pt idx="2110">
                  <c:v>42768</c:v>
                </c:pt>
                <c:pt idx="2111">
                  <c:v>42769</c:v>
                </c:pt>
                <c:pt idx="2112">
                  <c:v>42772</c:v>
                </c:pt>
                <c:pt idx="2113">
                  <c:v>42773</c:v>
                </c:pt>
                <c:pt idx="2114">
                  <c:v>42774</c:v>
                </c:pt>
                <c:pt idx="2115">
                  <c:v>42775</c:v>
                </c:pt>
                <c:pt idx="2116">
                  <c:v>42776</c:v>
                </c:pt>
                <c:pt idx="2117">
                  <c:v>42779</c:v>
                </c:pt>
                <c:pt idx="2118">
                  <c:v>42780</c:v>
                </c:pt>
                <c:pt idx="2119">
                  <c:v>42781</c:v>
                </c:pt>
                <c:pt idx="2120">
                  <c:v>42782</c:v>
                </c:pt>
                <c:pt idx="2121">
                  <c:v>42783</c:v>
                </c:pt>
                <c:pt idx="2122">
                  <c:v>42786</c:v>
                </c:pt>
                <c:pt idx="2123">
                  <c:v>42787</c:v>
                </c:pt>
                <c:pt idx="2124">
                  <c:v>42788</c:v>
                </c:pt>
                <c:pt idx="2125">
                  <c:v>42789</c:v>
                </c:pt>
                <c:pt idx="2126">
                  <c:v>42790</c:v>
                </c:pt>
                <c:pt idx="2127">
                  <c:v>42793</c:v>
                </c:pt>
                <c:pt idx="2128">
                  <c:v>42794</c:v>
                </c:pt>
                <c:pt idx="2129">
                  <c:v>42795</c:v>
                </c:pt>
                <c:pt idx="2130">
                  <c:v>42796</c:v>
                </c:pt>
                <c:pt idx="2131">
                  <c:v>42797</c:v>
                </c:pt>
                <c:pt idx="2132">
                  <c:v>42800</c:v>
                </c:pt>
                <c:pt idx="2133">
                  <c:v>42801</c:v>
                </c:pt>
                <c:pt idx="2134">
                  <c:v>42802</c:v>
                </c:pt>
                <c:pt idx="2135">
                  <c:v>42803</c:v>
                </c:pt>
                <c:pt idx="2136">
                  <c:v>42804</c:v>
                </c:pt>
                <c:pt idx="2137">
                  <c:v>42807</c:v>
                </c:pt>
                <c:pt idx="2138">
                  <c:v>42808</c:v>
                </c:pt>
                <c:pt idx="2139">
                  <c:v>42809</c:v>
                </c:pt>
                <c:pt idx="2140">
                  <c:v>42810</c:v>
                </c:pt>
                <c:pt idx="2141">
                  <c:v>42811</c:v>
                </c:pt>
                <c:pt idx="2142">
                  <c:v>42814</c:v>
                </c:pt>
                <c:pt idx="2143">
                  <c:v>42815</c:v>
                </c:pt>
                <c:pt idx="2144">
                  <c:v>42816</c:v>
                </c:pt>
                <c:pt idx="2145">
                  <c:v>42817</c:v>
                </c:pt>
                <c:pt idx="2146">
                  <c:v>42818</c:v>
                </c:pt>
                <c:pt idx="2147">
                  <c:v>42821</c:v>
                </c:pt>
                <c:pt idx="2148">
                  <c:v>42822</c:v>
                </c:pt>
                <c:pt idx="2149">
                  <c:v>42823</c:v>
                </c:pt>
                <c:pt idx="2150">
                  <c:v>42824</c:v>
                </c:pt>
                <c:pt idx="2151">
                  <c:v>42825</c:v>
                </c:pt>
                <c:pt idx="2152">
                  <c:v>42828</c:v>
                </c:pt>
                <c:pt idx="2153">
                  <c:v>42829</c:v>
                </c:pt>
                <c:pt idx="2154">
                  <c:v>42830</c:v>
                </c:pt>
                <c:pt idx="2155">
                  <c:v>42831</c:v>
                </c:pt>
                <c:pt idx="2156">
                  <c:v>42832</c:v>
                </c:pt>
                <c:pt idx="2157">
                  <c:v>42835</c:v>
                </c:pt>
                <c:pt idx="2158">
                  <c:v>42836</c:v>
                </c:pt>
                <c:pt idx="2159">
                  <c:v>42837</c:v>
                </c:pt>
                <c:pt idx="2160">
                  <c:v>42838</c:v>
                </c:pt>
                <c:pt idx="2161">
                  <c:v>42839</c:v>
                </c:pt>
                <c:pt idx="2162">
                  <c:v>42842</c:v>
                </c:pt>
                <c:pt idx="2163">
                  <c:v>42843</c:v>
                </c:pt>
                <c:pt idx="2164">
                  <c:v>42844</c:v>
                </c:pt>
                <c:pt idx="2165">
                  <c:v>42845</c:v>
                </c:pt>
                <c:pt idx="2166">
                  <c:v>42846</c:v>
                </c:pt>
                <c:pt idx="2167">
                  <c:v>42849</c:v>
                </c:pt>
                <c:pt idx="2168">
                  <c:v>42850</c:v>
                </c:pt>
                <c:pt idx="2169">
                  <c:v>42851</c:v>
                </c:pt>
                <c:pt idx="2170">
                  <c:v>42852</c:v>
                </c:pt>
                <c:pt idx="2171">
                  <c:v>42853</c:v>
                </c:pt>
                <c:pt idx="2172">
                  <c:v>42856</c:v>
                </c:pt>
                <c:pt idx="2173">
                  <c:v>42857</c:v>
                </c:pt>
                <c:pt idx="2174">
                  <c:v>42858</c:v>
                </c:pt>
                <c:pt idx="2175">
                  <c:v>42859</c:v>
                </c:pt>
                <c:pt idx="2176">
                  <c:v>42860</c:v>
                </c:pt>
                <c:pt idx="2177">
                  <c:v>42863</c:v>
                </c:pt>
                <c:pt idx="2178">
                  <c:v>42864</c:v>
                </c:pt>
                <c:pt idx="2179">
                  <c:v>42865</c:v>
                </c:pt>
                <c:pt idx="2180">
                  <c:v>42866</c:v>
                </c:pt>
                <c:pt idx="2181">
                  <c:v>42867</c:v>
                </c:pt>
                <c:pt idx="2182">
                  <c:v>42870</c:v>
                </c:pt>
                <c:pt idx="2183">
                  <c:v>42871</c:v>
                </c:pt>
                <c:pt idx="2184">
                  <c:v>42872</c:v>
                </c:pt>
                <c:pt idx="2185">
                  <c:v>42873</c:v>
                </c:pt>
                <c:pt idx="2186">
                  <c:v>42874</c:v>
                </c:pt>
                <c:pt idx="2187">
                  <c:v>42877</c:v>
                </c:pt>
                <c:pt idx="2188">
                  <c:v>42878</c:v>
                </c:pt>
                <c:pt idx="2189">
                  <c:v>42879</c:v>
                </c:pt>
                <c:pt idx="2190">
                  <c:v>42880</c:v>
                </c:pt>
                <c:pt idx="2191">
                  <c:v>42881</c:v>
                </c:pt>
                <c:pt idx="2192">
                  <c:v>42884</c:v>
                </c:pt>
                <c:pt idx="2193">
                  <c:v>42885</c:v>
                </c:pt>
                <c:pt idx="2194">
                  <c:v>42886</c:v>
                </c:pt>
                <c:pt idx="2195">
                  <c:v>42887</c:v>
                </c:pt>
                <c:pt idx="2196">
                  <c:v>42888</c:v>
                </c:pt>
                <c:pt idx="2197">
                  <c:v>42891</c:v>
                </c:pt>
                <c:pt idx="2198">
                  <c:v>42892</c:v>
                </c:pt>
                <c:pt idx="2199">
                  <c:v>42893</c:v>
                </c:pt>
                <c:pt idx="2200">
                  <c:v>42894</c:v>
                </c:pt>
                <c:pt idx="2201">
                  <c:v>42895</c:v>
                </c:pt>
                <c:pt idx="2202">
                  <c:v>42898</c:v>
                </c:pt>
                <c:pt idx="2203">
                  <c:v>42899</c:v>
                </c:pt>
                <c:pt idx="2204">
                  <c:v>42900</c:v>
                </c:pt>
                <c:pt idx="2205">
                  <c:v>42901</c:v>
                </c:pt>
                <c:pt idx="2206">
                  <c:v>42902</c:v>
                </c:pt>
                <c:pt idx="2207">
                  <c:v>42905</c:v>
                </c:pt>
                <c:pt idx="2208">
                  <c:v>42906</c:v>
                </c:pt>
                <c:pt idx="2209">
                  <c:v>42907</c:v>
                </c:pt>
                <c:pt idx="2210">
                  <c:v>42908</c:v>
                </c:pt>
                <c:pt idx="2211">
                  <c:v>42909</c:v>
                </c:pt>
                <c:pt idx="2212">
                  <c:v>42912</c:v>
                </c:pt>
                <c:pt idx="2213">
                  <c:v>42913</c:v>
                </c:pt>
                <c:pt idx="2214">
                  <c:v>42914</c:v>
                </c:pt>
                <c:pt idx="2215">
                  <c:v>42915</c:v>
                </c:pt>
                <c:pt idx="2216">
                  <c:v>42916</c:v>
                </c:pt>
                <c:pt idx="2217">
                  <c:v>42919</c:v>
                </c:pt>
                <c:pt idx="2218">
                  <c:v>42920</c:v>
                </c:pt>
                <c:pt idx="2219">
                  <c:v>42921</c:v>
                </c:pt>
                <c:pt idx="2220">
                  <c:v>42922</c:v>
                </c:pt>
                <c:pt idx="2221">
                  <c:v>42923</c:v>
                </c:pt>
                <c:pt idx="2222">
                  <c:v>42926</c:v>
                </c:pt>
                <c:pt idx="2223">
                  <c:v>42927</c:v>
                </c:pt>
                <c:pt idx="2224">
                  <c:v>42928</c:v>
                </c:pt>
                <c:pt idx="2225">
                  <c:v>42929</c:v>
                </c:pt>
                <c:pt idx="2226">
                  <c:v>42930</c:v>
                </c:pt>
                <c:pt idx="2227">
                  <c:v>42933</c:v>
                </c:pt>
                <c:pt idx="2228">
                  <c:v>42934</c:v>
                </c:pt>
                <c:pt idx="2229">
                  <c:v>42935</c:v>
                </c:pt>
                <c:pt idx="2230">
                  <c:v>42936</c:v>
                </c:pt>
                <c:pt idx="2231">
                  <c:v>42937</c:v>
                </c:pt>
                <c:pt idx="2232">
                  <c:v>42940</c:v>
                </c:pt>
                <c:pt idx="2233">
                  <c:v>42941</c:v>
                </c:pt>
                <c:pt idx="2234">
                  <c:v>42942</c:v>
                </c:pt>
                <c:pt idx="2235">
                  <c:v>42943</c:v>
                </c:pt>
                <c:pt idx="2236">
                  <c:v>42944</c:v>
                </c:pt>
                <c:pt idx="2237">
                  <c:v>42947</c:v>
                </c:pt>
                <c:pt idx="2238">
                  <c:v>42948</c:v>
                </c:pt>
                <c:pt idx="2239">
                  <c:v>42949</c:v>
                </c:pt>
                <c:pt idx="2240">
                  <c:v>42950</c:v>
                </c:pt>
                <c:pt idx="2241">
                  <c:v>42951</c:v>
                </c:pt>
                <c:pt idx="2242">
                  <c:v>42954</c:v>
                </c:pt>
                <c:pt idx="2243">
                  <c:v>42955</c:v>
                </c:pt>
                <c:pt idx="2244">
                  <c:v>42956</c:v>
                </c:pt>
                <c:pt idx="2245">
                  <c:v>42957</c:v>
                </c:pt>
                <c:pt idx="2246">
                  <c:v>42958</c:v>
                </c:pt>
                <c:pt idx="2247">
                  <c:v>42961</c:v>
                </c:pt>
                <c:pt idx="2248">
                  <c:v>42962</c:v>
                </c:pt>
                <c:pt idx="2249">
                  <c:v>42963</c:v>
                </c:pt>
                <c:pt idx="2250">
                  <c:v>42964</c:v>
                </c:pt>
                <c:pt idx="2251">
                  <c:v>42965</c:v>
                </c:pt>
                <c:pt idx="2252">
                  <c:v>42968</c:v>
                </c:pt>
                <c:pt idx="2253">
                  <c:v>42969</c:v>
                </c:pt>
                <c:pt idx="2254">
                  <c:v>42970</c:v>
                </c:pt>
                <c:pt idx="2255">
                  <c:v>42971</c:v>
                </c:pt>
                <c:pt idx="2256">
                  <c:v>42972</c:v>
                </c:pt>
                <c:pt idx="2257">
                  <c:v>42975</c:v>
                </c:pt>
                <c:pt idx="2258">
                  <c:v>42976</c:v>
                </c:pt>
                <c:pt idx="2259">
                  <c:v>42977</c:v>
                </c:pt>
                <c:pt idx="2260">
                  <c:v>42978</c:v>
                </c:pt>
                <c:pt idx="2261">
                  <c:v>42979</c:v>
                </c:pt>
                <c:pt idx="2262">
                  <c:v>42982</c:v>
                </c:pt>
                <c:pt idx="2263">
                  <c:v>42983</c:v>
                </c:pt>
                <c:pt idx="2264">
                  <c:v>42984</c:v>
                </c:pt>
                <c:pt idx="2265">
                  <c:v>42985</c:v>
                </c:pt>
                <c:pt idx="2266">
                  <c:v>42986</c:v>
                </c:pt>
                <c:pt idx="2267">
                  <c:v>42989</c:v>
                </c:pt>
                <c:pt idx="2268">
                  <c:v>42990</c:v>
                </c:pt>
                <c:pt idx="2269">
                  <c:v>42991</c:v>
                </c:pt>
                <c:pt idx="2270">
                  <c:v>42992</c:v>
                </c:pt>
                <c:pt idx="2271">
                  <c:v>42993</c:v>
                </c:pt>
                <c:pt idx="2272">
                  <c:v>42996</c:v>
                </c:pt>
                <c:pt idx="2273">
                  <c:v>42997</c:v>
                </c:pt>
                <c:pt idx="2274">
                  <c:v>42998</c:v>
                </c:pt>
                <c:pt idx="2275">
                  <c:v>42999</c:v>
                </c:pt>
                <c:pt idx="2276">
                  <c:v>43000</c:v>
                </c:pt>
                <c:pt idx="2277">
                  <c:v>43003</c:v>
                </c:pt>
                <c:pt idx="2278">
                  <c:v>43004</c:v>
                </c:pt>
                <c:pt idx="2279">
                  <c:v>43005</c:v>
                </c:pt>
                <c:pt idx="2280">
                  <c:v>43006</c:v>
                </c:pt>
                <c:pt idx="2281">
                  <c:v>43007</c:v>
                </c:pt>
                <c:pt idx="2282">
                  <c:v>43010</c:v>
                </c:pt>
                <c:pt idx="2283">
                  <c:v>43011</c:v>
                </c:pt>
                <c:pt idx="2284">
                  <c:v>43012</c:v>
                </c:pt>
                <c:pt idx="2285">
                  <c:v>43013</c:v>
                </c:pt>
                <c:pt idx="2286">
                  <c:v>43014</c:v>
                </c:pt>
                <c:pt idx="2287">
                  <c:v>43017</c:v>
                </c:pt>
                <c:pt idx="2288">
                  <c:v>43018</c:v>
                </c:pt>
                <c:pt idx="2289">
                  <c:v>43019</c:v>
                </c:pt>
                <c:pt idx="2290">
                  <c:v>43020</c:v>
                </c:pt>
                <c:pt idx="2291">
                  <c:v>43021</c:v>
                </c:pt>
                <c:pt idx="2292">
                  <c:v>43024</c:v>
                </c:pt>
                <c:pt idx="2293">
                  <c:v>43025</c:v>
                </c:pt>
                <c:pt idx="2294">
                  <c:v>43026</c:v>
                </c:pt>
                <c:pt idx="2295">
                  <c:v>43027</c:v>
                </c:pt>
                <c:pt idx="2296">
                  <c:v>43028</c:v>
                </c:pt>
                <c:pt idx="2297">
                  <c:v>43031</c:v>
                </c:pt>
                <c:pt idx="2298">
                  <c:v>43032</c:v>
                </c:pt>
                <c:pt idx="2299">
                  <c:v>43033</c:v>
                </c:pt>
                <c:pt idx="2300">
                  <c:v>43034</c:v>
                </c:pt>
                <c:pt idx="2301">
                  <c:v>43035</c:v>
                </c:pt>
                <c:pt idx="2302">
                  <c:v>43038</c:v>
                </c:pt>
                <c:pt idx="2303">
                  <c:v>43039</c:v>
                </c:pt>
                <c:pt idx="2304">
                  <c:v>43040</c:v>
                </c:pt>
                <c:pt idx="2305">
                  <c:v>43041</c:v>
                </c:pt>
                <c:pt idx="2306">
                  <c:v>43042</c:v>
                </c:pt>
                <c:pt idx="2307">
                  <c:v>43045</c:v>
                </c:pt>
                <c:pt idx="2308">
                  <c:v>43046</c:v>
                </c:pt>
                <c:pt idx="2309">
                  <c:v>43047</c:v>
                </c:pt>
                <c:pt idx="2310">
                  <c:v>43048</c:v>
                </c:pt>
                <c:pt idx="2311">
                  <c:v>43049</c:v>
                </c:pt>
                <c:pt idx="2312">
                  <c:v>43052</c:v>
                </c:pt>
                <c:pt idx="2313">
                  <c:v>43053</c:v>
                </c:pt>
                <c:pt idx="2314">
                  <c:v>43054</c:v>
                </c:pt>
                <c:pt idx="2315">
                  <c:v>43055</c:v>
                </c:pt>
                <c:pt idx="2316">
                  <c:v>43056</c:v>
                </c:pt>
                <c:pt idx="2317">
                  <c:v>43059</c:v>
                </c:pt>
                <c:pt idx="2318">
                  <c:v>43060</c:v>
                </c:pt>
                <c:pt idx="2319">
                  <c:v>43061</c:v>
                </c:pt>
                <c:pt idx="2320">
                  <c:v>43062</c:v>
                </c:pt>
                <c:pt idx="2321">
                  <c:v>43063</c:v>
                </c:pt>
                <c:pt idx="2322">
                  <c:v>43066</c:v>
                </c:pt>
                <c:pt idx="2323">
                  <c:v>43067</c:v>
                </c:pt>
                <c:pt idx="2324">
                  <c:v>43068</c:v>
                </c:pt>
                <c:pt idx="2325">
                  <c:v>43069</c:v>
                </c:pt>
                <c:pt idx="2326">
                  <c:v>43070</c:v>
                </c:pt>
                <c:pt idx="2327">
                  <c:v>43073</c:v>
                </c:pt>
                <c:pt idx="2328">
                  <c:v>43074</c:v>
                </c:pt>
                <c:pt idx="2329">
                  <c:v>43075</c:v>
                </c:pt>
                <c:pt idx="2330">
                  <c:v>43076</c:v>
                </c:pt>
                <c:pt idx="2331">
                  <c:v>43077</c:v>
                </c:pt>
                <c:pt idx="2332">
                  <c:v>43080</c:v>
                </c:pt>
                <c:pt idx="2333">
                  <c:v>43081</c:v>
                </c:pt>
                <c:pt idx="2334">
                  <c:v>43082</c:v>
                </c:pt>
                <c:pt idx="2335">
                  <c:v>43083</c:v>
                </c:pt>
                <c:pt idx="2336">
                  <c:v>43084</c:v>
                </c:pt>
                <c:pt idx="2337">
                  <c:v>43087</c:v>
                </c:pt>
                <c:pt idx="2338">
                  <c:v>43088</c:v>
                </c:pt>
                <c:pt idx="2339">
                  <c:v>43089</c:v>
                </c:pt>
                <c:pt idx="2340">
                  <c:v>43090</c:v>
                </c:pt>
                <c:pt idx="2341">
                  <c:v>43091</c:v>
                </c:pt>
                <c:pt idx="2342">
                  <c:v>43094</c:v>
                </c:pt>
                <c:pt idx="2343">
                  <c:v>43095</c:v>
                </c:pt>
                <c:pt idx="2344">
                  <c:v>43096</c:v>
                </c:pt>
                <c:pt idx="2345">
                  <c:v>43097</c:v>
                </c:pt>
                <c:pt idx="2346">
                  <c:v>43098</c:v>
                </c:pt>
                <c:pt idx="2347">
                  <c:v>43101</c:v>
                </c:pt>
                <c:pt idx="2348">
                  <c:v>43102</c:v>
                </c:pt>
                <c:pt idx="2349">
                  <c:v>43103</c:v>
                </c:pt>
                <c:pt idx="2350">
                  <c:v>43104</c:v>
                </c:pt>
                <c:pt idx="2351">
                  <c:v>43105</c:v>
                </c:pt>
                <c:pt idx="2352">
                  <c:v>43108</c:v>
                </c:pt>
                <c:pt idx="2353">
                  <c:v>43109</c:v>
                </c:pt>
                <c:pt idx="2354">
                  <c:v>43110</c:v>
                </c:pt>
                <c:pt idx="2355">
                  <c:v>43111</c:v>
                </c:pt>
                <c:pt idx="2356">
                  <c:v>43112</c:v>
                </c:pt>
                <c:pt idx="2357">
                  <c:v>43115</c:v>
                </c:pt>
                <c:pt idx="2358">
                  <c:v>43116</c:v>
                </c:pt>
                <c:pt idx="2359">
                  <c:v>43117</c:v>
                </c:pt>
                <c:pt idx="2360">
                  <c:v>43118</c:v>
                </c:pt>
                <c:pt idx="2361">
                  <c:v>43119</c:v>
                </c:pt>
                <c:pt idx="2362">
                  <c:v>43122</c:v>
                </c:pt>
                <c:pt idx="2363">
                  <c:v>43123</c:v>
                </c:pt>
                <c:pt idx="2364">
                  <c:v>43124</c:v>
                </c:pt>
                <c:pt idx="2365">
                  <c:v>43125</c:v>
                </c:pt>
                <c:pt idx="2366">
                  <c:v>43126</c:v>
                </c:pt>
                <c:pt idx="2367">
                  <c:v>43129</c:v>
                </c:pt>
                <c:pt idx="2368">
                  <c:v>43130</c:v>
                </c:pt>
                <c:pt idx="2369">
                  <c:v>43131</c:v>
                </c:pt>
                <c:pt idx="2370">
                  <c:v>43132</c:v>
                </c:pt>
                <c:pt idx="2371">
                  <c:v>43133</c:v>
                </c:pt>
                <c:pt idx="2372">
                  <c:v>43136</c:v>
                </c:pt>
                <c:pt idx="2373">
                  <c:v>43137</c:v>
                </c:pt>
                <c:pt idx="2374">
                  <c:v>43138</c:v>
                </c:pt>
                <c:pt idx="2375">
                  <c:v>43139</c:v>
                </c:pt>
                <c:pt idx="2376">
                  <c:v>43140</c:v>
                </c:pt>
                <c:pt idx="2377">
                  <c:v>43143</c:v>
                </c:pt>
                <c:pt idx="2378">
                  <c:v>43144</c:v>
                </c:pt>
                <c:pt idx="2379">
                  <c:v>43145</c:v>
                </c:pt>
                <c:pt idx="2380">
                  <c:v>43146</c:v>
                </c:pt>
                <c:pt idx="2381">
                  <c:v>43147</c:v>
                </c:pt>
                <c:pt idx="2382">
                  <c:v>43150</c:v>
                </c:pt>
                <c:pt idx="2383">
                  <c:v>43151</c:v>
                </c:pt>
                <c:pt idx="2384">
                  <c:v>43152</c:v>
                </c:pt>
                <c:pt idx="2385">
                  <c:v>43153</c:v>
                </c:pt>
                <c:pt idx="2386">
                  <c:v>43154</c:v>
                </c:pt>
                <c:pt idx="2387">
                  <c:v>43157</c:v>
                </c:pt>
                <c:pt idx="2388">
                  <c:v>43158</c:v>
                </c:pt>
                <c:pt idx="2389">
                  <c:v>43159</c:v>
                </c:pt>
                <c:pt idx="2390">
                  <c:v>43160</c:v>
                </c:pt>
                <c:pt idx="2391">
                  <c:v>43161</c:v>
                </c:pt>
                <c:pt idx="2392">
                  <c:v>43164</c:v>
                </c:pt>
                <c:pt idx="2393">
                  <c:v>43165</c:v>
                </c:pt>
                <c:pt idx="2394">
                  <c:v>43166</c:v>
                </c:pt>
                <c:pt idx="2395">
                  <c:v>43167</c:v>
                </c:pt>
                <c:pt idx="2396">
                  <c:v>43168</c:v>
                </c:pt>
                <c:pt idx="2397">
                  <c:v>43171</c:v>
                </c:pt>
                <c:pt idx="2398">
                  <c:v>43172</c:v>
                </c:pt>
                <c:pt idx="2399">
                  <c:v>43173</c:v>
                </c:pt>
                <c:pt idx="2400">
                  <c:v>43174</c:v>
                </c:pt>
                <c:pt idx="2401">
                  <c:v>43175</c:v>
                </c:pt>
                <c:pt idx="2402">
                  <c:v>43178</c:v>
                </c:pt>
                <c:pt idx="2403">
                  <c:v>43179</c:v>
                </c:pt>
                <c:pt idx="2404">
                  <c:v>43180</c:v>
                </c:pt>
                <c:pt idx="2405">
                  <c:v>43181</c:v>
                </c:pt>
                <c:pt idx="2406">
                  <c:v>43182</c:v>
                </c:pt>
                <c:pt idx="2407">
                  <c:v>43185</c:v>
                </c:pt>
                <c:pt idx="2408">
                  <c:v>43186</c:v>
                </c:pt>
                <c:pt idx="2409">
                  <c:v>43187</c:v>
                </c:pt>
                <c:pt idx="2410">
                  <c:v>43188</c:v>
                </c:pt>
                <c:pt idx="2411">
                  <c:v>43189</c:v>
                </c:pt>
                <c:pt idx="2412">
                  <c:v>43192</c:v>
                </c:pt>
                <c:pt idx="2413">
                  <c:v>43193</c:v>
                </c:pt>
                <c:pt idx="2414">
                  <c:v>43194</c:v>
                </c:pt>
                <c:pt idx="2415">
                  <c:v>43195</c:v>
                </c:pt>
                <c:pt idx="2416">
                  <c:v>43196</c:v>
                </c:pt>
                <c:pt idx="2417">
                  <c:v>43199</c:v>
                </c:pt>
                <c:pt idx="2418">
                  <c:v>43200</c:v>
                </c:pt>
                <c:pt idx="2419">
                  <c:v>43201</c:v>
                </c:pt>
                <c:pt idx="2420">
                  <c:v>43202</c:v>
                </c:pt>
                <c:pt idx="2421">
                  <c:v>43203</c:v>
                </c:pt>
                <c:pt idx="2422">
                  <c:v>43206</c:v>
                </c:pt>
                <c:pt idx="2423">
                  <c:v>43207</c:v>
                </c:pt>
                <c:pt idx="2424">
                  <c:v>43208</c:v>
                </c:pt>
                <c:pt idx="2425">
                  <c:v>43209</c:v>
                </c:pt>
                <c:pt idx="2426">
                  <c:v>43210</c:v>
                </c:pt>
                <c:pt idx="2427">
                  <c:v>43213</c:v>
                </c:pt>
                <c:pt idx="2428">
                  <c:v>43214</c:v>
                </c:pt>
                <c:pt idx="2429">
                  <c:v>43215</c:v>
                </c:pt>
                <c:pt idx="2430">
                  <c:v>43216</c:v>
                </c:pt>
                <c:pt idx="2431">
                  <c:v>43217</c:v>
                </c:pt>
                <c:pt idx="2432">
                  <c:v>43220</c:v>
                </c:pt>
                <c:pt idx="2433">
                  <c:v>43221</c:v>
                </c:pt>
                <c:pt idx="2434">
                  <c:v>43222</c:v>
                </c:pt>
                <c:pt idx="2435">
                  <c:v>43223</c:v>
                </c:pt>
                <c:pt idx="2436">
                  <c:v>43224</c:v>
                </c:pt>
                <c:pt idx="2437">
                  <c:v>43227</c:v>
                </c:pt>
                <c:pt idx="2438">
                  <c:v>43228</c:v>
                </c:pt>
                <c:pt idx="2439">
                  <c:v>43229</c:v>
                </c:pt>
                <c:pt idx="2440">
                  <c:v>43230</c:v>
                </c:pt>
                <c:pt idx="2441">
                  <c:v>43231</c:v>
                </c:pt>
                <c:pt idx="2442">
                  <c:v>43234</c:v>
                </c:pt>
                <c:pt idx="2443">
                  <c:v>43235</c:v>
                </c:pt>
                <c:pt idx="2444">
                  <c:v>43236</c:v>
                </c:pt>
                <c:pt idx="2445">
                  <c:v>43237</c:v>
                </c:pt>
                <c:pt idx="2446">
                  <c:v>43238</c:v>
                </c:pt>
                <c:pt idx="2447">
                  <c:v>43241</c:v>
                </c:pt>
                <c:pt idx="2448">
                  <c:v>43242</c:v>
                </c:pt>
                <c:pt idx="2449">
                  <c:v>43243</c:v>
                </c:pt>
                <c:pt idx="2450">
                  <c:v>43244</c:v>
                </c:pt>
                <c:pt idx="2451">
                  <c:v>43245</c:v>
                </c:pt>
                <c:pt idx="2452">
                  <c:v>43248</c:v>
                </c:pt>
                <c:pt idx="2453">
                  <c:v>43249</c:v>
                </c:pt>
                <c:pt idx="2454">
                  <c:v>43250</c:v>
                </c:pt>
                <c:pt idx="2455">
                  <c:v>43251</c:v>
                </c:pt>
                <c:pt idx="2456">
                  <c:v>43252</c:v>
                </c:pt>
                <c:pt idx="2457">
                  <c:v>43255</c:v>
                </c:pt>
                <c:pt idx="2458">
                  <c:v>43256</c:v>
                </c:pt>
                <c:pt idx="2459">
                  <c:v>43257</c:v>
                </c:pt>
                <c:pt idx="2460">
                  <c:v>43258</c:v>
                </c:pt>
                <c:pt idx="2461">
                  <c:v>43259</c:v>
                </c:pt>
                <c:pt idx="2462">
                  <c:v>43262</c:v>
                </c:pt>
                <c:pt idx="2463">
                  <c:v>43263</c:v>
                </c:pt>
                <c:pt idx="2464">
                  <c:v>43264</c:v>
                </c:pt>
                <c:pt idx="2465">
                  <c:v>43265</c:v>
                </c:pt>
                <c:pt idx="2466">
                  <c:v>43266</c:v>
                </c:pt>
                <c:pt idx="2467">
                  <c:v>43269</c:v>
                </c:pt>
                <c:pt idx="2468">
                  <c:v>43270</c:v>
                </c:pt>
                <c:pt idx="2469">
                  <c:v>43271</c:v>
                </c:pt>
                <c:pt idx="2470">
                  <c:v>43272</c:v>
                </c:pt>
                <c:pt idx="2471">
                  <c:v>43273</c:v>
                </c:pt>
                <c:pt idx="2472">
                  <c:v>43276</c:v>
                </c:pt>
                <c:pt idx="2473">
                  <c:v>43277</c:v>
                </c:pt>
                <c:pt idx="2474">
                  <c:v>43278</c:v>
                </c:pt>
                <c:pt idx="2475">
                  <c:v>43279</c:v>
                </c:pt>
                <c:pt idx="2476">
                  <c:v>43280</c:v>
                </c:pt>
                <c:pt idx="2477">
                  <c:v>43283</c:v>
                </c:pt>
                <c:pt idx="2478">
                  <c:v>43284</c:v>
                </c:pt>
                <c:pt idx="2479">
                  <c:v>43285</c:v>
                </c:pt>
                <c:pt idx="2480">
                  <c:v>43286</c:v>
                </c:pt>
                <c:pt idx="2481">
                  <c:v>43287</c:v>
                </c:pt>
                <c:pt idx="2482">
                  <c:v>43290</c:v>
                </c:pt>
                <c:pt idx="2483">
                  <c:v>43291</c:v>
                </c:pt>
                <c:pt idx="2484">
                  <c:v>43292</c:v>
                </c:pt>
                <c:pt idx="2485">
                  <c:v>43293</c:v>
                </c:pt>
                <c:pt idx="2486">
                  <c:v>43294</c:v>
                </c:pt>
                <c:pt idx="2487">
                  <c:v>43297</c:v>
                </c:pt>
                <c:pt idx="2488">
                  <c:v>43298</c:v>
                </c:pt>
                <c:pt idx="2489">
                  <c:v>43299</c:v>
                </c:pt>
                <c:pt idx="2490">
                  <c:v>43300</c:v>
                </c:pt>
                <c:pt idx="2491">
                  <c:v>43301</c:v>
                </c:pt>
                <c:pt idx="2492">
                  <c:v>43304</c:v>
                </c:pt>
                <c:pt idx="2493">
                  <c:v>43305</c:v>
                </c:pt>
                <c:pt idx="2494">
                  <c:v>43306</c:v>
                </c:pt>
                <c:pt idx="2495">
                  <c:v>43307</c:v>
                </c:pt>
                <c:pt idx="2496">
                  <c:v>43308</c:v>
                </c:pt>
                <c:pt idx="2497">
                  <c:v>43311</c:v>
                </c:pt>
                <c:pt idx="2498">
                  <c:v>43312</c:v>
                </c:pt>
                <c:pt idx="2499">
                  <c:v>43313</c:v>
                </c:pt>
                <c:pt idx="2500">
                  <c:v>43314</c:v>
                </c:pt>
                <c:pt idx="2501">
                  <c:v>43315</c:v>
                </c:pt>
                <c:pt idx="2502">
                  <c:v>43318</c:v>
                </c:pt>
                <c:pt idx="2503">
                  <c:v>43319</c:v>
                </c:pt>
                <c:pt idx="2504">
                  <c:v>43320</c:v>
                </c:pt>
                <c:pt idx="2505">
                  <c:v>43321</c:v>
                </c:pt>
                <c:pt idx="2506">
                  <c:v>43322</c:v>
                </c:pt>
                <c:pt idx="2507">
                  <c:v>43325</c:v>
                </c:pt>
                <c:pt idx="2508">
                  <c:v>43326</c:v>
                </c:pt>
                <c:pt idx="2509">
                  <c:v>43327</c:v>
                </c:pt>
                <c:pt idx="2510">
                  <c:v>43328</c:v>
                </c:pt>
                <c:pt idx="2511">
                  <c:v>43329</c:v>
                </c:pt>
                <c:pt idx="2512">
                  <c:v>43332</c:v>
                </c:pt>
                <c:pt idx="2513">
                  <c:v>43333</c:v>
                </c:pt>
                <c:pt idx="2514">
                  <c:v>43334</c:v>
                </c:pt>
                <c:pt idx="2515">
                  <c:v>43335</c:v>
                </c:pt>
                <c:pt idx="2516">
                  <c:v>43336</c:v>
                </c:pt>
                <c:pt idx="2517">
                  <c:v>43339</c:v>
                </c:pt>
                <c:pt idx="2518">
                  <c:v>43340</c:v>
                </c:pt>
                <c:pt idx="2519">
                  <c:v>43341</c:v>
                </c:pt>
                <c:pt idx="2520">
                  <c:v>43342</c:v>
                </c:pt>
                <c:pt idx="2521">
                  <c:v>43343</c:v>
                </c:pt>
                <c:pt idx="2522">
                  <c:v>43346</c:v>
                </c:pt>
                <c:pt idx="2523">
                  <c:v>43347</c:v>
                </c:pt>
                <c:pt idx="2524">
                  <c:v>43348</c:v>
                </c:pt>
                <c:pt idx="2525">
                  <c:v>43349</c:v>
                </c:pt>
                <c:pt idx="2526">
                  <c:v>43350</c:v>
                </c:pt>
                <c:pt idx="2527">
                  <c:v>43353</c:v>
                </c:pt>
                <c:pt idx="2528">
                  <c:v>43354</c:v>
                </c:pt>
                <c:pt idx="2529">
                  <c:v>43355</c:v>
                </c:pt>
                <c:pt idx="2530">
                  <c:v>43356</c:v>
                </c:pt>
                <c:pt idx="2531">
                  <c:v>43357</c:v>
                </c:pt>
                <c:pt idx="2532">
                  <c:v>43360</c:v>
                </c:pt>
                <c:pt idx="2533">
                  <c:v>43361</c:v>
                </c:pt>
                <c:pt idx="2534">
                  <c:v>43362</c:v>
                </c:pt>
                <c:pt idx="2535">
                  <c:v>43363</c:v>
                </c:pt>
                <c:pt idx="2536">
                  <c:v>43364</c:v>
                </c:pt>
                <c:pt idx="2537">
                  <c:v>43367</c:v>
                </c:pt>
                <c:pt idx="2538">
                  <c:v>43368</c:v>
                </c:pt>
                <c:pt idx="2539">
                  <c:v>43369</c:v>
                </c:pt>
                <c:pt idx="2540">
                  <c:v>43370</c:v>
                </c:pt>
                <c:pt idx="2541">
                  <c:v>43371</c:v>
                </c:pt>
                <c:pt idx="2542">
                  <c:v>43374</c:v>
                </c:pt>
                <c:pt idx="2543">
                  <c:v>43375</c:v>
                </c:pt>
                <c:pt idx="2544">
                  <c:v>43376</c:v>
                </c:pt>
                <c:pt idx="2545">
                  <c:v>43377</c:v>
                </c:pt>
                <c:pt idx="2546">
                  <c:v>43378</c:v>
                </c:pt>
                <c:pt idx="2547">
                  <c:v>43381</c:v>
                </c:pt>
                <c:pt idx="2548">
                  <c:v>43382</c:v>
                </c:pt>
                <c:pt idx="2549">
                  <c:v>43383</c:v>
                </c:pt>
                <c:pt idx="2550">
                  <c:v>43384</c:v>
                </c:pt>
                <c:pt idx="2551">
                  <c:v>43385</c:v>
                </c:pt>
                <c:pt idx="2552">
                  <c:v>43388</c:v>
                </c:pt>
                <c:pt idx="2553">
                  <c:v>43389</c:v>
                </c:pt>
                <c:pt idx="2554">
                  <c:v>43390</c:v>
                </c:pt>
                <c:pt idx="2555">
                  <c:v>43391</c:v>
                </c:pt>
                <c:pt idx="2556">
                  <c:v>43392</c:v>
                </c:pt>
                <c:pt idx="2557">
                  <c:v>43395</c:v>
                </c:pt>
                <c:pt idx="2558">
                  <c:v>43396</c:v>
                </c:pt>
                <c:pt idx="2559">
                  <c:v>43397</c:v>
                </c:pt>
                <c:pt idx="2560">
                  <c:v>43398</c:v>
                </c:pt>
                <c:pt idx="2561">
                  <c:v>43399</c:v>
                </c:pt>
                <c:pt idx="2562">
                  <c:v>43402</c:v>
                </c:pt>
                <c:pt idx="2563">
                  <c:v>43403</c:v>
                </c:pt>
                <c:pt idx="2564">
                  <c:v>43404</c:v>
                </c:pt>
                <c:pt idx="2565">
                  <c:v>43405</c:v>
                </c:pt>
                <c:pt idx="2566">
                  <c:v>43406</c:v>
                </c:pt>
                <c:pt idx="2567">
                  <c:v>43409</c:v>
                </c:pt>
                <c:pt idx="2568">
                  <c:v>43410</c:v>
                </c:pt>
                <c:pt idx="2569">
                  <c:v>43411</c:v>
                </c:pt>
                <c:pt idx="2570">
                  <c:v>43412</c:v>
                </c:pt>
                <c:pt idx="2571">
                  <c:v>43413</c:v>
                </c:pt>
                <c:pt idx="2572">
                  <c:v>43416</c:v>
                </c:pt>
                <c:pt idx="2573">
                  <c:v>43417</c:v>
                </c:pt>
                <c:pt idx="2574">
                  <c:v>43418</c:v>
                </c:pt>
                <c:pt idx="2575">
                  <c:v>43419</c:v>
                </c:pt>
                <c:pt idx="2576">
                  <c:v>43420</c:v>
                </c:pt>
                <c:pt idx="2577">
                  <c:v>43423</c:v>
                </c:pt>
                <c:pt idx="2578">
                  <c:v>43424</c:v>
                </c:pt>
                <c:pt idx="2579">
                  <c:v>43425</c:v>
                </c:pt>
                <c:pt idx="2580">
                  <c:v>43426</c:v>
                </c:pt>
                <c:pt idx="2581">
                  <c:v>43427</c:v>
                </c:pt>
                <c:pt idx="2582">
                  <c:v>43430</c:v>
                </c:pt>
                <c:pt idx="2583">
                  <c:v>43431</c:v>
                </c:pt>
                <c:pt idx="2584">
                  <c:v>43432</c:v>
                </c:pt>
                <c:pt idx="2585">
                  <c:v>43433</c:v>
                </c:pt>
                <c:pt idx="2586">
                  <c:v>43434</c:v>
                </c:pt>
                <c:pt idx="2587">
                  <c:v>43437</c:v>
                </c:pt>
                <c:pt idx="2588">
                  <c:v>43438</c:v>
                </c:pt>
                <c:pt idx="2589">
                  <c:v>43439</c:v>
                </c:pt>
                <c:pt idx="2590">
                  <c:v>43440</c:v>
                </c:pt>
                <c:pt idx="2591">
                  <c:v>43441</c:v>
                </c:pt>
                <c:pt idx="2592">
                  <c:v>43444</c:v>
                </c:pt>
                <c:pt idx="2593">
                  <c:v>43445</c:v>
                </c:pt>
                <c:pt idx="2594">
                  <c:v>43446</c:v>
                </c:pt>
                <c:pt idx="2595">
                  <c:v>43447</c:v>
                </c:pt>
                <c:pt idx="2596">
                  <c:v>43448</c:v>
                </c:pt>
                <c:pt idx="2597">
                  <c:v>43451</c:v>
                </c:pt>
                <c:pt idx="2598">
                  <c:v>43452</c:v>
                </c:pt>
                <c:pt idx="2599">
                  <c:v>43453</c:v>
                </c:pt>
                <c:pt idx="2600">
                  <c:v>43454</c:v>
                </c:pt>
                <c:pt idx="2601">
                  <c:v>43455</c:v>
                </c:pt>
                <c:pt idx="2602">
                  <c:v>43458</c:v>
                </c:pt>
                <c:pt idx="2603">
                  <c:v>43459</c:v>
                </c:pt>
                <c:pt idx="2604">
                  <c:v>43460</c:v>
                </c:pt>
                <c:pt idx="2605">
                  <c:v>43461</c:v>
                </c:pt>
                <c:pt idx="2606">
                  <c:v>43462</c:v>
                </c:pt>
                <c:pt idx="2607">
                  <c:v>43465</c:v>
                </c:pt>
                <c:pt idx="2608">
                  <c:v>43466</c:v>
                </c:pt>
                <c:pt idx="2609">
                  <c:v>43467</c:v>
                </c:pt>
                <c:pt idx="2610">
                  <c:v>43468</c:v>
                </c:pt>
                <c:pt idx="2611">
                  <c:v>43469</c:v>
                </c:pt>
                <c:pt idx="2612">
                  <c:v>43472</c:v>
                </c:pt>
                <c:pt idx="2613">
                  <c:v>43473</c:v>
                </c:pt>
                <c:pt idx="2614">
                  <c:v>43474</c:v>
                </c:pt>
                <c:pt idx="2615">
                  <c:v>43475</c:v>
                </c:pt>
                <c:pt idx="2616">
                  <c:v>43476</c:v>
                </c:pt>
                <c:pt idx="2617">
                  <c:v>43479</c:v>
                </c:pt>
                <c:pt idx="2618">
                  <c:v>43480</c:v>
                </c:pt>
                <c:pt idx="2619">
                  <c:v>43481</c:v>
                </c:pt>
                <c:pt idx="2620">
                  <c:v>43482</c:v>
                </c:pt>
                <c:pt idx="2621">
                  <c:v>43483</c:v>
                </c:pt>
                <c:pt idx="2622">
                  <c:v>43486</c:v>
                </c:pt>
                <c:pt idx="2623">
                  <c:v>43487</c:v>
                </c:pt>
                <c:pt idx="2624">
                  <c:v>43488</c:v>
                </c:pt>
                <c:pt idx="2625">
                  <c:v>43489</c:v>
                </c:pt>
                <c:pt idx="2626">
                  <c:v>43490</c:v>
                </c:pt>
                <c:pt idx="2627">
                  <c:v>43493</c:v>
                </c:pt>
                <c:pt idx="2628">
                  <c:v>43494</c:v>
                </c:pt>
                <c:pt idx="2629">
                  <c:v>43495</c:v>
                </c:pt>
                <c:pt idx="2630">
                  <c:v>43496</c:v>
                </c:pt>
                <c:pt idx="2631">
                  <c:v>43497</c:v>
                </c:pt>
                <c:pt idx="2632">
                  <c:v>43500</c:v>
                </c:pt>
                <c:pt idx="2633">
                  <c:v>43501</c:v>
                </c:pt>
                <c:pt idx="2634">
                  <c:v>43502</c:v>
                </c:pt>
                <c:pt idx="2635">
                  <c:v>43503</c:v>
                </c:pt>
                <c:pt idx="2636">
                  <c:v>43504</c:v>
                </c:pt>
                <c:pt idx="2637">
                  <c:v>43507</c:v>
                </c:pt>
                <c:pt idx="2638">
                  <c:v>43508</c:v>
                </c:pt>
                <c:pt idx="2639">
                  <c:v>43509</c:v>
                </c:pt>
                <c:pt idx="2640">
                  <c:v>43510</c:v>
                </c:pt>
                <c:pt idx="2641">
                  <c:v>43511</c:v>
                </c:pt>
                <c:pt idx="2642">
                  <c:v>43514</c:v>
                </c:pt>
                <c:pt idx="2643">
                  <c:v>43515</c:v>
                </c:pt>
                <c:pt idx="2644">
                  <c:v>43516</c:v>
                </c:pt>
                <c:pt idx="2645">
                  <c:v>43517</c:v>
                </c:pt>
                <c:pt idx="2646">
                  <c:v>43518</c:v>
                </c:pt>
                <c:pt idx="2647">
                  <c:v>43521</c:v>
                </c:pt>
                <c:pt idx="2648">
                  <c:v>43522</c:v>
                </c:pt>
                <c:pt idx="2649">
                  <c:v>43523</c:v>
                </c:pt>
                <c:pt idx="2650">
                  <c:v>43524</c:v>
                </c:pt>
                <c:pt idx="2651">
                  <c:v>43525</c:v>
                </c:pt>
                <c:pt idx="2652">
                  <c:v>43528</c:v>
                </c:pt>
                <c:pt idx="2653">
                  <c:v>43529</c:v>
                </c:pt>
                <c:pt idx="2654">
                  <c:v>43530</c:v>
                </c:pt>
                <c:pt idx="2655">
                  <c:v>43531</c:v>
                </c:pt>
                <c:pt idx="2656">
                  <c:v>43532</c:v>
                </c:pt>
                <c:pt idx="2657">
                  <c:v>43535</c:v>
                </c:pt>
                <c:pt idx="2658">
                  <c:v>43536</c:v>
                </c:pt>
                <c:pt idx="2659">
                  <c:v>43537</c:v>
                </c:pt>
                <c:pt idx="2660">
                  <c:v>43538</c:v>
                </c:pt>
                <c:pt idx="2661">
                  <c:v>43539</c:v>
                </c:pt>
                <c:pt idx="2662">
                  <c:v>43542</c:v>
                </c:pt>
                <c:pt idx="2663">
                  <c:v>43543</c:v>
                </c:pt>
                <c:pt idx="2664">
                  <c:v>43544</c:v>
                </c:pt>
                <c:pt idx="2665">
                  <c:v>43545</c:v>
                </c:pt>
                <c:pt idx="2666">
                  <c:v>43546</c:v>
                </c:pt>
                <c:pt idx="2667">
                  <c:v>43549</c:v>
                </c:pt>
                <c:pt idx="2668">
                  <c:v>43550</c:v>
                </c:pt>
                <c:pt idx="2669">
                  <c:v>43551</c:v>
                </c:pt>
                <c:pt idx="2670">
                  <c:v>43552</c:v>
                </c:pt>
                <c:pt idx="2671">
                  <c:v>43553</c:v>
                </c:pt>
                <c:pt idx="2672">
                  <c:v>43556</c:v>
                </c:pt>
                <c:pt idx="2673">
                  <c:v>43557</c:v>
                </c:pt>
                <c:pt idx="2674">
                  <c:v>43558</c:v>
                </c:pt>
                <c:pt idx="2675">
                  <c:v>43559</c:v>
                </c:pt>
                <c:pt idx="2676">
                  <c:v>43560</c:v>
                </c:pt>
                <c:pt idx="2677">
                  <c:v>43563</c:v>
                </c:pt>
                <c:pt idx="2678">
                  <c:v>43564</c:v>
                </c:pt>
                <c:pt idx="2679">
                  <c:v>43565</c:v>
                </c:pt>
                <c:pt idx="2680">
                  <c:v>43566</c:v>
                </c:pt>
                <c:pt idx="2681">
                  <c:v>43567</c:v>
                </c:pt>
                <c:pt idx="2682">
                  <c:v>43570</c:v>
                </c:pt>
                <c:pt idx="2683">
                  <c:v>43571</c:v>
                </c:pt>
                <c:pt idx="2684">
                  <c:v>43572</c:v>
                </c:pt>
                <c:pt idx="2685">
                  <c:v>43573</c:v>
                </c:pt>
                <c:pt idx="2686">
                  <c:v>43574</c:v>
                </c:pt>
                <c:pt idx="2687">
                  <c:v>43577</c:v>
                </c:pt>
                <c:pt idx="2688">
                  <c:v>43578</c:v>
                </c:pt>
                <c:pt idx="2689">
                  <c:v>43579</c:v>
                </c:pt>
                <c:pt idx="2690">
                  <c:v>43580</c:v>
                </c:pt>
                <c:pt idx="2691">
                  <c:v>43581</c:v>
                </c:pt>
                <c:pt idx="2692">
                  <c:v>43584</c:v>
                </c:pt>
                <c:pt idx="2693">
                  <c:v>43585</c:v>
                </c:pt>
                <c:pt idx="2694">
                  <c:v>43586</c:v>
                </c:pt>
                <c:pt idx="2695">
                  <c:v>43587</c:v>
                </c:pt>
                <c:pt idx="2696">
                  <c:v>43588</c:v>
                </c:pt>
                <c:pt idx="2697">
                  <c:v>43591</c:v>
                </c:pt>
                <c:pt idx="2698">
                  <c:v>43592</c:v>
                </c:pt>
                <c:pt idx="2699">
                  <c:v>43593</c:v>
                </c:pt>
                <c:pt idx="2700">
                  <c:v>43594</c:v>
                </c:pt>
                <c:pt idx="2701">
                  <c:v>43595</c:v>
                </c:pt>
                <c:pt idx="2702">
                  <c:v>43598</c:v>
                </c:pt>
                <c:pt idx="2703">
                  <c:v>43599</c:v>
                </c:pt>
                <c:pt idx="2704">
                  <c:v>43600</c:v>
                </c:pt>
                <c:pt idx="2705">
                  <c:v>43601</c:v>
                </c:pt>
                <c:pt idx="2706">
                  <c:v>43602</c:v>
                </c:pt>
                <c:pt idx="2707">
                  <c:v>43605</c:v>
                </c:pt>
                <c:pt idx="2708">
                  <c:v>43606</c:v>
                </c:pt>
                <c:pt idx="2709">
                  <c:v>43607</c:v>
                </c:pt>
                <c:pt idx="2710">
                  <c:v>43608</c:v>
                </c:pt>
                <c:pt idx="2711">
                  <c:v>43609</c:v>
                </c:pt>
                <c:pt idx="2712">
                  <c:v>43612</c:v>
                </c:pt>
                <c:pt idx="2713">
                  <c:v>43613</c:v>
                </c:pt>
                <c:pt idx="2714">
                  <c:v>43614</c:v>
                </c:pt>
                <c:pt idx="2715">
                  <c:v>43615</c:v>
                </c:pt>
                <c:pt idx="2716">
                  <c:v>43616</c:v>
                </c:pt>
                <c:pt idx="2717">
                  <c:v>43619</c:v>
                </c:pt>
                <c:pt idx="2718">
                  <c:v>43620</c:v>
                </c:pt>
                <c:pt idx="2719">
                  <c:v>43621</c:v>
                </c:pt>
                <c:pt idx="2720">
                  <c:v>43622</c:v>
                </c:pt>
                <c:pt idx="2721">
                  <c:v>43623</c:v>
                </c:pt>
                <c:pt idx="2722">
                  <c:v>43626</c:v>
                </c:pt>
                <c:pt idx="2723">
                  <c:v>43627</c:v>
                </c:pt>
                <c:pt idx="2724">
                  <c:v>43628</c:v>
                </c:pt>
                <c:pt idx="2725">
                  <c:v>43629</c:v>
                </c:pt>
                <c:pt idx="2726">
                  <c:v>43630</c:v>
                </c:pt>
                <c:pt idx="2727">
                  <c:v>43633</c:v>
                </c:pt>
                <c:pt idx="2728">
                  <c:v>43634</c:v>
                </c:pt>
                <c:pt idx="2729">
                  <c:v>43635</c:v>
                </c:pt>
                <c:pt idx="2730">
                  <c:v>43636</c:v>
                </c:pt>
                <c:pt idx="2731">
                  <c:v>43637</c:v>
                </c:pt>
                <c:pt idx="2732">
                  <c:v>43640</c:v>
                </c:pt>
                <c:pt idx="2733">
                  <c:v>43641</c:v>
                </c:pt>
                <c:pt idx="2734">
                  <c:v>43642</c:v>
                </c:pt>
                <c:pt idx="2735">
                  <c:v>43643</c:v>
                </c:pt>
                <c:pt idx="2736">
                  <c:v>43644</c:v>
                </c:pt>
                <c:pt idx="2737">
                  <c:v>43647</c:v>
                </c:pt>
                <c:pt idx="2738">
                  <c:v>43648</c:v>
                </c:pt>
                <c:pt idx="2739">
                  <c:v>43649</c:v>
                </c:pt>
                <c:pt idx="2740">
                  <c:v>43650</c:v>
                </c:pt>
                <c:pt idx="2741">
                  <c:v>43651</c:v>
                </c:pt>
                <c:pt idx="2742">
                  <c:v>43654</c:v>
                </c:pt>
                <c:pt idx="2743">
                  <c:v>43655</c:v>
                </c:pt>
                <c:pt idx="2744">
                  <c:v>43656</c:v>
                </c:pt>
                <c:pt idx="2745">
                  <c:v>43657</c:v>
                </c:pt>
                <c:pt idx="2746">
                  <c:v>43658</c:v>
                </c:pt>
                <c:pt idx="2747">
                  <c:v>43661</c:v>
                </c:pt>
                <c:pt idx="2748">
                  <c:v>43662</c:v>
                </c:pt>
                <c:pt idx="2749">
                  <c:v>43663</c:v>
                </c:pt>
                <c:pt idx="2750">
                  <c:v>43664</c:v>
                </c:pt>
                <c:pt idx="2751">
                  <c:v>43665</c:v>
                </c:pt>
                <c:pt idx="2752">
                  <c:v>43668</c:v>
                </c:pt>
                <c:pt idx="2753">
                  <c:v>43669</c:v>
                </c:pt>
                <c:pt idx="2754">
                  <c:v>43670</c:v>
                </c:pt>
                <c:pt idx="2755">
                  <c:v>43671</c:v>
                </c:pt>
                <c:pt idx="2756">
                  <c:v>43672</c:v>
                </c:pt>
                <c:pt idx="2757">
                  <c:v>43675</c:v>
                </c:pt>
                <c:pt idx="2758">
                  <c:v>43676</c:v>
                </c:pt>
                <c:pt idx="2759">
                  <c:v>43677</c:v>
                </c:pt>
                <c:pt idx="2760">
                  <c:v>43678</c:v>
                </c:pt>
                <c:pt idx="2761">
                  <c:v>43679</c:v>
                </c:pt>
                <c:pt idx="2762">
                  <c:v>43682</c:v>
                </c:pt>
                <c:pt idx="2763">
                  <c:v>43683</c:v>
                </c:pt>
                <c:pt idx="2764">
                  <c:v>43684</c:v>
                </c:pt>
                <c:pt idx="2765">
                  <c:v>43685</c:v>
                </c:pt>
                <c:pt idx="2766">
                  <c:v>43686</c:v>
                </c:pt>
                <c:pt idx="2767">
                  <c:v>43689</c:v>
                </c:pt>
                <c:pt idx="2768">
                  <c:v>43690</c:v>
                </c:pt>
                <c:pt idx="2769">
                  <c:v>43691</c:v>
                </c:pt>
                <c:pt idx="2770">
                  <c:v>43692</c:v>
                </c:pt>
                <c:pt idx="2771">
                  <c:v>43693</c:v>
                </c:pt>
                <c:pt idx="2772">
                  <c:v>43696</c:v>
                </c:pt>
                <c:pt idx="2773">
                  <c:v>43697</c:v>
                </c:pt>
                <c:pt idx="2774">
                  <c:v>43698</c:v>
                </c:pt>
                <c:pt idx="2775">
                  <c:v>43699</c:v>
                </c:pt>
                <c:pt idx="2776">
                  <c:v>43700</c:v>
                </c:pt>
                <c:pt idx="2777">
                  <c:v>43703</c:v>
                </c:pt>
                <c:pt idx="2778">
                  <c:v>43704</c:v>
                </c:pt>
                <c:pt idx="2779">
                  <c:v>43705</c:v>
                </c:pt>
                <c:pt idx="2780">
                  <c:v>43706</c:v>
                </c:pt>
                <c:pt idx="2781">
                  <c:v>43707</c:v>
                </c:pt>
                <c:pt idx="2782">
                  <c:v>43710</c:v>
                </c:pt>
                <c:pt idx="2783">
                  <c:v>43711</c:v>
                </c:pt>
                <c:pt idx="2784">
                  <c:v>43712</c:v>
                </c:pt>
                <c:pt idx="2785">
                  <c:v>43713</c:v>
                </c:pt>
                <c:pt idx="2786">
                  <c:v>43714</c:v>
                </c:pt>
                <c:pt idx="2787">
                  <c:v>43717</c:v>
                </c:pt>
                <c:pt idx="2788">
                  <c:v>43718</c:v>
                </c:pt>
                <c:pt idx="2789">
                  <c:v>43719</c:v>
                </c:pt>
                <c:pt idx="2790">
                  <c:v>43720</c:v>
                </c:pt>
                <c:pt idx="2791">
                  <c:v>43721</c:v>
                </c:pt>
                <c:pt idx="2792">
                  <c:v>43724</c:v>
                </c:pt>
                <c:pt idx="2793">
                  <c:v>43725</c:v>
                </c:pt>
                <c:pt idx="2794">
                  <c:v>43726</c:v>
                </c:pt>
                <c:pt idx="2795">
                  <c:v>43727</c:v>
                </c:pt>
                <c:pt idx="2796">
                  <c:v>43728</c:v>
                </c:pt>
                <c:pt idx="2797">
                  <c:v>43731</c:v>
                </c:pt>
                <c:pt idx="2798">
                  <c:v>43732</c:v>
                </c:pt>
                <c:pt idx="2799">
                  <c:v>43733</c:v>
                </c:pt>
                <c:pt idx="2800">
                  <c:v>43734</c:v>
                </c:pt>
                <c:pt idx="2801">
                  <c:v>43735</c:v>
                </c:pt>
                <c:pt idx="2802">
                  <c:v>43738</c:v>
                </c:pt>
                <c:pt idx="2803">
                  <c:v>43739</c:v>
                </c:pt>
                <c:pt idx="2804">
                  <c:v>43740</c:v>
                </c:pt>
                <c:pt idx="2805">
                  <c:v>43741</c:v>
                </c:pt>
                <c:pt idx="2806">
                  <c:v>43742</c:v>
                </c:pt>
                <c:pt idx="2807">
                  <c:v>43745</c:v>
                </c:pt>
                <c:pt idx="2808">
                  <c:v>43746</c:v>
                </c:pt>
                <c:pt idx="2809">
                  <c:v>43747</c:v>
                </c:pt>
                <c:pt idx="2810">
                  <c:v>43748</c:v>
                </c:pt>
                <c:pt idx="2811">
                  <c:v>43749</c:v>
                </c:pt>
                <c:pt idx="2812">
                  <c:v>43752</c:v>
                </c:pt>
                <c:pt idx="2813">
                  <c:v>43753</c:v>
                </c:pt>
                <c:pt idx="2814">
                  <c:v>43754</c:v>
                </c:pt>
                <c:pt idx="2815">
                  <c:v>43755</c:v>
                </c:pt>
                <c:pt idx="2816">
                  <c:v>43756</c:v>
                </c:pt>
                <c:pt idx="2817">
                  <c:v>43759</c:v>
                </c:pt>
                <c:pt idx="2818">
                  <c:v>43760</c:v>
                </c:pt>
                <c:pt idx="2819">
                  <c:v>43761</c:v>
                </c:pt>
                <c:pt idx="2820">
                  <c:v>43762</c:v>
                </c:pt>
                <c:pt idx="2821">
                  <c:v>43763</c:v>
                </c:pt>
                <c:pt idx="2822">
                  <c:v>43766</c:v>
                </c:pt>
                <c:pt idx="2823">
                  <c:v>43767</c:v>
                </c:pt>
                <c:pt idx="2824">
                  <c:v>43768</c:v>
                </c:pt>
                <c:pt idx="2825">
                  <c:v>43769</c:v>
                </c:pt>
                <c:pt idx="2826">
                  <c:v>43770</c:v>
                </c:pt>
                <c:pt idx="2827">
                  <c:v>43773</c:v>
                </c:pt>
                <c:pt idx="2828">
                  <c:v>43774</c:v>
                </c:pt>
                <c:pt idx="2829">
                  <c:v>43775</c:v>
                </c:pt>
                <c:pt idx="2830">
                  <c:v>43776</c:v>
                </c:pt>
                <c:pt idx="2831">
                  <c:v>43777</c:v>
                </c:pt>
                <c:pt idx="2832">
                  <c:v>43780</c:v>
                </c:pt>
                <c:pt idx="2833">
                  <c:v>43781</c:v>
                </c:pt>
                <c:pt idx="2834">
                  <c:v>43782</c:v>
                </c:pt>
                <c:pt idx="2835">
                  <c:v>43783</c:v>
                </c:pt>
                <c:pt idx="2836">
                  <c:v>43784</c:v>
                </c:pt>
                <c:pt idx="2837">
                  <c:v>43787</c:v>
                </c:pt>
                <c:pt idx="2838">
                  <c:v>43788</c:v>
                </c:pt>
                <c:pt idx="2839">
                  <c:v>43789</c:v>
                </c:pt>
                <c:pt idx="2840">
                  <c:v>43790</c:v>
                </c:pt>
                <c:pt idx="2841">
                  <c:v>43791</c:v>
                </c:pt>
                <c:pt idx="2842">
                  <c:v>43794</c:v>
                </c:pt>
                <c:pt idx="2843">
                  <c:v>43795</c:v>
                </c:pt>
                <c:pt idx="2844">
                  <c:v>43796</c:v>
                </c:pt>
                <c:pt idx="2845">
                  <c:v>43797</c:v>
                </c:pt>
                <c:pt idx="2846">
                  <c:v>43798</c:v>
                </c:pt>
                <c:pt idx="2847">
                  <c:v>43801</c:v>
                </c:pt>
                <c:pt idx="2848">
                  <c:v>43802</c:v>
                </c:pt>
                <c:pt idx="2849">
                  <c:v>43803</c:v>
                </c:pt>
                <c:pt idx="2850">
                  <c:v>43804</c:v>
                </c:pt>
                <c:pt idx="2851">
                  <c:v>43805</c:v>
                </c:pt>
                <c:pt idx="2852">
                  <c:v>43808</c:v>
                </c:pt>
                <c:pt idx="2853">
                  <c:v>43809</c:v>
                </c:pt>
                <c:pt idx="2854">
                  <c:v>43810</c:v>
                </c:pt>
                <c:pt idx="2855">
                  <c:v>43811</c:v>
                </c:pt>
                <c:pt idx="2856">
                  <c:v>43812</c:v>
                </c:pt>
                <c:pt idx="2857">
                  <c:v>43815</c:v>
                </c:pt>
                <c:pt idx="2858">
                  <c:v>43816</c:v>
                </c:pt>
                <c:pt idx="2859">
                  <c:v>43817</c:v>
                </c:pt>
                <c:pt idx="2860">
                  <c:v>43818</c:v>
                </c:pt>
                <c:pt idx="2861">
                  <c:v>43819</c:v>
                </c:pt>
                <c:pt idx="2862">
                  <c:v>43822</c:v>
                </c:pt>
                <c:pt idx="2863">
                  <c:v>43823</c:v>
                </c:pt>
                <c:pt idx="2864">
                  <c:v>43824</c:v>
                </c:pt>
                <c:pt idx="2865">
                  <c:v>43825</c:v>
                </c:pt>
                <c:pt idx="2866">
                  <c:v>43826</c:v>
                </c:pt>
                <c:pt idx="2867">
                  <c:v>43829</c:v>
                </c:pt>
                <c:pt idx="2868">
                  <c:v>43830</c:v>
                </c:pt>
                <c:pt idx="2869">
                  <c:v>43831</c:v>
                </c:pt>
                <c:pt idx="2870">
                  <c:v>43832</c:v>
                </c:pt>
                <c:pt idx="2871">
                  <c:v>43833</c:v>
                </c:pt>
                <c:pt idx="2872">
                  <c:v>43836</c:v>
                </c:pt>
                <c:pt idx="2873">
                  <c:v>43837</c:v>
                </c:pt>
                <c:pt idx="2874">
                  <c:v>43838</c:v>
                </c:pt>
                <c:pt idx="2875">
                  <c:v>43839</c:v>
                </c:pt>
                <c:pt idx="2876">
                  <c:v>43840</c:v>
                </c:pt>
                <c:pt idx="2877">
                  <c:v>43843</c:v>
                </c:pt>
                <c:pt idx="2878">
                  <c:v>43844</c:v>
                </c:pt>
                <c:pt idx="2879">
                  <c:v>43845</c:v>
                </c:pt>
                <c:pt idx="2880">
                  <c:v>43846</c:v>
                </c:pt>
                <c:pt idx="2881">
                  <c:v>43847</c:v>
                </c:pt>
                <c:pt idx="2882">
                  <c:v>43850</c:v>
                </c:pt>
                <c:pt idx="2883">
                  <c:v>43851</c:v>
                </c:pt>
                <c:pt idx="2884">
                  <c:v>43852</c:v>
                </c:pt>
                <c:pt idx="2885">
                  <c:v>43853</c:v>
                </c:pt>
                <c:pt idx="2886">
                  <c:v>43854</c:v>
                </c:pt>
                <c:pt idx="2887">
                  <c:v>43857</c:v>
                </c:pt>
                <c:pt idx="2888">
                  <c:v>43858</c:v>
                </c:pt>
                <c:pt idx="2889">
                  <c:v>43859</c:v>
                </c:pt>
                <c:pt idx="2890">
                  <c:v>43860</c:v>
                </c:pt>
                <c:pt idx="2891">
                  <c:v>43861</c:v>
                </c:pt>
                <c:pt idx="2892">
                  <c:v>43864</c:v>
                </c:pt>
                <c:pt idx="2893">
                  <c:v>43865</c:v>
                </c:pt>
                <c:pt idx="2894">
                  <c:v>43866</c:v>
                </c:pt>
                <c:pt idx="2895">
                  <c:v>43867</c:v>
                </c:pt>
                <c:pt idx="2896">
                  <c:v>43868</c:v>
                </c:pt>
                <c:pt idx="2897">
                  <c:v>43871</c:v>
                </c:pt>
                <c:pt idx="2898">
                  <c:v>43872</c:v>
                </c:pt>
                <c:pt idx="2899">
                  <c:v>43873</c:v>
                </c:pt>
                <c:pt idx="2900">
                  <c:v>43874</c:v>
                </c:pt>
                <c:pt idx="2901">
                  <c:v>43875</c:v>
                </c:pt>
                <c:pt idx="2902">
                  <c:v>43878</c:v>
                </c:pt>
                <c:pt idx="2903">
                  <c:v>43879</c:v>
                </c:pt>
                <c:pt idx="2904">
                  <c:v>43880</c:v>
                </c:pt>
                <c:pt idx="2905">
                  <c:v>43881</c:v>
                </c:pt>
                <c:pt idx="2906">
                  <c:v>43882</c:v>
                </c:pt>
                <c:pt idx="2907">
                  <c:v>43885</c:v>
                </c:pt>
                <c:pt idx="2908">
                  <c:v>43886</c:v>
                </c:pt>
                <c:pt idx="2909">
                  <c:v>43887</c:v>
                </c:pt>
                <c:pt idx="2910">
                  <c:v>43888</c:v>
                </c:pt>
                <c:pt idx="2911">
                  <c:v>43889</c:v>
                </c:pt>
                <c:pt idx="2912">
                  <c:v>43892</c:v>
                </c:pt>
                <c:pt idx="2913">
                  <c:v>43893</c:v>
                </c:pt>
                <c:pt idx="2914">
                  <c:v>43894</c:v>
                </c:pt>
                <c:pt idx="2915">
                  <c:v>43895</c:v>
                </c:pt>
                <c:pt idx="2916">
                  <c:v>43896</c:v>
                </c:pt>
                <c:pt idx="2917">
                  <c:v>43899</c:v>
                </c:pt>
                <c:pt idx="2918">
                  <c:v>43900</c:v>
                </c:pt>
                <c:pt idx="2919">
                  <c:v>43901</c:v>
                </c:pt>
                <c:pt idx="2920">
                  <c:v>43902</c:v>
                </c:pt>
                <c:pt idx="2921">
                  <c:v>43903</c:v>
                </c:pt>
                <c:pt idx="2922">
                  <c:v>43906</c:v>
                </c:pt>
                <c:pt idx="2923">
                  <c:v>43907</c:v>
                </c:pt>
                <c:pt idx="2924">
                  <c:v>43908</c:v>
                </c:pt>
                <c:pt idx="2925">
                  <c:v>43909</c:v>
                </c:pt>
                <c:pt idx="2926">
                  <c:v>43910</c:v>
                </c:pt>
                <c:pt idx="2927">
                  <c:v>43913</c:v>
                </c:pt>
                <c:pt idx="2928">
                  <c:v>43914</c:v>
                </c:pt>
                <c:pt idx="2929">
                  <c:v>43915</c:v>
                </c:pt>
                <c:pt idx="2930">
                  <c:v>43916</c:v>
                </c:pt>
                <c:pt idx="2931">
                  <c:v>43917</c:v>
                </c:pt>
                <c:pt idx="2932">
                  <c:v>43920</c:v>
                </c:pt>
                <c:pt idx="2933">
                  <c:v>43921</c:v>
                </c:pt>
                <c:pt idx="2934">
                  <c:v>43922</c:v>
                </c:pt>
                <c:pt idx="2935">
                  <c:v>43923</c:v>
                </c:pt>
                <c:pt idx="2936">
                  <c:v>43924</c:v>
                </c:pt>
                <c:pt idx="2937">
                  <c:v>43927</c:v>
                </c:pt>
                <c:pt idx="2938">
                  <c:v>43928</c:v>
                </c:pt>
                <c:pt idx="2939">
                  <c:v>43929</c:v>
                </c:pt>
                <c:pt idx="2940">
                  <c:v>43930</c:v>
                </c:pt>
                <c:pt idx="2941">
                  <c:v>43931</c:v>
                </c:pt>
                <c:pt idx="2942">
                  <c:v>43934</c:v>
                </c:pt>
                <c:pt idx="2943">
                  <c:v>43935</c:v>
                </c:pt>
                <c:pt idx="2944">
                  <c:v>43936</c:v>
                </c:pt>
                <c:pt idx="2945">
                  <c:v>43937</c:v>
                </c:pt>
                <c:pt idx="2946">
                  <c:v>43938</c:v>
                </c:pt>
                <c:pt idx="2947">
                  <c:v>43941</c:v>
                </c:pt>
                <c:pt idx="2948">
                  <c:v>43942</c:v>
                </c:pt>
                <c:pt idx="2949">
                  <c:v>43943</c:v>
                </c:pt>
                <c:pt idx="2950">
                  <c:v>43944</c:v>
                </c:pt>
                <c:pt idx="2951">
                  <c:v>43945</c:v>
                </c:pt>
                <c:pt idx="2952">
                  <c:v>43948</c:v>
                </c:pt>
                <c:pt idx="2953">
                  <c:v>43949</c:v>
                </c:pt>
                <c:pt idx="2954">
                  <c:v>43950</c:v>
                </c:pt>
                <c:pt idx="2955">
                  <c:v>43951</c:v>
                </c:pt>
                <c:pt idx="2956">
                  <c:v>43952</c:v>
                </c:pt>
                <c:pt idx="2957">
                  <c:v>43955</c:v>
                </c:pt>
                <c:pt idx="2958">
                  <c:v>43956</c:v>
                </c:pt>
                <c:pt idx="2959">
                  <c:v>43957</c:v>
                </c:pt>
                <c:pt idx="2960">
                  <c:v>43958</c:v>
                </c:pt>
                <c:pt idx="2961">
                  <c:v>43959</c:v>
                </c:pt>
                <c:pt idx="2962">
                  <c:v>43962</c:v>
                </c:pt>
                <c:pt idx="2963">
                  <c:v>43963</c:v>
                </c:pt>
                <c:pt idx="2964">
                  <c:v>43964</c:v>
                </c:pt>
                <c:pt idx="2965">
                  <c:v>43965</c:v>
                </c:pt>
                <c:pt idx="2966">
                  <c:v>43966</c:v>
                </c:pt>
                <c:pt idx="2967">
                  <c:v>43969</c:v>
                </c:pt>
                <c:pt idx="2968">
                  <c:v>43970</c:v>
                </c:pt>
                <c:pt idx="2969">
                  <c:v>43971</c:v>
                </c:pt>
                <c:pt idx="2970">
                  <c:v>43972</c:v>
                </c:pt>
                <c:pt idx="2971">
                  <c:v>43973</c:v>
                </c:pt>
                <c:pt idx="2972">
                  <c:v>43976</c:v>
                </c:pt>
                <c:pt idx="2973">
                  <c:v>43977</c:v>
                </c:pt>
                <c:pt idx="2974">
                  <c:v>43978</c:v>
                </c:pt>
                <c:pt idx="2975">
                  <c:v>43979</c:v>
                </c:pt>
                <c:pt idx="2976">
                  <c:v>43980</c:v>
                </c:pt>
                <c:pt idx="2977">
                  <c:v>43983</c:v>
                </c:pt>
                <c:pt idx="2978">
                  <c:v>43984</c:v>
                </c:pt>
                <c:pt idx="2979">
                  <c:v>43985</c:v>
                </c:pt>
                <c:pt idx="2980">
                  <c:v>43986</c:v>
                </c:pt>
                <c:pt idx="2981">
                  <c:v>43987</c:v>
                </c:pt>
                <c:pt idx="2982">
                  <c:v>43990</c:v>
                </c:pt>
                <c:pt idx="2983">
                  <c:v>43991</c:v>
                </c:pt>
                <c:pt idx="2984">
                  <c:v>43992</c:v>
                </c:pt>
                <c:pt idx="2985">
                  <c:v>43993</c:v>
                </c:pt>
                <c:pt idx="2986">
                  <c:v>43994</c:v>
                </c:pt>
                <c:pt idx="2987">
                  <c:v>43997</c:v>
                </c:pt>
                <c:pt idx="2988">
                  <c:v>43998</c:v>
                </c:pt>
                <c:pt idx="2989">
                  <c:v>43999</c:v>
                </c:pt>
                <c:pt idx="2990">
                  <c:v>44000</c:v>
                </c:pt>
                <c:pt idx="2991">
                  <c:v>44001</c:v>
                </c:pt>
                <c:pt idx="2992">
                  <c:v>44004</c:v>
                </c:pt>
                <c:pt idx="2993">
                  <c:v>44005</c:v>
                </c:pt>
                <c:pt idx="2994">
                  <c:v>44006</c:v>
                </c:pt>
                <c:pt idx="2995">
                  <c:v>44007</c:v>
                </c:pt>
                <c:pt idx="2996">
                  <c:v>44008</c:v>
                </c:pt>
                <c:pt idx="2997">
                  <c:v>44011</c:v>
                </c:pt>
                <c:pt idx="2998">
                  <c:v>44012</c:v>
                </c:pt>
                <c:pt idx="2999">
                  <c:v>44013</c:v>
                </c:pt>
                <c:pt idx="3000">
                  <c:v>44014</c:v>
                </c:pt>
                <c:pt idx="3001">
                  <c:v>44015</c:v>
                </c:pt>
                <c:pt idx="3002">
                  <c:v>44018</c:v>
                </c:pt>
                <c:pt idx="3003">
                  <c:v>44019</c:v>
                </c:pt>
                <c:pt idx="3004">
                  <c:v>44020</c:v>
                </c:pt>
                <c:pt idx="3005">
                  <c:v>44021</c:v>
                </c:pt>
                <c:pt idx="3006">
                  <c:v>44022</c:v>
                </c:pt>
                <c:pt idx="3007">
                  <c:v>44025</c:v>
                </c:pt>
                <c:pt idx="3008">
                  <c:v>44026</c:v>
                </c:pt>
                <c:pt idx="3009">
                  <c:v>44027</c:v>
                </c:pt>
                <c:pt idx="3010">
                  <c:v>44028</c:v>
                </c:pt>
                <c:pt idx="3011">
                  <c:v>44029</c:v>
                </c:pt>
                <c:pt idx="3012">
                  <c:v>44032</c:v>
                </c:pt>
                <c:pt idx="3013">
                  <c:v>44033</c:v>
                </c:pt>
                <c:pt idx="3014">
                  <c:v>44034</c:v>
                </c:pt>
                <c:pt idx="3015">
                  <c:v>44035</c:v>
                </c:pt>
                <c:pt idx="3016">
                  <c:v>44036</c:v>
                </c:pt>
                <c:pt idx="3017">
                  <c:v>44039</c:v>
                </c:pt>
                <c:pt idx="3018">
                  <c:v>44040</c:v>
                </c:pt>
                <c:pt idx="3019">
                  <c:v>44041</c:v>
                </c:pt>
                <c:pt idx="3020">
                  <c:v>44042</c:v>
                </c:pt>
                <c:pt idx="3021">
                  <c:v>44043</c:v>
                </c:pt>
                <c:pt idx="3022">
                  <c:v>44046</c:v>
                </c:pt>
                <c:pt idx="3023">
                  <c:v>44047</c:v>
                </c:pt>
                <c:pt idx="3024">
                  <c:v>44048</c:v>
                </c:pt>
                <c:pt idx="3025">
                  <c:v>44049</c:v>
                </c:pt>
                <c:pt idx="3026">
                  <c:v>44050</c:v>
                </c:pt>
                <c:pt idx="3027">
                  <c:v>44053</c:v>
                </c:pt>
                <c:pt idx="3028">
                  <c:v>44054</c:v>
                </c:pt>
                <c:pt idx="3029">
                  <c:v>44055</c:v>
                </c:pt>
                <c:pt idx="3030">
                  <c:v>44056</c:v>
                </c:pt>
                <c:pt idx="3031">
                  <c:v>44057</c:v>
                </c:pt>
                <c:pt idx="3032">
                  <c:v>44060</c:v>
                </c:pt>
                <c:pt idx="3033">
                  <c:v>44061</c:v>
                </c:pt>
                <c:pt idx="3034">
                  <c:v>44062</c:v>
                </c:pt>
                <c:pt idx="3035">
                  <c:v>44063</c:v>
                </c:pt>
                <c:pt idx="3036">
                  <c:v>44064</c:v>
                </c:pt>
                <c:pt idx="3037">
                  <c:v>44067</c:v>
                </c:pt>
                <c:pt idx="3038">
                  <c:v>44068</c:v>
                </c:pt>
                <c:pt idx="3039">
                  <c:v>44069</c:v>
                </c:pt>
                <c:pt idx="3040">
                  <c:v>44070</c:v>
                </c:pt>
                <c:pt idx="3041">
                  <c:v>44071</c:v>
                </c:pt>
                <c:pt idx="3042">
                  <c:v>44074</c:v>
                </c:pt>
                <c:pt idx="3043">
                  <c:v>44075</c:v>
                </c:pt>
                <c:pt idx="3044">
                  <c:v>44076</c:v>
                </c:pt>
                <c:pt idx="3045">
                  <c:v>44077</c:v>
                </c:pt>
                <c:pt idx="3046">
                  <c:v>44078</c:v>
                </c:pt>
                <c:pt idx="3047">
                  <c:v>44081</c:v>
                </c:pt>
                <c:pt idx="3048">
                  <c:v>44082</c:v>
                </c:pt>
                <c:pt idx="3049">
                  <c:v>44083</c:v>
                </c:pt>
                <c:pt idx="3050">
                  <c:v>44084</c:v>
                </c:pt>
                <c:pt idx="3051">
                  <c:v>44085</c:v>
                </c:pt>
                <c:pt idx="3052">
                  <c:v>44088</c:v>
                </c:pt>
                <c:pt idx="3053">
                  <c:v>44089</c:v>
                </c:pt>
                <c:pt idx="3054">
                  <c:v>44090</c:v>
                </c:pt>
                <c:pt idx="3055">
                  <c:v>44091</c:v>
                </c:pt>
                <c:pt idx="3056">
                  <c:v>44092</c:v>
                </c:pt>
                <c:pt idx="3057">
                  <c:v>44095</c:v>
                </c:pt>
                <c:pt idx="3058">
                  <c:v>44096</c:v>
                </c:pt>
                <c:pt idx="3059">
                  <c:v>44097</c:v>
                </c:pt>
                <c:pt idx="3060">
                  <c:v>44098</c:v>
                </c:pt>
                <c:pt idx="3061">
                  <c:v>44099</c:v>
                </c:pt>
                <c:pt idx="3062">
                  <c:v>44102</c:v>
                </c:pt>
                <c:pt idx="3063">
                  <c:v>44103</c:v>
                </c:pt>
                <c:pt idx="3064">
                  <c:v>44104</c:v>
                </c:pt>
                <c:pt idx="3065">
                  <c:v>44105</c:v>
                </c:pt>
                <c:pt idx="3066">
                  <c:v>44106</c:v>
                </c:pt>
                <c:pt idx="3067">
                  <c:v>44109</c:v>
                </c:pt>
                <c:pt idx="3068">
                  <c:v>44110</c:v>
                </c:pt>
                <c:pt idx="3069">
                  <c:v>44111</c:v>
                </c:pt>
                <c:pt idx="3070">
                  <c:v>44112</c:v>
                </c:pt>
                <c:pt idx="3071">
                  <c:v>44113</c:v>
                </c:pt>
                <c:pt idx="3072">
                  <c:v>44116</c:v>
                </c:pt>
                <c:pt idx="3073">
                  <c:v>44117</c:v>
                </c:pt>
                <c:pt idx="3074">
                  <c:v>44118</c:v>
                </c:pt>
                <c:pt idx="3075">
                  <c:v>44119</c:v>
                </c:pt>
                <c:pt idx="3076">
                  <c:v>44120</c:v>
                </c:pt>
                <c:pt idx="3077">
                  <c:v>44123</c:v>
                </c:pt>
                <c:pt idx="3078">
                  <c:v>44124</c:v>
                </c:pt>
                <c:pt idx="3079">
                  <c:v>44125</c:v>
                </c:pt>
                <c:pt idx="3080">
                  <c:v>44126</c:v>
                </c:pt>
                <c:pt idx="3081">
                  <c:v>44127</c:v>
                </c:pt>
                <c:pt idx="3082">
                  <c:v>44130</c:v>
                </c:pt>
                <c:pt idx="3083">
                  <c:v>44131</c:v>
                </c:pt>
                <c:pt idx="3084">
                  <c:v>44132</c:v>
                </c:pt>
                <c:pt idx="3085">
                  <c:v>44133</c:v>
                </c:pt>
                <c:pt idx="3086">
                  <c:v>44134</c:v>
                </c:pt>
                <c:pt idx="3087">
                  <c:v>44137</c:v>
                </c:pt>
                <c:pt idx="3088">
                  <c:v>44138</c:v>
                </c:pt>
              </c:numCache>
            </c:numRef>
          </c:cat>
          <c:val>
            <c:numRef>
              <c:f>Sheet1!$B$5:$B$3093</c:f>
              <c:numCache>
                <c:formatCode>General</c:formatCode>
                <c:ptCount val="3089"/>
                <c:pt idx="0">
                  <c:v>1.3995</c:v>
                </c:pt>
                <c:pt idx="1">
                  <c:v>1.3848</c:v>
                </c:pt>
                <c:pt idx="2">
                  <c:v>1.3612</c:v>
                </c:pt>
                <c:pt idx="3">
                  <c:v>1.3520000000000001</c:v>
                </c:pt>
                <c:pt idx="4">
                  <c:v>1.3638999999999999</c:v>
                </c:pt>
                <c:pt idx="5">
                  <c:v>1.3720000000000001</c:v>
                </c:pt>
                <c:pt idx="6">
                  <c:v>1.3427</c:v>
                </c:pt>
                <c:pt idx="7">
                  <c:v>1.3372999999999999</c:v>
                </c:pt>
                <c:pt idx="8">
                  <c:v>1.3192999999999999</c:v>
                </c:pt>
                <c:pt idx="9">
                  <c:v>1.3169</c:v>
                </c:pt>
                <c:pt idx="10">
                  <c:v>1.3153999999999999</c:v>
                </c:pt>
                <c:pt idx="11">
                  <c:v>1.3283</c:v>
                </c:pt>
                <c:pt idx="12">
                  <c:v>1.3109</c:v>
                </c:pt>
                <c:pt idx="13">
                  <c:v>1.2885</c:v>
                </c:pt>
                <c:pt idx="14">
                  <c:v>1.3046</c:v>
                </c:pt>
                <c:pt idx="15">
                  <c:v>1.3003</c:v>
                </c:pt>
                <c:pt idx="16">
                  <c:v>1.2983</c:v>
                </c:pt>
                <c:pt idx="17">
                  <c:v>1.3173999999999999</c:v>
                </c:pt>
                <c:pt idx="18">
                  <c:v>1.3169999999999999</c:v>
                </c:pt>
                <c:pt idx="19">
                  <c:v>1.3140000000000001</c:v>
                </c:pt>
                <c:pt idx="20">
                  <c:v>1.2957000000000001</c:v>
                </c:pt>
                <c:pt idx="21">
                  <c:v>1.2805</c:v>
                </c:pt>
                <c:pt idx="22">
                  <c:v>1.2848999999999999</c:v>
                </c:pt>
                <c:pt idx="23">
                  <c:v>1.3044</c:v>
                </c:pt>
                <c:pt idx="24">
                  <c:v>1.2835000000000001</c:v>
                </c:pt>
                <c:pt idx="25">
                  <c:v>1.2788999999999999</c:v>
                </c:pt>
                <c:pt idx="26">
                  <c:v>1.2931999999999999</c:v>
                </c:pt>
                <c:pt idx="27">
                  <c:v>1.3013999999999999</c:v>
                </c:pt>
                <c:pt idx="28">
                  <c:v>1.2899</c:v>
                </c:pt>
                <c:pt idx="29">
                  <c:v>1.2898000000000001</c:v>
                </c:pt>
                <c:pt idx="30">
                  <c:v>1.2873000000000001</c:v>
                </c:pt>
                <c:pt idx="31">
                  <c:v>1.2887</c:v>
                </c:pt>
                <c:pt idx="32">
                  <c:v>1.2778</c:v>
                </c:pt>
                <c:pt idx="33">
                  <c:v>1.2597</c:v>
                </c:pt>
                <c:pt idx="34">
                  <c:v>1.2539</c:v>
                </c:pt>
                <c:pt idx="35">
                  <c:v>1.2664</c:v>
                </c:pt>
                <c:pt idx="36">
                  <c:v>1.2839</c:v>
                </c:pt>
                <c:pt idx="37">
                  <c:v>1.2698</c:v>
                </c:pt>
                <c:pt idx="38">
                  <c:v>1.2838000000000001</c:v>
                </c:pt>
                <c:pt idx="39">
                  <c:v>1.2706</c:v>
                </c:pt>
                <c:pt idx="40">
                  <c:v>1.2730999999999999</c:v>
                </c:pt>
                <c:pt idx="41">
                  <c:v>1.2681</c:v>
                </c:pt>
                <c:pt idx="42">
                  <c:v>1.2581</c:v>
                </c:pt>
                <c:pt idx="43">
                  <c:v>1.2565999999999999</c:v>
                </c:pt>
                <c:pt idx="44">
                  <c:v>1.2638</c:v>
                </c:pt>
                <c:pt idx="45">
                  <c:v>1.2562</c:v>
                </c:pt>
                <c:pt idx="46">
                  <c:v>1.2602</c:v>
                </c:pt>
                <c:pt idx="47">
                  <c:v>1.2605</c:v>
                </c:pt>
                <c:pt idx="48">
                  <c:v>1.2685</c:v>
                </c:pt>
                <c:pt idx="49">
                  <c:v>1.2847999999999999</c:v>
                </c:pt>
                <c:pt idx="50">
                  <c:v>1.2941</c:v>
                </c:pt>
                <c:pt idx="51">
                  <c:v>1.2914000000000001</c:v>
                </c:pt>
                <c:pt idx="52">
                  <c:v>1.2968</c:v>
                </c:pt>
                <c:pt idx="53">
                  <c:v>1.3012999999999999</c:v>
                </c:pt>
                <c:pt idx="54">
                  <c:v>1.3474999999999999</c:v>
                </c:pt>
                <c:pt idx="55">
                  <c:v>1.3654999999999999</c:v>
                </c:pt>
                <c:pt idx="56">
                  <c:v>1.3553999999999999</c:v>
                </c:pt>
                <c:pt idx="57">
                  <c:v>1.3633999999999999</c:v>
                </c:pt>
                <c:pt idx="58">
                  <c:v>1.3461000000000001</c:v>
                </c:pt>
                <c:pt idx="59">
                  <c:v>1.3599000000000001</c:v>
                </c:pt>
                <c:pt idx="60">
                  <c:v>1.3512999999999999</c:v>
                </c:pt>
                <c:pt idx="61">
                  <c:v>1.3295999999999999</c:v>
                </c:pt>
                <c:pt idx="62">
                  <c:v>1.3196000000000001</c:v>
                </c:pt>
                <c:pt idx="63">
                  <c:v>1.3266</c:v>
                </c:pt>
                <c:pt idx="64">
                  <c:v>1.3229</c:v>
                </c:pt>
                <c:pt idx="65">
                  <c:v>1.3458000000000001</c:v>
                </c:pt>
                <c:pt idx="66">
                  <c:v>1.3476999999999999</c:v>
                </c:pt>
                <c:pt idx="67">
                  <c:v>1.3408</c:v>
                </c:pt>
                <c:pt idx="68">
                  <c:v>1.3264</c:v>
                </c:pt>
                <c:pt idx="69">
                  <c:v>1.3263</c:v>
                </c:pt>
                <c:pt idx="70">
                  <c:v>1.3163</c:v>
                </c:pt>
                <c:pt idx="71">
                  <c:v>1.3159000000000001</c:v>
                </c:pt>
                <c:pt idx="72">
                  <c:v>1.3378000000000001</c:v>
                </c:pt>
                <c:pt idx="73">
                  <c:v>1.3260000000000001</c:v>
                </c:pt>
                <c:pt idx="74">
                  <c:v>1.3226</c:v>
                </c:pt>
                <c:pt idx="75">
                  <c:v>1.3186</c:v>
                </c:pt>
                <c:pt idx="76">
                  <c:v>1.3026</c:v>
                </c:pt>
                <c:pt idx="77">
                  <c:v>1.2925</c:v>
                </c:pt>
                <c:pt idx="78">
                  <c:v>1.2942</c:v>
                </c:pt>
                <c:pt idx="79">
                  <c:v>1.2999000000000001</c:v>
                </c:pt>
                <c:pt idx="80">
                  <c:v>1.3147</c:v>
                </c:pt>
                <c:pt idx="81">
                  <c:v>1.3248</c:v>
                </c:pt>
                <c:pt idx="82">
                  <c:v>1.3039000000000001</c:v>
                </c:pt>
                <c:pt idx="83">
                  <c:v>1.3152999999999999</c:v>
                </c:pt>
                <c:pt idx="84">
                  <c:v>1.3266</c:v>
                </c:pt>
                <c:pt idx="85">
                  <c:v>1.3221000000000001</c:v>
                </c:pt>
                <c:pt idx="86">
                  <c:v>1.3258000000000001</c:v>
                </c:pt>
                <c:pt idx="87">
                  <c:v>1.3406</c:v>
                </c:pt>
                <c:pt idx="88">
                  <c:v>1.3326</c:v>
                </c:pt>
                <c:pt idx="89">
                  <c:v>1.3338000000000001</c:v>
                </c:pt>
                <c:pt idx="90">
                  <c:v>1.3387</c:v>
                </c:pt>
                <c:pt idx="91">
                  <c:v>1.3609</c:v>
                </c:pt>
                <c:pt idx="92">
                  <c:v>1.3582000000000001</c:v>
                </c:pt>
                <c:pt idx="93">
                  <c:v>1.3635999999999999</c:v>
                </c:pt>
                <c:pt idx="94">
                  <c:v>1.3591</c:v>
                </c:pt>
                <c:pt idx="95">
                  <c:v>1.3643000000000001</c:v>
                </c:pt>
                <c:pt idx="96">
                  <c:v>1.3487</c:v>
                </c:pt>
                <c:pt idx="97">
                  <c:v>1.3553999999999999</c:v>
                </c:pt>
                <c:pt idx="98">
                  <c:v>1.3633999999999999</c:v>
                </c:pt>
                <c:pt idx="99">
                  <c:v>1.3771</c:v>
                </c:pt>
                <c:pt idx="100">
                  <c:v>1.39</c:v>
                </c:pt>
                <c:pt idx="101">
                  <c:v>1.4011</c:v>
                </c:pt>
                <c:pt idx="102">
                  <c:v>1.4011</c:v>
                </c:pt>
                <c:pt idx="103">
                  <c:v>1.3979999999999999</c:v>
                </c:pt>
                <c:pt idx="104">
                  <c:v>1.3882000000000001</c:v>
                </c:pt>
                <c:pt idx="105">
                  <c:v>1.3951</c:v>
                </c:pt>
                <c:pt idx="106">
                  <c:v>1.4136</c:v>
                </c:pt>
                <c:pt idx="107">
                  <c:v>1.4146000000000001</c:v>
                </c:pt>
                <c:pt idx="108">
                  <c:v>1.4317</c:v>
                </c:pt>
                <c:pt idx="109">
                  <c:v>1.4159999999999999</c:v>
                </c:pt>
                <c:pt idx="110">
                  <c:v>1.4186000000000001</c:v>
                </c:pt>
                <c:pt idx="111">
                  <c:v>1.3966000000000001</c:v>
                </c:pt>
                <c:pt idx="112">
                  <c:v>1.3909</c:v>
                </c:pt>
                <c:pt idx="113">
                  <c:v>1.407</c:v>
                </c:pt>
                <c:pt idx="114">
                  <c:v>1.399</c:v>
                </c:pt>
                <c:pt idx="115">
                  <c:v>1.4105000000000001</c:v>
                </c:pt>
                <c:pt idx="116">
                  <c:v>1.4003000000000001</c:v>
                </c:pt>
                <c:pt idx="117">
                  <c:v>1.3793</c:v>
                </c:pt>
                <c:pt idx="118">
                  <c:v>1.3839999999999999</c:v>
                </c:pt>
                <c:pt idx="119">
                  <c:v>1.3949</c:v>
                </c:pt>
                <c:pt idx="120">
                  <c:v>1.3891</c:v>
                </c:pt>
                <c:pt idx="121">
                  <c:v>1.3963000000000001</c:v>
                </c:pt>
                <c:pt idx="122">
                  <c:v>1.3859999999999999</c:v>
                </c:pt>
                <c:pt idx="123">
                  <c:v>1.4077</c:v>
                </c:pt>
                <c:pt idx="124">
                  <c:v>1.3932</c:v>
                </c:pt>
                <c:pt idx="125">
                  <c:v>1.3995</c:v>
                </c:pt>
                <c:pt idx="126">
                  <c:v>1.4067000000000001</c:v>
                </c:pt>
                <c:pt idx="127">
                  <c:v>1.4083000000000001</c:v>
                </c:pt>
                <c:pt idx="128">
                  <c:v>1.4028</c:v>
                </c:pt>
                <c:pt idx="129">
                  <c:v>1.4147000000000001</c:v>
                </c:pt>
                <c:pt idx="130">
                  <c:v>1.4005000000000001</c:v>
                </c:pt>
                <c:pt idx="131">
                  <c:v>1.3977999999999999</c:v>
                </c:pt>
                <c:pt idx="132">
                  <c:v>1.3980999999999999</c:v>
                </c:pt>
                <c:pt idx="133">
                  <c:v>1.3927</c:v>
                </c:pt>
                <c:pt idx="134">
                  <c:v>1.3878999999999999</c:v>
                </c:pt>
                <c:pt idx="135">
                  <c:v>1.4033</c:v>
                </c:pt>
                <c:pt idx="136">
                  <c:v>1.3949</c:v>
                </c:pt>
                <c:pt idx="137">
                  <c:v>1.3987000000000001</c:v>
                </c:pt>
                <c:pt idx="138">
                  <c:v>1.3948</c:v>
                </c:pt>
                <c:pt idx="139">
                  <c:v>1.4103000000000001</c:v>
                </c:pt>
                <c:pt idx="140">
                  <c:v>1.4146000000000001</c:v>
                </c:pt>
                <c:pt idx="141">
                  <c:v>1.4111</c:v>
                </c:pt>
                <c:pt idx="142">
                  <c:v>1.4238999999999999</c:v>
                </c:pt>
                <c:pt idx="143">
                  <c:v>1.4213</c:v>
                </c:pt>
                <c:pt idx="144">
                  <c:v>1.4221999999999999</c:v>
                </c:pt>
                <c:pt idx="145">
                  <c:v>1.4141999999999999</c:v>
                </c:pt>
                <c:pt idx="146">
                  <c:v>1.4213</c:v>
                </c:pt>
                <c:pt idx="147">
                  <c:v>1.4239999999999999</c:v>
                </c:pt>
                <c:pt idx="148">
                  <c:v>1.4165000000000001</c:v>
                </c:pt>
                <c:pt idx="149">
                  <c:v>1.4037999999999999</c:v>
                </c:pt>
                <c:pt idx="150">
                  <c:v>1.4065000000000001</c:v>
                </c:pt>
                <c:pt idx="151">
                  <c:v>1.4269000000000001</c:v>
                </c:pt>
                <c:pt idx="152">
                  <c:v>1.4415</c:v>
                </c:pt>
                <c:pt idx="153">
                  <c:v>1.4404999999999999</c:v>
                </c:pt>
                <c:pt idx="154">
                  <c:v>1.4420999999999999</c:v>
                </c:pt>
                <c:pt idx="155">
                  <c:v>1.4357</c:v>
                </c:pt>
                <c:pt idx="156">
                  <c:v>1.4175</c:v>
                </c:pt>
                <c:pt idx="157">
                  <c:v>1.4144000000000001</c:v>
                </c:pt>
                <c:pt idx="158">
                  <c:v>1.4155</c:v>
                </c:pt>
                <c:pt idx="159">
                  <c:v>1.4194</c:v>
                </c:pt>
                <c:pt idx="160">
                  <c:v>1.4288000000000001</c:v>
                </c:pt>
                <c:pt idx="161">
                  <c:v>1.4176</c:v>
                </c:pt>
                <c:pt idx="162">
                  <c:v>1.4077</c:v>
                </c:pt>
                <c:pt idx="163">
                  <c:v>1.4128000000000001</c:v>
                </c:pt>
                <c:pt idx="164">
                  <c:v>1.4228000000000001</c:v>
                </c:pt>
                <c:pt idx="165">
                  <c:v>1.4257</c:v>
                </c:pt>
                <c:pt idx="166">
                  <c:v>1.4342999999999999</c:v>
                </c:pt>
                <c:pt idx="167">
                  <c:v>1.4298</c:v>
                </c:pt>
                <c:pt idx="168">
                  <c:v>1.4309000000000001</c:v>
                </c:pt>
                <c:pt idx="169">
                  <c:v>1.425</c:v>
                </c:pt>
                <c:pt idx="170">
                  <c:v>1.4357</c:v>
                </c:pt>
                <c:pt idx="171">
                  <c:v>1.4295</c:v>
                </c:pt>
                <c:pt idx="172">
                  <c:v>1.4339999999999999</c:v>
                </c:pt>
                <c:pt idx="173">
                  <c:v>1.4217</c:v>
                </c:pt>
                <c:pt idx="174">
                  <c:v>1.4265000000000001</c:v>
                </c:pt>
                <c:pt idx="175">
                  <c:v>1.4254</c:v>
                </c:pt>
                <c:pt idx="176">
                  <c:v>1.4301999999999999</c:v>
                </c:pt>
                <c:pt idx="177">
                  <c:v>1.4339999999999999</c:v>
                </c:pt>
                <c:pt idx="178">
                  <c:v>1.4490000000000001</c:v>
                </c:pt>
                <c:pt idx="179">
                  <c:v>1.4563999999999999</c:v>
                </c:pt>
                <c:pt idx="180">
                  <c:v>1.4585999999999999</c:v>
                </c:pt>
                <c:pt idx="181">
                  <c:v>1.4587000000000001</c:v>
                </c:pt>
                <c:pt idx="182">
                  <c:v>1.4623999999999999</c:v>
                </c:pt>
                <c:pt idx="183">
                  <c:v>1.4666999999999999</c:v>
                </c:pt>
                <c:pt idx="184">
                  <c:v>1.4726999999999999</c:v>
                </c:pt>
                <c:pt idx="185">
                  <c:v>1.4737</c:v>
                </c:pt>
                <c:pt idx="186">
                  <c:v>1.4717</c:v>
                </c:pt>
                <c:pt idx="187">
                  <c:v>1.4674</c:v>
                </c:pt>
                <c:pt idx="188">
                  <c:v>1.4799</c:v>
                </c:pt>
                <c:pt idx="189">
                  <c:v>1.4729000000000001</c:v>
                </c:pt>
                <c:pt idx="190">
                  <c:v>1.4655</c:v>
                </c:pt>
                <c:pt idx="191">
                  <c:v>1.4673</c:v>
                </c:pt>
                <c:pt idx="192">
                  <c:v>1.4601999999999999</c:v>
                </c:pt>
                <c:pt idx="193">
                  <c:v>1.4574</c:v>
                </c:pt>
                <c:pt idx="194">
                  <c:v>1.4636</c:v>
                </c:pt>
                <c:pt idx="195">
                  <c:v>1.4537</c:v>
                </c:pt>
                <c:pt idx="196">
                  <c:v>1.4581</c:v>
                </c:pt>
                <c:pt idx="197">
                  <c:v>1.4657</c:v>
                </c:pt>
                <c:pt idx="198">
                  <c:v>1.4710000000000001</c:v>
                </c:pt>
                <c:pt idx="199">
                  <c:v>1.4678</c:v>
                </c:pt>
                <c:pt idx="200">
                  <c:v>1.4782</c:v>
                </c:pt>
                <c:pt idx="201">
                  <c:v>1.4709000000000001</c:v>
                </c:pt>
                <c:pt idx="202">
                  <c:v>1.4778</c:v>
                </c:pt>
                <c:pt idx="203">
                  <c:v>1.4845999999999999</c:v>
                </c:pt>
                <c:pt idx="204">
                  <c:v>1.4922</c:v>
                </c:pt>
                <c:pt idx="205">
                  <c:v>1.4932000000000001</c:v>
                </c:pt>
                <c:pt idx="206">
                  <c:v>1.4896</c:v>
                </c:pt>
                <c:pt idx="207">
                  <c:v>1.4944</c:v>
                </c:pt>
                <c:pt idx="208">
                  <c:v>1.4935</c:v>
                </c:pt>
                <c:pt idx="209">
                  <c:v>1.5008999999999999</c:v>
                </c:pt>
                <c:pt idx="210">
                  <c:v>1.5038</c:v>
                </c:pt>
                <c:pt idx="211">
                  <c:v>1.4998</c:v>
                </c:pt>
                <c:pt idx="212">
                  <c:v>1.4869000000000001</c:v>
                </c:pt>
                <c:pt idx="213">
                  <c:v>1.4794</c:v>
                </c:pt>
                <c:pt idx="214">
                  <c:v>1.47</c:v>
                </c:pt>
                <c:pt idx="215">
                  <c:v>1.4834000000000001</c:v>
                </c:pt>
                <c:pt idx="216">
                  <c:v>1.4725999999999999</c:v>
                </c:pt>
                <c:pt idx="217">
                  <c:v>1.4770000000000001</c:v>
                </c:pt>
                <c:pt idx="218">
                  <c:v>1.4719</c:v>
                </c:pt>
                <c:pt idx="219">
                  <c:v>1.4881</c:v>
                </c:pt>
                <c:pt idx="220">
                  <c:v>1.4875</c:v>
                </c:pt>
                <c:pt idx="221">
                  <c:v>1.484</c:v>
                </c:pt>
                <c:pt idx="222">
                  <c:v>1.4996</c:v>
                </c:pt>
                <c:pt idx="223">
                  <c:v>1.4983</c:v>
                </c:pt>
                <c:pt idx="224">
                  <c:v>1.4982</c:v>
                </c:pt>
                <c:pt idx="225">
                  <c:v>1.484</c:v>
                </c:pt>
                <c:pt idx="226">
                  <c:v>1.4902</c:v>
                </c:pt>
                <c:pt idx="227">
                  <c:v>1.4974000000000001</c:v>
                </c:pt>
                <c:pt idx="228">
                  <c:v>1.4869000000000001</c:v>
                </c:pt>
                <c:pt idx="229">
                  <c:v>1.4964</c:v>
                </c:pt>
                <c:pt idx="230">
                  <c:v>1.4915</c:v>
                </c:pt>
                <c:pt idx="231">
                  <c:v>1.4859</c:v>
                </c:pt>
                <c:pt idx="232">
                  <c:v>1.4962</c:v>
                </c:pt>
                <c:pt idx="233">
                  <c:v>1.4963</c:v>
                </c:pt>
                <c:pt idx="234">
                  <c:v>1.5139</c:v>
                </c:pt>
                <c:pt idx="235">
                  <c:v>1.5011000000000001</c:v>
                </c:pt>
                <c:pt idx="236">
                  <c:v>1.496</c:v>
                </c:pt>
                <c:pt idx="237">
                  <c:v>1.5007999999999999</c:v>
                </c:pt>
                <c:pt idx="238">
                  <c:v>1.5085</c:v>
                </c:pt>
                <c:pt idx="239">
                  <c:v>1.5045999999999999</c:v>
                </c:pt>
                <c:pt idx="240">
                  <c:v>1.5073000000000001</c:v>
                </c:pt>
                <c:pt idx="241">
                  <c:v>1.4847999999999999</c:v>
                </c:pt>
                <c:pt idx="242">
                  <c:v>1.482</c:v>
                </c:pt>
                <c:pt idx="243">
                  <c:v>1.4704999999999999</c:v>
                </c:pt>
                <c:pt idx="244">
                  <c:v>1.4728000000000001</c:v>
                </c:pt>
                <c:pt idx="245">
                  <c:v>1.4733000000000001</c:v>
                </c:pt>
                <c:pt idx="246">
                  <c:v>1.4621999999999999</c:v>
                </c:pt>
                <c:pt idx="247">
                  <c:v>1.4653</c:v>
                </c:pt>
                <c:pt idx="248">
                  <c:v>1.4534</c:v>
                </c:pt>
                <c:pt idx="249">
                  <c:v>1.4536</c:v>
                </c:pt>
                <c:pt idx="250">
                  <c:v>1.4343999999999999</c:v>
                </c:pt>
                <c:pt idx="251">
                  <c:v>1.4339999999999999</c:v>
                </c:pt>
                <c:pt idx="252">
                  <c:v>1.4281999999999999</c:v>
                </c:pt>
                <c:pt idx="253">
                  <c:v>1.4254</c:v>
                </c:pt>
                <c:pt idx="254">
                  <c:v>1.4330000000000001</c:v>
                </c:pt>
                <c:pt idx="255">
                  <c:v>1.4374</c:v>
                </c:pt>
                <c:pt idx="256">
                  <c:v>1.4369000000000001</c:v>
                </c:pt>
                <c:pt idx="257">
                  <c:v>1.4379999999999999</c:v>
                </c:pt>
                <c:pt idx="258">
                  <c:v>1.4353</c:v>
                </c:pt>
                <c:pt idx="259">
                  <c:v>1.4339</c:v>
                </c:pt>
                <c:pt idx="260">
                  <c:v>1.4325000000000001</c:v>
                </c:pt>
                <c:pt idx="261">
                  <c:v>1.4325000000000001</c:v>
                </c:pt>
                <c:pt idx="262">
                  <c:v>1.4409000000000001</c:v>
                </c:pt>
                <c:pt idx="263">
                  <c:v>1.4370000000000001</c:v>
                </c:pt>
                <c:pt idx="264">
                  <c:v>1.4413</c:v>
                </c:pt>
                <c:pt idx="265">
                  <c:v>1.4316</c:v>
                </c:pt>
                <c:pt idx="266">
                  <c:v>1.4416</c:v>
                </c:pt>
                <c:pt idx="267">
                  <c:v>1.4514</c:v>
                </c:pt>
                <c:pt idx="268">
                  <c:v>1.4495</c:v>
                </c:pt>
                <c:pt idx="269">
                  <c:v>1.4513</c:v>
                </c:pt>
                <c:pt idx="270">
                  <c:v>1.4503999999999999</c:v>
                </c:pt>
                <c:pt idx="271">
                  <c:v>1.4375</c:v>
                </c:pt>
                <c:pt idx="272">
                  <c:v>1.4387000000000001</c:v>
                </c:pt>
                <c:pt idx="273">
                  <c:v>1.43</c:v>
                </c:pt>
                <c:pt idx="274">
                  <c:v>1.4100999999999999</c:v>
                </c:pt>
                <c:pt idx="275">
                  <c:v>1.4094</c:v>
                </c:pt>
                <c:pt idx="276">
                  <c:v>1.4136</c:v>
                </c:pt>
                <c:pt idx="277">
                  <c:v>1.4152</c:v>
                </c:pt>
                <c:pt idx="278">
                  <c:v>1.4075</c:v>
                </c:pt>
                <c:pt idx="279">
                  <c:v>1.4019999999999999</c:v>
                </c:pt>
                <c:pt idx="280">
                  <c:v>1.3965000000000001</c:v>
                </c:pt>
                <c:pt idx="281">
                  <c:v>1.3864000000000001</c:v>
                </c:pt>
                <c:pt idx="282">
                  <c:v>1.3931</c:v>
                </c:pt>
                <c:pt idx="283">
                  <c:v>1.3962000000000001</c:v>
                </c:pt>
                <c:pt idx="284">
                  <c:v>1.3897999999999999</c:v>
                </c:pt>
                <c:pt idx="285">
                  <c:v>1.3734999999999999</c:v>
                </c:pt>
                <c:pt idx="286">
                  <c:v>1.3648</c:v>
                </c:pt>
                <c:pt idx="287">
                  <c:v>1.3658999999999999</c:v>
                </c:pt>
                <c:pt idx="288">
                  <c:v>1.3787</c:v>
                </c:pt>
                <c:pt idx="289">
                  <c:v>1.3727</c:v>
                </c:pt>
                <c:pt idx="290">
                  <c:v>1.3684000000000001</c:v>
                </c:pt>
                <c:pt idx="291">
                  <c:v>1.361</c:v>
                </c:pt>
                <c:pt idx="292">
                  <c:v>1.36</c:v>
                </c:pt>
                <c:pt idx="293">
                  <c:v>1.3767</c:v>
                </c:pt>
                <c:pt idx="294">
                  <c:v>1.3605</c:v>
                </c:pt>
                <c:pt idx="295">
                  <c:v>1.3619000000000001</c:v>
                </c:pt>
                <c:pt idx="296">
                  <c:v>1.3596999999999999</c:v>
                </c:pt>
                <c:pt idx="297">
                  <c:v>1.3596999999999999</c:v>
                </c:pt>
                <c:pt idx="298">
                  <c:v>1.3508</c:v>
                </c:pt>
                <c:pt idx="299">
                  <c:v>1.3532999999999999</c:v>
                </c:pt>
                <c:pt idx="300">
                  <c:v>1.3549</c:v>
                </c:pt>
                <c:pt idx="301">
                  <c:v>1.3620000000000001</c:v>
                </c:pt>
                <c:pt idx="302">
                  <c:v>1.3562000000000001</c:v>
                </c:pt>
                <c:pt idx="303">
                  <c:v>1.3605</c:v>
                </c:pt>
                <c:pt idx="304">
                  <c:v>1.37</c:v>
                </c:pt>
                <c:pt idx="305">
                  <c:v>1.3577999999999999</c:v>
                </c:pt>
                <c:pt idx="306">
                  <c:v>1.3621000000000001</c:v>
                </c:pt>
                <c:pt idx="307">
                  <c:v>1.3632</c:v>
                </c:pt>
                <c:pt idx="308">
                  <c:v>1.3601000000000001</c:v>
                </c:pt>
                <c:pt idx="309">
                  <c:v>1.3653999999999999</c:v>
                </c:pt>
                <c:pt idx="310">
                  <c:v>1.3676999999999999</c:v>
                </c:pt>
                <c:pt idx="311">
                  <c:v>1.3754999999999999</c:v>
                </c:pt>
                <c:pt idx="312">
                  <c:v>1.3676999999999999</c:v>
                </c:pt>
                <c:pt idx="313">
                  <c:v>1.3768</c:v>
                </c:pt>
                <c:pt idx="314">
                  <c:v>1.3734999999999999</c:v>
                </c:pt>
                <c:pt idx="315">
                  <c:v>1.3612</c:v>
                </c:pt>
                <c:pt idx="316">
                  <c:v>1.3539000000000001</c:v>
                </c:pt>
                <c:pt idx="317">
                  <c:v>1.3552</c:v>
                </c:pt>
                <c:pt idx="318">
                  <c:v>1.3502000000000001</c:v>
                </c:pt>
                <c:pt idx="319">
                  <c:v>1.3313999999999999</c:v>
                </c:pt>
                <c:pt idx="320">
                  <c:v>1.3287</c:v>
                </c:pt>
                <c:pt idx="321">
                  <c:v>1.3407</c:v>
                </c:pt>
                <c:pt idx="322">
                  <c:v>1.3479000000000001</c:v>
                </c:pt>
                <c:pt idx="323">
                  <c:v>1.3411</c:v>
                </c:pt>
                <c:pt idx="324">
                  <c:v>1.3511</c:v>
                </c:pt>
                <c:pt idx="325">
                  <c:v>1.3585</c:v>
                </c:pt>
                <c:pt idx="326">
                  <c:v>1.3491</c:v>
                </c:pt>
                <c:pt idx="327">
                  <c:v>1.3479000000000001</c:v>
                </c:pt>
                <c:pt idx="328">
                  <c:v>1.3399000000000001</c:v>
                </c:pt>
                <c:pt idx="329">
                  <c:v>1.335</c:v>
                </c:pt>
                <c:pt idx="330">
                  <c:v>1.335</c:v>
                </c:pt>
                <c:pt idx="331">
                  <c:v>1.3493999999999999</c:v>
                </c:pt>
                <c:pt idx="332">
                  <c:v>1.3587</c:v>
                </c:pt>
                <c:pt idx="333">
                  <c:v>1.3602000000000001</c:v>
                </c:pt>
                <c:pt idx="334">
                  <c:v>1.3653999999999999</c:v>
                </c:pt>
                <c:pt idx="335">
                  <c:v>1.3577999999999999</c:v>
                </c:pt>
                <c:pt idx="336">
                  <c:v>1.3509</c:v>
                </c:pt>
                <c:pt idx="337">
                  <c:v>1.3484</c:v>
                </c:pt>
                <c:pt idx="338">
                  <c:v>1.3439000000000001</c:v>
                </c:pt>
                <c:pt idx="339">
                  <c:v>1.3391</c:v>
                </c:pt>
                <c:pt idx="340">
                  <c:v>1.3299000000000001</c:v>
                </c:pt>
                <c:pt idx="341">
                  <c:v>1.3374999999999999</c:v>
                </c:pt>
                <c:pt idx="342">
                  <c:v>1.3362000000000001</c:v>
                </c:pt>
                <c:pt idx="343">
                  <c:v>1.3179000000000001</c:v>
                </c:pt>
                <c:pt idx="344">
                  <c:v>1.3218000000000001</c:v>
                </c:pt>
                <c:pt idx="345">
                  <c:v>1.3230999999999999</c:v>
                </c:pt>
                <c:pt idx="346">
                  <c:v>1.3311999999999999</c:v>
                </c:pt>
                <c:pt idx="347">
                  <c:v>1.3199000000000001</c:v>
                </c:pt>
                <c:pt idx="348">
                  <c:v>1.2992999999999999</c:v>
                </c:pt>
                <c:pt idx="349">
                  <c:v>1.2823</c:v>
                </c:pt>
                <c:pt idx="350">
                  <c:v>1.2625</c:v>
                </c:pt>
                <c:pt idx="351">
                  <c:v>1.2710999999999999</c:v>
                </c:pt>
                <c:pt idx="352">
                  <c:v>1.2784</c:v>
                </c:pt>
                <c:pt idx="353">
                  <c:v>1.2679</c:v>
                </c:pt>
                <c:pt idx="354">
                  <c:v>1.2619</c:v>
                </c:pt>
                <c:pt idx="355">
                  <c:v>1.2529999999999999</c:v>
                </c:pt>
                <c:pt idx="356">
                  <c:v>1.238</c:v>
                </c:pt>
                <c:pt idx="357">
                  <c:v>1.2394000000000001</c:v>
                </c:pt>
                <c:pt idx="358">
                  <c:v>1.2218</c:v>
                </c:pt>
                <c:pt idx="359">
                  <c:v>1.2388999999999999</c:v>
                </c:pt>
                <c:pt idx="360">
                  <c:v>1.2490000000000001</c:v>
                </c:pt>
                <c:pt idx="361">
                  <c:v>1.2568999999999999</c:v>
                </c:pt>
                <c:pt idx="362">
                  <c:v>1.2363999999999999</c:v>
                </c:pt>
                <c:pt idx="363">
                  <c:v>1.2341</c:v>
                </c:pt>
                <c:pt idx="364">
                  <c:v>1.2172000000000001</c:v>
                </c:pt>
                <c:pt idx="365">
                  <c:v>1.2366999999999999</c:v>
                </c:pt>
                <c:pt idx="366">
                  <c:v>1.2284999999999999</c:v>
                </c:pt>
                <c:pt idx="367">
                  <c:v>1.2303999999999999</c:v>
                </c:pt>
                <c:pt idx="368">
                  <c:v>1.2238</c:v>
                </c:pt>
                <c:pt idx="369">
                  <c:v>1.2242999999999999</c:v>
                </c:pt>
                <c:pt idx="370">
                  <c:v>1.2157</c:v>
                </c:pt>
                <c:pt idx="371">
                  <c:v>1.1967000000000001</c:v>
                </c:pt>
                <c:pt idx="372">
                  <c:v>1.1916</c:v>
                </c:pt>
                <c:pt idx="373">
                  <c:v>1.1955</c:v>
                </c:pt>
                <c:pt idx="374">
                  <c:v>1.1989000000000001</c:v>
                </c:pt>
                <c:pt idx="375">
                  <c:v>1.2109000000000001</c:v>
                </c:pt>
                <c:pt idx="376">
                  <c:v>1.2081999999999999</c:v>
                </c:pt>
                <c:pt idx="377">
                  <c:v>1.2231000000000001</c:v>
                </c:pt>
                <c:pt idx="378">
                  <c:v>1.2339</c:v>
                </c:pt>
                <c:pt idx="379">
                  <c:v>1.2309000000000001</c:v>
                </c:pt>
                <c:pt idx="380">
                  <c:v>1.2383999999999999</c:v>
                </c:pt>
                <c:pt idx="381">
                  <c:v>1.2366999999999999</c:v>
                </c:pt>
                <c:pt idx="382">
                  <c:v>1.2323</c:v>
                </c:pt>
                <c:pt idx="383">
                  <c:v>1.2265999999999999</c:v>
                </c:pt>
                <c:pt idx="384">
                  <c:v>1.2321</c:v>
                </c:pt>
                <c:pt idx="385">
                  <c:v>1.2326999999999999</c:v>
                </c:pt>
                <c:pt idx="386">
                  <c:v>1.2382</c:v>
                </c:pt>
                <c:pt idx="387">
                  <c:v>1.2277</c:v>
                </c:pt>
                <c:pt idx="388">
                  <c:v>1.2191000000000001</c:v>
                </c:pt>
                <c:pt idx="389">
                  <c:v>1.2232000000000001</c:v>
                </c:pt>
                <c:pt idx="390">
                  <c:v>1.2524999999999999</c:v>
                </c:pt>
                <c:pt idx="391">
                  <c:v>1.2554000000000001</c:v>
                </c:pt>
                <c:pt idx="392">
                  <c:v>1.2543</c:v>
                </c:pt>
                <c:pt idx="393">
                  <c:v>1.2625</c:v>
                </c:pt>
                <c:pt idx="394">
                  <c:v>1.2653000000000001</c:v>
                </c:pt>
                <c:pt idx="395">
                  <c:v>1.2702</c:v>
                </c:pt>
                <c:pt idx="396">
                  <c:v>1.2639</c:v>
                </c:pt>
                <c:pt idx="397">
                  <c:v>1.2597</c:v>
                </c:pt>
                <c:pt idx="398">
                  <c:v>1.2717000000000001</c:v>
                </c:pt>
                <c:pt idx="399">
                  <c:v>1.2737000000000001</c:v>
                </c:pt>
                <c:pt idx="400">
                  <c:v>1.2950999999999999</c:v>
                </c:pt>
                <c:pt idx="401">
                  <c:v>1.2937000000000001</c:v>
                </c:pt>
                <c:pt idx="402">
                  <c:v>1.2950999999999999</c:v>
                </c:pt>
                <c:pt idx="403">
                  <c:v>1.2882</c:v>
                </c:pt>
                <c:pt idx="404">
                  <c:v>1.2771999999999999</c:v>
                </c:pt>
                <c:pt idx="405">
                  <c:v>1.2888999999999999</c:v>
                </c:pt>
                <c:pt idx="406">
                  <c:v>1.2917000000000001</c:v>
                </c:pt>
                <c:pt idx="407">
                  <c:v>1.2991999999999999</c:v>
                </c:pt>
                <c:pt idx="408">
                  <c:v>1.2988999999999999</c:v>
                </c:pt>
                <c:pt idx="409">
                  <c:v>1.2997000000000001</c:v>
                </c:pt>
                <c:pt idx="410">
                  <c:v>1.3077000000000001</c:v>
                </c:pt>
                <c:pt idx="411">
                  <c:v>1.3053999999999999</c:v>
                </c:pt>
                <c:pt idx="412">
                  <c:v>1.3174999999999999</c:v>
                </c:pt>
                <c:pt idx="413">
                  <c:v>1.3230999999999999</c:v>
                </c:pt>
                <c:pt idx="414">
                  <c:v>1.3160000000000001</c:v>
                </c:pt>
                <c:pt idx="415">
                  <c:v>1.3187</c:v>
                </c:pt>
                <c:pt idx="416">
                  <c:v>1.3282</c:v>
                </c:pt>
                <c:pt idx="417">
                  <c:v>1.3232999999999999</c:v>
                </c:pt>
                <c:pt idx="418">
                  <c:v>1.3182</c:v>
                </c:pt>
                <c:pt idx="419">
                  <c:v>1.2870999999999999</c:v>
                </c:pt>
                <c:pt idx="420">
                  <c:v>1.2824</c:v>
                </c:pt>
                <c:pt idx="421">
                  <c:v>1.2755000000000001</c:v>
                </c:pt>
                <c:pt idx="422">
                  <c:v>1.2819</c:v>
                </c:pt>
                <c:pt idx="423">
                  <c:v>1.288</c:v>
                </c:pt>
                <c:pt idx="424">
                  <c:v>1.2853000000000001</c:v>
                </c:pt>
                <c:pt idx="425">
                  <c:v>1.2824</c:v>
                </c:pt>
                <c:pt idx="426">
                  <c:v>1.2709999999999999</c:v>
                </c:pt>
                <c:pt idx="427">
                  <c:v>1.2662</c:v>
                </c:pt>
                <c:pt idx="428">
                  <c:v>1.2668999999999999</c:v>
                </c:pt>
                <c:pt idx="429">
                  <c:v>1.2654000000000001</c:v>
                </c:pt>
                <c:pt idx="430">
                  <c:v>1.2717000000000001</c:v>
                </c:pt>
                <c:pt idx="431">
                  <c:v>1.2735000000000001</c:v>
                </c:pt>
                <c:pt idx="432">
                  <c:v>1.266</c:v>
                </c:pt>
                <c:pt idx="433">
                  <c:v>1.2681</c:v>
                </c:pt>
                <c:pt idx="434">
                  <c:v>1.2809999999999999</c:v>
                </c:pt>
                <c:pt idx="435">
                  <c:v>1.2827999999999999</c:v>
                </c:pt>
                <c:pt idx="436">
                  <c:v>1.2897000000000001</c:v>
                </c:pt>
                <c:pt idx="437">
                  <c:v>1.2875000000000001</c:v>
                </c:pt>
                <c:pt idx="438">
                  <c:v>1.2686999999999999</c:v>
                </c:pt>
                <c:pt idx="439">
                  <c:v>1.2718</c:v>
                </c:pt>
                <c:pt idx="440">
                  <c:v>1.2701</c:v>
                </c:pt>
                <c:pt idx="441">
                  <c:v>1.2721</c:v>
                </c:pt>
                <c:pt idx="442">
                  <c:v>1.2870999999999999</c:v>
                </c:pt>
                <c:pt idx="443">
                  <c:v>1.2999000000000001</c:v>
                </c:pt>
                <c:pt idx="444">
                  <c:v>1.3010999999999999</c:v>
                </c:pt>
                <c:pt idx="445">
                  <c:v>1.3086</c:v>
                </c:pt>
                <c:pt idx="446">
                  <c:v>1.3047</c:v>
                </c:pt>
                <c:pt idx="447">
                  <c:v>1.3069</c:v>
                </c:pt>
                <c:pt idx="448">
                  <c:v>1.3247</c:v>
                </c:pt>
                <c:pt idx="449">
                  <c:v>1.3391</c:v>
                </c:pt>
                <c:pt idx="450">
                  <c:v>1.3311999999999999</c:v>
                </c:pt>
                <c:pt idx="451">
                  <c:v>1.3486</c:v>
                </c:pt>
                <c:pt idx="452">
                  <c:v>1.3452</c:v>
                </c:pt>
                <c:pt idx="453">
                  <c:v>1.3585</c:v>
                </c:pt>
                <c:pt idx="454">
                  <c:v>1.3629</c:v>
                </c:pt>
                <c:pt idx="455">
                  <c:v>1.3643000000000001</c:v>
                </c:pt>
                <c:pt idx="456">
                  <c:v>1.3778999999999999</c:v>
                </c:pt>
                <c:pt idx="457">
                  <c:v>1.3687</c:v>
                </c:pt>
                <c:pt idx="458">
                  <c:v>1.3833</c:v>
                </c:pt>
                <c:pt idx="459">
                  <c:v>1.393</c:v>
                </c:pt>
                <c:pt idx="460">
                  <c:v>1.3920999999999999</c:v>
                </c:pt>
                <c:pt idx="461">
                  <c:v>1.3920999999999999</c:v>
                </c:pt>
                <c:pt idx="462">
                  <c:v>1.3877999999999999</c:v>
                </c:pt>
                <c:pt idx="463">
                  <c:v>1.3919999999999999</c:v>
                </c:pt>
                <c:pt idx="464">
                  <c:v>1.3965000000000001</c:v>
                </c:pt>
                <c:pt idx="465">
                  <c:v>1.4077</c:v>
                </c:pt>
                <c:pt idx="466">
                  <c:v>1.3963000000000001</c:v>
                </c:pt>
                <c:pt idx="467">
                  <c:v>1.3979999999999999</c:v>
                </c:pt>
                <c:pt idx="468">
                  <c:v>1.3734</c:v>
                </c:pt>
                <c:pt idx="469">
                  <c:v>1.3951</c:v>
                </c:pt>
                <c:pt idx="470">
                  <c:v>1.3916999999999999</c:v>
                </c:pt>
                <c:pt idx="471">
                  <c:v>1.3928</c:v>
                </c:pt>
                <c:pt idx="472">
                  <c:v>1.3968</c:v>
                </c:pt>
                <c:pt idx="473">
                  <c:v>1.3854</c:v>
                </c:pt>
                <c:pt idx="474">
                  <c:v>1.3764000000000001</c:v>
                </c:pt>
                <c:pt idx="475">
                  <c:v>1.3928</c:v>
                </c:pt>
                <c:pt idx="476">
                  <c:v>1.3900999999999999</c:v>
                </c:pt>
                <c:pt idx="477">
                  <c:v>1.3886000000000001</c:v>
                </c:pt>
                <c:pt idx="478">
                  <c:v>1.4034</c:v>
                </c:pt>
                <c:pt idx="479">
                  <c:v>1.4137999999999999</c:v>
                </c:pt>
                <c:pt idx="480">
                  <c:v>1.4217</c:v>
                </c:pt>
                <c:pt idx="481">
                  <c:v>1.4032</c:v>
                </c:pt>
                <c:pt idx="482">
                  <c:v>1.3917999999999999</c:v>
                </c:pt>
                <c:pt idx="483">
                  <c:v>1.3783000000000001</c:v>
                </c:pt>
                <c:pt idx="484">
                  <c:v>1.3782000000000001</c:v>
                </c:pt>
                <c:pt idx="485">
                  <c:v>1.3661000000000001</c:v>
                </c:pt>
                <c:pt idx="486">
                  <c:v>1.3703000000000001</c:v>
                </c:pt>
                <c:pt idx="487">
                  <c:v>1.3585</c:v>
                </c:pt>
                <c:pt idx="488">
                  <c:v>1.3489</c:v>
                </c:pt>
                <c:pt idx="489">
                  <c:v>1.3524</c:v>
                </c:pt>
                <c:pt idx="490">
                  <c:v>1.3643000000000001</c:v>
                </c:pt>
                <c:pt idx="491">
                  <c:v>1.3669</c:v>
                </c:pt>
                <c:pt idx="492">
                  <c:v>1.3622000000000001</c:v>
                </c:pt>
                <c:pt idx="493">
                  <c:v>1.3371</c:v>
                </c:pt>
                <c:pt idx="494">
                  <c:v>1.333</c:v>
                </c:pt>
                <c:pt idx="495">
                  <c:v>1.3358000000000001</c:v>
                </c:pt>
                <c:pt idx="496">
                  <c:v>1.3240000000000001</c:v>
                </c:pt>
                <c:pt idx="497">
                  <c:v>1.3121</c:v>
                </c:pt>
                <c:pt idx="498">
                  <c:v>1.2985</c:v>
                </c:pt>
                <c:pt idx="499">
                  <c:v>1.3143</c:v>
                </c:pt>
                <c:pt idx="500">
                  <c:v>1.3222</c:v>
                </c:pt>
                <c:pt idx="501">
                  <c:v>1.3378000000000001</c:v>
                </c:pt>
                <c:pt idx="502">
                  <c:v>1.3303</c:v>
                </c:pt>
                <c:pt idx="503">
                  <c:v>1.3265</c:v>
                </c:pt>
                <c:pt idx="504">
                  <c:v>1.3260000000000001</c:v>
                </c:pt>
                <c:pt idx="505">
                  <c:v>1.3246</c:v>
                </c:pt>
                <c:pt idx="506">
                  <c:v>1.3226</c:v>
                </c:pt>
                <c:pt idx="507">
                  <c:v>1.3392999999999999</c:v>
                </c:pt>
                <c:pt idx="508">
                  <c:v>1.3386</c:v>
                </c:pt>
                <c:pt idx="509">
                  <c:v>1.3217000000000001</c:v>
                </c:pt>
                <c:pt idx="510">
                  <c:v>1.3233999999999999</c:v>
                </c:pt>
                <c:pt idx="511">
                  <c:v>1.3177000000000001</c:v>
                </c:pt>
                <c:pt idx="512">
                  <c:v>1.3123</c:v>
                </c:pt>
                <c:pt idx="513">
                  <c:v>1.3099000000000001</c:v>
                </c:pt>
                <c:pt idx="514">
                  <c:v>1.3102</c:v>
                </c:pt>
                <c:pt idx="515">
                  <c:v>1.3118000000000001</c:v>
                </c:pt>
                <c:pt idx="516">
                  <c:v>1.3118000000000001</c:v>
                </c:pt>
                <c:pt idx="517">
                  <c:v>1.3164</c:v>
                </c:pt>
                <c:pt idx="518">
                  <c:v>1.3119000000000001</c:v>
                </c:pt>
                <c:pt idx="519">
                  <c:v>1.3224</c:v>
                </c:pt>
                <c:pt idx="520">
                  <c:v>1.3288</c:v>
                </c:pt>
                <c:pt idx="521">
                  <c:v>1.3366</c:v>
                </c:pt>
                <c:pt idx="522">
                  <c:v>1.3353999999999999</c:v>
                </c:pt>
                <c:pt idx="523">
                  <c:v>1.3306</c:v>
                </c:pt>
                <c:pt idx="524">
                  <c:v>1.3152999999999999</c:v>
                </c:pt>
                <c:pt idx="525">
                  <c:v>1.3010999999999999</c:v>
                </c:pt>
                <c:pt idx="526">
                  <c:v>1.2928999999999999</c:v>
                </c:pt>
                <c:pt idx="527">
                  <c:v>1.2948999999999999</c:v>
                </c:pt>
                <c:pt idx="528">
                  <c:v>1.2975000000000001</c:v>
                </c:pt>
                <c:pt idx="529">
                  <c:v>1.3133999999999999</c:v>
                </c:pt>
                <c:pt idx="530">
                  <c:v>1.3361000000000001</c:v>
                </c:pt>
                <c:pt idx="531">
                  <c:v>1.3367</c:v>
                </c:pt>
                <c:pt idx="532">
                  <c:v>1.3289</c:v>
                </c:pt>
                <c:pt idx="533">
                  <c:v>1.3385</c:v>
                </c:pt>
                <c:pt idx="534">
                  <c:v>1.3469</c:v>
                </c:pt>
                <c:pt idx="535">
                  <c:v>1.3474999999999999</c:v>
                </c:pt>
                <c:pt idx="536">
                  <c:v>1.3621000000000001</c:v>
                </c:pt>
                <c:pt idx="537">
                  <c:v>1.3644000000000001</c:v>
                </c:pt>
                <c:pt idx="538">
                  <c:v>1.3691</c:v>
                </c:pt>
                <c:pt idx="539">
                  <c:v>1.3698999999999999</c:v>
                </c:pt>
                <c:pt idx="540">
                  <c:v>1.3724000000000001</c:v>
                </c:pt>
                <c:pt idx="541">
                  <c:v>1.3605</c:v>
                </c:pt>
                <c:pt idx="542">
                  <c:v>1.3687</c:v>
                </c:pt>
                <c:pt idx="543">
                  <c:v>1.3833</c:v>
                </c:pt>
                <c:pt idx="544">
                  <c:v>1.3805000000000001</c:v>
                </c:pt>
                <c:pt idx="545">
                  <c:v>1.3633999999999999</c:v>
                </c:pt>
                <c:pt idx="546">
                  <c:v>1.3583000000000001</c:v>
                </c:pt>
                <c:pt idx="547">
                  <c:v>1.3587</c:v>
                </c:pt>
                <c:pt idx="548">
                  <c:v>1.3633</c:v>
                </c:pt>
                <c:pt idx="549">
                  <c:v>1.3729</c:v>
                </c:pt>
                <c:pt idx="550">
                  <c:v>1.3594999999999999</c:v>
                </c:pt>
                <c:pt idx="551">
                  <c:v>1.3552999999999999</c:v>
                </c:pt>
                <c:pt idx="552">
                  <c:v>1.3489</c:v>
                </c:pt>
                <c:pt idx="553">
                  <c:v>1.3488</c:v>
                </c:pt>
                <c:pt idx="554">
                  <c:v>1.3563000000000001</c:v>
                </c:pt>
                <c:pt idx="555">
                  <c:v>1.3608</c:v>
                </c:pt>
                <c:pt idx="556">
                  <c:v>1.3693</c:v>
                </c:pt>
                <c:pt idx="557">
                  <c:v>1.3680000000000001</c:v>
                </c:pt>
                <c:pt idx="558">
                  <c:v>1.3653</c:v>
                </c:pt>
                <c:pt idx="559">
                  <c:v>1.3748</c:v>
                </c:pt>
                <c:pt idx="560">
                  <c:v>1.3804000000000001</c:v>
                </c:pt>
                <c:pt idx="561">
                  <c:v>1.3745000000000001</c:v>
                </c:pt>
                <c:pt idx="562">
                  <c:v>1.3803000000000001</c:v>
                </c:pt>
                <c:pt idx="563">
                  <c:v>1.3774</c:v>
                </c:pt>
                <c:pt idx="564">
                  <c:v>1.3867</c:v>
                </c:pt>
                <c:pt idx="565">
                  <c:v>1.3965000000000001</c:v>
                </c:pt>
                <c:pt idx="566">
                  <c:v>1.3987000000000001</c:v>
                </c:pt>
                <c:pt idx="567">
                  <c:v>1.3971</c:v>
                </c:pt>
                <c:pt idx="568">
                  <c:v>1.3903000000000001</c:v>
                </c:pt>
                <c:pt idx="569">
                  <c:v>1.3907</c:v>
                </c:pt>
                <c:pt idx="570">
                  <c:v>1.3791</c:v>
                </c:pt>
                <c:pt idx="571">
                  <c:v>1.3895</c:v>
                </c:pt>
                <c:pt idx="572">
                  <c:v>1.3996999999999999</c:v>
                </c:pt>
                <c:pt idx="573">
                  <c:v>1.3998999999999999</c:v>
                </c:pt>
                <c:pt idx="574">
                  <c:v>1.389</c:v>
                </c:pt>
                <c:pt idx="575">
                  <c:v>1.4024000000000001</c:v>
                </c:pt>
                <c:pt idx="576">
                  <c:v>1.4159999999999999</c:v>
                </c:pt>
                <c:pt idx="577">
                  <c:v>1.4221999999999999</c:v>
                </c:pt>
                <c:pt idx="578">
                  <c:v>1.4202999999999999</c:v>
                </c:pt>
                <c:pt idx="579">
                  <c:v>1.4106000000000001</c:v>
                </c:pt>
                <c:pt idx="580">
                  <c:v>1.4167000000000001</c:v>
                </c:pt>
                <c:pt idx="581">
                  <c:v>1.407</c:v>
                </c:pt>
                <c:pt idx="582">
                  <c:v>1.4091</c:v>
                </c:pt>
                <c:pt idx="583">
                  <c:v>1.4107000000000001</c:v>
                </c:pt>
                <c:pt idx="584">
                  <c:v>1.4127000000000001</c:v>
                </c:pt>
                <c:pt idx="585">
                  <c:v>1.4168000000000001</c:v>
                </c:pt>
                <c:pt idx="586">
                  <c:v>1.4225000000000001</c:v>
                </c:pt>
                <c:pt idx="587">
                  <c:v>1.4218</c:v>
                </c:pt>
                <c:pt idx="588">
                  <c:v>1.4222999999999999</c:v>
                </c:pt>
                <c:pt idx="589">
                  <c:v>1.4331</c:v>
                </c:pt>
                <c:pt idx="590">
                  <c:v>1.4303999999999999</c:v>
                </c:pt>
                <c:pt idx="591">
                  <c:v>1.4438</c:v>
                </c:pt>
                <c:pt idx="592">
                  <c:v>1.4428000000000001</c:v>
                </c:pt>
                <c:pt idx="593">
                  <c:v>1.4479</c:v>
                </c:pt>
                <c:pt idx="594">
                  <c:v>1.4441999999999999</c:v>
                </c:pt>
                <c:pt idx="595">
                  <c:v>1.4491000000000001</c:v>
                </c:pt>
                <c:pt idx="596">
                  <c:v>1.4424999999999999</c:v>
                </c:pt>
                <c:pt idx="597">
                  <c:v>1.4236</c:v>
                </c:pt>
                <c:pt idx="598">
                  <c:v>1.4332</c:v>
                </c:pt>
                <c:pt idx="599">
                  <c:v>1.4519</c:v>
                </c:pt>
                <c:pt idx="600">
                  <c:v>1.4549000000000001</c:v>
                </c:pt>
                <c:pt idx="601">
                  <c:v>1.4549000000000001</c:v>
                </c:pt>
                <c:pt idx="602">
                  <c:v>1.4576</c:v>
                </c:pt>
                <c:pt idx="603">
                  <c:v>1.4639</c:v>
                </c:pt>
                <c:pt idx="604">
                  <c:v>1.4782</c:v>
                </c:pt>
                <c:pt idx="605">
                  <c:v>1.4823</c:v>
                </c:pt>
                <c:pt idx="606">
                  <c:v>1.4824999999999999</c:v>
                </c:pt>
                <c:pt idx="607">
                  <c:v>1.4819</c:v>
                </c:pt>
                <c:pt idx="608">
                  <c:v>1.4831000000000001</c:v>
                </c:pt>
                <c:pt idx="609">
                  <c:v>1.4823</c:v>
                </c:pt>
                <c:pt idx="610">
                  <c:v>1.4532</c:v>
                </c:pt>
                <c:pt idx="611">
                  <c:v>1.4335</c:v>
                </c:pt>
                <c:pt idx="612">
                  <c:v>1.4357</c:v>
                </c:pt>
                <c:pt idx="613">
                  <c:v>1.4404999999999999</c:v>
                </c:pt>
                <c:pt idx="614">
                  <c:v>1.4204000000000001</c:v>
                </c:pt>
                <c:pt idx="615">
                  <c:v>1.4242999999999999</c:v>
                </c:pt>
                <c:pt idx="616">
                  <c:v>1.4100999999999999</c:v>
                </c:pt>
                <c:pt idx="617">
                  <c:v>1.4176</c:v>
                </c:pt>
                <c:pt idx="618">
                  <c:v>1.4236</c:v>
                </c:pt>
                <c:pt idx="619">
                  <c:v>1.4239999999999999</c:v>
                </c:pt>
                <c:pt idx="620">
                  <c:v>1.431</c:v>
                </c:pt>
                <c:pt idx="621">
                  <c:v>1.4191</c:v>
                </c:pt>
                <c:pt idx="622">
                  <c:v>1.4055</c:v>
                </c:pt>
                <c:pt idx="623">
                  <c:v>1.4108000000000001</c:v>
                </c:pt>
                <c:pt idx="624">
                  <c:v>1.4085000000000001</c:v>
                </c:pt>
                <c:pt idx="625">
                  <c:v>1.4131</c:v>
                </c:pt>
                <c:pt idx="626">
                  <c:v>1.4296</c:v>
                </c:pt>
                <c:pt idx="627">
                  <c:v>1.4278999999999999</c:v>
                </c:pt>
                <c:pt idx="628">
                  <c:v>1.4393</c:v>
                </c:pt>
                <c:pt idx="629">
                  <c:v>1.4331</c:v>
                </c:pt>
                <c:pt idx="630">
                  <c:v>1.4491000000000001</c:v>
                </c:pt>
                <c:pt idx="631">
                  <c:v>1.4623999999999999</c:v>
                </c:pt>
                <c:pt idx="632">
                  <c:v>1.4570000000000001</c:v>
                </c:pt>
                <c:pt idx="633">
                  <c:v>1.4689000000000001</c:v>
                </c:pt>
                <c:pt idx="634">
                  <c:v>1.4572000000000001</c:v>
                </c:pt>
                <c:pt idx="635">
                  <c:v>1.4505999999999999</c:v>
                </c:pt>
                <c:pt idx="636">
                  <c:v>1.4352</c:v>
                </c:pt>
                <c:pt idx="637">
                  <c:v>1.4410000000000001</c:v>
                </c:pt>
                <c:pt idx="638">
                  <c:v>1.4446000000000001</c:v>
                </c:pt>
                <c:pt idx="639">
                  <c:v>1.4179999999999999</c:v>
                </c:pt>
                <c:pt idx="640">
                  <c:v>1.4191</c:v>
                </c:pt>
                <c:pt idx="641">
                  <c:v>1.4288000000000001</c:v>
                </c:pt>
                <c:pt idx="642">
                  <c:v>1.4302999999999999</c:v>
                </c:pt>
                <c:pt idx="643">
                  <c:v>1.4400999999999999</c:v>
                </c:pt>
                <c:pt idx="644">
                  <c:v>1.4356</c:v>
                </c:pt>
                <c:pt idx="645">
                  <c:v>1.4256</c:v>
                </c:pt>
                <c:pt idx="646">
                  <c:v>1.4166000000000001</c:v>
                </c:pt>
                <c:pt idx="647">
                  <c:v>1.4278999999999999</c:v>
                </c:pt>
                <c:pt idx="648">
                  <c:v>1.4365000000000001</c:v>
                </c:pt>
                <c:pt idx="649">
                  <c:v>1.4434</c:v>
                </c:pt>
                <c:pt idx="650">
                  <c:v>1.4503999999999999</c:v>
                </c:pt>
                <c:pt idx="651">
                  <c:v>1.4520999999999999</c:v>
                </c:pt>
                <c:pt idx="652">
                  <c:v>1.4533</c:v>
                </c:pt>
                <c:pt idx="653">
                  <c:v>1.4418</c:v>
                </c:pt>
                <c:pt idx="654">
                  <c:v>1.4311</c:v>
                </c:pt>
                <c:pt idx="655">
                  <c:v>1.4359</c:v>
                </c:pt>
                <c:pt idx="656">
                  <c:v>1.4246000000000001</c:v>
                </c:pt>
                <c:pt idx="657">
                  <c:v>1.4031</c:v>
                </c:pt>
                <c:pt idx="658">
                  <c:v>1.3977999999999999</c:v>
                </c:pt>
                <c:pt idx="659">
                  <c:v>1.4148000000000001</c:v>
                </c:pt>
                <c:pt idx="660">
                  <c:v>1.4138999999999999</c:v>
                </c:pt>
                <c:pt idx="661">
                  <c:v>1.4144000000000001</c:v>
                </c:pt>
                <c:pt idx="662">
                  <c:v>1.411</c:v>
                </c:pt>
                <c:pt idx="663">
                  <c:v>1.4145000000000001</c:v>
                </c:pt>
                <c:pt idx="664">
                  <c:v>1.4213</c:v>
                </c:pt>
                <c:pt idx="665">
                  <c:v>1.44</c:v>
                </c:pt>
                <c:pt idx="666">
                  <c:v>1.4360999999999999</c:v>
                </c:pt>
                <c:pt idx="667">
                  <c:v>1.4378</c:v>
                </c:pt>
                <c:pt idx="668">
                  <c:v>1.4509000000000001</c:v>
                </c:pt>
                <c:pt idx="669">
                  <c:v>1.4366000000000001</c:v>
                </c:pt>
                <c:pt idx="670">
                  <c:v>1.4314</c:v>
                </c:pt>
                <c:pt idx="671">
                  <c:v>1.4379999999999999</c:v>
                </c:pt>
                <c:pt idx="672">
                  <c:v>1.4252</c:v>
                </c:pt>
                <c:pt idx="673">
                  <c:v>1.4195</c:v>
                </c:pt>
                <c:pt idx="674">
                  <c:v>1.4316</c:v>
                </c:pt>
                <c:pt idx="675">
                  <c:v>1.4101999999999999</c:v>
                </c:pt>
                <c:pt idx="676">
                  <c:v>1.4252</c:v>
                </c:pt>
                <c:pt idx="677">
                  <c:v>1.4187000000000001</c:v>
                </c:pt>
                <c:pt idx="678">
                  <c:v>1.4355</c:v>
                </c:pt>
                <c:pt idx="679">
                  <c:v>1.419</c:v>
                </c:pt>
                <c:pt idx="680">
                  <c:v>1.4220999999999999</c:v>
                </c:pt>
                <c:pt idx="681">
                  <c:v>1.4248000000000001</c:v>
                </c:pt>
                <c:pt idx="682">
                  <c:v>1.4440999999999999</c:v>
                </c:pt>
                <c:pt idx="683">
                  <c:v>1.4407000000000001</c:v>
                </c:pt>
                <c:pt idx="684">
                  <c:v>1.4439</c:v>
                </c:pt>
                <c:pt idx="685">
                  <c:v>1.4339999999999999</c:v>
                </c:pt>
                <c:pt idx="686">
                  <c:v>1.4394</c:v>
                </c:pt>
                <c:pt idx="687">
                  <c:v>1.4361999999999999</c:v>
                </c:pt>
                <c:pt idx="688">
                  <c:v>1.4444999999999999</c:v>
                </c:pt>
                <c:pt idx="689">
                  <c:v>1.4416</c:v>
                </c:pt>
                <c:pt idx="690">
                  <c:v>1.4379</c:v>
                </c:pt>
                <c:pt idx="691">
                  <c:v>1.4482999999999999</c:v>
                </c:pt>
                <c:pt idx="692">
                  <c:v>1.4504999999999999</c:v>
                </c:pt>
                <c:pt idx="693">
                  <c:v>1.4444999999999999</c:v>
                </c:pt>
                <c:pt idx="694">
                  <c:v>1.4374</c:v>
                </c:pt>
                <c:pt idx="695">
                  <c:v>1.4273</c:v>
                </c:pt>
                <c:pt idx="696">
                  <c:v>1.4196</c:v>
                </c:pt>
                <c:pt idx="697">
                  <c:v>1.4095</c:v>
                </c:pt>
                <c:pt idx="698">
                  <c:v>1.3992</c:v>
                </c:pt>
                <c:pt idx="699">
                  <c:v>1.4098999999999999</c:v>
                </c:pt>
                <c:pt idx="700">
                  <c:v>1.3884000000000001</c:v>
                </c:pt>
                <c:pt idx="701">
                  <c:v>1.3665</c:v>
                </c:pt>
                <c:pt idx="702">
                  <c:v>1.3680000000000001</c:v>
                </c:pt>
                <c:pt idx="703">
                  <c:v>1.3684000000000001</c:v>
                </c:pt>
                <c:pt idx="704">
                  <c:v>1.3752</c:v>
                </c:pt>
                <c:pt idx="705">
                  <c:v>1.3885000000000001</c:v>
                </c:pt>
                <c:pt idx="706">
                  <c:v>1.3785000000000001</c:v>
                </c:pt>
                <c:pt idx="707">
                  <c:v>1.3686</c:v>
                </c:pt>
                <c:pt idx="708">
                  <c:v>1.3688</c:v>
                </c:pt>
                <c:pt idx="709">
                  <c:v>1.3575999999999999</c:v>
                </c:pt>
                <c:pt idx="710">
                  <c:v>1.3473999999999999</c:v>
                </c:pt>
                <c:pt idx="711">
                  <c:v>1.3509</c:v>
                </c:pt>
                <c:pt idx="712">
                  <c:v>1.351</c:v>
                </c:pt>
                <c:pt idx="713">
                  <c:v>1.3584000000000001</c:v>
                </c:pt>
                <c:pt idx="714">
                  <c:v>1.3561000000000001</c:v>
                </c:pt>
                <c:pt idx="715">
                  <c:v>1.3585</c:v>
                </c:pt>
                <c:pt idx="716">
                  <c:v>1.3411</c:v>
                </c:pt>
                <c:pt idx="717">
                  <c:v>1.3185</c:v>
                </c:pt>
                <c:pt idx="718">
                  <c:v>1.3357000000000001</c:v>
                </c:pt>
                <c:pt idx="719">
                  <c:v>1.3348</c:v>
                </c:pt>
                <c:pt idx="720">
                  <c:v>1.3439000000000001</c:v>
                </c:pt>
                <c:pt idx="721">
                  <c:v>1.3413999999999999</c:v>
                </c:pt>
                <c:pt idx="722">
                  <c:v>1.3648</c:v>
                </c:pt>
                <c:pt idx="723">
                  <c:v>1.3654999999999999</c:v>
                </c:pt>
                <c:pt idx="724">
                  <c:v>1.3786</c:v>
                </c:pt>
                <c:pt idx="725">
                  <c:v>1.3785000000000001</c:v>
                </c:pt>
                <c:pt idx="726">
                  <c:v>1.3876999999999999</c:v>
                </c:pt>
                <c:pt idx="727">
                  <c:v>1.373</c:v>
                </c:pt>
                <c:pt idx="728">
                  <c:v>1.3766</c:v>
                </c:pt>
                <c:pt idx="729">
                  <c:v>1.3748</c:v>
                </c:pt>
                <c:pt idx="730">
                  <c:v>1.3784000000000001</c:v>
                </c:pt>
                <c:pt idx="731">
                  <c:v>1.3865000000000001</c:v>
                </c:pt>
                <c:pt idx="732">
                  <c:v>1.3924000000000001</c:v>
                </c:pt>
                <c:pt idx="733">
                  <c:v>1.3908</c:v>
                </c:pt>
                <c:pt idx="734">
                  <c:v>1.39</c:v>
                </c:pt>
                <c:pt idx="735">
                  <c:v>1.419</c:v>
                </c:pt>
                <c:pt idx="736">
                  <c:v>1.4160999999999999</c:v>
                </c:pt>
                <c:pt idx="737">
                  <c:v>1.3847</c:v>
                </c:pt>
                <c:pt idx="738">
                  <c:v>1.3702000000000001</c:v>
                </c:pt>
                <c:pt idx="739">
                  <c:v>1.3736999999999999</c:v>
                </c:pt>
                <c:pt idx="740">
                  <c:v>1.3814</c:v>
                </c:pt>
                <c:pt idx="741">
                  <c:v>1.3772</c:v>
                </c:pt>
                <c:pt idx="742">
                  <c:v>1.3768</c:v>
                </c:pt>
                <c:pt idx="743">
                  <c:v>1.3835999999999999</c:v>
                </c:pt>
                <c:pt idx="744">
                  <c:v>1.3546</c:v>
                </c:pt>
                <c:pt idx="745">
                  <c:v>1.3607</c:v>
                </c:pt>
                <c:pt idx="746">
                  <c:v>1.3751</c:v>
                </c:pt>
                <c:pt idx="747">
                  <c:v>1.363</c:v>
                </c:pt>
                <c:pt idx="748">
                  <c:v>1.3532</c:v>
                </c:pt>
                <c:pt idx="749">
                  <c:v>1.3460000000000001</c:v>
                </c:pt>
                <c:pt idx="750">
                  <c:v>1.3460000000000001</c:v>
                </c:pt>
                <c:pt idx="751">
                  <c:v>1.3512999999999999</c:v>
                </c:pt>
                <c:pt idx="752">
                  <c:v>1.3499000000000001</c:v>
                </c:pt>
                <c:pt idx="753">
                  <c:v>1.3512999999999999</c:v>
                </c:pt>
                <c:pt idx="754">
                  <c:v>1.3333999999999999</c:v>
                </c:pt>
                <c:pt idx="755">
                  <c:v>1.3348</c:v>
                </c:pt>
                <c:pt idx="756">
                  <c:v>1.3232999999999999</c:v>
                </c:pt>
                <c:pt idx="757">
                  <c:v>1.3311999999999999</c:v>
                </c:pt>
                <c:pt idx="758">
                  <c:v>1.3331</c:v>
                </c:pt>
                <c:pt idx="759">
                  <c:v>1.3441000000000001</c:v>
                </c:pt>
                <c:pt idx="760">
                  <c:v>1.3459000000000001</c:v>
                </c:pt>
                <c:pt idx="761">
                  <c:v>1.3407</c:v>
                </c:pt>
                <c:pt idx="762">
                  <c:v>1.3402000000000001</c:v>
                </c:pt>
                <c:pt idx="763">
                  <c:v>1.3404</c:v>
                </c:pt>
                <c:pt idx="764">
                  <c:v>1.341</c:v>
                </c:pt>
                <c:pt idx="765">
                  <c:v>1.3346</c:v>
                </c:pt>
                <c:pt idx="766">
                  <c:v>1.3371999999999999</c:v>
                </c:pt>
                <c:pt idx="767">
                  <c:v>1.3190999999999999</c:v>
                </c:pt>
                <c:pt idx="768">
                  <c:v>1.3035000000000001</c:v>
                </c:pt>
                <c:pt idx="769">
                  <c:v>1.2978000000000001</c:v>
                </c:pt>
                <c:pt idx="770">
                  <c:v>1.3018000000000001</c:v>
                </c:pt>
                <c:pt idx="771">
                  <c:v>1.3028999999999999</c:v>
                </c:pt>
                <c:pt idx="772">
                  <c:v>1.2999000000000001</c:v>
                </c:pt>
                <c:pt idx="773">
                  <c:v>1.3081</c:v>
                </c:pt>
                <c:pt idx="774">
                  <c:v>1.3045</c:v>
                </c:pt>
                <c:pt idx="775">
                  <c:v>1.3047</c:v>
                </c:pt>
                <c:pt idx="776">
                  <c:v>1.304</c:v>
                </c:pt>
                <c:pt idx="777">
                  <c:v>1.306</c:v>
                </c:pt>
                <c:pt idx="778">
                  <c:v>1.3070999999999999</c:v>
                </c:pt>
                <c:pt idx="779">
                  <c:v>1.2939000000000001</c:v>
                </c:pt>
                <c:pt idx="780">
                  <c:v>1.2963</c:v>
                </c:pt>
                <c:pt idx="781">
                  <c:v>1.2942</c:v>
                </c:pt>
                <c:pt idx="782">
                  <c:v>1.2942</c:v>
                </c:pt>
                <c:pt idx="783">
                  <c:v>1.3048999999999999</c:v>
                </c:pt>
                <c:pt idx="784">
                  <c:v>1.2942</c:v>
                </c:pt>
                <c:pt idx="785">
                  <c:v>1.278</c:v>
                </c:pt>
                <c:pt idx="786">
                  <c:v>1.2718</c:v>
                </c:pt>
                <c:pt idx="787">
                  <c:v>1.2766</c:v>
                </c:pt>
                <c:pt idx="788">
                  <c:v>1.2775000000000001</c:v>
                </c:pt>
                <c:pt idx="789">
                  <c:v>1.2704</c:v>
                </c:pt>
                <c:pt idx="790">
                  <c:v>1.2821</c:v>
                </c:pt>
                <c:pt idx="791">
                  <c:v>1.2675000000000001</c:v>
                </c:pt>
                <c:pt idx="792">
                  <c:v>1.2664</c:v>
                </c:pt>
                <c:pt idx="793">
                  <c:v>1.2743</c:v>
                </c:pt>
                <c:pt idx="794">
                  <c:v>1.286</c:v>
                </c:pt>
                <c:pt idx="795">
                  <c:v>1.2964</c:v>
                </c:pt>
                <c:pt idx="796">
                  <c:v>1.2932999999999999</c:v>
                </c:pt>
                <c:pt idx="797">
                  <c:v>1.3028999999999999</c:v>
                </c:pt>
                <c:pt idx="798">
                  <c:v>1.3024</c:v>
                </c:pt>
                <c:pt idx="799">
                  <c:v>1.3108</c:v>
                </c:pt>
                <c:pt idx="800">
                  <c:v>1.3103</c:v>
                </c:pt>
                <c:pt idx="801">
                  <c:v>1.3213999999999999</c:v>
                </c:pt>
                <c:pt idx="802">
                  <c:v>1.3129999999999999</c:v>
                </c:pt>
                <c:pt idx="803">
                  <c:v>1.3079000000000001</c:v>
                </c:pt>
                <c:pt idx="804">
                  <c:v>1.3159000000000001</c:v>
                </c:pt>
                <c:pt idx="805">
                  <c:v>1.3147</c:v>
                </c:pt>
                <c:pt idx="806">
                  <c:v>1.3148</c:v>
                </c:pt>
                <c:pt idx="807">
                  <c:v>1.3126</c:v>
                </c:pt>
                <c:pt idx="808">
                  <c:v>1.3262</c:v>
                </c:pt>
                <c:pt idx="809">
                  <c:v>1.3257000000000001</c:v>
                </c:pt>
                <c:pt idx="810">
                  <c:v>1.3287</c:v>
                </c:pt>
                <c:pt idx="811">
                  <c:v>1.3168</c:v>
                </c:pt>
                <c:pt idx="812">
                  <c:v>1.3194999999999999</c:v>
                </c:pt>
                <c:pt idx="813">
                  <c:v>1.3117000000000001</c:v>
                </c:pt>
                <c:pt idx="814">
                  <c:v>1.3069</c:v>
                </c:pt>
                <c:pt idx="815">
                  <c:v>1.3140000000000001</c:v>
                </c:pt>
                <c:pt idx="816">
                  <c:v>1.3157000000000001</c:v>
                </c:pt>
                <c:pt idx="817">
                  <c:v>1.3244</c:v>
                </c:pt>
                <c:pt idx="818">
                  <c:v>1.3236000000000001</c:v>
                </c:pt>
                <c:pt idx="819">
                  <c:v>1.3244</c:v>
                </c:pt>
                <c:pt idx="820">
                  <c:v>1.3371999999999999</c:v>
                </c:pt>
                <c:pt idx="821">
                  <c:v>1.3455999999999999</c:v>
                </c:pt>
                <c:pt idx="822">
                  <c:v>1.3396999999999999</c:v>
                </c:pt>
                <c:pt idx="823">
                  <c:v>1.3468</c:v>
                </c:pt>
                <c:pt idx="824">
                  <c:v>1.3326</c:v>
                </c:pt>
                <c:pt idx="825">
                  <c:v>1.3311999999999999</c:v>
                </c:pt>
                <c:pt idx="826">
                  <c:v>1.3199000000000001</c:v>
                </c:pt>
                <c:pt idx="827">
                  <c:v>1.3213999999999999</c:v>
                </c:pt>
                <c:pt idx="828">
                  <c:v>1.3112999999999999</c:v>
                </c:pt>
                <c:pt idx="829">
                  <c:v>1.3152999999999999</c:v>
                </c:pt>
                <c:pt idx="830">
                  <c:v>1.3274999999999999</c:v>
                </c:pt>
                <c:pt idx="831">
                  <c:v>1.3116000000000001</c:v>
                </c:pt>
                <c:pt idx="832">
                  <c:v>1.3154999999999999</c:v>
                </c:pt>
                <c:pt idx="833">
                  <c:v>1.3077000000000001</c:v>
                </c:pt>
                <c:pt idx="834">
                  <c:v>1.3026</c:v>
                </c:pt>
                <c:pt idx="835">
                  <c:v>1.3084</c:v>
                </c:pt>
                <c:pt idx="836">
                  <c:v>1.3169</c:v>
                </c:pt>
                <c:pt idx="837">
                  <c:v>1.3241000000000001</c:v>
                </c:pt>
                <c:pt idx="838">
                  <c:v>1.3221000000000001</c:v>
                </c:pt>
                <c:pt idx="839">
                  <c:v>1.3214999999999999</c:v>
                </c:pt>
                <c:pt idx="840">
                  <c:v>1.3187</c:v>
                </c:pt>
                <c:pt idx="841">
                  <c:v>1.3264</c:v>
                </c:pt>
                <c:pt idx="842">
                  <c:v>1.3358000000000001</c:v>
                </c:pt>
                <c:pt idx="843">
                  <c:v>1.3323</c:v>
                </c:pt>
                <c:pt idx="844">
                  <c:v>1.3323</c:v>
                </c:pt>
                <c:pt idx="845">
                  <c:v>1.3299000000000001</c:v>
                </c:pt>
                <c:pt idx="846">
                  <c:v>1.3337000000000001</c:v>
                </c:pt>
                <c:pt idx="847">
                  <c:v>1.3327</c:v>
                </c:pt>
                <c:pt idx="848">
                  <c:v>1.3237000000000001</c:v>
                </c:pt>
                <c:pt idx="849">
                  <c:v>1.3142</c:v>
                </c:pt>
                <c:pt idx="850">
                  <c:v>1.3062</c:v>
                </c:pt>
                <c:pt idx="851">
                  <c:v>1.3098000000000001</c:v>
                </c:pt>
                <c:pt idx="852">
                  <c:v>1.3109999999999999</c:v>
                </c:pt>
                <c:pt idx="853">
                  <c:v>1.3083</c:v>
                </c:pt>
                <c:pt idx="854">
                  <c:v>1.3108</c:v>
                </c:pt>
                <c:pt idx="855">
                  <c:v>1.319</c:v>
                </c:pt>
                <c:pt idx="856">
                  <c:v>1.3080000000000001</c:v>
                </c:pt>
                <c:pt idx="857">
                  <c:v>1.3137000000000001</c:v>
                </c:pt>
                <c:pt idx="858">
                  <c:v>1.3129999999999999</c:v>
                </c:pt>
                <c:pt idx="859">
                  <c:v>1.3120000000000001</c:v>
                </c:pt>
                <c:pt idx="860">
                  <c:v>1.3136000000000001</c:v>
                </c:pt>
                <c:pt idx="861">
                  <c:v>1.3214999999999999</c:v>
                </c:pt>
                <c:pt idx="862">
                  <c:v>1.3156000000000001</c:v>
                </c:pt>
                <c:pt idx="863">
                  <c:v>1.3189</c:v>
                </c:pt>
                <c:pt idx="864">
                  <c:v>1.3225</c:v>
                </c:pt>
                <c:pt idx="865">
                  <c:v>1.3238000000000001</c:v>
                </c:pt>
                <c:pt idx="866">
                  <c:v>1.3253999999999999</c:v>
                </c:pt>
                <c:pt idx="867">
                  <c:v>1.3238000000000001</c:v>
                </c:pt>
                <c:pt idx="868">
                  <c:v>1.3234999999999999</c:v>
                </c:pt>
                <c:pt idx="869">
                  <c:v>1.3158000000000001</c:v>
                </c:pt>
                <c:pt idx="870">
                  <c:v>1.3146</c:v>
                </c:pt>
                <c:pt idx="871">
                  <c:v>1.3093999999999999</c:v>
                </c:pt>
                <c:pt idx="872">
                  <c:v>1.3051999999999999</c:v>
                </c:pt>
                <c:pt idx="873">
                  <c:v>1.3006</c:v>
                </c:pt>
                <c:pt idx="874">
                  <c:v>1.2939000000000001</c:v>
                </c:pt>
                <c:pt idx="875">
                  <c:v>1.2948</c:v>
                </c:pt>
                <c:pt idx="876">
                  <c:v>1.2919</c:v>
                </c:pt>
                <c:pt idx="877">
                  <c:v>1.284</c:v>
                </c:pt>
                <c:pt idx="878">
                  <c:v>1.2726999999999999</c:v>
                </c:pt>
                <c:pt idx="879">
                  <c:v>1.2705</c:v>
                </c:pt>
                <c:pt idx="880">
                  <c:v>1.2693000000000001</c:v>
                </c:pt>
                <c:pt idx="881">
                  <c:v>1.276</c:v>
                </c:pt>
                <c:pt idx="882">
                  <c:v>1.2814000000000001</c:v>
                </c:pt>
                <c:pt idx="883">
                  <c:v>1.2683</c:v>
                </c:pt>
                <c:pt idx="884">
                  <c:v>1.2586999999999999</c:v>
                </c:pt>
                <c:pt idx="885">
                  <c:v>1.2539</c:v>
                </c:pt>
                <c:pt idx="886">
                  <c:v>1.2511000000000001</c:v>
                </c:pt>
                <c:pt idx="887">
                  <c:v>1.2542</c:v>
                </c:pt>
                <c:pt idx="888">
                  <c:v>1.2509999999999999</c:v>
                </c:pt>
                <c:pt idx="889">
                  <c:v>1.2366999999999999</c:v>
                </c:pt>
                <c:pt idx="890">
                  <c:v>1.2363</c:v>
                </c:pt>
                <c:pt idx="891">
                  <c:v>1.2417</c:v>
                </c:pt>
                <c:pt idx="892">
                  <c:v>1.2491000000000001</c:v>
                </c:pt>
                <c:pt idx="893">
                  <c:v>1.2448999999999999</c:v>
                </c:pt>
                <c:pt idx="894">
                  <c:v>1.2571000000000001</c:v>
                </c:pt>
                <c:pt idx="895">
                  <c:v>1.2562</c:v>
                </c:pt>
                <c:pt idx="896">
                  <c:v>1.2505999999999999</c:v>
                </c:pt>
                <c:pt idx="897">
                  <c:v>1.2484</c:v>
                </c:pt>
                <c:pt idx="898">
                  <c:v>1.2509999999999999</c:v>
                </c:pt>
                <c:pt idx="899">
                  <c:v>1.2573000000000001</c:v>
                </c:pt>
                <c:pt idx="900">
                  <c:v>1.2625999999999999</c:v>
                </c:pt>
                <c:pt idx="901">
                  <c:v>1.2645</c:v>
                </c:pt>
                <c:pt idx="902">
                  <c:v>1.2572000000000001</c:v>
                </c:pt>
                <c:pt idx="903">
                  <c:v>1.2688999999999999</c:v>
                </c:pt>
                <c:pt idx="904">
                  <c:v>1.2703</c:v>
                </c:pt>
                <c:pt idx="905">
                  <c:v>1.2543</c:v>
                </c:pt>
                <c:pt idx="906">
                  <c:v>1.2565999999999999</c:v>
                </c:pt>
                <c:pt idx="907">
                  <c:v>1.2502</c:v>
                </c:pt>
                <c:pt idx="908">
                  <c:v>1.2494000000000001</c:v>
                </c:pt>
                <c:pt idx="909">
                  <c:v>1.2464999999999999</c:v>
                </c:pt>
                <c:pt idx="910">
                  <c:v>1.2445999999999999</c:v>
                </c:pt>
                <c:pt idx="911">
                  <c:v>1.2657</c:v>
                </c:pt>
                <c:pt idx="912">
                  <c:v>1.2584</c:v>
                </c:pt>
                <c:pt idx="913">
                  <c:v>1.2608999999999999</c:v>
                </c:pt>
                <c:pt idx="914">
                  <c:v>1.2529999999999999</c:v>
                </c:pt>
                <c:pt idx="915">
                  <c:v>1.2390000000000001</c:v>
                </c:pt>
                <c:pt idx="916">
                  <c:v>1.2276</c:v>
                </c:pt>
                <c:pt idx="917">
                  <c:v>1.2319</c:v>
                </c:pt>
                <c:pt idx="918">
                  <c:v>1.2253000000000001</c:v>
                </c:pt>
                <c:pt idx="919">
                  <c:v>1.2236</c:v>
                </c:pt>
                <c:pt idx="920">
                  <c:v>1.2201</c:v>
                </c:pt>
                <c:pt idx="921">
                  <c:v>1.224</c:v>
                </c:pt>
                <c:pt idx="922">
                  <c:v>1.2277</c:v>
                </c:pt>
                <c:pt idx="923">
                  <c:v>1.2296</c:v>
                </c:pt>
                <c:pt idx="924">
                  <c:v>1.2282</c:v>
                </c:pt>
                <c:pt idx="925">
                  <c:v>1.2278</c:v>
                </c:pt>
                <c:pt idx="926">
                  <c:v>1.2162999999999999</c:v>
                </c:pt>
                <c:pt idx="927">
                  <c:v>1.2137</c:v>
                </c:pt>
                <c:pt idx="928">
                  <c:v>1.2069000000000001</c:v>
                </c:pt>
                <c:pt idx="929">
                  <c:v>1.2155</c:v>
                </c:pt>
                <c:pt idx="930">
                  <c:v>1.2282</c:v>
                </c:pt>
                <c:pt idx="931">
                  <c:v>1.2305999999999999</c:v>
                </c:pt>
                <c:pt idx="932">
                  <c:v>1.2258</c:v>
                </c:pt>
                <c:pt idx="933">
                  <c:v>1.2305999999999999</c:v>
                </c:pt>
                <c:pt idx="934">
                  <c:v>1.2224999999999999</c:v>
                </c:pt>
                <c:pt idx="935">
                  <c:v>1.2181</c:v>
                </c:pt>
                <c:pt idx="936">
                  <c:v>1.2375</c:v>
                </c:pt>
                <c:pt idx="937">
                  <c:v>1.24</c:v>
                </c:pt>
                <c:pt idx="938">
                  <c:v>1.2399</c:v>
                </c:pt>
                <c:pt idx="939">
                  <c:v>1.2355</c:v>
                </c:pt>
                <c:pt idx="940">
                  <c:v>1.23</c:v>
                </c:pt>
                <c:pt idx="941">
                  <c:v>1.2294</c:v>
                </c:pt>
                <c:pt idx="942">
                  <c:v>1.2336</c:v>
                </c:pt>
                <c:pt idx="943">
                  <c:v>1.2324999999999999</c:v>
                </c:pt>
                <c:pt idx="944">
                  <c:v>1.2286999999999999</c:v>
                </c:pt>
                <c:pt idx="945">
                  <c:v>1.2359</c:v>
                </c:pt>
                <c:pt idx="946">
                  <c:v>1.2321</c:v>
                </c:pt>
                <c:pt idx="947">
                  <c:v>1.2343999999999999</c:v>
                </c:pt>
                <c:pt idx="948">
                  <c:v>1.2464999999999999</c:v>
                </c:pt>
                <c:pt idx="949">
                  <c:v>1.2516</c:v>
                </c:pt>
                <c:pt idx="950">
                  <c:v>1.2562</c:v>
                </c:pt>
                <c:pt idx="951">
                  <c:v>1.2517</c:v>
                </c:pt>
                <c:pt idx="952">
                  <c:v>1.2498</c:v>
                </c:pt>
                <c:pt idx="953">
                  <c:v>1.2566999999999999</c:v>
                </c:pt>
                <c:pt idx="954">
                  <c:v>1.2528999999999999</c:v>
                </c:pt>
                <c:pt idx="955">
                  <c:v>1.2506999999999999</c:v>
                </c:pt>
                <c:pt idx="956">
                  <c:v>1.2578</c:v>
                </c:pt>
                <c:pt idx="957">
                  <c:v>1.2595000000000001</c:v>
                </c:pt>
                <c:pt idx="958">
                  <c:v>1.2562</c:v>
                </c:pt>
                <c:pt idx="959">
                  <c:v>1.2601</c:v>
                </c:pt>
                <c:pt idx="960">
                  <c:v>1.2634000000000001</c:v>
                </c:pt>
                <c:pt idx="961">
                  <c:v>1.2797000000000001</c:v>
                </c:pt>
                <c:pt idx="962">
                  <c:v>1.276</c:v>
                </c:pt>
                <c:pt idx="963">
                  <c:v>1.2855000000000001</c:v>
                </c:pt>
                <c:pt idx="964">
                  <c:v>1.2894000000000001</c:v>
                </c:pt>
                <c:pt idx="965">
                  <c:v>1.2988999999999999</c:v>
                </c:pt>
                <c:pt idx="966">
                  <c:v>1.3118000000000001</c:v>
                </c:pt>
                <c:pt idx="967">
                  <c:v>1.3111999999999999</c:v>
                </c:pt>
                <c:pt idx="968">
                  <c:v>1.3045</c:v>
                </c:pt>
                <c:pt idx="969">
                  <c:v>1.3048999999999999</c:v>
                </c:pt>
                <c:pt idx="970">
                  <c:v>1.2967</c:v>
                </c:pt>
                <c:pt idx="971">
                  <c:v>1.2991999999999999</c:v>
                </c:pt>
                <c:pt idx="972">
                  <c:v>1.2930999999999999</c:v>
                </c:pt>
                <c:pt idx="973">
                  <c:v>1.2902</c:v>
                </c:pt>
                <c:pt idx="974">
                  <c:v>1.2868999999999999</c:v>
                </c:pt>
                <c:pt idx="975">
                  <c:v>1.2911999999999999</c:v>
                </c:pt>
                <c:pt idx="976">
                  <c:v>1.2847</c:v>
                </c:pt>
                <c:pt idx="977">
                  <c:v>1.2887</c:v>
                </c:pt>
                <c:pt idx="978">
                  <c:v>1.2916000000000001</c:v>
                </c:pt>
                <c:pt idx="979">
                  <c:v>1.2901</c:v>
                </c:pt>
                <c:pt idx="980">
                  <c:v>1.3019000000000001</c:v>
                </c:pt>
                <c:pt idx="981">
                  <c:v>1.3023</c:v>
                </c:pt>
                <c:pt idx="982">
                  <c:v>1.2968</c:v>
                </c:pt>
                <c:pt idx="983">
                  <c:v>1.288</c:v>
                </c:pt>
                <c:pt idx="984">
                  <c:v>1.2899</c:v>
                </c:pt>
                <c:pt idx="985">
                  <c:v>1.2925</c:v>
                </c:pt>
                <c:pt idx="986">
                  <c:v>1.2958000000000001</c:v>
                </c:pt>
                <c:pt idx="987">
                  <c:v>1.2952999999999999</c:v>
                </c:pt>
                <c:pt idx="988">
                  <c:v>1.3056000000000001</c:v>
                </c:pt>
                <c:pt idx="989">
                  <c:v>1.3122</c:v>
                </c:pt>
                <c:pt idx="990">
                  <c:v>1.3069999999999999</c:v>
                </c:pt>
                <c:pt idx="991">
                  <c:v>1.3023</c:v>
                </c:pt>
                <c:pt idx="992">
                  <c:v>1.3058000000000001</c:v>
                </c:pt>
                <c:pt idx="993">
                  <c:v>1.2981</c:v>
                </c:pt>
                <c:pt idx="994">
                  <c:v>1.2970999999999999</c:v>
                </c:pt>
                <c:pt idx="995">
                  <c:v>1.294</c:v>
                </c:pt>
                <c:pt idx="996">
                  <c:v>1.294</c:v>
                </c:pt>
                <c:pt idx="997">
                  <c:v>1.2905</c:v>
                </c:pt>
                <c:pt idx="998">
                  <c:v>1.2959000000000001</c:v>
                </c:pt>
                <c:pt idx="999">
                  <c:v>1.2958000000000001</c:v>
                </c:pt>
                <c:pt idx="1000">
                  <c:v>1.2943</c:v>
                </c:pt>
                <c:pt idx="1001">
                  <c:v>1.2829999999999999</c:v>
                </c:pt>
                <c:pt idx="1002">
                  <c:v>1.2790999999999999</c:v>
                </c:pt>
                <c:pt idx="1003">
                  <c:v>1.2816000000000001</c:v>
                </c:pt>
                <c:pt idx="1004">
                  <c:v>1.2769999999999999</c:v>
                </c:pt>
                <c:pt idx="1005">
                  <c:v>1.2746999999999999</c:v>
                </c:pt>
                <c:pt idx="1006">
                  <c:v>1.2716000000000001</c:v>
                </c:pt>
                <c:pt idx="1007">
                  <c:v>1.2709999999999999</c:v>
                </c:pt>
                <c:pt idx="1008">
                  <c:v>1.2703</c:v>
                </c:pt>
                <c:pt idx="1009">
                  <c:v>1.2735000000000001</c:v>
                </c:pt>
                <c:pt idx="1010">
                  <c:v>1.278</c:v>
                </c:pt>
                <c:pt idx="1011">
                  <c:v>1.2728999999999999</c:v>
                </c:pt>
                <c:pt idx="1012">
                  <c:v>1.2814000000000001</c:v>
                </c:pt>
                <c:pt idx="1013">
                  <c:v>1.282</c:v>
                </c:pt>
                <c:pt idx="1014">
                  <c:v>1.2827</c:v>
                </c:pt>
                <c:pt idx="1015">
                  <c:v>1.2884</c:v>
                </c:pt>
                <c:pt idx="1016">
                  <c:v>1.2976000000000001</c:v>
                </c:pt>
                <c:pt idx="1017">
                  <c:v>1.2968999999999999</c:v>
                </c:pt>
                <c:pt idx="1018">
                  <c:v>1.2939000000000001</c:v>
                </c:pt>
                <c:pt idx="1019">
                  <c:v>1.2938000000000001</c:v>
                </c:pt>
                <c:pt idx="1020">
                  <c:v>1.2977000000000001</c:v>
                </c:pt>
                <c:pt idx="1021">
                  <c:v>1.3001</c:v>
                </c:pt>
                <c:pt idx="1022">
                  <c:v>1.3051999999999999</c:v>
                </c:pt>
                <c:pt idx="1023">
                  <c:v>1.3097000000000001</c:v>
                </c:pt>
                <c:pt idx="1024">
                  <c:v>1.3070999999999999</c:v>
                </c:pt>
                <c:pt idx="1025">
                  <c:v>1.2968</c:v>
                </c:pt>
                <c:pt idx="1026">
                  <c:v>1.2923</c:v>
                </c:pt>
                <c:pt idx="1027">
                  <c:v>1.2942</c:v>
                </c:pt>
                <c:pt idx="1028">
                  <c:v>1.3004</c:v>
                </c:pt>
                <c:pt idx="1029">
                  <c:v>1.3068</c:v>
                </c:pt>
                <c:pt idx="1030">
                  <c:v>1.3078000000000001</c:v>
                </c:pt>
                <c:pt idx="1031">
                  <c:v>1.3156000000000001</c:v>
                </c:pt>
                <c:pt idx="1032">
                  <c:v>1.3163</c:v>
                </c:pt>
                <c:pt idx="1033">
                  <c:v>1.3225</c:v>
                </c:pt>
                <c:pt idx="1034">
                  <c:v>1.3234999999999999</c:v>
                </c:pt>
                <c:pt idx="1035">
                  <c:v>1.3245</c:v>
                </c:pt>
                <c:pt idx="1036">
                  <c:v>1.3174999999999999</c:v>
                </c:pt>
                <c:pt idx="1037">
                  <c:v>1.319</c:v>
                </c:pt>
                <c:pt idx="1038">
                  <c:v>1.3186</c:v>
                </c:pt>
                <c:pt idx="1039">
                  <c:v>1.3219000000000001</c:v>
                </c:pt>
                <c:pt idx="1040">
                  <c:v>1.3238000000000001</c:v>
                </c:pt>
                <c:pt idx="1041">
                  <c:v>1.3223</c:v>
                </c:pt>
                <c:pt idx="1042">
                  <c:v>1.3188</c:v>
                </c:pt>
                <c:pt idx="1043">
                  <c:v>1.3188</c:v>
                </c:pt>
                <c:pt idx="1044">
                  <c:v>1.3184</c:v>
                </c:pt>
                <c:pt idx="1045">
                  <c:v>1.3052999999999999</c:v>
                </c:pt>
                <c:pt idx="1046">
                  <c:v>1.3088</c:v>
                </c:pt>
                <c:pt idx="1047">
                  <c:v>1.3112999999999999</c:v>
                </c:pt>
                <c:pt idx="1048">
                  <c:v>1.3086</c:v>
                </c:pt>
                <c:pt idx="1049">
                  <c:v>1.3067</c:v>
                </c:pt>
                <c:pt idx="1050">
                  <c:v>1.3259000000000001</c:v>
                </c:pt>
                <c:pt idx="1051">
                  <c:v>1.3341000000000001</c:v>
                </c:pt>
                <c:pt idx="1052">
                  <c:v>1.3388</c:v>
                </c:pt>
                <c:pt idx="1053">
                  <c:v>1.3309</c:v>
                </c:pt>
                <c:pt idx="1054">
                  <c:v>1.3291999999999999</c:v>
                </c:pt>
                <c:pt idx="1055">
                  <c:v>1.3375999999999999</c:v>
                </c:pt>
                <c:pt idx="1056">
                  <c:v>1.3318000000000001</c:v>
                </c:pt>
                <c:pt idx="1057">
                  <c:v>1.3311999999999999</c:v>
                </c:pt>
                <c:pt idx="1058">
                  <c:v>1.3320000000000001</c:v>
                </c:pt>
                <c:pt idx="1059">
                  <c:v>1.3317000000000001</c:v>
                </c:pt>
                <c:pt idx="1060">
                  <c:v>1.3375999999999999</c:v>
                </c:pt>
                <c:pt idx="1061">
                  <c:v>1.3456999999999999</c:v>
                </c:pt>
                <c:pt idx="1062">
                  <c:v>1.3451</c:v>
                </c:pt>
                <c:pt idx="1063">
                  <c:v>1.3492999999999999</c:v>
                </c:pt>
                <c:pt idx="1064">
                  <c:v>1.3565</c:v>
                </c:pt>
                <c:pt idx="1065">
                  <c:v>1.3581000000000001</c:v>
                </c:pt>
                <c:pt idx="1066">
                  <c:v>1.3666</c:v>
                </c:pt>
                <c:pt idx="1067">
                  <c:v>1.3513999999999999</c:v>
                </c:pt>
                <c:pt idx="1068">
                  <c:v>1.3581000000000001</c:v>
                </c:pt>
                <c:pt idx="1069">
                  <c:v>1.3519000000000001</c:v>
                </c:pt>
                <c:pt idx="1070">
                  <c:v>1.3399000000000001</c:v>
                </c:pt>
                <c:pt idx="1071">
                  <c:v>1.3365</c:v>
                </c:pt>
                <c:pt idx="1072">
                  <c:v>1.3406</c:v>
                </c:pt>
                <c:pt idx="1073">
                  <c:v>1.3452999999999999</c:v>
                </c:pt>
                <c:pt idx="1074">
                  <c:v>1.3448</c:v>
                </c:pt>
                <c:pt idx="1075">
                  <c:v>1.3355999999999999</c:v>
                </c:pt>
                <c:pt idx="1076">
                  <c:v>1.3361000000000001</c:v>
                </c:pt>
                <c:pt idx="1077">
                  <c:v>1.335</c:v>
                </c:pt>
                <c:pt idx="1078">
                  <c:v>1.3385</c:v>
                </c:pt>
                <c:pt idx="1079">
                  <c:v>1.3279000000000001</c:v>
                </c:pt>
                <c:pt idx="1080">
                  <c:v>1.3186</c:v>
                </c:pt>
                <c:pt idx="1081">
                  <c:v>1.3185</c:v>
                </c:pt>
                <c:pt idx="1082">
                  <c:v>1.3077000000000001</c:v>
                </c:pt>
                <c:pt idx="1083">
                  <c:v>1.3065</c:v>
                </c:pt>
                <c:pt idx="1084">
                  <c:v>1.3142</c:v>
                </c:pt>
                <c:pt idx="1085">
                  <c:v>1.3066</c:v>
                </c:pt>
                <c:pt idx="1086">
                  <c:v>1.3025</c:v>
                </c:pt>
                <c:pt idx="1087">
                  <c:v>1.3025</c:v>
                </c:pt>
                <c:pt idx="1088">
                  <c:v>1.3049999999999999</c:v>
                </c:pt>
                <c:pt idx="1089">
                  <c:v>1.2988999999999999</c:v>
                </c:pt>
                <c:pt idx="1090">
                  <c:v>1.3107</c:v>
                </c:pt>
                <c:pt idx="1091">
                  <c:v>1.3</c:v>
                </c:pt>
                <c:pt idx="1092">
                  <c:v>1.3048999999999999</c:v>
                </c:pt>
                <c:pt idx="1093">
                  <c:v>1.3038000000000001</c:v>
                </c:pt>
                <c:pt idx="1094">
                  <c:v>1.2956000000000001</c:v>
                </c:pt>
                <c:pt idx="1095">
                  <c:v>1.3001</c:v>
                </c:pt>
                <c:pt idx="1096">
                  <c:v>1.3055000000000001</c:v>
                </c:pt>
                <c:pt idx="1097">
                  <c:v>1.2956000000000001</c:v>
                </c:pt>
                <c:pt idx="1098">
                  <c:v>1.2888999999999999</c:v>
                </c:pt>
                <c:pt idx="1099">
                  <c:v>1.2936000000000001</c:v>
                </c:pt>
                <c:pt idx="1100">
                  <c:v>1.2896000000000001</c:v>
                </c:pt>
                <c:pt idx="1101">
                  <c:v>1.2984</c:v>
                </c:pt>
                <c:pt idx="1102">
                  <c:v>1.2851999999999999</c:v>
                </c:pt>
                <c:pt idx="1103">
                  <c:v>1.2859</c:v>
                </c:pt>
                <c:pt idx="1104">
                  <c:v>1.2771999999999999</c:v>
                </c:pt>
                <c:pt idx="1105">
                  <c:v>1.2817000000000001</c:v>
                </c:pt>
                <c:pt idx="1106">
                  <c:v>1.282</c:v>
                </c:pt>
                <c:pt idx="1107">
                  <c:v>1.2849999999999999</c:v>
                </c:pt>
                <c:pt idx="1108">
                  <c:v>1.2815000000000001</c:v>
                </c:pt>
                <c:pt idx="1109">
                  <c:v>1.2848999999999999</c:v>
                </c:pt>
                <c:pt idx="1110">
                  <c:v>1.2932999999999999</c:v>
                </c:pt>
                <c:pt idx="1111">
                  <c:v>1.3007</c:v>
                </c:pt>
                <c:pt idx="1112">
                  <c:v>1.3003</c:v>
                </c:pt>
                <c:pt idx="1113">
                  <c:v>1.3087</c:v>
                </c:pt>
                <c:pt idx="1114">
                  <c:v>1.3071999999999999</c:v>
                </c:pt>
                <c:pt idx="1115">
                  <c:v>1.3103</c:v>
                </c:pt>
                <c:pt idx="1116">
                  <c:v>1.3082</c:v>
                </c:pt>
                <c:pt idx="1117">
                  <c:v>1.3030999999999999</c:v>
                </c:pt>
                <c:pt idx="1118">
                  <c:v>1.3181</c:v>
                </c:pt>
                <c:pt idx="1119">
                  <c:v>1.3028999999999999</c:v>
                </c:pt>
                <c:pt idx="1120">
                  <c:v>1.3049999999999999</c:v>
                </c:pt>
                <c:pt idx="1121">
                  <c:v>1.3061</c:v>
                </c:pt>
                <c:pt idx="1122">
                  <c:v>1.306</c:v>
                </c:pt>
                <c:pt idx="1123">
                  <c:v>1.3003</c:v>
                </c:pt>
                <c:pt idx="1124">
                  <c:v>1.3015000000000001</c:v>
                </c:pt>
                <c:pt idx="1125">
                  <c:v>1.3007</c:v>
                </c:pt>
                <c:pt idx="1126">
                  <c:v>1.3026</c:v>
                </c:pt>
                <c:pt idx="1127">
                  <c:v>1.3099000000000001</c:v>
                </c:pt>
                <c:pt idx="1128">
                  <c:v>1.3169</c:v>
                </c:pt>
                <c:pt idx="1129">
                  <c:v>1.3189</c:v>
                </c:pt>
                <c:pt idx="1130">
                  <c:v>1.3067</c:v>
                </c:pt>
                <c:pt idx="1131">
                  <c:v>1.3110999999999999</c:v>
                </c:pt>
                <c:pt idx="1132">
                  <c:v>1.3075000000000001</c:v>
                </c:pt>
                <c:pt idx="1133">
                  <c:v>1.3077000000000001</c:v>
                </c:pt>
                <c:pt idx="1134">
                  <c:v>1.3152999999999999</c:v>
                </c:pt>
                <c:pt idx="1135">
                  <c:v>1.3041</c:v>
                </c:pt>
                <c:pt idx="1136">
                  <c:v>1.2978000000000001</c:v>
                </c:pt>
                <c:pt idx="1137">
                  <c:v>1.2971999999999999</c:v>
                </c:pt>
                <c:pt idx="1138">
                  <c:v>1.2939000000000001</c:v>
                </c:pt>
                <c:pt idx="1139">
                  <c:v>1.2883</c:v>
                </c:pt>
                <c:pt idx="1140">
                  <c:v>1.2885</c:v>
                </c:pt>
                <c:pt idx="1141">
                  <c:v>1.2831999999999999</c:v>
                </c:pt>
                <c:pt idx="1142">
                  <c:v>1.2885</c:v>
                </c:pt>
                <c:pt idx="1143">
                  <c:v>1.2907</c:v>
                </c:pt>
                <c:pt idx="1144">
                  <c:v>1.2853000000000001</c:v>
                </c:pt>
                <c:pt idx="1145">
                  <c:v>1.2931999999999999</c:v>
                </c:pt>
                <c:pt idx="1146">
                  <c:v>1.2936000000000001</c:v>
                </c:pt>
                <c:pt idx="1147">
                  <c:v>1.2929999999999999</c:v>
                </c:pt>
                <c:pt idx="1148">
                  <c:v>1.2855000000000001</c:v>
                </c:pt>
                <c:pt idx="1149">
                  <c:v>1.2942</c:v>
                </c:pt>
                <c:pt idx="1150">
                  <c:v>1.3045</c:v>
                </c:pt>
                <c:pt idx="1151">
                  <c:v>1.2990999999999999</c:v>
                </c:pt>
                <c:pt idx="1152">
                  <c:v>1.3070999999999999</c:v>
                </c:pt>
                <c:pt idx="1153">
                  <c:v>1.3084</c:v>
                </c:pt>
                <c:pt idx="1154">
                  <c:v>1.3091999999999999</c:v>
                </c:pt>
                <c:pt idx="1155">
                  <c:v>1.3246</c:v>
                </c:pt>
                <c:pt idx="1156">
                  <c:v>1.3224</c:v>
                </c:pt>
                <c:pt idx="1157">
                  <c:v>1.3255999999999999</c:v>
                </c:pt>
                <c:pt idx="1158">
                  <c:v>1.3314999999999999</c:v>
                </c:pt>
                <c:pt idx="1159">
                  <c:v>1.3331999999999999</c:v>
                </c:pt>
                <c:pt idx="1160">
                  <c:v>1.3365</c:v>
                </c:pt>
                <c:pt idx="1161">
                  <c:v>1.3342000000000001</c:v>
                </c:pt>
                <c:pt idx="1162">
                  <c:v>1.3366</c:v>
                </c:pt>
                <c:pt idx="1163">
                  <c:v>1.3396999999999999</c:v>
                </c:pt>
                <c:pt idx="1164">
                  <c:v>1.3293999999999999</c:v>
                </c:pt>
                <c:pt idx="1165">
                  <c:v>1.3221000000000001</c:v>
                </c:pt>
                <c:pt idx="1166">
                  <c:v>1.3137000000000001</c:v>
                </c:pt>
                <c:pt idx="1167">
                  <c:v>1.3124</c:v>
                </c:pt>
                <c:pt idx="1168">
                  <c:v>1.3096000000000001</c:v>
                </c:pt>
                <c:pt idx="1169">
                  <c:v>1.3008</c:v>
                </c:pt>
                <c:pt idx="1170">
                  <c:v>1.3042</c:v>
                </c:pt>
                <c:pt idx="1171">
                  <c:v>1.3012999999999999</c:v>
                </c:pt>
                <c:pt idx="1172">
                  <c:v>1.3063</c:v>
                </c:pt>
                <c:pt idx="1173">
                  <c:v>1.2972999999999999</c:v>
                </c:pt>
                <c:pt idx="1174">
                  <c:v>1.3010999999999999</c:v>
                </c:pt>
                <c:pt idx="1175">
                  <c:v>1.2915000000000001</c:v>
                </c:pt>
                <c:pt idx="1176">
                  <c:v>1.2829999999999999</c:v>
                </c:pt>
                <c:pt idx="1177">
                  <c:v>1.2868999999999999</c:v>
                </c:pt>
                <c:pt idx="1178">
                  <c:v>1.2783</c:v>
                </c:pt>
                <c:pt idx="1179">
                  <c:v>1.2888999999999999</c:v>
                </c:pt>
                <c:pt idx="1180">
                  <c:v>1.31</c:v>
                </c:pt>
                <c:pt idx="1181">
                  <c:v>1.3061</c:v>
                </c:pt>
                <c:pt idx="1182">
                  <c:v>1.3065</c:v>
                </c:pt>
                <c:pt idx="1183">
                  <c:v>1.3161</c:v>
                </c:pt>
                <c:pt idx="1184">
                  <c:v>1.3126</c:v>
                </c:pt>
                <c:pt idx="1185">
                  <c:v>1.3106</c:v>
                </c:pt>
                <c:pt idx="1186">
                  <c:v>1.3139000000000001</c:v>
                </c:pt>
                <c:pt idx="1187">
                  <c:v>1.3188</c:v>
                </c:pt>
                <c:pt idx="1188">
                  <c:v>1.3226</c:v>
                </c:pt>
                <c:pt idx="1189">
                  <c:v>1.3202</c:v>
                </c:pt>
                <c:pt idx="1190">
                  <c:v>1.3288</c:v>
                </c:pt>
                <c:pt idx="1191">
                  <c:v>1.3281000000000001</c:v>
                </c:pt>
                <c:pt idx="1192">
                  <c:v>1.3263</c:v>
                </c:pt>
                <c:pt idx="1193">
                  <c:v>1.3264</c:v>
                </c:pt>
                <c:pt idx="1194">
                  <c:v>1.33</c:v>
                </c:pt>
                <c:pt idx="1195">
                  <c:v>1.3212999999999999</c:v>
                </c:pt>
                <c:pt idx="1196">
                  <c:v>1.3280000000000001</c:v>
                </c:pt>
                <c:pt idx="1197">
                  <c:v>1.3261000000000001</c:v>
                </c:pt>
                <c:pt idx="1198">
                  <c:v>1.3308</c:v>
                </c:pt>
                <c:pt idx="1199">
                  <c:v>1.3343</c:v>
                </c:pt>
                <c:pt idx="1200">
                  <c:v>1.3382000000000001</c:v>
                </c:pt>
                <c:pt idx="1201">
                  <c:v>1.3345</c:v>
                </c:pt>
                <c:pt idx="1202">
                  <c:v>1.3302</c:v>
                </c:pt>
                <c:pt idx="1203">
                  <c:v>1.3265</c:v>
                </c:pt>
                <c:pt idx="1204">
                  <c:v>1.3254999999999999</c:v>
                </c:pt>
                <c:pt idx="1205">
                  <c:v>1.3354999999999999</c:v>
                </c:pt>
                <c:pt idx="1206">
                  <c:v>1.3331999999999999</c:v>
                </c:pt>
                <c:pt idx="1207">
                  <c:v>1.3338000000000001</c:v>
                </c:pt>
                <c:pt idx="1208">
                  <c:v>1.3422000000000001</c:v>
                </c:pt>
                <c:pt idx="1209">
                  <c:v>1.3354999999999999</c:v>
                </c:pt>
                <c:pt idx="1210">
                  <c:v>1.3362000000000001</c:v>
                </c:pt>
                <c:pt idx="1211">
                  <c:v>1.3380000000000001</c:v>
                </c:pt>
                <c:pt idx="1212">
                  <c:v>1.3371</c:v>
                </c:pt>
                <c:pt idx="1213">
                  <c:v>1.3389</c:v>
                </c:pt>
                <c:pt idx="1214">
                  <c:v>1.3341000000000001</c:v>
                </c:pt>
                <c:pt idx="1215">
                  <c:v>1.3241000000000001</c:v>
                </c:pt>
                <c:pt idx="1216">
                  <c:v>1.3213999999999999</c:v>
                </c:pt>
                <c:pt idx="1217">
                  <c:v>1.3193999999999999</c:v>
                </c:pt>
                <c:pt idx="1218">
                  <c:v>1.3174999999999999</c:v>
                </c:pt>
                <c:pt idx="1219">
                  <c:v>1.3209</c:v>
                </c:pt>
                <c:pt idx="1220">
                  <c:v>1.3119000000000001</c:v>
                </c:pt>
                <c:pt idx="1221">
                  <c:v>1.3177000000000001</c:v>
                </c:pt>
                <c:pt idx="1222">
                  <c:v>1.3255999999999999</c:v>
                </c:pt>
                <c:pt idx="1223">
                  <c:v>1.3269</c:v>
                </c:pt>
                <c:pt idx="1224">
                  <c:v>1.3314999999999999</c:v>
                </c:pt>
                <c:pt idx="1225">
                  <c:v>1.3299000000000001</c:v>
                </c:pt>
                <c:pt idx="1226">
                  <c:v>1.3301000000000001</c:v>
                </c:pt>
                <c:pt idx="1227">
                  <c:v>1.3335999999999999</c:v>
                </c:pt>
                <c:pt idx="1228">
                  <c:v>1.3357000000000001</c:v>
                </c:pt>
                <c:pt idx="1229">
                  <c:v>1.3520000000000001</c:v>
                </c:pt>
                <c:pt idx="1230">
                  <c:v>1.3529</c:v>
                </c:pt>
                <c:pt idx="1231">
                  <c:v>1.3517999999999999</c:v>
                </c:pt>
                <c:pt idx="1232">
                  <c:v>1.3491</c:v>
                </c:pt>
                <c:pt idx="1233">
                  <c:v>1.3472999999999999</c:v>
                </c:pt>
                <c:pt idx="1234">
                  <c:v>1.3527</c:v>
                </c:pt>
                <c:pt idx="1235">
                  <c:v>1.3485</c:v>
                </c:pt>
                <c:pt idx="1236">
                  <c:v>1.3523000000000001</c:v>
                </c:pt>
                <c:pt idx="1237">
                  <c:v>1.3522000000000001</c:v>
                </c:pt>
                <c:pt idx="1238">
                  <c:v>1.3527</c:v>
                </c:pt>
                <c:pt idx="1239">
                  <c:v>1.3583000000000001</c:v>
                </c:pt>
                <c:pt idx="1240">
                  <c:v>1.3620000000000001</c:v>
                </c:pt>
                <c:pt idx="1241">
                  <c:v>1.3555999999999999</c:v>
                </c:pt>
                <c:pt idx="1242">
                  <c:v>1.3576999999999999</c:v>
                </c:pt>
                <c:pt idx="1243">
                  <c:v>1.3576999999999999</c:v>
                </c:pt>
                <c:pt idx="1244">
                  <c:v>1.3522000000000001</c:v>
                </c:pt>
                <c:pt idx="1245">
                  <c:v>1.3524</c:v>
                </c:pt>
                <c:pt idx="1246">
                  <c:v>1.3552</c:v>
                </c:pt>
                <c:pt idx="1247">
                  <c:v>1.3564000000000001</c:v>
                </c:pt>
                <c:pt idx="1248">
                  <c:v>1.3515999999999999</c:v>
                </c:pt>
                <c:pt idx="1249">
                  <c:v>1.3531</c:v>
                </c:pt>
                <c:pt idx="1250">
                  <c:v>1.3676999999999999</c:v>
                </c:pt>
                <c:pt idx="1251">
                  <c:v>1.3685</c:v>
                </c:pt>
                <c:pt idx="1252">
                  <c:v>1.3683000000000001</c:v>
                </c:pt>
                <c:pt idx="1253">
                  <c:v>1.3784000000000001</c:v>
                </c:pt>
                <c:pt idx="1254">
                  <c:v>1.3777999999999999</c:v>
                </c:pt>
                <c:pt idx="1255">
                  <c:v>1.3798999999999999</c:v>
                </c:pt>
                <c:pt idx="1256">
                  <c:v>1.3812</c:v>
                </c:pt>
                <c:pt idx="1257">
                  <c:v>1.3789</c:v>
                </c:pt>
                <c:pt idx="1258">
                  <c:v>1.3742000000000001</c:v>
                </c:pt>
                <c:pt idx="1259">
                  <c:v>1.3735999999999999</c:v>
                </c:pt>
                <c:pt idx="1260">
                  <c:v>1.3584000000000001</c:v>
                </c:pt>
                <c:pt idx="1261">
                  <c:v>1.3485</c:v>
                </c:pt>
                <c:pt idx="1262">
                  <c:v>1.3514999999999999</c:v>
                </c:pt>
                <c:pt idx="1263">
                  <c:v>1.3472</c:v>
                </c:pt>
                <c:pt idx="1264">
                  <c:v>1.3520000000000001</c:v>
                </c:pt>
                <c:pt idx="1265">
                  <c:v>1.3421000000000001</c:v>
                </c:pt>
                <c:pt idx="1266">
                  <c:v>1.3361000000000001</c:v>
                </c:pt>
                <c:pt idx="1267">
                  <c:v>1.3411</c:v>
                </c:pt>
                <c:pt idx="1268">
                  <c:v>1.3435999999999999</c:v>
                </c:pt>
                <c:pt idx="1269">
                  <c:v>1.3458000000000001</c:v>
                </c:pt>
                <c:pt idx="1270">
                  <c:v>1.3462000000000001</c:v>
                </c:pt>
                <c:pt idx="1271">
                  <c:v>1.3489</c:v>
                </c:pt>
                <c:pt idx="1272">
                  <c:v>1.3504</c:v>
                </c:pt>
                <c:pt idx="1273">
                  <c:v>1.3534999999999999</c:v>
                </c:pt>
                <c:pt idx="1274">
                  <c:v>1.3433999999999999</c:v>
                </c:pt>
                <c:pt idx="1275">
                  <c:v>1.3480000000000001</c:v>
                </c:pt>
                <c:pt idx="1276">
                  <c:v>1.355</c:v>
                </c:pt>
                <c:pt idx="1277">
                  <c:v>1.3512</c:v>
                </c:pt>
                <c:pt idx="1278">
                  <c:v>1.3572</c:v>
                </c:pt>
                <c:pt idx="1279">
                  <c:v>1.3579000000000001</c:v>
                </c:pt>
                <c:pt idx="1280">
                  <c:v>1.3603000000000001</c:v>
                </c:pt>
                <c:pt idx="1281">
                  <c:v>1.3586</c:v>
                </c:pt>
                <c:pt idx="1282">
                  <c:v>1.3543000000000001</c:v>
                </c:pt>
                <c:pt idx="1283">
                  <c:v>1.3593999999999999</c:v>
                </c:pt>
                <c:pt idx="1284">
                  <c:v>1.3593999999999999</c:v>
                </c:pt>
                <c:pt idx="1285">
                  <c:v>1.3668</c:v>
                </c:pt>
                <c:pt idx="1286">
                  <c:v>1.3703000000000001</c:v>
                </c:pt>
                <c:pt idx="1287">
                  <c:v>1.3738999999999999</c:v>
                </c:pt>
                <c:pt idx="1288">
                  <c:v>1.3764000000000001</c:v>
                </c:pt>
                <c:pt idx="1289">
                  <c:v>1.3788</c:v>
                </c:pt>
                <c:pt idx="1290">
                  <c:v>1.3754999999999999</c:v>
                </c:pt>
                <c:pt idx="1291">
                  <c:v>1.3732</c:v>
                </c:pt>
                <c:pt idx="1292">
                  <c:v>1.3761000000000001</c:v>
                </c:pt>
                <c:pt idx="1293">
                  <c:v>1.3767</c:v>
                </c:pt>
                <c:pt idx="1294">
                  <c:v>1.37</c:v>
                </c:pt>
                <c:pt idx="1295">
                  <c:v>1.3664000000000001</c:v>
                </c:pt>
                <c:pt idx="1296">
                  <c:v>1.3673999999999999</c:v>
                </c:pt>
                <c:pt idx="1297">
                  <c:v>1.3696999999999999</c:v>
                </c:pt>
                <c:pt idx="1298">
                  <c:v>1.3680000000000001</c:v>
                </c:pt>
                <c:pt idx="1299">
                  <c:v>1.3669</c:v>
                </c:pt>
                <c:pt idx="1300">
                  <c:v>1.369</c:v>
                </c:pt>
                <c:pt idx="1301">
                  <c:v>1.3740000000000001</c:v>
                </c:pt>
                <c:pt idx="1302">
                  <c:v>1.3796999999999999</c:v>
                </c:pt>
                <c:pt idx="1303">
                  <c:v>1.3756999999999999</c:v>
                </c:pt>
                <c:pt idx="1304">
                  <c:v>1.3756999999999999</c:v>
                </c:pt>
                <c:pt idx="1305">
                  <c:v>1.3673</c:v>
                </c:pt>
                <c:pt idx="1306">
                  <c:v>1.3589</c:v>
                </c:pt>
                <c:pt idx="1307">
                  <c:v>1.3634999999999999</c:v>
                </c:pt>
                <c:pt idx="1308">
                  <c:v>1.3617999999999999</c:v>
                </c:pt>
                <c:pt idx="1309">
                  <c:v>1.3573999999999999</c:v>
                </c:pt>
                <c:pt idx="1310">
                  <c:v>1.3606</c:v>
                </c:pt>
                <c:pt idx="1311">
                  <c:v>1.3666</c:v>
                </c:pt>
                <c:pt idx="1312">
                  <c:v>1.3673999999999999</c:v>
                </c:pt>
                <c:pt idx="1313">
                  <c:v>1.3678999999999999</c:v>
                </c:pt>
                <c:pt idx="1314">
                  <c:v>1.3607</c:v>
                </c:pt>
                <c:pt idx="1315">
                  <c:v>1.3617999999999999</c:v>
                </c:pt>
                <c:pt idx="1316">
                  <c:v>1.3532</c:v>
                </c:pt>
                <c:pt idx="1317">
                  <c:v>1.3561000000000001</c:v>
                </c:pt>
                <c:pt idx="1318">
                  <c:v>1.3560000000000001</c:v>
                </c:pt>
                <c:pt idx="1319">
                  <c:v>1.3545</c:v>
                </c:pt>
                <c:pt idx="1320">
                  <c:v>1.3694999999999999</c:v>
                </c:pt>
                <c:pt idx="1321">
                  <c:v>1.3684000000000001</c:v>
                </c:pt>
                <c:pt idx="1322">
                  <c:v>1.3674999999999999</c:v>
                </c:pt>
                <c:pt idx="1323">
                  <c:v>1.367</c:v>
                </c:pt>
                <c:pt idx="1324">
                  <c:v>1.3662000000000001</c:v>
                </c:pt>
                <c:pt idx="1325">
                  <c:v>1.3553999999999999</c:v>
                </c:pt>
                <c:pt idx="1326">
                  <c:v>1.3488</c:v>
                </c:pt>
                <c:pt idx="1327">
                  <c:v>1.353</c:v>
                </c:pt>
                <c:pt idx="1328">
                  <c:v>1.3513999999999999</c:v>
                </c:pt>
                <c:pt idx="1329">
                  <c:v>1.3535999999999999</c:v>
                </c:pt>
                <c:pt idx="1330">
                  <c:v>1.3589</c:v>
                </c:pt>
                <c:pt idx="1331">
                  <c:v>1.3631</c:v>
                </c:pt>
                <c:pt idx="1332">
                  <c:v>1.3646</c:v>
                </c:pt>
                <c:pt idx="1333">
                  <c:v>1.3638999999999999</c:v>
                </c:pt>
                <c:pt idx="1334">
                  <c:v>1.3595999999999999</c:v>
                </c:pt>
                <c:pt idx="1335">
                  <c:v>1.3682000000000001</c:v>
                </c:pt>
                <c:pt idx="1336">
                  <c:v>1.37</c:v>
                </c:pt>
                <c:pt idx="1337">
                  <c:v>1.3708</c:v>
                </c:pt>
                <c:pt idx="1338">
                  <c:v>1.3756999999999999</c:v>
                </c:pt>
                <c:pt idx="1339">
                  <c:v>1.3733</c:v>
                </c:pt>
                <c:pt idx="1340">
                  <c:v>1.3721000000000001</c:v>
                </c:pt>
                <c:pt idx="1341">
                  <c:v>1.3747</c:v>
                </c:pt>
                <c:pt idx="1342">
                  <c:v>1.3732</c:v>
                </c:pt>
                <c:pt idx="1343">
                  <c:v>1.3740000000000001</c:v>
                </c:pt>
                <c:pt idx="1344">
                  <c:v>1.3683000000000001</c:v>
                </c:pt>
                <c:pt idx="1345">
                  <c:v>1.3713</c:v>
                </c:pt>
                <c:pt idx="1346">
                  <c:v>1.3808</c:v>
                </c:pt>
                <c:pt idx="1347">
                  <c:v>1.3733</c:v>
                </c:pt>
                <c:pt idx="1348">
                  <c:v>1.3736999999999999</c:v>
                </c:pt>
                <c:pt idx="1349">
                  <c:v>1.3734999999999999</c:v>
                </c:pt>
                <c:pt idx="1350">
                  <c:v>1.3862000000000001</c:v>
                </c:pt>
                <c:pt idx="1351">
                  <c:v>1.3871</c:v>
                </c:pt>
                <c:pt idx="1352">
                  <c:v>1.3875999999999999</c:v>
                </c:pt>
                <c:pt idx="1353">
                  <c:v>1.3864000000000001</c:v>
                </c:pt>
                <c:pt idx="1354">
                  <c:v>1.3909</c:v>
                </c:pt>
                <c:pt idx="1355">
                  <c:v>1.3868</c:v>
                </c:pt>
                <c:pt idx="1356">
                  <c:v>1.3909</c:v>
                </c:pt>
                <c:pt idx="1357">
                  <c:v>1.3927</c:v>
                </c:pt>
                <c:pt idx="1358">
                  <c:v>1.3933</c:v>
                </c:pt>
                <c:pt idx="1359">
                  <c:v>1.3832</c:v>
                </c:pt>
                <c:pt idx="1360">
                  <c:v>1.3778999999999999</c:v>
                </c:pt>
                <c:pt idx="1361">
                  <c:v>1.3797999999999999</c:v>
                </c:pt>
                <c:pt idx="1362">
                  <c:v>1.3837999999999999</c:v>
                </c:pt>
                <c:pt idx="1363">
                  <c:v>1.3827</c:v>
                </c:pt>
                <c:pt idx="1364">
                  <c:v>1.3783000000000001</c:v>
                </c:pt>
                <c:pt idx="1365">
                  <c:v>1.3743000000000001</c:v>
                </c:pt>
                <c:pt idx="1366">
                  <c:v>1.3752</c:v>
                </c:pt>
                <c:pt idx="1367">
                  <c:v>1.3775999999999999</c:v>
                </c:pt>
                <c:pt idx="1368">
                  <c:v>1.3795999999999999</c:v>
                </c:pt>
                <c:pt idx="1369">
                  <c:v>1.3764000000000001</c:v>
                </c:pt>
                <c:pt idx="1370">
                  <c:v>1.3718999999999999</c:v>
                </c:pt>
                <c:pt idx="1371">
                  <c:v>1.3708</c:v>
                </c:pt>
                <c:pt idx="1372">
                  <c:v>1.3740000000000001</c:v>
                </c:pt>
                <c:pt idx="1373">
                  <c:v>1.3794999999999999</c:v>
                </c:pt>
                <c:pt idx="1374">
                  <c:v>1.3853</c:v>
                </c:pt>
                <c:pt idx="1375">
                  <c:v>1.3889</c:v>
                </c:pt>
                <c:pt idx="1376">
                  <c:v>1.3880999999999999</c:v>
                </c:pt>
                <c:pt idx="1377">
                  <c:v>1.3821000000000001</c:v>
                </c:pt>
                <c:pt idx="1378">
                  <c:v>1.3813</c:v>
                </c:pt>
                <c:pt idx="1379">
                  <c:v>1.3814</c:v>
                </c:pt>
                <c:pt idx="1380">
                  <c:v>1.3814</c:v>
                </c:pt>
                <c:pt idx="1381">
                  <c:v>1.3815</c:v>
                </c:pt>
                <c:pt idx="1382">
                  <c:v>1.3794</c:v>
                </c:pt>
                <c:pt idx="1383">
                  <c:v>1.3806</c:v>
                </c:pt>
                <c:pt idx="1384">
                  <c:v>1.3817999999999999</c:v>
                </c:pt>
                <c:pt idx="1385">
                  <c:v>1.3829</c:v>
                </c:pt>
                <c:pt idx="1386">
                  <c:v>1.3837999999999999</c:v>
                </c:pt>
                <c:pt idx="1387">
                  <c:v>1.3851</c:v>
                </c:pt>
                <c:pt idx="1388">
                  <c:v>1.3809</c:v>
                </c:pt>
                <c:pt idx="1389">
                  <c:v>1.3869</c:v>
                </c:pt>
                <c:pt idx="1390">
                  <c:v>1.3865000000000001</c:v>
                </c:pt>
                <c:pt idx="1391">
                  <c:v>1.3873</c:v>
                </c:pt>
                <c:pt idx="1392">
                  <c:v>1.3876999999999999</c:v>
                </c:pt>
                <c:pt idx="1393">
                  <c:v>1.3931</c:v>
                </c:pt>
                <c:pt idx="1394">
                  <c:v>1.3912</c:v>
                </c:pt>
                <c:pt idx="1395">
                  <c:v>1.3841000000000001</c:v>
                </c:pt>
                <c:pt idx="1396">
                  <c:v>1.3752</c:v>
                </c:pt>
                <c:pt idx="1397">
                  <c:v>1.3759999999999999</c:v>
                </c:pt>
                <c:pt idx="1398">
                  <c:v>1.3704000000000001</c:v>
                </c:pt>
                <c:pt idx="1399">
                  <c:v>1.3713</c:v>
                </c:pt>
                <c:pt idx="1400">
                  <c:v>1.3711</c:v>
                </c:pt>
                <c:pt idx="1401">
                  <c:v>1.3698999999999999</c:v>
                </c:pt>
                <c:pt idx="1402">
                  <c:v>1.371</c:v>
                </c:pt>
                <c:pt idx="1403">
                  <c:v>1.3702000000000001</c:v>
                </c:pt>
                <c:pt idx="1404">
                  <c:v>1.3687</c:v>
                </c:pt>
                <c:pt idx="1405">
                  <c:v>1.3654999999999999</c:v>
                </c:pt>
                <c:pt idx="1406">
                  <c:v>1.3634999999999999</c:v>
                </c:pt>
                <c:pt idx="1407">
                  <c:v>1.3646</c:v>
                </c:pt>
                <c:pt idx="1408">
                  <c:v>1.3632</c:v>
                </c:pt>
                <c:pt idx="1409">
                  <c:v>1.3594999999999999</c:v>
                </c:pt>
                <c:pt idx="1410">
                  <c:v>1.3605</c:v>
                </c:pt>
                <c:pt idx="1411">
                  <c:v>1.3633999999999999</c:v>
                </c:pt>
                <c:pt idx="1412">
                  <c:v>1.3595999999999999</c:v>
                </c:pt>
                <c:pt idx="1413">
                  <c:v>1.3628</c:v>
                </c:pt>
                <c:pt idx="1414">
                  <c:v>1.36</c:v>
                </c:pt>
                <c:pt idx="1415">
                  <c:v>1.3665</c:v>
                </c:pt>
                <c:pt idx="1416">
                  <c:v>1.3644000000000001</c:v>
                </c:pt>
                <c:pt idx="1417">
                  <c:v>1.359</c:v>
                </c:pt>
                <c:pt idx="1418">
                  <c:v>1.3548</c:v>
                </c:pt>
                <c:pt idx="1419">
                  <c:v>1.353</c:v>
                </c:pt>
                <c:pt idx="1420">
                  <c:v>1.3555999999999999</c:v>
                </c:pt>
                <c:pt idx="1421">
                  <c:v>1.3537999999999999</c:v>
                </c:pt>
                <c:pt idx="1422">
                  <c:v>1.357</c:v>
                </c:pt>
                <c:pt idx="1423">
                  <c:v>1.3546</c:v>
                </c:pt>
                <c:pt idx="1424">
                  <c:v>1.359</c:v>
                </c:pt>
                <c:pt idx="1425">
                  <c:v>1.3606</c:v>
                </c:pt>
                <c:pt idx="1426">
                  <c:v>1.3593</c:v>
                </c:pt>
                <c:pt idx="1427">
                  <c:v>1.3604000000000001</c:v>
                </c:pt>
                <c:pt idx="1428">
                  <c:v>1.3607</c:v>
                </c:pt>
                <c:pt idx="1429">
                  <c:v>1.3628</c:v>
                </c:pt>
                <c:pt idx="1430">
                  <c:v>1.3612</c:v>
                </c:pt>
                <c:pt idx="1431">
                  <c:v>1.3644000000000001</c:v>
                </c:pt>
                <c:pt idx="1432">
                  <c:v>1.3694</c:v>
                </c:pt>
                <c:pt idx="1433">
                  <c:v>1.3680000000000001</c:v>
                </c:pt>
                <c:pt idx="1434">
                  <c:v>1.3654999999999999</c:v>
                </c:pt>
                <c:pt idx="1435">
                  <c:v>1.3608</c:v>
                </c:pt>
                <c:pt idx="1436">
                  <c:v>1.3591</c:v>
                </c:pt>
                <c:pt idx="1437">
                  <c:v>1.3605</c:v>
                </c:pt>
                <c:pt idx="1438">
                  <c:v>1.3613</c:v>
                </c:pt>
                <c:pt idx="1439">
                  <c:v>1.3642000000000001</c:v>
                </c:pt>
                <c:pt idx="1440">
                  <c:v>1.3607</c:v>
                </c:pt>
                <c:pt idx="1441">
                  <c:v>1.3606</c:v>
                </c:pt>
                <c:pt idx="1442">
                  <c:v>1.3621000000000001</c:v>
                </c:pt>
                <c:pt idx="1443">
                  <c:v>1.3572</c:v>
                </c:pt>
                <c:pt idx="1444">
                  <c:v>1.3525</c:v>
                </c:pt>
                <c:pt idx="1445">
                  <c:v>1.3524</c:v>
                </c:pt>
                <c:pt idx="1446">
                  <c:v>1.3526</c:v>
                </c:pt>
                <c:pt idx="1447">
                  <c:v>1.3524</c:v>
                </c:pt>
                <c:pt idx="1448">
                  <c:v>1.3467</c:v>
                </c:pt>
                <c:pt idx="1449">
                  <c:v>1.3463000000000001</c:v>
                </c:pt>
                <c:pt idx="1450">
                  <c:v>1.3466</c:v>
                </c:pt>
                <c:pt idx="1451">
                  <c:v>1.3433999999999999</c:v>
                </c:pt>
                <c:pt idx="1452">
                  <c:v>1.3436999999999999</c:v>
                </c:pt>
                <c:pt idx="1453">
                  <c:v>1.341</c:v>
                </c:pt>
                <c:pt idx="1454">
                  <c:v>1.3396999999999999</c:v>
                </c:pt>
                <c:pt idx="1455">
                  <c:v>1.3388</c:v>
                </c:pt>
                <c:pt idx="1456">
                  <c:v>1.3425</c:v>
                </c:pt>
                <c:pt idx="1457">
                  <c:v>1.3421000000000001</c:v>
                </c:pt>
                <c:pt idx="1458">
                  <c:v>1.3376999999999999</c:v>
                </c:pt>
                <c:pt idx="1459">
                  <c:v>1.3380000000000001</c:v>
                </c:pt>
                <c:pt idx="1460">
                  <c:v>1.3362000000000001</c:v>
                </c:pt>
                <c:pt idx="1461">
                  <c:v>1.341</c:v>
                </c:pt>
                <c:pt idx="1462">
                  <c:v>1.3386</c:v>
                </c:pt>
                <c:pt idx="1463">
                  <c:v>1.3366</c:v>
                </c:pt>
                <c:pt idx="1464">
                  <c:v>1.3366</c:v>
                </c:pt>
                <c:pt idx="1465">
                  <c:v>1.3367</c:v>
                </c:pt>
                <c:pt idx="1466">
                  <c:v>1.3391999999999999</c:v>
                </c:pt>
                <c:pt idx="1467">
                  <c:v>1.3364</c:v>
                </c:pt>
                <c:pt idx="1468">
                  <c:v>1.3321000000000001</c:v>
                </c:pt>
                <c:pt idx="1469">
                  <c:v>1.3264</c:v>
                </c:pt>
                <c:pt idx="1470">
                  <c:v>1.3283</c:v>
                </c:pt>
                <c:pt idx="1471">
                  <c:v>1.3247</c:v>
                </c:pt>
                <c:pt idx="1472">
                  <c:v>1.3192999999999999</c:v>
                </c:pt>
                <c:pt idx="1473">
                  <c:v>1.3169</c:v>
                </c:pt>
                <c:pt idx="1474">
                  <c:v>1.3194999999999999</c:v>
                </c:pt>
                <c:pt idx="1475">
                  <c:v>1.3184</c:v>
                </c:pt>
                <c:pt idx="1476">
                  <c:v>1.3136000000000001</c:v>
                </c:pt>
                <c:pt idx="1477">
                  <c:v>1.3132999999999999</c:v>
                </c:pt>
                <c:pt idx="1478">
                  <c:v>1.3130999999999999</c:v>
                </c:pt>
                <c:pt idx="1479">
                  <c:v>1.3145</c:v>
                </c:pt>
                <c:pt idx="1480">
                  <c:v>1.294</c:v>
                </c:pt>
                <c:pt idx="1481">
                  <c:v>1.2951999999999999</c:v>
                </c:pt>
                <c:pt idx="1482">
                  <c:v>1.2899</c:v>
                </c:pt>
                <c:pt idx="1483">
                  <c:v>1.2946</c:v>
                </c:pt>
                <c:pt idx="1484">
                  <c:v>1.2908999999999999</c:v>
                </c:pt>
                <c:pt idx="1485">
                  <c:v>1.2922</c:v>
                </c:pt>
                <c:pt idx="1486">
                  <c:v>1.2943</c:v>
                </c:pt>
                <c:pt idx="1487">
                  <c:v>1.2937000000000001</c:v>
                </c:pt>
                <c:pt idx="1488">
                  <c:v>1.296</c:v>
                </c:pt>
                <c:pt idx="1489">
                  <c:v>1.2869999999999999</c:v>
                </c:pt>
                <c:pt idx="1490">
                  <c:v>1.2921</c:v>
                </c:pt>
                <c:pt idx="1491">
                  <c:v>1.2835000000000001</c:v>
                </c:pt>
                <c:pt idx="1492">
                  <c:v>1.2849999999999999</c:v>
                </c:pt>
                <c:pt idx="1493">
                  <c:v>1.2854000000000001</c:v>
                </c:pt>
                <c:pt idx="1494">
                  <c:v>1.2782</c:v>
                </c:pt>
                <c:pt idx="1495">
                  <c:v>1.2743</c:v>
                </c:pt>
                <c:pt idx="1496">
                  <c:v>1.2682</c:v>
                </c:pt>
                <c:pt idx="1497">
                  <c:v>1.2685999999999999</c:v>
                </c:pt>
                <c:pt idx="1498">
                  <c:v>1.2627999999999999</c:v>
                </c:pt>
                <c:pt idx="1499">
                  <c:v>1.2616000000000001</c:v>
                </c:pt>
                <c:pt idx="1500">
                  <c:v>1.2666999999999999</c:v>
                </c:pt>
                <c:pt idx="1501">
                  <c:v>1.2508999999999999</c:v>
                </c:pt>
                <c:pt idx="1502">
                  <c:v>1.2657</c:v>
                </c:pt>
                <c:pt idx="1503">
                  <c:v>1.2664</c:v>
                </c:pt>
                <c:pt idx="1504">
                  <c:v>1.2736000000000001</c:v>
                </c:pt>
                <c:pt idx="1505">
                  <c:v>1.2687999999999999</c:v>
                </c:pt>
                <c:pt idx="1506">
                  <c:v>1.2615000000000001</c:v>
                </c:pt>
                <c:pt idx="1507">
                  <c:v>1.2716000000000001</c:v>
                </c:pt>
                <c:pt idx="1508">
                  <c:v>1.2661</c:v>
                </c:pt>
                <c:pt idx="1509">
                  <c:v>1.2818000000000001</c:v>
                </c:pt>
                <c:pt idx="1510">
                  <c:v>1.2807999999999999</c:v>
                </c:pt>
                <c:pt idx="1511">
                  <c:v>1.2757000000000001</c:v>
                </c:pt>
                <c:pt idx="1512">
                  <c:v>1.2805</c:v>
                </c:pt>
                <c:pt idx="1513">
                  <c:v>1.2718</c:v>
                </c:pt>
                <c:pt idx="1514">
                  <c:v>1.2643</c:v>
                </c:pt>
                <c:pt idx="1515">
                  <c:v>1.2647999999999999</c:v>
                </c:pt>
                <c:pt idx="1516">
                  <c:v>1.2668999999999999</c:v>
                </c:pt>
                <c:pt idx="1517">
                  <c:v>1.2703</c:v>
                </c:pt>
                <c:pt idx="1518">
                  <c:v>1.2735000000000001</c:v>
                </c:pt>
                <c:pt idx="1519">
                  <c:v>1.264</c:v>
                </c:pt>
                <c:pt idx="1520">
                  <c:v>1.2609999999999999</c:v>
                </c:pt>
                <c:pt idx="1521">
                  <c:v>1.2533000000000001</c:v>
                </c:pt>
                <c:pt idx="1522">
                  <c:v>1.2484</c:v>
                </c:pt>
                <c:pt idx="1523">
                  <c:v>1.2545999999999999</c:v>
                </c:pt>
                <c:pt idx="1524">
                  <c:v>1.2482</c:v>
                </c:pt>
                <c:pt idx="1525">
                  <c:v>1.2372000000000001</c:v>
                </c:pt>
                <c:pt idx="1526">
                  <c:v>1.2452000000000001</c:v>
                </c:pt>
                <c:pt idx="1527">
                  <c:v>1.2423</c:v>
                </c:pt>
                <c:pt idx="1528">
                  <c:v>1.2475000000000001</c:v>
                </c:pt>
                <c:pt idx="1529">
                  <c:v>1.2436</c:v>
                </c:pt>
                <c:pt idx="1530">
                  <c:v>1.2478</c:v>
                </c:pt>
                <c:pt idx="1531">
                  <c:v>1.2521</c:v>
                </c:pt>
                <c:pt idx="1532">
                  <c:v>1.2454000000000001</c:v>
                </c:pt>
                <c:pt idx="1533">
                  <c:v>1.2539</c:v>
                </c:pt>
                <c:pt idx="1534">
                  <c:v>1.2552000000000001</c:v>
                </c:pt>
                <c:pt idx="1535">
                  <c:v>1.2542</c:v>
                </c:pt>
                <c:pt idx="1536">
                  <c:v>1.2384999999999999</c:v>
                </c:pt>
                <c:pt idx="1537">
                  <c:v>1.244</c:v>
                </c:pt>
                <c:pt idx="1538">
                  <c:v>1.2474000000000001</c:v>
                </c:pt>
                <c:pt idx="1539">
                  <c:v>1.2506999999999999</c:v>
                </c:pt>
                <c:pt idx="1540">
                  <c:v>1.2468999999999999</c:v>
                </c:pt>
                <c:pt idx="1541">
                  <c:v>1.2448999999999999</c:v>
                </c:pt>
                <c:pt idx="1542">
                  <c:v>1.2474000000000001</c:v>
                </c:pt>
                <c:pt idx="1543">
                  <c:v>1.2383</c:v>
                </c:pt>
                <c:pt idx="1544">
                  <c:v>1.2309000000000001</c:v>
                </c:pt>
                <c:pt idx="1545">
                  <c:v>1.2383</c:v>
                </c:pt>
                <c:pt idx="1546">
                  <c:v>1.2295</c:v>
                </c:pt>
                <c:pt idx="1547">
                  <c:v>1.2311000000000001</c:v>
                </c:pt>
                <c:pt idx="1548">
                  <c:v>1.2371000000000001</c:v>
                </c:pt>
                <c:pt idx="1549">
                  <c:v>1.2443</c:v>
                </c:pt>
                <c:pt idx="1550">
                  <c:v>1.2395</c:v>
                </c:pt>
                <c:pt idx="1551">
                  <c:v>1.2451000000000001</c:v>
                </c:pt>
                <c:pt idx="1552">
                  <c:v>1.2435</c:v>
                </c:pt>
                <c:pt idx="1553">
                  <c:v>1.2516</c:v>
                </c:pt>
                <c:pt idx="1554">
                  <c:v>1.2338</c:v>
                </c:pt>
                <c:pt idx="1555">
                  <c:v>1.2285999999999999</c:v>
                </c:pt>
                <c:pt idx="1556">
                  <c:v>1.2222999999999999</c:v>
                </c:pt>
                <c:pt idx="1557">
                  <c:v>1.2225999999999999</c:v>
                </c:pt>
                <c:pt idx="1558">
                  <c:v>1.2170000000000001</c:v>
                </c:pt>
                <c:pt idx="1559">
                  <c:v>1.2205999999999999</c:v>
                </c:pt>
                <c:pt idx="1560">
                  <c:v>1.2219</c:v>
                </c:pt>
                <c:pt idx="1561">
                  <c:v>1.2174</c:v>
                </c:pt>
                <c:pt idx="1562">
                  <c:v>1.2149000000000001</c:v>
                </c:pt>
                <c:pt idx="1563">
                  <c:v>1.2158</c:v>
                </c:pt>
                <c:pt idx="1564">
                  <c:v>1.2095</c:v>
                </c:pt>
                <c:pt idx="1565">
                  <c:v>1.2095</c:v>
                </c:pt>
                <c:pt idx="1566">
                  <c:v>1.2000999999999999</c:v>
                </c:pt>
                <c:pt idx="1567">
                  <c:v>1.1934</c:v>
                </c:pt>
                <c:pt idx="1568">
                  <c:v>1.1895</c:v>
                </c:pt>
                <c:pt idx="1569">
                  <c:v>1.1838</c:v>
                </c:pt>
                <c:pt idx="1570">
                  <c:v>1.1794</c:v>
                </c:pt>
                <c:pt idx="1571">
                  <c:v>1.1839</c:v>
                </c:pt>
                <c:pt idx="1572">
                  <c:v>1.1832</c:v>
                </c:pt>
                <c:pt idx="1573">
                  <c:v>1.1772</c:v>
                </c:pt>
                <c:pt idx="1574">
                  <c:v>1.1787000000000001</c:v>
                </c:pt>
                <c:pt idx="1575">
                  <c:v>1.1623000000000001</c:v>
                </c:pt>
                <c:pt idx="1576">
                  <c:v>1.1561999999999999</c:v>
                </c:pt>
                <c:pt idx="1577">
                  <c:v>1.1607000000000001</c:v>
                </c:pt>
                <c:pt idx="1578">
                  <c:v>1.155</c:v>
                </c:pt>
                <c:pt idx="1579">
                  <c:v>1.1604000000000001</c:v>
                </c:pt>
                <c:pt idx="1580">
                  <c:v>1.1337999999999999</c:v>
                </c:pt>
                <c:pt idx="1581">
                  <c:v>1.1231</c:v>
                </c:pt>
                <c:pt idx="1582">
                  <c:v>1.1231</c:v>
                </c:pt>
                <c:pt idx="1583">
                  <c:v>1.1376999999999999</c:v>
                </c:pt>
                <c:pt idx="1584">
                  <c:v>1.1283000000000001</c:v>
                </c:pt>
                <c:pt idx="1585">
                  <c:v>1.1319999999999999</c:v>
                </c:pt>
                <c:pt idx="1586">
                  <c:v>1.1294</c:v>
                </c:pt>
                <c:pt idx="1587">
                  <c:v>1.1339999999999999</c:v>
                </c:pt>
                <c:pt idx="1588">
                  <c:v>1.1487000000000001</c:v>
                </c:pt>
                <c:pt idx="1589">
                  <c:v>1.1354</c:v>
                </c:pt>
                <c:pt idx="1590">
                  <c:v>1.1484000000000001</c:v>
                </c:pt>
                <c:pt idx="1591">
                  <c:v>1.1322000000000001</c:v>
                </c:pt>
                <c:pt idx="1592">
                  <c:v>1.1326000000000001</c:v>
                </c:pt>
                <c:pt idx="1593">
                  <c:v>1.1313</c:v>
                </c:pt>
                <c:pt idx="1594">
                  <c:v>1.1301000000000001</c:v>
                </c:pt>
                <c:pt idx="1595">
                  <c:v>1.1403000000000001</c:v>
                </c:pt>
                <c:pt idx="1596">
                  <c:v>1.1398999999999999</c:v>
                </c:pt>
                <c:pt idx="1597">
                  <c:v>1.1351</c:v>
                </c:pt>
                <c:pt idx="1598">
                  <c:v>1.1413</c:v>
                </c:pt>
                <c:pt idx="1599">
                  <c:v>1.1400999999999999</c:v>
                </c:pt>
                <c:pt idx="1600">
                  <c:v>1.1365000000000001</c:v>
                </c:pt>
                <c:pt idx="1601">
                  <c:v>1.1367</c:v>
                </c:pt>
                <c:pt idx="1602">
                  <c:v>1.1332</c:v>
                </c:pt>
                <c:pt idx="1603">
                  <c:v>1.1343000000000001</c:v>
                </c:pt>
                <c:pt idx="1604">
                  <c:v>1.1365000000000001</c:v>
                </c:pt>
                <c:pt idx="1605">
                  <c:v>1.1193</c:v>
                </c:pt>
                <c:pt idx="1606">
                  <c:v>1.1183000000000001</c:v>
                </c:pt>
                <c:pt idx="1607">
                  <c:v>1.1184000000000001</c:v>
                </c:pt>
                <c:pt idx="1608">
                  <c:v>1.1171</c:v>
                </c:pt>
                <c:pt idx="1609">
                  <c:v>1.1074999999999999</c:v>
                </c:pt>
                <c:pt idx="1610">
                  <c:v>1.1026</c:v>
                </c:pt>
                <c:pt idx="1611">
                  <c:v>1.0847</c:v>
                </c:pt>
                <c:pt idx="1612">
                  <c:v>1.085</c:v>
                </c:pt>
                <c:pt idx="1613">
                  <c:v>1.0694999999999999</c:v>
                </c:pt>
                <c:pt idx="1614">
                  <c:v>1.0551999999999999</c:v>
                </c:pt>
                <c:pt idx="1615">
                  <c:v>1.0636000000000001</c:v>
                </c:pt>
                <c:pt idx="1616">
                  <c:v>1.0485</c:v>
                </c:pt>
                <c:pt idx="1617">
                  <c:v>1.0564</c:v>
                </c:pt>
                <c:pt idx="1618">
                  <c:v>1.0589</c:v>
                </c:pt>
                <c:pt idx="1619">
                  <c:v>1.0920000000000001</c:v>
                </c:pt>
                <c:pt idx="1620">
                  <c:v>1.0649999999999999</c:v>
                </c:pt>
                <c:pt idx="1621">
                  <c:v>1.0804</c:v>
                </c:pt>
                <c:pt idx="1622">
                  <c:v>1.0953999999999999</c:v>
                </c:pt>
                <c:pt idx="1623">
                  <c:v>1.0918000000000001</c:v>
                </c:pt>
                <c:pt idx="1624">
                  <c:v>1.0973999999999999</c:v>
                </c:pt>
                <c:pt idx="1625">
                  <c:v>1.0893999999999999</c:v>
                </c:pt>
                <c:pt idx="1626">
                  <c:v>1.0904</c:v>
                </c:pt>
                <c:pt idx="1627">
                  <c:v>1.0825</c:v>
                </c:pt>
                <c:pt idx="1628">
                  <c:v>1.0749</c:v>
                </c:pt>
                <c:pt idx="1629">
                  <c:v>1.0755999999999999</c:v>
                </c:pt>
                <c:pt idx="1630">
                  <c:v>1.0878000000000001</c:v>
                </c:pt>
                <c:pt idx="1631">
                  <c:v>1.0978000000000001</c:v>
                </c:pt>
                <c:pt idx="1632">
                  <c:v>1.0939000000000001</c:v>
                </c:pt>
                <c:pt idx="1633">
                  <c:v>1.0813999999999999</c:v>
                </c:pt>
                <c:pt idx="1634">
                  <c:v>1.0785</c:v>
                </c:pt>
                <c:pt idx="1635">
                  <c:v>1.0661</c:v>
                </c:pt>
                <c:pt idx="1636">
                  <c:v>1.0604</c:v>
                </c:pt>
                <c:pt idx="1637">
                  <c:v>1.0576000000000001</c:v>
                </c:pt>
                <c:pt idx="1638">
                  <c:v>1.0651999999999999</c:v>
                </c:pt>
                <c:pt idx="1639">
                  <c:v>1.0688</c:v>
                </c:pt>
                <c:pt idx="1640">
                  <c:v>1.0765</c:v>
                </c:pt>
                <c:pt idx="1641">
                  <c:v>1.0815999999999999</c:v>
                </c:pt>
                <c:pt idx="1642">
                  <c:v>1.0739000000000001</c:v>
                </c:pt>
                <c:pt idx="1643">
                  <c:v>1.0738000000000001</c:v>
                </c:pt>
                <c:pt idx="1644">
                  <c:v>1.0725</c:v>
                </c:pt>
                <c:pt idx="1645">
                  <c:v>1.0831999999999999</c:v>
                </c:pt>
                <c:pt idx="1646">
                  <c:v>1.0866</c:v>
                </c:pt>
                <c:pt idx="1647">
                  <c:v>1.0887</c:v>
                </c:pt>
                <c:pt idx="1648">
                  <c:v>1.0980000000000001</c:v>
                </c:pt>
                <c:pt idx="1649">
                  <c:v>1.1113999999999999</c:v>
                </c:pt>
                <c:pt idx="1650">
                  <c:v>1.1221000000000001</c:v>
                </c:pt>
                <c:pt idx="1651">
                  <c:v>1.1200000000000001</c:v>
                </c:pt>
                <c:pt idx="1652">
                  <c:v>1.1148</c:v>
                </c:pt>
                <c:pt idx="1653">
                  <c:v>1.1183000000000001</c:v>
                </c:pt>
                <c:pt idx="1654">
                  <c:v>1.1347</c:v>
                </c:pt>
                <c:pt idx="1655">
                  <c:v>1.1266</c:v>
                </c:pt>
                <c:pt idx="1656">
                  <c:v>1.1215999999999999</c:v>
                </c:pt>
                <c:pt idx="1657">
                  <c:v>1.1155999999999999</c:v>
                </c:pt>
                <c:pt idx="1658">
                  <c:v>1.121</c:v>
                </c:pt>
                <c:pt idx="1659">
                  <c:v>1.1348</c:v>
                </c:pt>
                <c:pt idx="1660">
                  <c:v>1.1415</c:v>
                </c:pt>
                <c:pt idx="1661">
                  <c:v>1.1451</c:v>
                </c:pt>
                <c:pt idx="1662">
                  <c:v>1.1311</c:v>
                </c:pt>
                <c:pt idx="1663">
                  <c:v>1.1151</c:v>
                </c:pt>
                <c:pt idx="1664">
                  <c:v>1.1097999999999999</c:v>
                </c:pt>
                <c:pt idx="1665">
                  <c:v>1.1112</c:v>
                </c:pt>
                <c:pt idx="1666">
                  <c:v>1.1007</c:v>
                </c:pt>
                <c:pt idx="1667">
                  <c:v>1.0981000000000001</c:v>
                </c:pt>
                <c:pt idx="1668">
                  <c:v>1.0874999999999999</c:v>
                </c:pt>
                <c:pt idx="1669">
                  <c:v>1.0905</c:v>
                </c:pt>
                <c:pt idx="1670">
                  <c:v>1.0947</c:v>
                </c:pt>
                <c:pt idx="1671">
                  <c:v>1.0981000000000001</c:v>
                </c:pt>
                <c:pt idx="1672">
                  <c:v>1.0933999999999999</c:v>
                </c:pt>
                <c:pt idx="1673">
                  <c:v>1.1149</c:v>
                </c:pt>
                <c:pt idx="1674">
                  <c:v>1.1272</c:v>
                </c:pt>
                <c:pt idx="1675">
                  <c:v>1.1244000000000001</c:v>
                </c:pt>
                <c:pt idx="1676">
                  <c:v>1.1116999999999999</c:v>
                </c:pt>
                <c:pt idx="1677">
                  <c:v>1.1289</c:v>
                </c:pt>
                <c:pt idx="1678">
                  <c:v>1.1281000000000001</c:v>
                </c:pt>
                <c:pt idx="1679">
                  <c:v>1.1328</c:v>
                </c:pt>
                <c:pt idx="1680">
                  <c:v>1.1267</c:v>
                </c:pt>
                <c:pt idx="1681">
                  <c:v>1.1254</c:v>
                </c:pt>
                <c:pt idx="1682">
                  <c:v>1.1282000000000001</c:v>
                </c:pt>
                <c:pt idx="1683">
                  <c:v>1.125</c:v>
                </c:pt>
                <c:pt idx="1684">
                  <c:v>1.1332</c:v>
                </c:pt>
                <c:pt idx="1685">
                  <c:v>1.1373</c:v>
                </c:pt>
                <c:pt idx="1686">
                  <c:v>1.1354</c:v>
                </c:pt>
                <c:pt idx="1687">
                  <c:v>1.1339999999999999</c:v>
                </c:pt>
                <c:pt idx="1688">
                  <c:v>1.117</c:v>
                </c:pt>
                <c:pt idx="1689">
                  <c:v>1.1198999999999999</c:v>
                </c:pt>
                <c:pt idx="1690">
                  <c:v>1.1202000000000001</c:v>
                </c:pt>
                <c:pt idx="1691">
                  <c:v>1.1166</c:v>
                </c:pt>
                <c:pt idx="1692">
                  <c:v>1.1241000000000001</c:v>
                </c:pt>
                <c:pt idx="1693">
                  <c:v>1.1136999999999999</c:v>
                </c:pt>
                <c:pt idx="1694">
                  <c:v>1.1054999999999999</c:v>
                </c:pt>
                <c:pt idx="1695">
                  <c:v>1.1084000000000001</c:v>
                </c:pt>
                <c:pt idx="1696">
                  <c:v>1.1096999999999999</c:v>
                </c:pt>
                <c:pt idx="1697">
                  <c:v>1.1057999999999999</c:v>
                </c:pt>
                <c:pt idx="1698">
                  <c:v>1.1008</c:v>
                </c:pt>
                <c:pt idx="1699">
                  <c:v>1.1073999999999999</c:v>
                </c:pt>
                <c:pt idx="1700">
                  <c:v>1.1032</c:v>
                </c:pt>
                <c:pt idx="1701">
                  <c:v>1.1129</c:v>
                </c:pt>
                <c:pt idx="1702">
                  <c:v>1.1009</c:v>
                </c:pt>
                <c:pt idx="1703">
                  <c:v>1.1009</c:v>
                </c:pt>
                <c:pt idx="1704">
                  <c:v>1.0947</c:v>
                </c:pt>
                <c:pt idx="1705">
                  <c:v>1.0876999999999999</c:v>
                </c:pt>
                <c:pt idx="1706">
                  <c:v>1.085</c:v>
                </c:pt>
                <c:pt idx="1707">
                  <c:v>1.0828</c:v>
                </c:pt>
                <c:pt idx="1708">
                  <c:v>1.0942000000000001</c:v>
                </c:pt>
                <c:pt idx="1709">
                  <c:v>1.0922000000000001</c:v>
                </c:pt>
                <c:pt idx="1710">
                  <c:v>1.0993999999999999</c:v>
                </c:pt>
                <c:pt idx="1711">
                  <c:v>1.0980000000000001</c:v>
                </c:pt>
                <c:pt idx="1712">
                  <c:v>1.1092</c:v>
                </c:pt>
                <c:pt idx="1713">
                  <c:v>1.1059000000000001</c:v>
                </c:pt>
                <c:pt idx="1714">
                  <c:v>1.0986</c:v>
                </c:pt>
                <c:pt idx="1715">
                  <c:v>1.0933999999999999</c:v>
                </c:pt>
                <c:pt idx="1716">
                  <c:v>1.0986</c:v>
                </c:pt>
                <c:pt idx="1717">
                  <c:v>1.0952</c:v>
                </c:pt>
                <c:pt idx="1718">
                  <c:v>1.0893999999999999</c:v>
                </c:pt>
                <c:pt idx="1719">
                  <c:v>1.0904</c:v>
                </c:pt>
                <c:pt idx="1720">
                  <c:v>1.0927</c:v>
                </c:pt>
                <c:pt idx="1721">
                  <c:v>1.0965</c:v>
                </c:pt>
                <c:pt idx="1722">
                  <c:v>1.1015999999999999</c:v>
                </c:pt>
                <c:pt idx="1723">
                  <c:v>1.1042000000000001</c:v>
                </c:pt>
                <c:pt idx="1724">
                  <c:v>1.1168</c:v>
                </c:pt>
                <c:pt idx="1725">
                  <c:v>1.1158999999999999</c:v>
                </c:pt>
                <c:pt idx="1726">
                  <c:v>1.1114999999999999</c:v>
                </c:pt>
                <c:pt idx="1727">
                  <c:v>1.1081000000000001</c:v>
                </c:pt>
                <c:pt idx="1728">
                  <c:v>1.1034999999999999</c:v>
                </c:pt>
                <c:pt idx="1729">
                  <c:v>1.1121000000000001</c:v>
                </c:pt>
                <c:pt idx="1730">
                  <c:v>1.1237999999999999</c:v>
                </c:pt>
                <c:pt idx="1731">
                  <c:v>1.1356999999999999</c:v>
                </c:pt>
                <c:pt idx="1732">
                  <c:v>1.1600999999999999</c:v>
                </c:pt>
                <c:pt idx="1733">
                  <c:v>1.1503000000000001</c:v>
                </c:pt>
                <c:pt idx="1734">
                  <c:v>1.1321000000000001</c:v>
                </c:pt>
                <c:pt idx="1735">
                  <c:v>1.1249</c:v>
                </c:pt>
                <c:pt idx="1736">
                  <c:v>1.1185</c:v>
                </c:pt>
                <c:pt idx="1737">
                  <c:v>1.1211</c:v>
                </c:pt>
                <c:pt idx="1738">
                  <c:v>1.1306</c:v>
                </c:pt>
                <c:pt idx="1739">
                  <c:v>1.1235999999999999</c:v>
                </c:pt>
                <c:pt idx="1740">
                  <c:v>1.1129</c:v>
                </c:pt>
                <c:pt idx="1741">
                  <c:v>1.1144000000000001</c:v>
                </c:pt>
                <c:pt idx="1742">
                  <c:v>1.1169</c:v>
                </c:pt>
                <c:pt idx="1743">
                  <c:v>1.121</c:v>
                </c:pt>
                <c:pt idx="1744">
                  <c:v>1.1206</c:v>
                </c:pt>
                <c:pt idx="1745">
                  <c:v>1.1275999999999999</c:v>
                </c:pt>
                <c:pt idx="1746">
                  <c:v>1.1336999999999999</c:v>
                </c:pt>
                <c:pt idx="1747">
                  <c:v>1.1322000000000001</c:v>
                </c:pt>
                <c:pt idx="1748">
                  <c:v>1.1271</c:v>
                </c:pt>
                <c:pt idx="1749">
                  <c:v>1.1285000000000001</c:v>
                </c:pt>
                <c:pt idx="1750">
                  <c:v>1.1427</c:v>
                </c:pt>
                <c:pt idx="1751">
                  <c:v>1.1305000000000001</c:v>
                </c:pt>
                <c:pt idx="1752">
                  <c:v>1.1191</c:v>
                </c:pt>
                <c:pt idx="1753">
                  <c:v>1.1127</c:v>
                </c:pt>
                <c:pt idx="1754">
                  <c:v>1.1178999999999999</c:v>
                </c:pt>
                <c:pt idx="1755">
                  <c:v>1.1224000000000001</c:v>
                </c:pt>
                <c:pt idx="1756">
                  <c:v>1.1202000000000001</c:v>
                </c:pt>
                <c:pt idx="1757">
                  <c:v>1.1237999999999999</c:v>
                </c:pt>
                <c:pt idx="1758">
                  <c:v>1.1251</c:v>
                </c:pt>
                <c:pt idx="1759">
                  <c:v>1.1176999999999999</c:v>
                </c:pt>
                <c:pt idx="1760">
                  <c:v>1.1181000000000001</c:v>
                </c:pt>
                <c:pt idx="1761">
                  <c:v>1.121</c:v>
                </c:pt>
                <c:pt idx="1762">
                  <c:v>1.1184000000000001</c:v>
                </c:pt>
                <c:pt idx="1763">
                  <c:v>1.1275999999999999</c:v>
                </c:pt>
                <c:pt idx="1764">
                  <c:v>1.1240000000000001</c:v>
                </c:pt>
                <c:pt idx="1765">
                  <c:v>1.1274999999999999</c:v>
                </c:pt>
                <c:pt idx="1766">
                  <c:v>1.1356999999999999</c:v>
                </c:pt>
                <c:pt idx="1767">
                  <c:v>1.1361000000000001</c:v>
                </c:pt>
                <c:pt idx="1768">
                  <c:v>1.1382000000000001</c:v>
                </c:pt>
                <c:pt idx="1769">
                  <c:v>1.1476999999999999</c:v>
                </c:pt>
                <c:pt idx="1770">
                  <c:v>1.1383000000000001</c:v>
                </c:pt>
                <c:pt idx="1771">
                  <c:v>1.1364000000000001</c:v>
                </c:pt>
                <c:pt idx="1772">
                  <c:v>1.1323000000000001</c:v>
                </c:pt>
                <c:pt idx="1773">
                  <c:v>1.1342000000000001</c:v>
                </c:pt>
                <c:pt idx="1774">
                  <c:v>1.1341000000000001</c:v>
                </c:pt>
                <c:pt idx="1775">
                  <c:v>1.1112</c:v>
                </c:pt>
                <c:pt idx="1776">
                  <c:v>1.1001000000000001</c:v>
                </c:pt>
                <c:pt idx="1777">
                  <c:v>1.1051</c:v>
                </c:pt>
                <c:pt idx="1778">
                  <c:v>1.1040000000000001</c:v>
                </c:pt>
                <c:pt idx="1779">
                  <c:v>1.0923</c:v>
                </c:pt>
                <c:pt idx="1780">
                  <c:v>1.0972</c:v>
                </c:pt>
                <c:pt idx="1781">
                  <c:v>1.0991</c:v>
                </c:pt>
                <c:pt idx="1782">
                  <c:v>1.1013999999999999</c:v>
                </c:pt>
                <c:pt idx="1783">
                  <c:v>1.0966</c:v>
                </c:pt>
                <c:pt idx="1784">
                  <c:v>1.0862000000000001</c:v>
                </c:pt>
                <c:pt idx="1785">
                  <c:v>1.0880000000000001</c:v>
                </c:pt>
                <c:pt idx="1786">
                  <c:v>1.0741000000000001</c:v>
                </c:pt>
                <c:pt idx="1787">
                  <c:v>1.0751999999999999</c:v>
                </c:pt>
                <c:pt idx="1788">
                  <c:v>1.0725</c:v>
                </c:pt>
                <c:pt idx="1789">
                  <c:v>1.0740000000000001</c:v>
                </c:pt>
                <c:pt idx="1790">
                  <c:v>1.0823</c:v>
                </c:pt>
                <c:pt idx="1791">
                  <c:v>1.0745</c:v>
                </c:pt>
                <c:pt idx="1792">
                  <c:v>1.069</c:v>
                </c:pt>
                <c:pt idx="1793">
                  <c:v>1.0647</c:v>
                </c:pt>
                <c:pt idx="1794">
                  <c:v>1.0654999999999999</c:v>
                </c:pt>
                <c:pt idx="1795">
                  <c:v>1.0731999999999999</c:v>
                </c:pt>
                <c:pt idx="1796">
                  <c:v>1.0649999999999999</c:v>
                </c:pt>
                <c:pt idx="1797">
                  <c:v>1.0632999999999999</c:v>
                </c:pt>
                <c:pt idx="1798">
                  <c:v>1.0645</c:v>
                </c:pt>
                <c:pt idx="1799">
                  <c:v>1.0620000000000001</c:v>
                </c:pt>
                <c:pt idx="1800">
                  <c:v>1.0609</c:v>
                </c:pt>
                <c:pt idx="1801">
                  <c:v>1.0593999999999999</c:v>
                </c:pt>
                <c:pt idx="1802">
                  <c:v>1.0566</c:v>
                </c:pt>
                <c:pt idx="1803">
                  <c:v>1.0625</c:v>
                </c:pt>
                <c:pt idx="1804">
                  <c:v>1.0609999999999999</c:v>
                </c:pt>
                <c:pt idx="1805">
                  <c:v>1.0944</c:v>
                </c:pt>
                <c:pt idx="1806">
                  <c:v>1.0868</c:v>
                </c:pt>
                <c:pt idx="1807">
                  <c:v>1.0831999999999999</c:v>
                </c:pt>
                <c:pt idx="1808">
                  <c:v>1.0893999999999999</c:v>
                </c:pt>
                <c:pt idx="1809">
                  <c:v>1.1029</c:v>
                </c:pt>
                <c:pt idx="1810">
                  <c:v>1.0941000000000001</c:v>
                </c:pt>
                <c:pt idx="1811">
                  <c:v>1.0992999999999999</c:v>
                </c:pt>
                <c:pt idx="1812">
                  <c:v>1.0986</c:v>
                </c:pt>
                <c:pt idx="1813">
                  <c:v>1.0931</c:v>
                </c:pt>
                <c:pt idx="1814">
                  <c:v>1.0905</c:v>
                </c:pt>
                <c:pt idx="1815">
                  <c:v>1.0818000000000001</c:v>
                </c:pt>
                <c:pt idx="1816">
                  <c:v>1.087</c:v>
                </c:pt>
                <c:pt idx="1817">
                  <c:v>1.0918000000000001</c:v>
                </c:pt>
                <c:pt idx="1818">
                  <c:v>1.0955999999999999</c:v>
                </c:pt>
                <c:pt idx="1819">
                  <c:v>1.0916999999999999</c:v>
                </c:pt>
                <c:pt idx="1820">
                  <c:v>1.0963000000000001</c:v>
                </c:pt>
                <c:pt idx="1821">
                  <c:v>1.0967</c:v>
                </c:pt>
                <c:pt idx="1822">
                  <c:v>1.0967</c:v>
                </c:pt>
                <c:pt idx="1823">
                  <c:v>1.0934999999999999</c:v>
                </c:pt>
                <c:pt idx="1824">
                  <c:v>1.0932999999999999</c:v>
                </c:pt>
                <c:pt idx="1825">
                  <c:v>1.087</c:v>
                </c:pt>
                <c:pt idx="1826">
                  <c:v>1.087</c:v>
                </c:pt>
                <c:pt idx="1827">
                  <c:v>1.0835999999999999</c:v>
                </c:pt>
                <c:pt idx="1828">
                  <c:v>1.075</c:v>
                </c:pt>
                <c:pt idx="1829">
                  <c:v>1.0785</c:v>
                </c:pt>
                <c:pt idx="1830">
                  <c:v>1.0933999999999999</c:v>
                </c:pt>
                <c:pt idx="1831">
                  <c:v>1.0912999999999999</c:v>
                </c:pt>
                <c:pt idx="1832">
                  <c:v>1.0855999999999999</c:v>
                </c:pt>
                <c:pt idx="1833">
                  <c:v>1.0855999999999999</c:v>
                </c:pt>
                <c:pt idx="1834">
                  <c:v>1.0885</c:v>
                </c:pt>
                <c:pt idx="1835">
                  <c:v>1.0864</c:v>
                </c:pt>
                <c:pt idx="1836">
                  <c:v>1.0920000000000001</c:v>
                </c:pt>
                <c:pt idx="1837">
                  <c:v>1.0899000000000001</c:v>
                </c:pt>
                <c:pt idx="1838">
                  <c:v>1.0915999999999999</c:v>
                </c:pt>
                <c:pt idx="1839">
                  <c:v>1.0893999999999999</c:v>
                </c:pt>
                <c:pt idx="1840">
                  <c:v>1.0876999999999999</c:v>
                </c:pt>
                <c:pt idx="1841">
                  <c:v>1.0791999999999999</c:v>
                </c:pt>
                <c:pt idx="1842">
                  <c:v>1.0851999999999999</c:v>
                </c:pt>
                <c:pt idx="1843">
                  <c:v>1.0852999999999999</c:v>
                </c:pt>
                <c:pt idx="1844">
                  <c:v>1.0891999999999999</c:v>
                </c:pt>
                <c:pt idx="1845">
                  <c:v>1.0942000000000001</c:v>
                </c:pt>
                <c:pt idx="1846">
                  <c:v>1.0837000000000001</c:v>
                </c:pt>
                <c:pt idx="1847">
                  <c:v>1.0889</c:v>
                </c:pt>
                <c:pt idx="1848">
                  <c:v>1.0914999999999999</c:v>
                </c:pt>
                <c:pt idx="1849">
                  <c:v>1.1105</c:v>
                </c:pt>
                <c:pt idx="1850">
                  <c:v>1.1211</c:v>
                </c:pt>
                <c:pt idx="1851">
                  <c:v>1.1144000000000001</c:v>
                </c:pt>
                <c:pt idx="1852">
                  <c:v>1.1193</c:v>
                </c:pt>
                <c:pt idx="1853">
                  <c:v>1.1294999999999999</c:v>
                </c:pt>
                <c:pt idx="1854">
                  <c:v>1.1291</c:v>
                </c:pt>
                <c:pt idx="1855">
                  <c:v>1.1317999999999999</c:v>
                </c:pt>
                <c:pt idx="1856">
                  <c:v>1.125</c:v>
                </c:pt>
                <c:pt idx="1857">
                  <c:v>1.1157999999999999</c:v>
                </c:pt>
                <c:pt idx="1858">
                  <c:v>1.1138999999999999</c:v>
                </c:pt>
                <c:pt idx="1859">
                  <c:v>1.1124000000000001</c:v>
                </c:pt>
                <c:pt idx="1860">
                  <c:v>1.1102000000000001</c:v>
                </c:pt>
                <c:pt idx="1861">
                  <c:v>1.113</c:v>
                </c:pt>
                <c:pt idx="1862">
                  <c:v>1.1032</c:v>
                </c:pt>
                <c:pt idx="1863">
                  <c:v>1.1017999999999999</c:v>
                </c:pt>
                <c:pt idx="1864">
                  <c:v>1.1011</c:v>
                </c:pt>
                <c:pt idx="1865">
                  <c:v>1.1028</c:v>
                </c:pt>
                <c:pt idx="1866">
                  <c:v>1.0940000000000001</c:v>
                </c:pt>
                <c:pt idx="1867">
                  <c:v>1.0876999999999999</c:v>
                </c:pt>
                <c:pt idx="1868">
                  <c:v>1.0871</c:v>
                </c:pt>
                <c:pt idx="1869">
                  <c:v>1.0867</c:v>
                </c:pt>
                <c:pt idx="1870">
                  <c:v>1.0960000000000001</c:v>
                </c:pt>
                <c:pt idx="1871">
                  <c:v>1.0994999999999999</c:v>
                </c:pt>
                <c:pt idx="1872">
                  <c:v>1.1014999999999999</c:v>
                </c:pt>
                <c:pt idx="1873">
                  <c:v>1.1009</c:v>
                </c:pt>
                <c:pt idx="1874">
                  <c:v>1.1004</c:v>
                </c:pt>
                <c:pt idx="1875">
                  <c:v>1.1176999999999999</c:v>
                </c:pt>
                <c:pt idx="1876">
                  <c:v>1.1151</c:v>
                </c:pt>
                <c:pt idx="1877">
                  <c:v>1.1106</c:v>
                </c:pt>
                <c:pt idx="1878">
                  <c:v>1.1109</c:v>
                </c:pt>
                <c:pt idx="1879">
                  <c:v>1.1228</c:v>
                </c:pt>
                <c:pt idx="1880">
                  <c:v>1.1316999999999999</c:v>
                </c:pt>
                <c:pt idx="1881">
                  <c:v>1.1267</c:v>
                </c:pt>
                <c:pt idx="1882">
                  <c:v>1.1244000000000001</c:v>
                </c:pt>
                <c:pt idx="1883">
                  <c:v>1.1216999999999999</c:v>
                </c:pt>
                <c:pt idx="1884">
                  <c:v>1.1182000000000001</c:v>
                </c:pt>
                <c:pt idx="1885">
                  <c:v>1.1177999999999999</c:v>
                </c:pt>
                <c:pt idx="1886">
                  <c:v>1.1168</c:v>
                </c:pt>
                <c:pt idx="1887">
                  <c:v>1.1196999999999999</c:v>
                </c:pt>
                <c:pt idx="1888">
                  <c:v>1.1294</c:v>
                </c:pt>
                <c:pt idx="1889">
                  <c:v>1.1335999999999999</c:v>
                </c:pt>
                <c:pt idx="1890">
                  <c:v>1.1380999999999999</c:v>
                </c:pt>
                <c:pt idx="1891">
                  <c:v>1.1391</c:v>
                </c:pt>
                <c:pt idx="1892">
                  <c:v>1.1394</c:v>
                </c:pt>
                <c:pt idx="1893">
                  <c:v>1.1388</c:v>
                </c:pt>
                <c:pt idx="1894">
                  <c:v>1.1399999999999999</c:v>
                </c:pt>
                <c:pt idx="1895">
                  <c:v>1.1371</c:v>
                </c:pt>
                <c:pt idx="1896">
                  <c:v>1.1399999999999999</c:v>
                </c:pt>
                <c:pt idx="1897">
                  <c:v>1.1409</c:v>
                </c:pt>
                <c:pt idx="1898">
                  <c:v>1.1388</c:v>
                </c:pt>
                <c:pt idx="1899">
                  <c:v>1.1279999999999999</c:v>
                </c:pt>
                <c:pt idx="1900">
                  <c:v>1.1258999999999999</c:v>
                </c:pt>
                <c:pt idx="1901">
                  <c:v>1.1288</c:v>
                </c:pt>
                <c:pt idx="1902">
                  <c:v>1.1313</c:v>
                </c:pt>
                <c:pt idx="1903">
                  <c:v>1.1357999999999999</c:v>
                </c:pt>
                <c:pt idx="1904">
                  <c:v>1.1294</c:v>
                </c:pt>
                <c:pt idx="1905">
                  <c:v>1.1288</c:v>
                </c:pt>
                <c:pt idx="1906">
                  <c:v>1.1234</c:v>
                </c:pt>
                <c:pt idx="1907">
                  <c:v>1.1261000000000001</c:v>
                </c:pt>
                <c:pt idx="1908">
                  <c:v>1.1289</c:v>
                </c:pt>
                <c:pt idx="1909">
                  <c:v>1.1313</c:v>
                </c:pt>
                <c:pt idx="1910">
                  <c:v>1.135</c:v>
                </c:pt>
                <c:pt idx="1911">
                  <c:v>1.1449</c:v>
                </c:pt>
                <c:pt idx="1912">
                  <c:v>1.153</c:v>
                </c:pt>
                <c:pt idx="1913">
                  <c:v>1.1501999999999999</c:v>
                </c:pt>
                <c:pt idx="1914">
                  <c:v>1.1495</c:v>
                </c:pt>
                <c:pt idx="1915">
                  <c:v>1.1402000000000001</c:v>
                </c:pt>
                <c:pt idx="1916">
                  <c:v>1.1406000000000001</c:v>
                </c:pt>
                <c:pt idx="1917">
                  <c:v>1.1382000000000001</c:v>
                </c:pt>
                <c:pt idx="1918">
                  <c:v>1.1372</c:v>
                </c:pt>
                <c:pt idx="1919">
                  <c:v>1.1427</c:v>
                </c:pt>
                <c:pt idx="1920">
                  <c:v>1.1375</c:v>
                </c:pt>
                <c:pt idx="1921">
                  <c:v>1.1313</c:v>
                </c:pt>
                <c:pt idx="1922">
                  <c:v>1.1321000000000001</c:v>
                </c:pt>
                <c:pt idx="1923">
                  <c:v>1.1315999999999999</c:v>
                </c:pt>
                <c:pt idx="1924">
                  <c:v>1.1218999999999999</c:v>
                </c:pt>
                <c:pt idx="1925">
                  <c:v>1.1201000000000001</c:v>
                </c:pt>
                <c:pt idx="1926">
                  <c:v>1.1217999999999999</c:v>
                </c:pt>
                <c:pt idx="1927">
                  <c:v>1.1214999999999999</c:v>
                </c:pt>
                <c:pt idx="1928">
                  <c:v>1.1142000000000001</c:v>
                </c:pt>
                <c:pt idx="1929">
                  <c:v>1.1153999999999999</c:v>
                </c:pt>
                <c:pt idx="1930">
                  <c:v>1.1189</c:v>
                </c:pt>
                <c:pt idx="1931">
                  <c:v>1.1113999999999999</c:v>
                </c:pt>
                <c:pt idx="1932">
                  <c:v>1.1140000000000001</c:v>
                </c:pt>
                <c:pt idx="1933">
                  <c:v>1.113</c:v>
                </c:pt>
                <c:pt idx="1934">
                  <c:v>1.1185</c:v>
                </c:pt>
                <c:pt idx="1935">
                  <c:v>1.115</c:v>
                </c:pt>
                <c:pt idx="1936">
                  <c:v>1.1352</c:v>
                </c:pt>
                <c:pt idx="1937">
                  <c:v>1.1359999999999999</c:v>
                </c:pt>
                <c:pt idx="1938">
                  <c:v>1.1356999999999999</c:v>
                </c:pt>
                <c:pt idx="1939">
                  <c:v>1.1395999999999999</c:v>
                </c:pt>
                <c:pt idx="1940">
                  <c:v>1.1316999999999999</c:v>
                </c:pt>
                <c:pt idx="1941">
                  <c:v>1.1259999999999999</c:v>
                </c:pt>
                <c:pt idx="1942">
                  <c:v>1.1293</c:v>
                </c:pt>
                <c:pt idx="1943">
                  <c:v>1.1206</c:v>
                </c:pt>
                <c:pt idx="1944">
                  <c:v>1.1261000000000001</c:v>
                </c:pt>
                <c:pt idx="1945">
                  <c:v>1.1234999999999999</c:v>
                </c:pt>
                <c:pt idx="1946">
                  <c:v>1.1274999999999999</c:v>
                </c:pt>
                <c:pt idx="1947">
                  <c:v>1.1306</c:v>
                </c:pt>
                <c:pt idx="1948">
                  <c:v>1.1254999999999999</c:v>
                </c:pt>
                <c:pt idx="1949">
                  <c:v>1.1294</c:v>
                </c:pt>
                <c:pt idx="1950">
                  <c:v>1.1393</c:v>
                </c:pt>
                <c:pt idx="1951">
                  <c:v>1.1122000000000001</c:v>
                </c:pt>
                <c:pt idx="1952">
                  <c:v>1.1020000000000001</c:v>
                </c:pt>
                <c:pt idx="1953">
                  <c:v>1.1081000000000001</c:v>
                </c:pt>
                <c:pt idx="1954">
                  <c:v>1.1121000000000001</c:v>
                </c:pt>
                <c:pt idx="1955">
                  <c:v>1.1102000000000001</c:v>
                </c:pt>
                <c:pt idx="1956">
                  <c:v>1.1138999999999999</c:v>
                </c:pt>
                <c:pt idx="1957">
                  <c:v>1.1158999999999999</c:v>
                </c:pt>
                <c:pt idx="1958">
                  <c:v>1.1073999999999999</c:v>
                </c:pt>
                <c:pt idx="1959">
                  <c:v>1.1100000000000001</c:v>
                </c:pt>
                <c:pt idx="1960">
                  <c:v>1.1065</c:v>
                </c:pt>
                <c:pt idx="1961">
                  <c:v>1.1052</c:v>
                </c:pt>
                <c:pt idx="1962">
                  <c:v>1.1056999999999999</c:v>
                </c:pt>
                <c:pt idx="1963">
                  <c:v>1.1064000000000001</c:v>
                </c:pt>
                <c:pt idx="1964">
                  <c:v>1.1095999999999999</c:v>
                </c:pt>
                <c:pt idx="1965">
                  <c:v>1.1117999999999999</c:v>
                </c:pt>
                <c:pt idx="1966">
                  <c:v>1.1069</c:v>
                </c:pt>
                <c:pt idx="1967">
                  <c:v>1.1073999999999999</c:v>
                </c:pt>
                <c:pt idx="1968">
                  <c:v>1.1019000000000001</c:v>
                </c:pt>
                <c:pt idx="1969">
                  <c:v>1.1012999999999999</c:v>
                </c:pt>
                <c:pt idx="1970">
                  <c:v>1.1023000000000001</c:v>
                </c:pt>
                <c:pt idx="1971">
                  <c:v>1.0967</c:v>
                </c:pt>
                <c:pt idx="1972">
                  <c:v>1.099</c:v>
                </c:pt>
                <c:pt idx="1973">
                  <c:v>1.0986</c:v>
                </c:pt>
                <c:pt idx="1974">
                  <c:v>1.1060000000000001</c:v>
                </c:pt>
                <c:pt idx="1975">
                  <c:v>1.1080000000000001</c:v>
                </c:pt>
                <c:pt idx="1976">
                  <c:v>1.1186</c:v>
                </c:pt>
                <c:pt idx="1977">
                  <c:v>1.1164000000000001</c:v>
                </c:pt>
                <c:pt idx="1978">
                  <c:v>1.1223000000000001</c:v>
                </c:pt>
                <c:pt idx="1979">
                  <c:v>1.1149</c:v>
                </c:pt>
                <c:pt idx="1980">
                  <c:v>1.1129</c:v>
                </c:pt>
                <c:pt idx="1981">
                  <c:v>1.1093</c:v>
                </c:pt>
                <c:pt idx="1982">
                  <c:v>1.1084000000000001</c:v>
                </c:pt>
                <c:pt idx="1983">
                  <c:v>1.1111</c:v>
                </c:pt>
                <c:pt idx="1984">
                  <c:v>1.1175999999999999</c:v>
                </c:pt>
                <c:pt idx="1985">
                  <c:v>1.1140000000000001</c:v>
                </c:pt>
                <c:pt idx="1986">
                  <c:v>1.1163000000000001</c:v>
                </c:pt>
                <c:pt idx="1987">
                  <c:v>1.1183000000000001</c:v>
                </c:pt>
                <c:pt idx="1988">
                  <c:v>1.1279999999999999</c:v>
                </c:pt>
                <c:pt idx="1989">
                  <c:v>1.1287</c:v>
                </c:pt>
                <c:pt idx="1990">
                  <c:v>1.1353</c:v>
                </c:pt>
                <c:pt idx="1991">
                  <c:v>1.1326000000000001</c:v>
                </c:pt>
                <c:pt idx="1992">
                  <c:v>1.1321000000000001</c:v>
                </c:pt>
                <c:pt idx="1993">
                  <c:v>1.1309</c:v>
                </c:pt>
                <c:pt idx="1994">
                  <c:v>1.1267</c:v>
                </c:pt>
                <c:pt idx="1995">
                  <c:v>1.1279999999999999</c:v>
                </c:pt>
                <c:pt idx="1996">
                  <c:v>1.1194999999999999</c:v>
                </c:pt>
                <c:pt idx="1997">
                  <c:v>1.1186</c:v>
                </c:pt>
                <c:pt idx="1998">
                  <c:v>1.1146</c:v>
                </c:pt>
                <c:pt idx="1999">
                  <c:v>1.1155999999999999</c:v>
                </c:pt>
                <c:pt idx="2000">
                  <c:v>1.1201000000000001</c:v>
                </c:pt>
                <c:pt idx="2001">
                  <c:v>1.1158999999999999</c:v>
                </c:pt>
                <c:pt idx="2002">
                  <c:v>1.115</c:v>
                </c:pt>
                <c:pt idx="2003">
                  <c:v>1.1252</c:v>
                </c:pt>
                <c:pt idx="2004">
                  <c:v>1.1238999999999999</c:v>
                </c:pt>
                <c:pt idx="2005">
                  <c:v>1.1257999999999999</c:v>
                </c:pt>
                <c:pt idx="2006">
                  <c:v>1.1227</c:v>
                </c:pt>
                <c:pt idx="2007">
                  <c:v>1.1231</c:v>
                </c:pt>
                <c:pt idx="2008">
                  <c:v>1.1218999999999999</c:v>
                </c:pt>
                <c:pt idx="2009">
                  <c:v>1.1249</c:v>
                </c:pt>
                <c:pt idx="2010">
                  <c:v>1.1240000000000001</c:v>
                </c:pt>
                <c:pt idx="2011">
                  <c:v>1.1156999999999999</c:v>
                </c:pt>
                <c:pt idx="2012">
                  <c:v>1.1176999999999999</c:v>
                </c:pt>
                <c:pt idx="2013">
                  <c:v>1.1155999999999999</c:v>
                </c:pt>
                <c:pt idx="2014">
                  <c:v>1.1184000000000001</c:v>
                </c:pt>
                <c:pt idx="2015">
                  <c:v>1.1204000000000001</c:v>
                </c:pt>
                <c:pt idx="2016">
                  <c:v>1.1233</c:v>
                </c:pt>
                <c:pt idx="2017">
                  <c:v>1.1251</c:v>
                </c:pt>
                <c:pt idx="2018">
                  <c:v>1.1217999999999999</c:v>
                </c:pt>
                <c:pt idx="2019">
                  <c:v>1.1215999999999999</c:v>
                </c:pt>
                <c:pt idx="2020">
                  <c:v>1.1223000000000001</c:v>
                </c:pt>
                <c:pt idx="2021">
                  <c:v>1.1238999999999999</c:v>
                </c:pt>
                <c:pt idx="2022">
                  <c:v>1.1212</c:v>
                </c:pt>
                <c:pt idx="2023">
                  <c:v>1.1203000000000001</c:v>
                </c:pt>
                <c:pt idx="2024">
                  <c:v>1.1206</c:v>
                </c:pt>
                <c:pt idx="2025">
                  <c:v>1.1148</c:v>
                </c:pt>
                <c:pt idx="2026">
                  <c:v>1.119</c:v>
                </c:pt>
                <c:pt idx="2027">
                  <c:v>1.1137999999999999</c:v>
                </c:pt>
                <c:pt idx="2028">
                  <c:v>1.1055999999999999</c:v>
                </c:pt>
                <c:pt idx="2029">
                  <c:v>1.1012</c:v>
                </c:pt>
                <c:pt idx="2030">
                  <c:v>1.1053999999999999</c:v>
                </c:pt>
                <c:pt idx="2031">
                  <c:v>1.0980000000000001</c:v>
                </c:pt>
                <c:pt idx="2032">
                  <c:v>1.0999000000000001</c:v>
                </c:pt>
                <c:pt idx="2033">
                  <c:v>1.0980000000000001</c:v>
                </c:pt>
                <c:pt idx="2034">
                  <c:v>1.0972</c:v>
                </c:pt>
                <c:pt idx="2035">
                  <c:v>1.0926</c:v>
                </c:pt>
                <c:pt idx="2036">
                  <c:v>1.0873999999999999</c:v>
                </c:pt>
                <c:pt idx="2037">
                  <c:v>1.0880000000000001</c:v>
                </c:pt>
                <c:pt idx="2038">
                  <c:v>1.0887</c:v>
                </c:pt>
                <c:pt idx="2039">
                  <c:v>1.0907</c:v>
                </c:pt>
                <c:pt idx="2040">
                  <c:v>1.0895999999999999</c:v>
                </c:pt>
                <c:pt idx="2041">
                  <c:v>1.0984</c:v>
                </c:pt>
                <c:pt idx="2042">
                  <c:v>1.0983000000000001</c:v>
                </c:pt>
                <c:pt idx="2043">
                  <c:v>1.1052999999999999</c:v>
                </c:pt>
                <c:pt idx="2044">
                  <c:v>1.109</c:v>
                </c:pt>
                <c:pt idx="2045">
                  <c:v>1.1109</c:v>
                </c:pt>
                <c:pt idx="2046">
                  <c:v>1.1125</c:v>
                </c:pt>
                <c:pt idx="2047">
                  <c:v>1.1041000000000001</c:v>
                </c:pt>
                <c:pt idx="2048">
                  <c:v>1.1019000000000001</c:v>
                </c:pt>
                <c:pt idx="2049">
                  <c:v>1.0914999999999999</c:v>
                </c:pt>
                <c:pt idx="2050">
                  <c:v>1.089</c:v>
                </c:pt>
                <c:pt idx="2051">
                  <c:v>1.0848</c:v>
                </c:pt>
                <c:pt idx="2052">
                  <c:v>1.0742</c:v>
                </c:pt>
                <c:pt idx="2053">
                  <c:v>1.0727</c:v>
                </c:pt>
                <c:pt idx="2054">
                  <c:v>1.0689</c:v>
                </c:pt>
                <c:pt idx="2055">
                  <c:v>1.0627</c:v>
                </c:pt>
                <c:pt idx="2056">
                  <c:v>1.0595000000000001</c:v>
                </c:pt>
                <c:pt idx="2057">
                  <c:v>1.0627</c:v>
                </c:pt>
                <c:pt idx="2058">
                  <c:v>1.0625</c:v>
                </c:pt>
                <c:pt idx="2059">
                  <c:v>1.0549999999999999</c:v>
                </c:pt>
                <c:pt idx="2060">
                  <c:v>1.0556000000000001</c:v>
                </c:pt>
                <c:pt idx="2061">
                  <c:v>1.0589999999999999</c:v>
                </c:pt>
                <c:pt idx="2062">
                  <c:v>1.0606</c:v>
                </c:pt>
                <c:pt idx="2063">
                  <c:v>1.0649999999999999</c:v>
                </c:pt>
                <c:pt idx="2064">
                  <c:v>1.0596000000000001</c:v>
                </c:pt>
                <c:pt idx="2065">
                  <c:v>1.0658000000000001</c:v>
                </c:pt>
                <c:pt idx="2066">
                  <c:v>1.0665</c:v>
                </c:pt>
                <c:pt idx="2067">
                  <c:v>1.0764</c:v>
                </c:pt>
                <c:pt idx="2068">
                  <c:v>1.0719000000000001</c:v>
                </c:pt>
                <c:pt idx="2069">
                  <c:v>1.0759000000000001</c:v>
                </c:pt>
                <c:pt idx="2070">
                  <c:v>1.0613999999999999</c:v>
                </c:pt>
                <c:pt idx="2071">
                  <c:v>1.0552999999999999</c:v>
                </c:pt>
                <c:pt idx="2072">
                  <c:v>1.0630999999999999</c:v>
                </c:pt>
                <c:pt idx="2073">
                  <c:v>1.0620000000000001</c:v>
                </c:pt>
                <c:pt idx="2074">
                  <c:v>1.0532999999999999</c:v>
                </c:pt>
                <c:pt idx="2075">
                  <c:v>1.0412999999999999</c:v>
                </c:pt>
                <c:pt idx="2076">
                  <c:v>1.0431999999999999</c:v>
                </c:pt>
                <c:pt idx="2077">
                  <c:v>1.0398000000000001</c:v>
                </c:pt>
                <c:pt idx="2078">
                  <c:v>1.0390999999999999</c:v>
                </c:pt>
                <c:pt idx="2079">
                  <c:v>1.0424</c:v>
                </c:pt>
                <c:pt idx="2080">
                  <c:v>1.0439000000000001</c:v>
                </c:pt>
                <c:pt idx="2081">
                  <c:v>1.0449999999999999</c:v>
                </c:pt>
                <c:pt idx="2082">
                  <c:v>1.0461</c:v>
                </c:pt>
                <c:pt idx="2083">
                  <c:v>1.0457000000000001</c:v>
                </c:pt>
                <c:pt idx="2084">
                  <c:v>1.0416000000000001</c:v>
                </c:pt>
                <c:pt idx="2085">
                  <c:v>1.0485</c:v>
                </c:pt>
                <c:pt idx="2086">
                  <c:v>1.0530999999999999</c:v>
                </c:pt>
                <c:pt idx="2087">
                  <c:v>1.0530999999999999</c:v>
                </c:pt>
                <c:pt idx="2088">
                  <c:v>1.0403</c:v>
                </c:pt>
                <c:pt idx="2089">
                  <c:v>1.0481</c:v>
                </c:pt>
                <c:pt idx="2090">
                  <c:v>1.0603</c:v>
                </c:pt>
                <c:pt idx="2091">
                  <c:v>1.0533999999999999</c:v>
                </c:pt>
                <c:pt idx="2092">
                  <c:v>1.0569999999999999</c:v>
                </c:pt>
                <c:pt idx="2093">
                  <c:v>1.056</c:v>
                </c:pt>
                <c:pt idx="2094">
                  <c:v>1.0578000000000001</c:v>
                </c:pt>
                <c:pt idx="2095">
                  <c:v>1.0621</c:v>
                </c:pt>
                <c:pt idx="2096">
                  <c:v>1.0642</c:v>
                </c:pt>
                <c:pt idx="2097">
                  <c:v>1.0603</c:v>
                </c:pt>
                <c:pt idx="2098">
                  <c:v>1.0707</c:v>
                </c:pt>
                <c:pt idx="2099">
                  <c:v>1.0636000000000001</c:v>
                </c:pt>
                <c:pt idx="2100">
                  <c:v>1.0661</c:v>
                </c:pt>
                <c:pt idx="2101">
                  <c:v>1.0694999999999999</c:v>
                </c:pt>
                <c:pt idx="2102">
                  <c:v>1.0748</c:v>
                </c:pt>
                <c:pt idx="2103">
                  <c:v>1.073</c:v>
                </c:pt>
                <c:pt idx="2104">
                  <c:v>1.075</c:v>
                </c:pt>
                <c:pt idx="2105">
                  <c:v>1.0669</c:v>
                </c:pt>
                <c:pt idx="2106">
                  <c:v>1.0697000000000001</c:v>
                </c:pt>
                <c:pt idx="2107">
                  <c:v>1.0698000000000001</c:v>
                </c:pt>
                <c:pt idx="2108">
                  <c:v>1.0794999999999999</c:v>
                </c:pt>
                <c:pt idx="2109">
                  <c:v>1.0769</c:v>
                </c:pt>
                <c:pt idx="2110">
                  <c:v>1.0761000000000001</c:v>
                </c:pt>
                <c:pt idx="2111">
                  <c:v>1.0773999999999999</c:v>
                </c:pt>
                <c:pt idx="2112">
                  <c:v>1.0751999999999999</c:v>
                </c:pt>
                <c:pt idx="2113">
                  <c:v>1.0687</c:v>
                </c:pt>
                <c:pt idx="2114">
                  <c:v>1.0691999999999999</c:v>
                </c:pt>
                <c:pt idx="2115">
                  <c:v>1.0660000000000001</c:v>
                </c:pt>
                <c:pt idx="2116">
                  <c:v>1.0633999999999999</c:v>
                </c:pt>
                <c:pt idx="2117">
                  <c:v>1.0599000000000001</c:v>
                </c:pt>
                <c:pt idx="2118">
                  <c:v>1.0580000000000001</c:v>
                </c:pt>
                <c:pt idx="2119">
                  <c:v>1.0604</c:v>
                </c:pt>
                <c:pt idx="2120">
                  <c:v>1.0672999999999999</c:v>
                </c:pt>
                <c:pt idx="2121">
                  <c:v>1.0609999999999999</c:v>
                </c:pt>
                <c:pt idx="2122">
                  <c:v>1.0615000000000001</c:v>
                </c:pt>
                <c:pt idx="2123">
                  <c:v>1.0543</c:v>
                </c:pt>
                <c:pt idx="2124">
                  <c:v>1.0565</c:v>
                </c:pt>
                <c:pt idx="2125">
                  <c:v>1.0583</c:v>
                </c:pt>
                <c:pt idx="2126">
                  <c:v>1.056</c:v>
                </c:pt>
                <c:pt idx="2127">
                  <c:v>1.0588</c:v>
                </c:pt>
                <c:pt idx="2128">
                  <c:v>1.0576000000000001</c:v>
                </c:pt>
                <c:pt idx="2129">
                  <c:v>1.0544</c:v>
                </c:pt>
                <c:pt idx="2130">
                  <c:v>1.0507</c:v>
                </c:pt>
                <c:pt idx="2131">
                  <c:v>1.0602</c:v>
                </c:pt>
                <c:pt idx="2132">
                  <c:v>1.0584</c:v>
                </c:pt>
                <c:pt idx="2133">
                  <c:v>1.0565</c:v>
                </c:pt>
                <c:pt idx="2134">
                  <c:v>1.0542</c:v>
                </c:pt>
                <c:pt idx="2135">
                  <c:v>1.0580000000000001</c:v>
                </c:pt>
                <c:pt idx="2136">
                  <c:v>1.0696000000000001</c:v>
                </c:pt>
                <c:pt idx="2137">
                  <c:v>1.0654999999999999</c:v>
                </c:pt>
                <c:pt idx="2138">
                  <c:v>1.0602</c:v>
                </c:pt>
                <c:pt idx="2139">
                  <c:v>1.0732999999999999</c:v>
                </c:pt>
                <c:pt idx="2140">
                  <c:v>1.0765</c:v>
                </c:pt>
                <c:pt idx="2141">
                  <c:v>1.0743</c:v>
                </c:pt>
                <c:pt idx="2142">
                  <c:v>1.0742</c:v>
                </c:pt>
                <c:pt idx="2143">
                  <c:v>1.0814999999999999</c:v>
                </c:pt>
                <c:pt idx="2144">
                  <c:v>1.0803</c:v>
                </c:pt>
                <c:pt idx="2145">
                  <c:v>1.0789</c:v>
                </c:pt>
                <c:pt idx="2146">
                  <c:v>1.0814999999999999</c:v>
                </c:pt>
                <c:pt idx="2147">
                  <c:v>1.0864</c:v>
                </c:pt>
                <c:pt idx="2148">
                  <c:v>1.0815999999999999</c:v>
                </c:pt>
                <c:pt idx="2149">
                  <c:v>1.0768</c:v>
                </c:pt>
                <c:pt idx="2150">
                  <c:v>1.0682</c:v>
                </c:pt>
                <c:pt idx="2151">
                  <c:v>1.0671999999999999</c:v>
                </c:pt>
                <c:pt idx="2152">
                  <c:v>1.0669</c:v>
                </c:pt>
                <c:pt idx="2153">
                  <c:v>1.0672999999999999</c:v>
                </c:pt>
                <c:pt idx="2154">
                  <c:v>1.0674999999999999</c:v>
                </c:pt>
                <c:pt idx="2155">
                  <c:v>1.0643</c:v>
                </c:pt>
                <c:pt idx="2156">
                  <c:v>1.0590999999999999</c:v>
                </c:pt>
                <c:pt idx="2157">
                  <c:v>1.0589</c:v>
                </c:pt>
                <c:pt idx="2158">
                  <c:v>1.0606</c:v>
                </c:pt>
                <c:pt idx="2159">
                  <c:v>1.0667</c:v>
                </c:pt>
                <c:pt idx="2160">
                  <c:v>1.0615000000000001</c:v>
                </c:pt>
                <c:pt idx="2161">
                  <c:v>1.0613999999999999</c:v>
                </c:pt>
                <c:pt idx="2162">
                  <c:v>1.0644</c:v>
                </c:pt>
                <c:pt idx="2163">
                  <c:v>1.0731999999999999</c:v>
                </c:pt>
                <c:pt idx="2164">
                  <c:v>1.0713999999999999</c:v>
                </c:pt>
                <c:pt idx="2165">
                  <c:v>1.0718000000000001</c:v>
                </c:pt>
                <c:pt idx="2166">
                  <c:v>1.0693999999999999</c:v>
                </c:pt>
                <c:pt idx="2167">
                  <c:v>1.0866</c:v>
                </c:pt>
                <c:pt idx="2168">
                  <c:v>1.0936999999999999</c:v>
                </c:pt>
                <c:pt idx="2169">
                  <c:v>1.0907</c:v>
                </c:pt>
                <c:pt idx="2170">
                  <c:v>1.0875999999999999</c:v>
                </c:pt>
                <c:pt idx="2171">
                  <c:v>1.0898000000000001</c:v>
                </c:pt>
                <c:pt idx="2172">
                  <c:v>1.0900000000000001</c:v>
                </c:pt>
                <c:pt idx="2173">
                  <c:v>1.0923</c:v>
                </c:pt>
                <c:pt idx="2174">
                  <c:v>1.089</c:v>
                </c:pt>
                <c:pt idx="2175">
                  <c:v>1.0985</c:v>
                </c:pt>
                <c:pt idx="2176">
                  <c:v>1.0993999999999999</c:v>
                </c:pt>
                <c:pt idx="2177">
                  <c:v>1.0931999999999999</c:v>
                </c:pt>
                <c:pt idx="2178">
                  <c:v>1.0873999999999999</c:v>
                </c:pt>
                <c:pt idx="2179">
                  <c:v>1.0867</c:v>
                </c:pt>
                <c:pt idx="2180">
                  <c:v>1.0866</c:v>
                </c:pt>
                <c:pt idx="2181">
                  <c:v>1.0926</c:v>
                </c:pt>
                <c:pt idx="2182">
                  <c:v>1.0974999999999999</c:v>
                </c:pt>
                <c:pt idx="2183">
                  <c:v>1.1088</c:v>
                </c:pt>
                <c:pt idx="2184">
                  <c:v>1.1157999999999999</c:v>
                </c:pt>
                <c:pt idx="2185">
                  <c:v>1.1108</c:v>
                </c:pt>
                <c:pt idx="2186">
                  <c:v>1.1205000000000001</c:v>
                </c:pt>
                <c:pt idx="2187">
                  <c:v>1.1240000000000001</c:v>
                </c:pt>
                <c:pt idx="2188">
                  <c:v>1.1180000000000001</c:v>
                </c:pt>
                <c:pt idx="2189">
                  <c:v>1.1215999999999999</c:v>
                </c:pt>
                <c:pt idx="2190">
                  <c:v>1.1211</c:v>
                </c:pt>
                <c:pt idx="2191">
                  <c:v>1.1175999999999999</c:v>
                </c:pt>
                <c:pt idx="2192">
                  <c:v>1.1173</c:v>
                </c:pt>
                <c:pt idx="2193">
                  <c:v>1.1191</c:v>
                </c:pt>
                <c:pt idx="2194">
                  <c:v>1.1238999999999999</c:v>
                </c:pt>
                <c:pt idx="2195">
                  <c:v>1.1215999999999999</c:v>
                </c:pt>
                <c:pt idx="2196">
                  <c:v>1.1281000000000001</c:v>
                </c:pt>
                <c:pt idx="2197">
                  <c:v>1.1255999999999999</c:v>
                </c:pt>
                <c:pt idx="2198">
                  <c:v>1.1275999999999999</c:v>
                </c:pt>
                <c:pt idx="2199">
                  <c:v>1.1259999999999999</c:v>
                </c:pt>
                <c:pt idx="2200">
                  <c:v>1.1217999999999999</c:v>
                </c:pt>
                <c:pt idx="2201">
                  <c:v>1.1197999999999999</c:v>
                </c:pt>
                <c:pt idx="2202">
                  <c:v>1.1203000000000001</c:v>
                </c:pt>
                <c:pt idx="2203">
                  <c:v>1.1209</c:v>
                </c:pt>
                <c:pt idx="2204">
                  <c:v>1.1217999999999999</c:v>
                </c:pt>
                <c:pt idx="2205">
                  <c:v>1.1147</c:v>
                </c:pt>
                <c:pt idx="2206">
                  <c:v>1.1197999999999999</c:v>
                </c:pt>
                <c:pt idx="2207">
                  <c:v>1.1151</c:v>
                </c:pt>
                <c:pt idx="2208">
                  <c:v>1.1127</c:v>
                </c:pt>
                <c:pt idx="2209">
                  <c:v>1.1162000000000001</c:v>
                </c:pt>
                <c:pt idx="2210">
                  <c:v>1.115</c:v>
                </c:pt>
                <c:pt idx="2211">
                  <c:v>1.1197999999999999</c:v>
                </c:pt>
                <c:pt idx="2212">
                  <c:v>1.1182000000000001</c:v>
                </c:pt>
                <c:pt idx="2213">
                  <c:v>1.1345000000000001</c:v>
                </c:pt>
                <c:pt idx="2214">
                  <c:v>1.1376999999999999</c:v>
                </c:pt>
                <c:pt idx="2215">
                  <c:v>1.1440999999999999</c:v>
                </c:pt>
                <c:pt idx="2216">
                  <c:v>1.1422000000000001</c:v>
                </c:pt>
                <c:pt idx="2217">
                  <c:v>1.1366000000000001</c:v>
                </c:pt>
                <c:pt idx="2218">
                  <c:v>1.1344000000000001</c:v>
                </c:pt>
                <c:pt idx="2219">
                  <c:v>1.1346000000000001</c:v>
                </c:pt>
                <c:pt idx="2220">
                  <c:v>1.1423000000000001</c:v>
                </c:pt>
                <c:pt idx="2221">
                  <c:v>1.1407</c:v>
                </c:pt>
                <c:pt idx="2222">
                  <c:v>1.1399999999999999</c:v>
                </c:pt>
                <c:pt idx="2223">
                  <c:v>1.1463000000000001</c:v>
                </c:pt>
                <c:pt idx="2224">
                  <c:v>1.1415999999999999</c:v>
                </c:pt>
                <c:pt idx="2225">
                  <c:v>1.1399999999999999</c:v>
                </c:pt>
                <c:pt idx="2226">
                  <c:v>1.1469</c:v>
                </c:pt>
                <c:pt idx="2227">
                  <c:v>1.1480999999999999</c:v>
                </c:pt>
                <c:pt idx="2228">
                  <c:v>1.1556</c:v>
                </c:pt>
                <c:pt idx="2229">
                  <c:v>1.1514</c:v>
                </c:pt>
                <c:pt idx="2230">
                  <c:v>1.1628000000000001</c:v>
                </c:pt>
                <c:pt idx="2231">
                  <c:v>1.167</c:v>
                </c:pt>
                <c:pt idx="2232">
                  <c:v>1.1641999999999999</c:v>
                </c:pt>
                <c:pt idx="2233">
                  <c:v>1.1646000000000001</c:v>
                </c:pt>
                <c:pt idx="2234">
                  <c:v>1.1722999999999999</c:v>
                </c:pt>
                <c:pt idx="2235">
                  <c:v>1.1677999999999999</c:v>
                </c:pt>
                <c:pt idx="2236">
                  <c:v>1.1752</c:v>
                </c:pt>
                <c:pt idx="2237">
                  <c:v>1.1835</c:v>
                </c:pt>
                <c:pt idx="2238">
                  <c:v>1.1803999999999999</c:v>
                </c:pt>
                <c:pt idx="2239">
                  <c:v>1.1857</c:v>
                </c:pt>
                <c:pt idx="2240">
                  <c:v>1.1876</c:v>
                </c:pt>
                <c:pt idx="2241">
                  <c:v>1.1774</c:v>
                </c:pt>
                <c:pt idx="2242">
                  <c:v>1.1794</c:v>
                </c:pt>
                <c:pt idx="2243">
                  <c:v>1.175</c:v>
                </c:pt>
                <c:pt idx="2244">
                  <c:v>1.1758999999999999</c:v>
                </c:pt>
                <c:pt idx="2245">
                  <c:v>1.1777</c:v>
                </c:pt>
                <c:pt idx="2246">
                  <c:v>1.1825000000000001</c:v>
                </c:pt>
                <c:pt idx="2247">
                  <c:v>1.1787000000000001</c:v>
                </c:pt>
                <c:pt idx="2248">
                  <c:v>1.1735</c:v>
                </c:pt>
                <c:pt idx="2249">
                  <c:v>1.1768000000000001</c:v>
                </c:pt>
                <c:pt idx="2250">
                  <c:v>1.1721999999999999</c:v>
                </c:pt>
                <c:pt idx="2251">
                  <c:v>1.1763999999999999</c:v>
                </c:pt>
                <c:pt idx="2252">
                  <c:v>1.1809000000000001</c:v>
                </c:pt>
                <c:pt idx="2253">
                  <c:v>1.1763999999999999</c:v>
                </c:pt>
                <c:pt idx="2254">
                  <c:v>1.1813</c:v>
                </c:pt>
                <c:pt idx="2255">
                  <c:v>1.1802999999999999</c:v>
                </c:pt>
                <c:pt idx="2256">
                  <c:v>1.1924999999999999</c:v>
                </c:pt>
                <c:pt idx="2257">
                  <c:v>1.1979</c:v>
                </c:pt>
                <c:pt idx="2258">
                  <c:v>1.1971000000000001</c:v>
                </c:pt>
                <c:pt idx="2259">
                  <c:v>1.1888000000000001</c:v>
                </c:pt>
                <c:pt idx="2260">
                  <c:v>1.1902999999999999</c:v>
                </c:pt>
                <c:pt idx="2261">
                  <c:v>1.1866000000000001</c:v>
                </c:pt>
                <c:pt idx="2262">
                  <c:v>1.19</c:v>
                </c:pt>
                <c:pt idx="2263">
                  <c:v>1.1917</c:v>
                </c:pt>
                <c:pt idx="2264">
                  <c:v>1.1919</c:v>
                </c:pt>
                <c:pt idx="2265">
                  <c:v>1.2024999999999999</c:v>
                </c:pt>
                <c:pt idx="2266">
                  <c:v>1.2034</c:v>
                </c:pt>
                <c:pt idx="2267">
                  <c:v>1.1953</c:v>
                </c:pt>
                <c:pt idx="2268">
                  <c:v>1.1964999999999999</c:v>
                </c:pt>
                <c:pt idx="2269">
                  <c:v>1.1889000000000001</c:v>
                </c:pt>
                <c:pt idx="2270">
                  <c:v>1.1903999999999999</c:v>
                </c:pt>
                <c:pt idx="2271">
                  <c:v>1.1937</c:v>
                </c:pt>
                <c:pt idx="2272">
                  <c:v>1.1955</c:v>
                </c:pt>
                <c:pt idx="2273">
                  <c:v>1.1997</c:v>
                </c:pt>
                <c:pt idx="2274">
                  <c:v>1.1899</c:v>
                </c:pt>
                <c:pt idx="2275">
                  <c:v>1.1940999999999999</c:v>
                </c:pt>
                <c:pt idx="2276">
                  <c:v>1.1942999999999999</c:v>
                </c:pt>
                <c:pt idx="2277">
                  <c:v>1.1847000000000001</c:v>
                </c:pt>
                <c:pt idx="2278">
                  <c:v>1.1787000000000001</c:v>
                </c:pt>
                <c:pt idx="2279">
                  <c:v>1.1754</c:v>
                </c:pt>
                <c:pt idx="2280">
                  <c:v>1.1781999999999999</c:v>
                </c:pt>
                <c:pt idx="2281">
                  <c:v>1.1823999999999999</c:v>
                </c:pt>
                <c:pt idx="2282">
                  <c:v>1.1734</c:v>
                </c:pt>
                <c:pt idx="2283">
                  <c:v>1.175</c:v>
                </c:pt>
                <c:pt idx="2284">
                  <c:v>1.1763999999999999</c:v>
                </c:pt>
                <c:pt idx="2285">
                  <c:v>1.1702999999999999</c:v>
                </c:pt>
                <c:pt idx="2286">
                  <c:v>1.1732</c:v>
                </c:pt>
                <c:pt idx="2287">
                  <c:v>1.1749000000000001</c:v>
                </c:pt>
                <c:pt idx="2288">
                  <c:v>1.1812</c:v>
                </c:pt>
                <c:pt idx="2289">
                  <c:v>1.1866000000000001</c:v>
                </c:pt>
                <c:pt idx="2290">
                  <c:v>1.1830000000000001</c:v>
                </c:pt>
                <c:pt idx="2291">
                  <c:v>1.1818</c:v>
                </c:pt>
                <c:pt idx="2292">
                  <c:v>1.1795</c:v>
                </c:pt>
                <c:pt idx="2293">
                  <c:v>1.1766000000000001</c:v>
                </c:pt>
                <c:pt idx="2294">
                  <c:v>1.1792</c:v>
                </c:pt>
                <c:pt idx="2295">
                  <c:v>1.1855</c:v>
                </c:pt>
                <c:pt idx="2296">
                  <c:v>1.1777</c:v>
                </c:pt>
                <c:pt idx="2297">
                  <c:v>1.1747000000000001</c:v>
                </c:pt>
                <c:pt idx="2298">
                  <c:v>1.1762999999999999</c:v>
                </c:pt>
                <c:pt idx="2299">
                  <c:v>1.1805000000000001</c:v>
                </c:pt>
                <c:pt idx="2300">
                  <c:v>1.1651</c:v>
                </c:pt>
                <c:pt idx="2301">
                  <c:v>1.1601999999999999</c:v>
                </c:pt>
                <c:pt idx="2302">
                  <c:v>1.1654</c:v>
                </c:pt>
                <c:pt idx="2303">
                  <c:v>1.1652</c:v>
                </c:pt>
                <c:pt idx="2304">
                  <c:v>1.1618999999999999</c:v>
                </c:pt>
                <c:pt idx="2305">
                  <c:v>1.1657999999999999</c:v>
                </c:pt>
                <c:pt idx="2306">
                  <c:v>1.1616</c:v>
                </c:pt>
                <c:pt idx="2307">
                  <c:v>1.161</c:v>
                </c:pt>
                <c:pt idx="2308">
                  <c:v>1.159</c:v>
                </c:pt>
                <c:pt idx="2309">
                  <c:v>1.1594</c:v>
                </c:pt>
                <c:pt idx="2310">
                  <c:v>1.1638999999999999</c:v>
                </c:pt>
                <c:pt idx="2311">
                  <c:v>1.1666000000000001</c:v>
                </c:pt>
                <c:pt idx="2312">
                  <c:v>1.1667000000000001</c:v>
                </c:pt>
                <c:pt idx="2313">
                  <c:v>1.1794</c:v>
                </c:pt>
                <c:pt idx="2314">
                  <c:v>1.1791</c:v>
                </c:pt>
                <c:pt idx="2315">
                  <c:v>1.1771</c:v>
                </c:pt>
                <c:pt idx="2316">
                  <c:v>1.1803999999999999</c:v>
                </c:pt>
                <c:pt idx="2317">
                  <c:v>1.1732</c:v>
                </c:pt>
                <c:pt idx="2318">
                  <c:v>1.1739999999999999</c:v>
                </c:pt>
                <c:pt idx="2319">
                  <c:v>1.1819999999999999</c:v>
                </c:pt>
                <c:pt idx="2320">
                  <c:v>1.1819999999999999</c:v>
                </c:pt>
                <c:pt idx="2321">
                  <c:v>1.1926000000000001</c:v>
                </c:pt>
                <c:pt idx="2322">
                  <c:v>1.1898</c:v>
                </c:pt>
                <c:pt idx="2323">
                  <c:v>1.1846000000000001</c:v>
                </c:pt>
                <c:pt idx="2324">
                  <c:v>1.1849000000000001</c:v>
                </c:pt>
                <c:pt idx="2325">
                  <c:v>1.1910000000000001</c:v>
                </c:pt>
                <c:pt idx="2326">
                  <c:v>1.1894</c:v>
                </c:pt>
                <c:pt idx="2327">
                  <c:v>1.1862999999999999</c:v>
                </c:pt>
                <c:pt idx="2328">
                  <c:v>1.1825000000000001</c:v>
                </c:pt>
                <c:pt idx="2329">
                  <c:v>1.1794</c:v>
                </c:pt>
                <c:pt idx="2330">
                  <c:v>1.1773</c:v>
                </c:pt>
                <c:pt idx="2331">
                  <c:v>1.1767000000000001</c:v>
                </c:pt>
                <c:pt idx="2332">
                  <c:v>1.1771</c:v>
                </c:pt>
                <c:pt idx="2333">
                  <c:v>1.1747000000000001</c:v>
                </c:pt>
                <c:pt idx="2334">
                  <c:v>1.1825000000000001</c:v>
                </c:pt>
                <c:pt idx="2335">
                  <c:v>1.1779999999999999</c:v>
                </c:pt>
                <c:pt idx="2336">
                  <c:v>1.1758</c:v>
                </c:pt>
                <c:pt idx="2337">
                  <c:v>1.1783999999999999</c:v>
                </c:pt>
                <c:pt idx="2338">
                  <c:v>1.1839</c:v>
                </c:pt>
                <c:pt idx="2339">
                  <c:v>1.1871</c:v>
                </c:pt>
                <c:pt idx="2340">
                  <c:v>1.1875</c:v>
                </c:pt>
                <c:pt idx="2341">
                  <c:v>1.1855</c:v>
                </c:pt>
                <c:pt idx="2342">
                  <c:v>1.1859999999999999</c:v>
                </c:pt>
                <c:pt idx="2343">
                  <c:v>1.1862999999999999</c:v>
                </c:pt>
                <c:pt idx="2344">
                  <c:v>1.1893</c:v>
                </c:pt>
                <c:pt idx="2345">
                  <c:v>1.1941999999999999</c:v>
                </c:pt>
                <c:pt idx="2346">
                  <c:v>1.2007000000000001</c:v>
                </c:pt>
                <c:pt idx="2347">
                  <c:v>1.2007000000000001</c:v>
                </c:pt>
                <c:pt idx="2348">
                  <c:v>1.2059</c:v>
                </c:pt>
                <c:pt idx="2349">
                  <c:v>1.2059</c:v>
                </c:pt>
                <c:pt idx="2350">
                  <c:v>1.2068000000000001</c:v>
                </c:pt>
                <c:pt idx="2351">
                  <c:v>1.2042999999999999</c:v>
                </c:pt>
                <c:pt idx="2352">
                  <c:v>1.1967000000000001</c:v>
                </c:pt>
                <c:pt idx="2353">
                  <c:v>1.1938</c:v>
                </c:pt>
                <c:pt idx="2354">
                  <c:v>1.1954</c:v>
                </c:pt>
                <c:pt idx="2355">
                  <c:v>1.2030000000000001</c:v>
                </c:pt>
                <c:pt idx="2356">
                  <c:v>1.218</c:v>
                </c:pt>
                <c:pt idx="2357">
                  <c:v>1.2267999999999999</c:v>
                </c:pt>
                <c:pt idx="2358">
                  <c:v>1.2261</c:v>
                </c:pt>
                <c:pt idx="2359">
                  <c:v>1.2212000000000001</c:v>
                </c:pt>
                <c:pt idx="2360">
                  <c:v>1.2238</c:v>
                </c:pt>
                <c:pt idx="2361">
                  <c:v>1.2231000000000001</c:v>
                </c:pt>
                <c:pt idx="2362">
                  <c:v>1.2256</c:v>
                </c:pt>
                <c:pt idx="2363">
                  <c:v>1.2301</c:v>
                </c:pt>
                <c:pt idx="2364">
                  <c:v>1.24</c:v>
                </c:pt>
                <c:pt idx="2365">
                  <c:v>1.2415</c:v>
                </c:pt>
                <c:pt idx="2366">
                  <c:v>1.2414000000000001</c:v>
                </c:pt>
                <c:pt idx="2367">
                  <c:v>1.2378</c:v>
                </c:pt>
                <c:pt idx="2368">
                  <c:v>1.2399</c:v>
                </c:pt>
                <c:pt idx="2369">
                  <c:v>1.2415</c:v>
                </c:pt>
                <c:pt idx="2370">
                  <c:v>1.2514000000000001</c:v>
                </c:pt>
                <c:pt idx="2371">
                  <c:v>1.2463</c:v>
                </c:pt>
                <c:pt idx="2372">
                  <c:v>1.2390000000000001</c:v>
                </c:pt>
                <c:pt idx="2373">
                  <c:v>1.2372000000000001</c:v>
                </c:pt>
                <c:pt idx="2374">
                  <c:v>1.2272000000000001</c:v>
                </c:pt>
                <c:pt idx="2375">
                  <c:v>1.2248000000000001</c:v>
                </c:pt>
                <c:pt idx="2376">
                  <c:v>1.2234</c:v>
                </c:pt>
                <c:pt idx="2377">
                  <c:v>1.2292000000000001</c:v>
                </c:pt>
                <c:pt idx="2378">
                  <c:v>1.2354000000000001</c:v>
                </c:pt>
                <c:pt idx="2379">
                  <c:v>1.2454000000000001</c:v>
                </c:pt>
                <c:pt idx="2380">
                  <c:v>1.2498</c:v>
                </c:pt>
                <c:pt idx="2381">
                  <c:v>1.2414000000000001</c:v>
                </c:pt>
                <c:pt idx="2382">
                  <c:v>1.2406999999999999</c:v>
                </c:pt>
                <c:pt idx="2383">
                  <c:v>1.2338</c:v>
                </c:pt>
                <c:pt idx="2384">
                  <c:v>1.2287999999999999</c:v>
                </c:pt>
                <c:pt idx="2385">
                  <c:v>1.2329000000000001</c:v>
                </c:pt>
                <c:pt idx="2386">
                  <c:v>1.2303999999999999</c:v>
                </c:pt>
                <c:pt idx="2387">
                  <c:v>1.2318</c:v>
                </c:pt>
                <c:pt idx="2388">
                  <c:v>1.2229000000000001</c:v>
                </c:pt>
                <c:pt idx="2389">
                  <c:v>1.2197</c:v>
                </c:pt>
                <c:pt idx="2390">
                  <c:v>1.2267999999999999</c:v>
                </c:pt>
                <c:pt idx="2391">
                  <c:v>1.2330000000000001</c:v>
                </c:pt>
                <c:pt idx="2392">
                  <c:v>1.2334000000000001</c:v>
                </c:pt>
                <c:pt idx="2393">
                  <c:v>1.2404999999999999</c:v>
                </c:pt>
                <c:pt idx="2394">
                  <c:v>1.2412000000000001</c:v>
                </c:pt>
                <c:pt idx="2395">
                  <c:v>1.2313000000000001</c:v>
                </c:pt>
                <c:pt idx="2396">
                  <c:v>1.2304999999999999</c:v>
                </c:pt>
                <c:pt idx="2397">
                  <c:v>1.2338</c:v>
                </c:pt>
                <c:pt idx="2398">
                  <c:v>1.2386999999999999</c:v>
                </c:pt>
                <c:pt idx="2399">
                  <c:v>1.2365999999999999</c:v>
                </c:pt>
                <c:pt idx="2400">
                  <c:v>1.2302999999999999</c:v>
                </c:pt>
                <c:pt idx="2401">
                  <c:v>1.2287999999999999</c:v>
                </c:pt>
                <c:pt idx="2402">
                  <c:v>1.2338</c:v>
                </c:pt>
                <c:pt idx="2403">
                  <c:v>1.2243999999999999</c:v>
                </c:pt>
                <c:pt idx="2404">
                  <c:v>1.2344999999999999</c:v>
                </c:pt>
                <c:pt idx="2405">
                  <c:v>1.2310000000000001</c:v>
                </c:pt>
                <c:pt idx="2406">
                  <c:v>1.2363999999999999</c:v>
                </c:pt>
                <c:pt idx="2407">
                  <c:v>1.2452000000000001</c:v>
                </c:pt>
                <c:pt idx="2408">
                  <c:v>1.2403</c:v>
                </c:pt>
                <c:pt idx="2409">
                  <c:v>1.2307999999999999</c:v>
                </c:pt>
                <c:pt idx="2410">
                  <c:v>1.2301</c:v>
                </c:pt>
                <c:pt idx="2411">
                  <c:v>1.2321</c:v>
                </c:pt>
                <c:pt idx="2412">
                  <c:v>1.2302</c:v>
                </c:pt>
                <c:pt idx="2413">
                  <c:v>1.2270000000000001</c:v>
                </c:pt>
                <c:pt idx="2414">
                  <c:v>1.2277</c:v>
                </c:pt>
                <c:pt idx="2415">
                  <c:v>1.2237</c:v>
                </c:pt>
                <c:pt idx="2416">
                  <c:v>1.2284999999999999</c:v>
                </c:pt>
                <c:pt idx="2417">
                  <c:v>1.2321</c:v>
                </c:pt>
                <c:pt idx="2418">
                  <c:v>1.2354000000000001</c:v>
                </c:pt>
                <c:pt idx="2419">
                  <c:v>1.2367999999999999</c:v>
                </c:pt>
                <c:pt idx="2420">
                  <c:v>1.2327999999999999</c:v>
                </c:pt>
                <c:pt idx="2421">
                  <c:v>1.2335</c:v>
                </c:pt>
                <c:pt idx="2422">
                  <c:v>1.238</c:v>
                </c:pt>
                <c:pt idx="2423">
                  <c:v>1.2375</c:v>
                </c:pt>
                <c:pt idx="2424">
                  <c:v>1.2378</c:v>
                </c:pt>
                <c:pt idx="2425">
                  <c:v>1.2350000000000001</c:v>
                </c:pt>
                <c:pt idx="2426">
                  <c:v>1.2282999999999999</c:v>
                </c:pt>
                <c:pt idx="2427">
                  <c:v>1.2204999999999999</c:v>
                </c:pt>
                <c:pt idx="2428">
                  <c:v>1.2233000000000001</c:v>
                </c:pt>
                <c:pt idx="2429">
                  <c:v>1.2169000000000001</c:v>
                </c:pt>
                <c:pt idx="2430">
                  <c:v>1.2101999999999999</c:v>
                </c:pt>
                <c:pt idx="2431">
                  <c:v>1.2125999999999999</c:v>
                </c:pt>
                <c:pt idx="2432">
                  <c:v>1.2079</c:v>
                </c:pt>
                <c:pt idx="2433">
                  <c:v>1.1992</c:v>
                </c:pt>
                <c:pt idx="2434">
                  <c:v>1.1941999999999999</c:v>
                </c:pt>
                <c:pt idx="2435">
                  <c:v>1.1987000000000001</c:v>
                </c:pt>
                <c:pt idx="2436">
                  <c:v>1.1956</c:v>
                </c:pt>
                <c:pt idx="2437">
                  <c:v>1.1923999999999999</c:v>
                </c:pt>
                <c:pt idx="2438">
                  <c:v>1.1866000000000001</c:v>
                </c:pt>
                <c:pt idx="2439">
                  <c:v>1.1850000000000001</c:v>
                </c:pt>
                <c:pt idx="2440">
                  <c:v>1.1920999999999999</c:v>
                </c:pt>
                <c:pt idx="2441">
                  <c:v>1.1948000000000001</c:v>
                </c:pt>
                <c:pt idx="2442">
                  <c:v>1.1937</c:v>
                </c:pt>
                <c:pt idx="2443">
                  <c:v>1.1840999999999999</c:v>
                </c:pt>
                <c:pt idx="2444">
                  <c:v>1.1809000000000001</c:v>
                </c:pt>
                <c:pt idx="2445">
                  <c:v>1.1793</c:v>
                </c:pt>
                <c:pt idx="2446">
                  <c:v>1.1775</c:v>
                </c:pt>
                <c:pt idx="2447">
                  <c:v>1.1788000000000001</c:v>
                </c:pt>
                <c:pt idx="2448">
                  <c:v>1.1781999999999999</c:v>
                </c:pt>
                <c:pt idx="2449">
                  <c:v>1.1697</c:v>
                </c:pt>
                <c:pt idx="2450">
                  <c:v>1.1721999999999999</c:v>
                </c:pt>
                <c:pt idx="2451">
                  <c:v>1.1662999999999999</c:v>
                </c:pt>
                <c:pt idx="2452">
                  <c:v>1.1625000000000001</c:v>
                </c:pt>
                <c:pt idx="2453">
                  <c:v>1.1536999999999999</c:v>
                </c:pt>
                <c:pt idx="2454">
                  <c:v>1.1665000000000001</c:v>
                </c:pt>
                <c:pt idx="2455">
                  <c:v>1.1692</c:v>
                </c:pt>
                <c:pt idx="2456">
                  <c:v>1.1659999999999999</c:v>
                </c:pt>
                <c:pt idx="2457">
                  <c:v>1.1694</c:v>
                </c:pt>
                <c:pt idx="2458">
                  <c:v>1.1714</c:v>
                </c:pt>
                <c:pt idx="2459">
                  <c:v>1.1772</c:v>
                </c:pt>
                <c:pt idx="2460">
                  <c:v>1.1801999999999999</c:v>
                </c:pt>
                <c:pt idx="2461">
                  <c:v>1.1769000000000001</c:v>
                </c:pt>
                <c:pt idx="2462">
                  <c:v>1.1786000000000001</c:v>
                </c:pt>
                <c:pt idx="2463">
                  <c:v>1.175</c:v>
                </c:pt>
                <c:pt idx="2464">
                  <c:v>1.179</c:v>
                </c:pt>
                <c:pt idx="2465">
                  <c:v>1.1585000000000001</c:v>
                </c:pt>
                <c:pt idx="2466">
                  <c:v>1.1605000000000001</c:v>
                </c:pt>
                <c:pt idx="2467">
                  <c:v>1.1617999999999999</c:v>
                </c:pt>
                <c:pt idx="2468">
                  <c:v>1.159</c:v>
                </c:pt>
                <c:pt idx="2469">
                  <c:v>1.1580999999999999</c:v>
                </c:pt>
                <c:pt idx="2470">
                  <c:v>1.1604000000000001</c:v>
                </c:pt>
                <c:pt idx="2471">
                  <c:v>1.1661999999999999</c:v>
                </c:pt>
                <c:pt idx="2472">
                  <c:v>1.1706000000000001</c:v>
                </c:pt>
                <c:pt idx="2473">
                  <c:v>1.1649</c:v>
                </c:pt>
                <c:pt idx="2474">
                  <c:v>1.1557999999999999</c:v>
                </c:pt>
                <c:pt idx="2475">
                  <c:v>1.1563000000000001</c:v>
                </c:pt>
                <c:pt idx="2476">
                  <c:v>1.1668000000000001</c:v>
                </c:pt>
                <c:pt idx="2477">
                  <c:v>1.1636</c:v>
                </c:pt>
                <c:pt idx="2478">
                  <c:v>1.1662999999999999</c:v>
                </c:pt>
                <c:pt idx="2479">
                  <c:v>1.1658999999999999</c:v>
                </c:pt>
                <c:pt idx="2480">
                  <c:v>1.169</c:v>
                </c:pt>
                <c:pt idx="2481">
                  <c:v>1.1745000000000001</c:v>
                </c:pt>
                <c:pt idx="2482">
                  <c:v>1.175</c:v>
                </c:pt>
                <c:pt idx="2483">
                  <c:v>1.1744000000000001</c:v>
                </c:pt>
                <c:pt idx="2484">
                  <c:v>1.1674</c:v>
                </c:pt>
                <c:pt idx="2485">
                  <c:v>1.1672</c:v>
                </c:pt>
                <c:pt idx="2486">
                  <c:v>1.1676</c:v>
                </c:pt>
                <c:pt idx="2487">
                  <c:v>1.1716</c:v>
                </c:pt>
                <c:pt idx="2488">
                  <c:v>1.1664000000000001</c:v>
                </c:pt>
                <c:pt idx="2489">
                  <c:v>1.1641999999999999</c:v>
                </c:pt>
                <c:pt idx="2490">
                  <c:v>1.1641999999999999</c:v>
                </c:pt>
                <c:pt idx="2491">
                  <c:v>1.1729000000000001</c:v>
                </c:pt>
                <c:pt idx="2492">
                  <c:v>1.1694</c:v>
                </c:pt>
                <c:pt idx="2493">
                  <c:v>1.1687000000000001</c:v>
                </c:pt>
                <c:pt idx="2494">
                  <c:v>1.1725000000000001</c:v>
                </c:pt>
                <c:pt idx="2495">
                  <c:v>1.1645000000000001</c:v>
                </c:pt>
                <c:pt idx="2496">
                  <c:v>1.1657999999999999</c:v>
                </c:pt>
                <c:pt idx="2497">
                  <c:v>1.1705000000000001</c:v>
                </c:pt>
                <c:pt idx="2498">
                  <c:v>1.1698999999999999</c:v>
                </c:pt>
                <c:pt idx="2499">
                  <c:v>1.1659999999999999</c:v>
                </c:pt>
                <c:pt idx="2500">
                  <c:v>1.1584000000000001</c:v>
                </c:pt>
                <c:pt idx="2501">
                  <c:v>1.1573</c:v>
                </c:pt>
                <c:pt idx="2502">
                  <c:v>1.1556</c:v>
                </c:pt>
                <c:pt idx="2503">
                  <c:v>1.1600999999999999</c:v>
                </c:pt>
                <c:pt idx="2504">
                  <c:v>1.1612</c:v>
                </c:pt>
                <c:pt idx="2505">
                  <c:v>1.153</c:v>
                </c:pt>
                <c:pt idx="2506">
                  <c:v>1.1417999999999999</c:v>
                </c:pt>
                <c:pt idx="2507">
                  <c:v>1.1406000000000001</c:v>
                </c:pt>
                <c:pt idx="2508">
                  <c:v>1.1345000000000001</c:v>
                </c:pt>
                <c:pt idx="2509">
                  <c:v>1.1352</c:v>
                </c:pt>
                <c:pt idx="2510">
                  <c:v>1.1376999999999999</c:v>
                </c:pt>
                <c:pt idx="2511">
                  <c:v>1.1439999999999999</c:v>
                </c:pt>
                <c:pt idx="2512">
                  <c:v>1.1480999999999999</c:v>
                </c:pt>
                <c:pt idx="2513">
                  <c:v>1.1574</c:v>
                </c:pt>
                <c:pt idx="2514">
                  <c:v>1.1598999999999999</c:v>
                </c:pt>
                <c:pt idx="2515">
                  <c:v>1.1538999999999999</c:v>
                </c:pt>
                <c:pt idx="2516">
                  <c:v>1.1625000000000001</c:v>
                </c:pt>
                <c:pt idx="2517">
                  <c:v>1.1682999999999999</c:v>
                </c:pt>
                <c:pt idx="2518">
                  <c:v>1.1695</c:v>
                </c:pt>
                <c:pt idx="2519">
                  <c:v>1.1707000000000001</c:v>
                </c:pt>
                <c:pt idx="2520">
                  <c:v>1.167</c:v>
                </c:pt>
                <c:pt idx="2521">
                  <c:v>1.1599999999999999</c:v>
                </c:pt>
                <c:pt idx="2522">
                  <c:v>1.1617999999999999</c:v>
                </c:pt>
                <c:pt idx="2523">
                  <c:v>1.1584000000000001</c:v>
                </c:pt>
                <c:pt idx="2524">
                  <c:v>1.1632</c:v>
                </c:pt>
                <c:pt idx="2525">
                  <c:v>1.1627000000000001</c:v>
                </c:pt>
                <c:pt idx="2526">
                  <c:v>1.1558999999999999</c:v>
                </c:pt>
                <c:pt idx="2527">
                  <c:v>1.1597999999999999</c:v>
                </c:pt>
                <c:pt idx="2528">
                  <c:v>1.1598999999999999</c:v>
                </c:pt>
                <c:pt idx="2529">
                  <c:v>1.1629</c:v>
                </c:pt>
                <c:pt idx="2530">
                  <c:v>1.1691</c:v>
                </c:pt>
                <c:pt idx="2531">
                  <c:v>1.1632</c:v>
                </c:pt>
                <c:pt idx="2532">
                  <c:v>1.1682999999999999</c:v>
                </c:pt>
                <c:pt idx="2533">
                  <c:v>1.1671</c:v>
                </c:pt>
                <c:pt idx="2534">
                  <c:v>1.1677</c:v>
                </c:pt>
                <c:pt idx="2535">
                  <c:v>1.1776</c:v>
                </c:pt>
                <c:pt idx="2536">
                  <c:v>1.175</c:v>
                </c:pt>
                <c:pt idx="2537">
                  <c:v>1.1753</c:v>
                </c:pt>
                <c:pt idx="2538">
                  <c:v>1.1766000000000001</c:v>
                </c:pt>
                <c:pt idx="2539">
                  <c:v>1.1742999999999999</c:v>
                </c:pt>
                <c:pt idx="2540">
                  <c:v>1.1644000000000001</c:v>
                </c:pt>
                <c:pt idx="2541">
                  <c:v>1.1611</c:v>
                </c:pt>
                <c:pt idx="2542">
                  <c:v>1.1578999999999999</c:v>
                </c:pt>
                <c:pt idx="2543">
                  <c:v>1.1548</c:v>
                </c:pt>
                <c:pt idx="2544">
                  <c:v>1.1504000000000001</c:v>
                </c:pt>
                <c:pt idx="2545">
                  <c:v>1.1513</c:v>
                </c:pt>
                <c:pt idx="2546">
                  <c:v>1.1531</c:v>
                </c:pt>
                <c:pt idx="2547">
                  <c:v>1.1495</c:v>
                </c:pt>
                <c:pt idx="2548">
                  <c:v>1.1496999999999999</c:v>
                </c:pt>
                <c:pt idx="2549">
                  <c:v>1.1523000000000001</c:v>
                </c:pt>
                <c:pt idx="2550">
                  <c:v>1.1597999999999999</c:v>
                </c:pt>
                <c:pt idx="2551">
                  <c:v>1.1564000000000001</c:v>
                </c:pt>
                <c:pt idx="2552">
                  <c:v>1.1579999999999999</c:v>
                </c:pt>
                <c:pt idx="2553">
                  <c:v>1.1576</c:v>
                </c:pt>
                <c:pt idx="2554">
                  <c:v>1.1501999999999999</c:v>
                </c:pt>
                <c:pt idx="2555">
                  <c:v>1.1455</c:v>
                </c:pt>
                <c:pt idx="2556">
                  <c:v>1.1506000000000001</c:v>
                </c:pt>
                <c:pt idx="2557">
                  <c:v>1.1469</c:v>
                </c:pt>
                <c:pt idx="2558">
                  <c:v>1.1473</c:v>
                </c:pt>
                <c:pt idx="2559">
                  <c:v>1.1395999999999999</c:v>
                </c:pt>
                <c:pt idx="2560">
                  <c:v>1.1369</c:v>
                </c:pt>
                <c:pt idx="2561">
                  <c:v>1.1414</c:v>
                </c:pt>
                <c:pt idx="2562">
                  <c:v>1.1384000000000001</c:v>
                </c:pt>
                <c:pt idx="2563">
                  <c:v>1.1345000000000001</c:v>
                </c:pt>
                <c:pt idx="2564">
                  <c:v>1.1319999999999999</c:v>
                </c:pt>
                <c:pt idx="2565">
                  <c:v>1.1406000000000001</c:v>
                </c:pt>
                <c:pt idx="2566">
                  <c:v>1.1393</c:v>
                </c:pt>
                <c:pt idx="2567">
                  <c:v>1.141</c:v>
                </c:pt>
                <c:pt idx="2568">
                  <c:v>1.1415999999999999</c:v>
                </c:pt>
                <c:pt idx="2569">
                  <c:v>1.1438999999999999</c:v>
                </c:pt>
                <c:pt idx="2570">
                  <c:v>1.1362000000000001</c:v>
                </c:pt>
                <c:pt idx="2571">
                  <c:v>1.1333</c:v>
                </c:pt>
                <c:pt idx="2572">
                  <c:v>1.1224000000000001</c:v>
                </c:pt>
                <c:pt idx="2573">
                  <c:v>1.1289</c:v>
                </c:pt>
                <c:pt idx="2574">
                  <c:v>1.1315999999999999</c:v>
                </c:pt>
                <c:pt idx="2575">
                  <c:v>1.1331</c:v>
                </c:pt>
                <c:pt idx="2576">
                  <c:v>1.1412</c:v>
                </c:pt>
                <c:pt idx="2577">
                  <c:v>1.1454</c:v>
                </c:pt>
                <c:pt idx="2578">
                  <c:v>1.1368</c:v>
                </c:pt>
                <c:pt idx="2579">
                  <c:v>1.1384000000000001</c:v>
                </c:pt>
                <c:pt idx="2580">
                  <c:v>1.1403000000000001</c:v>
                </c:pt>
                <c:pt idx="2581">
                  <c:v>1.1333</c:v>
                </c:pt>
                <c:pt idx="2582">
                  <c:v>1.1328</c:v>
                </c:pt>
                <c:pt idx="2583">
                  <c:v>1.1294999999999999</c:v>
                </c:pt>
                <c:pt idx="2584">
                  <c:v>1.1367</c:v>
                </c:pt>
                <c:pt idx="2585">
                  <c:v>1.1386000000000001</c:v>
                </c:pt>
                <c:pt idx="2586">
                  <c:v>1.1312</c:v>
                </c:pt>
                <c:pt idx="2587">
                  <c:v>1.135</c:v>
                </c:pt>
                <c:pt idx="2588">
                  <c:v>1.1344000000000001</c:v>
                </c:pt>
                <c:pt idx="2589">
                  <c:v>1.1346000000000001</c:v>
                </c:pt>
                <c:pt idx="2590">
                  <c:v>1.1379999999999999</c:v>
                </c:pt>
                <c:pt idx="2591">
                  <c:v>1.141</c:v>
                </c:pt>
                <c:pt idx="2592">
                  <c:v>1.1354</c:v>
                </c:pt>
                <c:pt idx="2593">
                  <c:v>1.1319999999999999</c:v>
                </c:pt>
                <c:pt idx="2594">
                  <c:v>1.1363000000000001</c:v>
                </c:pt>
                <c:pt idx="2595">
                  <c:v>1.1361000000000001</c:v>
                </c:pt>
                <c:pt idx="2596">
                  <c:v>1.1307</c:v>
                </c:pt>
                <c:pt idx="2597">
                  <c:v>1.1344000000000001</c:v>
                </c:pt>
                <c:pt idx="2598">
                  <c:v>1.1365000000000001</c:v>
                </c:pt>
                <c:pt idx="2599">
                  <c:v>1.1371</c:v>
                </c:pt>
                <c:pt idx="2600">
                  <c:v>1.1456</c:v>
                </c:pt>
                <c:pt idx="2601">
                  <c:v>1.1359999999999999</c:v>
                </c:pt>
                <c:pt idx="2602">
                  <c:v>1.1402000000000001</c:v>
                </c:pt>
                <c:pt idx="2603">
                  <c:v>1.1402000000000001</c:v>
                </c:pt>
                <c:pt idx="2604">
                  <c:v>1.1355</c:v>
                </c:pt>
                <c:pt idx="2605">
                  <c:v>1.1436999999999999</c:v>
                </c:pt>
                <c:pt idx="2606">
                  <c:v>1.1443000000000001</c:v>
                </c:pt>
                <c:pt idx="2607">
                  <c:v>1.1462000000000001</c:v>
                </c:pt>
                <c:pt idx="2608">
                  <c:v>1.1462000000000001</c:v>
                </c:pt>
                <c:pt idx="2609">
                  <c:v>1.1345000000000001</c:v>
                </c:pt>
                <c:pt idx="2610">
                  <c:v>1.1398999999999999</c:v>
                </c:pt>
                <c:pt idx="2611">
                  <c:v>1.1404000000000001</c:v>
                </c:pt>
                <c:pt idx="2612">
                  <c:v>1.1476</c:v>
                </c:pt>
                <c:pt idx="2613">
                  <c:v>1.1442000000000001</c:v>
                </c:pt>
                <c:pt idx="2614">
                  <c:v>1.1546000000000001</c:v>
                </c:pt>
                <c:pt idx="2615">
                  <c:v>1.1497999999999999</c:v>
                </c:pt>
                <c:pt idx="2616">
                  <c:v>1.1463000000000001</c:v>
                </c:pt>
                <c:pt idx="2617">
                  <c:v>1.1468</c:v>
                </c:pt>
                <c:pt idx="2618">
                  <c:v>1.1416999999999999</c:v>
                </c:pt>
                <c:pt idx="2619">
                  <c:v>1.1396999999999999</c:v>
                </c:pt>
                <c:pt idx="2620">
                  <c:v>1.1391</c:v>
                </c:pt>
                <c:pt idx="2621">
                  <c:v>1.1364000000000001</c:v>
                </c:pt>
                <c:pt idx="2622">
                  <c:v>1.137</c:v>
                </c:pt>
                <c:pt idx="2623">
                  <c:v>1.1361000000000001</c:v>
                </c:pt>
                <c:pt idx="2624">
                  <c:v>1.1379999999999999</c:v>
                </c:pt>
                <c:pt idx="2625">
                  <c:v>1.1315</c:v>
                </c:pt>
                <c:pt idx="2626">
                  <c:v>1.1415</c:v>
                </c:pt>
                <c:pt idx="2627">
                  <c:v>1.1427</c:v>
                </c:pt>
                <c:pt idx="2628">
                  <c:v>1.1433</c:v>
                </c:pt>
                <c:pt idx="2629">
                  <c:v>1.1479999999999999</c:v>
                </c:pt>
                <c:pt idx="2630">
                  <c:v>1.1444000000000001</c:v>
                </c:pt>
                <c:pt idx="2631">
                  <c:v>1.1462000000000001</c:v>
                </c:pt>
                <c:pt idx="2632">
                  <c:v>1.1434</c:v>
                </c:pt>
                <c:pt idx="2633">
                  <c:v>1.1409</c:v>
                </c:pt>
                <c:pt idx="2634">
                  <c:v>1.1367</c:v>
                </c:pt>
                <c:pt idx="2635">
                  <c:v>1.1341000000000001</c:v>
                </c:pt>
                <c:pt idx="2636">
                  <c:v>1.1324000000000001</c:v>
                </c:pt>
                <c:pt idx="2637">
                  <c:v>1.1277999999999999</c:v>
                </c:pt>
                <c:pt idx="2638">
                  <c:v>1.1331</c:v>
                </c:pt>
                <c:pt idx="2639">
                  <c:v>1.1264000000000001</c:v>
                </c:pt>
                <c:pt idx="2640">
                  <c:v>1.129</c:v>
                </c:pt>
                <c:pt idx="2641">
                  <c:v>1.1296999999999999</c:v>
                </c:pt>
                <c:pt idx="2642">
                  <c:v>1.1315</c:v>
                </c:pt>
                <c:pt idx="2643">
                  <c:v>1.1339999999999999</c:v>
                </c:pt>
                <c:pt idx="2644">
                  <c:v>1.1335999999999999</c:v>
                </c:pt>
                <c:pt idx="2645">
                  <c:v>1.1334</c:v>
                </c:pt>
                <c:pt idx="2646">
                  <c:v>1.1334</c:v>
                </c:pt>
                <c:pt idx="2647">
                  <c:v>1.1362000000000001</c:v>
                </c:pt>
                <c:pt idx="2648">
                  <c:v>1.1392</c:v>
                </c:pt>
                <c:pt idx="2649">
                  <c:v>1.1372</c:v>
                </c:pt>
                <c:pt idx="2650">
                  <c:v>1.1372</c:v>
                </c:pt>
                <c:pt idx="2651">
                  <c:v>1.1359999999999999</c:v>
                </c:pt>
                <c:pt idx="2652">
                  <c:v>1.1343000000000001</c:v>
                </c:pt>
                <c:pt idx="2653">
                  <c:v>1.1306</c:v>
                </c:pt>
                <c:pt idx="2654">
                  <c:v>1.1308</c:v>
                </c:pt>
                <c:pt idx="2655">
                  <c:v>1.119</c:v>
                </c:pt>
                <c:pt idx="2656">
                  <c:v>1.1236999999999999</c:v>
                </c:pt>
                <c:pt idx="2657">
                  <c:v>1.1243000000000001</c:v>
                </c:pt>
                <c:pt idx="2658">
                  <c:v>1.1294</c:v>
                </c:pt>
                <c:pt idx="2659">
                  <c:v>1.1331</c:v>
                </c:pt>
                <c:pt idx="2660">
                  <c:v>1.1303000000000001</c:v>
                </c:pt>
                <c:pt idx="2661">
                  <c:v>1.1321000000000001</c:v>
                </c:pt>
                <c:pt idx="2662">
                  <c:v>1.1342000000000001</c:v>
                </c:pt>
                <c:pt idx="2663">
                  <c:v>1.1355</c:v>
                </c:pt>
                <c:pt idx="2664">
                  <c:v>1.1416999999999999</c:v>
                </c:pt>
                <c:pt idx="2665">
                  <c:v>1.137</c:v>
                </c:pt>
                <c:pt idx="2666">
                  <c:v>1.1303000000000001</c:v>
                </c:pt>
                <c:pt idx="2667">
                  <c:v>1.1313</c:v>
                </c:pt>
                <c:pt idx="2668">
                  <c:v>1.1265000000000001</c:v>
                </c:pt>
                <c:pt idx="2669">
                  <c:v>1.1245000000000001</c:v>
                </c:pt>
                <c:pt idx="2670">
                  <c:v>1.1226</c:v>
                </c:pt>
                <c:pt idx="2671">
                  <c:v>1.1214999999999999</c:v>
                </c:pt>
                <c:pt idx="2672">
                  <c:v>1.1211</c:v>
                </c:pt>
                <c:pt idx="2673">
                  <c:v>1.1200000000000001</c:v>
                </c:pt>
                <c:pt idx="2674">
                  <c:v>1.1234999999999999</c:v>
                </c:pt>
                <c:pt idx="2675">
                  <c:v>1.1223000000000001</c:v>
                </c:pt>
                <c:pt idx="2676">
                  <c:v>1.1215999999999999</c:v>
                </c:pt>
                <c:pt idx="2677">
                  <c:v>1.1259999999999999</c:v>
                </c:pt>
                <c:pt idx="2678">
                  <c:v>1.1264000000000001</c:v>
                </c:pt>
                <c:pt idx="2679">
                  <c:v>1.127</c:v>
                </c:pt>
                <c:pt idx="2680">
                  <c:v>1.1254999999999999</c:v>
                </c:pt>
                <c:pt idx="2681">
                  <c:v>1.1296999999999999</c:v>
                </c:pt>
                <c:pt idx="2682">
                  <c:v>1.1302000000000001</c:v>
                </c:pt>
                <c:pt idx="2683">
                  <c:v>1.1283000000000001</c:v>
                </c:pt>
                <c:pt idx="2684">
                  <c:v>1.1298999999999999</c:v>
                </c:pt>
                <c:pt idx="2685">
                  <c:v>1.123</c:v>
                </c:pt>
                <c:pt idx="2686">
                  <c:v>1.1245000000000001</c:v>
                </c:pt>
                <c:pt idx="2687">
                  <c:v>1.1256999999999999</c:v>
                </c:pt>
                <c:pt idx="2688">
                  <c:v>1.1222000000000001</c:v>
                </c:pt>
                <c:pt idx="2689">
                  <c:v>1.1155999999999999</c:v>
                </c:pt>
                <c:pt idx="2690">
                  <c:v>1.1133999999999999</c:v>
                </c:pt>
                <c:pt idx="2691">
                  <c:v>1.1154999999999999</c:v>
                </c:pt>
                <c:pt idx="2692">
                  <c:v>1.1182000000000001</c:v>
                </c:pt>
                <c:pt idx="2693">
                  <c:v>1.1214</c:v>
                </c:pt>
                <c:pt idx="2694">
                  <c:v>1.1193</c:v>
                </c:pt>
                <c:pt idx="2695">
                  <c:v>1.1174999999999999</c:v>
                </c:pt>
                <c:pt idx="2696">
                  <c:v>1.1197999999999999</c:v>
                </c:pt>
                <c:pt idx="2697">
                  <c:v>1.1203000000000001</c:v>
                </c:pt>
                <c:pt idx="2698">
                  <c:v>1.1193</c:v>
                </c:pt>
                <c:pt idx="2699">
                  <c:v>1.119</c:v>
                </c:pt>
                <c:pt idx="2700">
                  <c:v>1.1218999999999999</c:v>
                </c:pt>
                <c:pt idx="2701">
                  <c:v>1.1232</c:v>
                </c:pt>
                <c:pt idx="2702">
                  <c:v>1.1227</c:v>
                </c:pt>
                <c:pt idx="2703">
                  <c:v>1.1208</c:v>
                </c:pt>
                <c:pt idx="2704">
                  <c:v>1.1200000000000001</c:v>
                </c:pt>
                <c:pt idx="2705">
                  <c:v>1.1174999999999999</c:v>
                </c:pt>
                <c:pt idx="2706">
                  <c:v>1.1161000000000001</c:v>
                </c:pt>
                <c:pt idx="2707">
                  <c:v>1.1165</c:v>
                </c:pt>
                <c:pt idx="2708">
                  <c:v>1.1163000000000001</c:v>
                </c:pt>
                <c:pt idx="2709">
                  <c:v>1.1155999999999999</c:v>
                </c:pt>
                <c:pt idx="2710">
                  <c:v>1.1180000000000001</c:v>
                </c:pt>
                <c:pt idx="2711">
                  <c:v>1.1207</c:v>
                </c:pt>
                <c:pt idx="2712">
                  <c:v>1.119</c:v>
                </c:pt>
                <c:pt idx="2713">
                  <c:v>1.1167</c:v>
                </c:pt>
                <c:pt idx="2714">
                  <c:v>1.1135999999999999</c:v>
                </c:pt>
                <c:pt idx="2715">
                  <c:v>1.113</c:v>
                </c:pt>
                <c:pt idx="2716">
                  <c:v>1.117</c:v>
                </c:pt>
                <c:pt idx="2717">
                  <c:v>1.1240000000000001</c:v>
                </c:pt>
                <c:pt idx="2718">
                  <c:v>1.1253</c:v>
                </c:pt>
                <c:pt idx="2719">
                  <c:v>1.1222000000000001</c:v>
                </c:pt>
                <c:pt idx="2720">
                  <c:v>1.1269</c:v>
                </c:pt>
                <c:pt idx="2721">
                  <c:v>1.133</c:v>
                </c:pt>
                <c:pt idx="2722">
                  <c:v>1.1317999999999999</c:v>
                </c:pt>
                <c:pt idx="2723">
                  <c:v>1.1326000000000001</c:v>
                </c:pt>
                <c:pt idx="2724">
                  <c:v>1.1289</c:v>
                </c:pt>
                <c:pt idx="2725">
                  <c:v>1.1273</c:v>
                </c:pt>
                <c:pt idx="2726">
                  <c:v>1.121</c:v>
                </c:pt>
                <c:pt idx="2727">
                  <c:v>1.1215999999999999</c:v>
                </c:pt>
                <c:pt idx="2728">
                  <c:v>1.1196999999999999</c:v>
                </c:pt>
                <c:pt idx="2729">
                  <c:v>1.1228</c:v>
                </c:pt>
                <c:pt idx="2730">
                  <c:v>1.1291</c:v>
                </c:pt>
                <c:pt idx="2731">
                  <c:v>1.1375999999999999</c:v>
                </c:pt>
                <c:pt idx="2732">
                  <c:v>1.1396999999999999</c:v>
                </c:pt>
                <c:pt idx="2733">
                  <c:v>1.1372</c:v>
                </c:pt>
                <c:pt idx="2734">
                  <c:v>1.1366000000000001</c:v>
                </c:pt>
                <c:pt idx="2735">
                  <c:v>1.1367</c:v>
                </c:pt>
                <c:pt idx="2736">
                  <c:v>1.1371</c:v>
                </c:pt>
                <c:pt idx="2737">
                  <c:v>1.1287</c:v>
                </c:pt>
                <c:pt idx="2738">
                  <c:v>1.1286</c:v>
                </c:pt>
                <c:pt idx="2739">
                  <c:v>1.1279999999999999</c:v>
                </c:pt>
                <c:pt idx="2740">
                  <c:v>1.1283000000000001</c:v>
                </c:pt>
                <c:pt idx="2741">
                  <c:v>1.1225000000000001</c:v>
                </c:pt>
                <c:pt idx="2742">
                  <c:v>1.1211</c:v>
                </c:pt>
                <c:pt idx="2743">
                  <c:v>1.1206</c:v>
                </c:pt>
                <c:pt idx="2744">
                  <c:v>1.125</c:v>
                </c:pt>
                <c:pt idx="2745">
                  <c:v>1.1253</c:v>
                </c:pt>
                <c:pt idx="2746">
                  <c:v>1.127</c:v>
                </c:pt>
                <c:pt idx="2747">
                  <c:v>1.1258999999999999</c:v>
                </c:pt>
                <c:pt idx="2748">
                  <c:v>1.1209</c:v>
                </c:pt>
                <c:pt idx="2749">
                  <c:v>1.1222000000000001</c:v>
                </c:pt>
                <c:pt idx="2750">
                  <c:v>1.1273</c:v>
                </c:pt>
                <c:pt idx="2751">
                  <c:v>1.1218999999999999</c:v>
                </c:pt>
                <c:pt idx="2752">
                  <c:v>1.1209</c:v>
                </c:pt>
                <c:pt idx="2753">
                  <c:v>1.1146</c:v>
                </c:pt>
                <c:pt idx="2754">
                  <c:v>1.1135999999999999</c:v>
                </c:pt>
                <c:pt idx="2755">
                  <c:v>1.1145</c:v>
                </c:pt>
                <c:pt idx="2756">
                  <c:v>1.1125</c:v>
                </c:pt>
                <c:pt idx="2757">
                  <c:v>1.1143000000000001</c:v>
                </c:pt>
                <c:pt idx="2758">
                  <c:v>1.1154999999999999</c:v>
                </c:pt>
                <c:pt idx="2759">
                  <c:v>1.1066</c:v>
                </c:pt>
                <c:pt idx="2760">
                  <c:v>1.1093</c:v>
                </c:pt>
                <c:pt idx="2761">
                  <c:v>1.111</c:v>
                </c:pt>
                <c:pt idx="2762">
                  <c:v>1.1200000000000001</c:v>
                </c:pt>
                <c:pt idx="2763">
                  <c:v>1.1200000000000001</c:v>
                </c:pt>
                <c:pt idx="2764">
                  <c:v>1.1203000000000001</c:v>
                </c:pt>
                <c:pt idx="2765">
                  <c:v>1.1183000000000001</c:v>
                </c:pt>
                <c:pt idx="2766">
                  <c:v>1.1205000000000001</c:v>
                </c:pt>
                <c:pt idx="2767">
                  <c:v>1.1213</c:v>
                </c:pt>
                <c:pt idx="2768">
                  <c:v>1.1173999999999999</c:v>
                </c:pt>
                <c:pt idx="2769">
                  <c:v>1.1134999999999999</c:v>
                </c:pt>
                <c:pt idx="2770">
                  <c:v>1.1112</c:v>
                </c:pt>
                <c:pt idx="2771">
                  <c:v>1.1093</c:v>
                </c:pt>
                <c:pt idx="2772">
                  <c:v>1.1081000000000001</c:v>
                </c:pt>
                <c:pt idx="2773">
                  <c:v>1.1101000000000001</c:v>
                </c:pt>
                <c:pt idx="2774">
                  <c:v>1.1085</c:v>
                </c:pt>
                <c:pt idx="2775">
                  <c:v>1.1080000000000001</c:v>
                </c:pt>
                <c:pt idx="2776">
                  <c:v>1.1149</c:v>
                </c:pt>
                <c:pt idx="2777">
                  <c:v>1.1100000000000001</c:v>
                </c:pt>
                <c:pt idx="2778">
                  <c:v>1.109</c:v>
                </c:pt>
                <c:pt idx="2779">
                  <c:v>1.1077999999999999</c:v>
                </c:pt>
                <c:pt idx="2780">
                  <c:v>1.1057999999999999</c:v>
                </c:pt>
                <c:pt idx="2781">
                  <c:v>1.0983000000000001</c:v>
                </c:pt>
                <c:pt idx="2782">
                  <c:v>1.0969</c:v>
                </c:pt>
                <c:pt idx="2783">
                  <c:v>1.0967</c:v>
                </c:pt>
                <c:pt idx="2784">
                  <c:v>1.1027</c:v>
                </c:pt>
                <c:pt idx="2785">
                  <c:v>1.1035999999999999</c:v>
                </c:pt>
                <c:pt idx="2786">
                  <c:v>1.1029</c:v>
                </c:pt>
                <c:pt idx="2787">
                  <c:v>1.1048</c:v>
                </c:pt>
                <c:pt idx="2788">
                  <c:v>1.1043000000000001</c:v>
                </c:pt>
                <c:pt idx="2789">
                  <c:v>1.1012</c:v>
                </c:pt>
                <c:pt idx="2790">
                  <c:v>1.1062000000000001</c:v>
                </c:pt>
                <c:pt idx="2791">
                  <c:v>1.1075999999999999</c:v>
                </c:pt>
                <c:pt idx="2792">
                  <c:v>1.1002000000000001</c:v>
                </c:pt>
                <c:pt idx="2793">
                  <c:v>1.1073999999999999</c:v>
                </c:pt>
                <c:pt idx="2794">
                  <c:v>1.1032</c:v>
                </c:pt>
                <c:pt idx="2795">
                  <c:v>1.1045</c:v>
                </c:pt>
                <c:pt idx="2796">
                  <c:v>1.1017999999999999</c:v>
                </c:pt>
                <c:pt idx="2797">
                  <c:v>1.099</c:v>
                </c:pt>
                <c:pt idx="2798">
                  <c:v>1.1016999999999999</c:v>
                </c:pt>
                <c:pt idx="2799">
                  <c:v>1.0943000000000001</c:v>
                </c:pt>
                <c:pt idx="2800">
                  <c:v>1.0921000000000001</c:v>
                </c:pt>
                <c:pt idx="2801">
                  <c:v>1.0943000000000001</c:v>
                </c:pt>
                <c:pt idx="2802">
                  <c:v>1.0902000000000001</c:v>
                </c:pt>
                <c:pt idx="2803">
                  <c:v>1.0935999999999999</c:v>
                </c:pt>
                <c:pt idx="2804">
                  <c:v>1.0959000000000001</c:v>
                </c:pt>
                <c:pt idx="2805">
                  <c:v>1.097</c:v>
                </c:pt>
                <c:pt idx="2806">
                  <c:v>1.0978000000000001</c:v>
                </c:pt>
                <c:pt idx="2807">
                  <c:v>1.097</c:v>
                </c:pt>
                <c:pt idx="2808">
                  <c:v>1.0956999999999999</c:v>
                </c:pt>
                <c:pt idx="2809">
                  <c:v>1.0971</c:v>
                </c:pt>
                <c:pt idx="2810">
                  <c:v>1.1008</c:v>
                </c:pt>
                <c:pt idx="2811">
                  <c:v>1.1035999999999999</c:v>
                </c:pt>
                <c:pt idx="2812">
                  <c:v>1.1023000000000001</c:v>
                </c:pt>
                <c:pt idx="2813">
                  <c:v>1.1032999999999999</c:v>
                </c:pt>
                <c:pt idx="2814">
                  <c:v>1.1073</c:v>
                </c:pt>
                <c:pt idx="2815">
                  <c:v>1.1123000000000001</c:v>
                </c:pt>
                <c:pt idx="2816">
                  <c:v>1.1164000000000001</c:v>
                </c:pt>
                <c:pt idx="2817">
                  <c:v>1.1148</c:v>
                </c:pt>
                <c:pt idx="2818">
                  <c:v>1.1128</c:v>
                </c:pt>
                <c:pt idx="2819">
                  <c:v>1.1132</c:v>
                </c:pt>
                <c:pt idx="2820">
                  <c:v>1.1102000000000001</c:v>
                </c:pt>
                <c:pt idx="2821">
                  <c:v>1.1079000000000001</c:v>
                </c:pt>
                <c:pt idx="2822">
                  <c:v>1.1100000000000001</c:v>
                </c:pt>
                <c:pt idx="2823">
                  <c:v>1.1112</c:v>
                </c:pt>
                <c:pt idx="2824">
                  <c:v>1.1147</c:v>
                </c:pt>
                <c:pt idx="2825">
                  <c:v>1.1149</c:v>
                </c:pt>
                <c:pt idx="2826">
                  <c:v>1.1165</c:v>
                </c:pt>
                <c:pt idx="2827">
                  <c:v>1.1127</c:v>
                </c:pt>
                <c:pt idx="2828">
                  <c:v>1.1074999999999999</c:v>
                </c:pt>
                <c:pt idx="2829">
                  <c:v>1.1067</c:v>
                </c:pt>
                <c:pt idx="2830">
                  <c:v>1.1051</c:v>
                </c:pt>
                <c:pt idx="2831">
                  <c:v>1.1021000000000001</c:v>
                </c:pt>
                <c:pt idx="2832">
                  <c:v>1.1033999999999999</c:v>
                </c:pt>
                <c:pt idx="2833">
                  <c:v>1.101</c:v>
                </c:pt>
                <c:pt idx="2834">
                  <c:v>1.1004</c:v>
                </c:pt>
                <c:pt idx="2835">
                  <c:v>1.1019000000000001</c:v>
                </c:pt>
                <c:pt idx="2836">
                  <c:v>1.1052999999999999</c:v>
                </c:pt>
                <c:pt idx="2837">
                  <c:v>1.1073</c:v>
                </c:pt>
                <c:pt idx="2838">
                  <c:v>1.1075999999999999</c:v>
                </c:pt>
                <c:pt idx="2839">
                  <c:v>1.1071</c:v>
                </c:pt>
                <c:pt idx="2840">
                  <c:v>1.1062000000000001</c:v>
                </c:pt>
                <c:pt idx="2841">
                  <c:v>1.1022000000000001</c:v>
                </c:pt>
                <c:pt idx="2842">
                  <c:v>1.1009</c:v>
                </c:pt>
                <c:pt idx="2843">
                  <c:v>1.1025</c:v>
                </c:pt>
                <c:pt idx="2844">
                  <c:v>1.1002000000000001</c:v>
                </c:pt>
                <c:pt idx="2845">
                  <c:v>1.1009</c:v>
                </c:pt>
                <c:pt idx="2846">
                  <c:v>1.1015999999999999</c:v>
                </c:pt>
                <c:pt idx="2847">
                  <c:v>1.1077999999999999</c:v>
                </c:pt>
                <c:pt idx="2848">
                  <c:v>1.1079000000000001</c:v>
                </c:pt>
                <c:pt idx="2849">
                  <c:v>1.1079000000000001</c:v>
                </c:pt>
                <c:pt idx="2850">
                  <c:v>1.1106</c:v>
                </c:pt>
                <c:pt idx="2851">
                  <c:v>1.1056999999999999</c:v>
                </c:pt>
                <c:pt idx="2852">
                  <c:v>1.1063000000000001</c:v>
                </c:pt>
                <c:pt idx="2853">
                  <c:v>1.1093999999999999</c:v>
                </c:pt>
                <c:pt idx="2854">
                  <c:v>1.1133999999999999</c:v>
                </c:pt>
                <c:pt idx="2855">
                  <c:v>1.1126</c:v>
                </c:pt>
                <c:pt idx="2856">
                  <c:v>1.1114999999999999</c:v>
                </c:pt>
                <c:pt idx="2857">
                  <c:v>1.1145</c:v>
                </c:pt>
                <c:pt idx="2858">
                  <c:v>1.1148</c:v>
                </c:pt>
                <c:pt idx="2859">
                  <c:v>1.1116999999999999</c:v>
                </c:pt>
                <c:pt idx="2860">
                  <c:v>1.1123000000000001</c:v>
                </c:pt>
                <c:pt idx="2861">
                  <c:v>1.1079000000000001</c:v>
                </c:pt>
                <c:pt idx="2862">
                  <c:v>1.1091</c:v>
                </c:pt>
                <c:pt idx="2863">
                  <c:v>1.1084000000000001</c:v>
                </c:pt>
                <c:pt idx="2864">
                  <c:v>1.1084000000000001</c:v>
                </c:pt>
                <c:pt idx="2865">
                  <c:v>1.1100000000000001</c:v>
                </c:pt>
                <c:pt idx="2866">
                  <c:v>1.1180000000000001</c:v>
                </c:pt>
                <c:pt idx="2867">
                  <c:v>1.1203000000000001</c:v>
                </c:pt>
                <c:pt idx="2868">
                  <c:v>1.1215999999999999</c:v>
                </c:pt>
                <c:pt idx="2869">
                  <c:v>1.1215999999999999</c:v>
                </c:pt>
                <c:pt idx="2870">
                  <c:v>1.1173999999999999</c:v>
                </c:pt>
                <c:pt idx="2871">
                  <c:v>1.1162000000000001</c:v>
                </c:pt>
                <c:pt idx="2872">
                  <c:v>1.1194</c:v>
                </c:pt>
                <c:pt idx="2873">
                  <c:v>1.1146</c:v>
                </c:pt>
                <c:pt idx="2874">
                  <c:v>1.111</c:v>
                </c:pt>
                <c:pt idx="2875">
                  <c:v>1.1106</c:v>
                </c:pt>
                <c:pt idx="2876">
                  <c:v>1.1117999999999999</c:v>
                </c:pt>
                <c:pt idx="2877">
                  <c:v>1.1135999999999999</c:v>
                </c:pt>
                <c:pt idx="2878">
                  <c:v>1.1125</c:v>
                </c:pt>
                <c:pt idx="2879">
                  <c:v>1.1149</c:v>
                </c:pt>
                <c:pt idx="2880">
                  <c:v>1.1138999999999999</c:v>
                </c:pt>
                <c:pt idx="2881">
                  <c:v>1.1093999999999999</c:v>
                </c:pt>
                <c:pt idx="2882">
                  <c:v>1.1095999999999999</c:v>
                </c:pt>
                <c:pt idx="2883">
                  <c:v>1.1085</c:v>
                </c:pt>
                <c:pt idx="2884">
                  <c:v>1.1093999999999999</c:v>
                </c:pt>
                <c:pt idx="2885">
                  <c:v>1.1059000000000001</c:v>
                </c:pt>
                <c:pt idx="2886">
                  <c:v>1.1027</c:v>
                </c:pt>
                <c:pt idx="2887">
                  <c:v>1.1017999999999999</c:v>
                </c:pt>
                <c:pt idx="2888">
                  <c:v>1.1021000000000001</c:v>
                </c:pt>
                <c:pt idx="2889">
                  <c:v>1.1005</c:v>
                </c:pt>
                <c:pt idx="2890">
                  <c:v>1.1032999999999999</c:v>
                </c:pt>
                <c:pt idx="2891">
                  <c:v>1.109</c:v>
                </c:pt>
                <c:pt idx="2892">
                  <c:v>1.1061000000000001</c:v>
                </c:pt>
                <c:pt idx="2893">
                  <c:v>1.1045</c:v>
                </c:pt>
                <c:pt idx="2894">
                  <c:v>1.0998000000000001</c:v>
                </c:pt>
                <c:pt idx="2895">
                  <c:v>1.0980000000000001</c:v>
                </c:pt>
                <c:pt idx="2896">
                  <c:v>1.0943000000000001</c:v>
                </c:pt>
                <c:pt idx="2897">
                  <c:v>1.0912999999999999</c:v>
                </c:pt>
                <c:pt idx="2898">
                  <c:v>1.0918000000000001</c:v>
                </c:pt>
                <c:pt idx="2899">
                  <c:v>1.0875999999999999</c:v>
                </c:pt>
                <c:pt idx="2900">
                  <c:v>1.0840000000000001</c:v>
                </c:pt>
                <c:pt idx="2901">
                  <c:v>1.0840000000000001</c:v>
                </c:pt>
                <c:pt idx="2902">
                  <c:v>1.0835999999999999</c:v>
                </c:pt>
                <c:pt idx="2903">
                  <c:v>1.0793999999999999</c:v>
                </c:pt>
                <c:pt idx="2904">
                  <c:v>1.0811999999999999</c:v>
                </c:pt>
                <c:pt idx="2905">
                  <c:v>1.0786</c:v>
                </c:pt>
                <c:pt idx="2906">
                  <c:v>1.0853999999999999</c:v>
                </c:pt>
                <c:pt idx="2907">
                  <c:v>1.0852999999999999</c:v>
                </c:pt>
                <c:pt idx="2908">
                  <c:v>1.0882000000000001</c:v>
                </c:pt>
                <c:pt idx="2909">
                  <c:v>1.0886</c:v>
                </c:pt>
                <c:pt idx="2910">
                  <c:v>1.0995999999999999</c:v>
                </c:pt>
                <c:pt idx="2911">
                  <c:v>1.1041000000000001</c:v>
                </c:pt>
                <c:pt idx="2912">
                  <c:v>1.1131</c:v>
                </c:pt>
                <c:pt idx="2913">
                  <c:v>1.1181000000000001</c:v>
                </c:pt>
                <c:pt idx="2914">
                  <c:v>1.1133999999999999</c:v>
                </c:pt>
                <c:pt idx="2915">
                  <c:v>1.1236999999999999</c:v>
                </c:pt>
                <c:pt idx="2916">
                  <c:v>1.1319999999999999</c:v>
                </c:pt>
                <c:pt idx="2917">
                  <c:v>1.1453</c:v>
                </c:pt>
                <c:pt idx="2918">
                  <c:v>1.1292</c:v>
                </c:pt>
                <c:pt idx="2919">
                  <c:v>1.1276999999999999</c:v>
                </c:pt>
                <c:pt idx="2920">
                  <c:v>1.1203000000000001</c:v>
                </c:pt>
                <c:pt idx="2921">
                  <c:v>1.1064000000000001</c:v>
                </c:pt>
                <c:pt idx="2922">
                  <c:v>1.1184000000000001</c:v>
                </c:pt>
                <c:pt idx="2923">
                  <c:v>1.1011</c:v>
                </c:pt>
                <c:pt idx="2924">
                  <c:v>1.0908</c:v>
                </c:pt>
                <c:pt idx="2925">
                  <c:v>1.0689</c:v>
                </c:pt>
                <c:pt idx="2926">
                  <c:v>1.0641</c:v>
                </c:pt>
                <c:pt idx="2927">
                  <c:v>1.0726</c:v>
                </c:pt>
                <c:pt idx="2928">
                  <c:v>1.077</c:v>
                </c:pt>
                <c:pt idx="2929">
                  <c:v>1.0892999999999999</c:v>
                </c:pt>
                <c:pt idx="2930">
                  <c:v>1.1042000000000001</c:v>
                </c:pt>
                <c:pt idx="2931">
                  <c:v>1.1125</c:v>
                </c:pt>
                <c:pt idx="2932">
                  <c:v>1.105</c:v>
                </c:pt>
                <c:pt idx="2933">
                  <c:v>1.1019000000000001</c:v>
                </c:pt>
                <c:pt idx="2934">
                  <c:v>1.0958000000000001</c:v>
                </c:pt>
                <c:pt idx="2935">
                  <c:v>1.0865</c:v>
                </c:pt>
                <c:pt idx="2936">
                  <c:v>1.0821000000000001</c:v>
                </c:pt>
                <c:pt idx="2937">
                  <c:v>1.0795999999999999</c:v>
                </c:pt>
                <c:pt idx="2938">
                  <c:v>1.0898000000000001</c:v>
                </c:pt>
                <c:pt idx="2939">
                  <c:v>1.0852999999999999</c:v>
                </c:pt>
                <c:pt idx="2940">
                  <c:v>1.093</c:v>
                </c:pt>
                <c:pt idx="2941">
                  <c:v>1.0933999999999999</c:v>
                </c:pt>
                <c:pt idx="2942">
                  <c:v>1.0912999999999999</c:v>
                </c:pt>
                <c:pt idx="2943">
                  <c:v>1.0982000000000001</c:v>
                </c:pt>
                <c:pt idx="2944">
                  <c:v>1.0915999999999999</c:v>
                </c:pt>
                <c:pt idx="2945">
                  <c:v>1.0837000000000001</c:v>
                </c:pt>
                <c:pt idx="2946">
                  <c:v>1.0868</c:v>
                </c:pt>
                <c:pt idx="2947">
                  <c:v>1.0862000000000001</c:v>
                </c:pt>
                <c:pt idx="2948">
                  <c:v>1.0860000000000001</c:v>
                </c:pt>
                <c:pt idx="2949">
                  <c:v>1.0815999999999999</c:v>
                </c:pt>
                <c:pt idx="2950">
                  <c:v>1.0772999999999999</c:v>
                </c:pt>
                <c:pt idx="2951">
                  <c:v>1.0805</c:v>
                </c:pt>
                <c:pt idx="2952">
                  <c:v>1.0827</c:v>
                </c:pt>
                <c:pt idx="2953">
                  <c:v>1.0826</c:v>
                </c:pt>
                <c:pt idx="2954">
                  <c:v>1.0872999999999999</c:v>
                </c:pt>
                <c:pt idx="2955">
                  <c:v>1.0952999999999999</c:v>
                </c:pt>
                <c:pt idx="2956">
                  <c:v>1.0981000000000001</c:v>
                </c:pt>
                <c:pt idx="2957">
                  <c:v>1.0901000000000001</c:v>
                </c:pt>
                <c:pt idx="2958">
                  <c:v>1.0842000000000001</c:v>
                </c:pt>
                <c:pt idx="2959">
                  <c:v>1.0793999999999999</c:v>
                </c:pt>
                <c:pt idx="2960">
                  <c:v>1.0828</c:v>
                </c:pt>
                <c:pt idx="2961">
                  <c:v>1.0835999999999999</c:v>
                </c:pt>
                <c:pt idx="2962">
                  <c:v>1.0812999999999999</c:v>
                </c:pt>
                <c:pt idx="2963">
                  <c:v>1.0847</c:v>
                </c:pt>
                <c:pt idx="2964">
                  <c:v>1.0818000000000001</c:v>
                </c:pt>
                <c:pt idx="2965">
                  <c:v>1.0798000000000001</c:v>
                </c:pt>
                <c:pt idx="2966">
                  <c:v>1.0813999999999999</c:v>
                </c:pt>
                <c:pt idx="2967">
                  <c:v>1.0918000000000001</c:v>
                </c:pt>
                <c:pt idx="2968">
                  <c:v>1.0924</c:v>
                </c:pt>
                <c:pt idx="2969">
                  <c:v>1.0979000000000001</c:v>
                </c:pt>
                <c:pt idx="2970">
                  <c:v>1.0947</c:v>
                </c:pt>
                <c:pt idx="2971">
                  <c:v>1.0898000000000001</c:v>
                </c:pt>
                <c:pt idx="2972">
                  <c:v>1.0895999999999999</c:v>
                </c:pt>
                <c:pt idx="2973">
                  <c:v>1.0987</c:v>
                </c:pt>
                <c:pt idx="2974">
                  <c:v>1.1000000000000001</c:v>
                </c:pt>
                <c:pt idx="2975">
                  <c:v>1.1077999999999999</c:v>
                </c:pt>
                <c:pt idx="2976">
                  <c:v>1.1089</c:v>
                </c:pt>
                <c:pt idx="2977">
                  <c:v>1.1134999999999999</c:v>
                </c:pt>
                <c:pt idx="2978">
                  <c:v>1.1165</c:v>
                </c:pt>
                <c:pt idx="2979">
                  <c:v>1.1236999999999999</c:v>
                </c:pt>
                <c:pt idx="2980">
                  <c:v>1.1327</c:v>
                </c:pt>
                <c:pt idx="2981">
                  <c:v>1.1298999999999999</c:v>
                </c:pt>
                <c:pt idx="2982">
                  <c:v>1.1294</c:v>
                </c:pt>
                <c:pt idx="2983">
                  <c:v>1.1336999999999999</c:v>
                </c:pt>
                <c:pt idx="2984">
                  <c:v>1.1368</c:v>
                </c:pt>
                <c:pt idx="2985">
                  <c:v>1.1292</c:v>
                </c:pt>
                <c:pt idx="2986">
                  <c:v>1.1238999999999999</c:v>
                </c:pt>
                <c:pt idx="2987">
                  <c:v>1.1316999999999999</c:v>
                </c:pt>
                <c:pt idx="2988">
                  <c:v>1.1264000000000001</c:v>
                </c:pt>
                <c:pt idx="2989">
                  <c:v>1.1237999999999999</c:v>
                </c:pt>
                <c:pt idx="2990">
                  <c:v>1.1207</c:v>
                </c:pt>
                <c:pt idx="2991">
                  <c:v>1.1189</c:v>
                </c:pt>
                <c:pt idx="2992">
                  <c:v>1.1257999999999999</c:v>
                </c:pt>
                <c:pt idx="2993">
                  <c:v>1.1304000000000001</c:v>
                </c:pt>
                <c:pt idx="2994">
                  <c:v>1.1251</c:v>
                </c:pt>
                <c:pt idx="2995">
                  <c:v>1.1221000000000001</c:v>
                </c:pt>
                <c:pt idx="2996">
                  <c:v>1.1227</c:v>
                </c:pt>
                <c:pt idx="2997">
                  <c:v>1.1236999999999999</c:v>
                </c:pt>
                <c:pt idx="2998">
                  <c:v>1.1215999999999999</c:v>
                </c:pt>
                <c:pt idx="2999">
                  <c:v>1.1251</c:v>
                </c:pt>
                <c:pt idx="3000">
                  <c:v>1.1240000000000001</c:v>
                </c:pt>
                <c:pt idx="3001">
                  <c:v>1.1243000000000001</c:v>
                </c:pt>
                <c:pt idx="3002">
                  <c:v>1.131</c:v>
                </c:pt>
                <c:pt idx="3003">
                  <c:v>1.127</c:v>
                </c:pt>
                <c:pt idx="3004">
                  <c:v>1.1332</c:v>
                </c:pt>
                <c:pt idx="3005">
                  <c:v>1.1283000000000001</c:v>
                </c:pt>
                <c:pt idx="3006">
                  <c:v>1.1301000000000001</c:v>
                </c:pt>
                <c:pt idx="3007">
                  <c:v>1.1347</c:v>
                </c:pt>
                <c:pt idx="3008">
                  <c:v>1.1393</c:v>
                </c:pt>
                <c:pt idx="3009">
                  <c:v>1.1411</c:v>
                </c:pt>
                <c:pt idx="3010">
                  <c:v>1.1383000000000001</c:v>
                </c:pt>
                <c:pt idx="3011">
                  <c:v>1.1437999999999999</c:v>
                </c:pt>
                <c:pt idx="3012">
                  <c:v>1.1447000000000001</c:v>
                </c:pt>
                <c:pt idx="3013">
                  <c:v>1.1521999999999999</c:v>
                </c:pt>
                <c:pt idx="3014">
                  <c:v>1.1568000000000001</c:v>
                </c:pt>
                <c:pt idx="3015">
                  <c:v>1.1591</c:v>
                </c:pt>
                <c:pt idx="3016">
                  <c:v>1.1637999999999999</c:v>
                </c:pt>
                <c:pt idx="3017">
                  <c:v>1.1749000000000001</c:v>
                </c:pt>
                <c:pt idx="3018">
                  <c:v>1.1718</c:v>
                </c:pt>
                <c:pt idx="3019">
                  <c:v>1.1788000000000001</c:v>
                </c:pt>
                <c:pt idx="3020">
                  <c:v>1.1845000000000001</c:v>
                </c:pt>
                <c:pt idx="3021">
                  <c:v>1.1789000000000001</c:v>
                </c:pt>
                <c:pt idx="3022">
                  <c:v>1.1767000000000001</c:v>
                </c:pt>
                <c:pt idx="3023">
                  <c:v>1.1798</c:v>
                </c:pt>
                <c:pt idx="3024">
                  <c:v>1.1859999999999999</c:v>
                </c:pt>
                <c:pt idx="3025">
                  <c:v>1.1879999999999999</c:v>
                </c:pt>
                <c:pt idx="3026">
                  <c:v>1.1781999999999999</c:v>
                </c:pt>
                <c:pt idx="3027">
                  <c:v>1.1740999999999999</c:v>
                </c:pt>
                <c:pt idx="3028">
                  <c:v>1.1732</c:v>
                </c:pt>
                <c:pt idx="3029">
                  <c:v>1.1789000000000001</c:v>
                </c:pt>
                <c:pt idx="3030">
                  <c:v>1.1812</c:v>
                </c:pt>
                <c:pt idx="3031">
                  <c:v>1.1839999999999999</c:v>
                </c:pt>
                <c:pt idx="3032">
                  <c:v>1.1874</c:v>
                </c:pt>
                <c:pt idx="3033">
                  <c:v>1.1938</c:v>
                </c:pt>
                <c:pt idx="3034">
                  <c:v>1.1845000000000001</c:v>
                </c:pt>
                <c:pt idx="3035">
                  <c:v>1.1862999999999999</c:v>
                </c:pt>
                <c:pt idx="3036">
                  <c:v>1.1789000000000001</c:v>
                </c:pt>
                <c:pt idx="3037">
                  <c:v>1.1788000000000001</c:v>
                </c:pt>
                <c:pt idx="3038">
                  <c:v>1.1835</c:v>
                </c:pt>
                <c:pt idx="3039">
                  <c:v>1.1829000000000001</c:v>
                </c:pt>
                <c:pt idx="3040">
                  <c:v>1.1822999999999999</c:v>
                </c:pt>
                <c:pt idx="3041">
                  <c:v>1.1895</c:v>
                </c:pt>
                <c:pt idx="3042">
                  <c:v>1.1933</c:v>
                </c:pt>
                <c:pt idx="3043">
                  <c:v>1.1914</c:v>
                </c:pt>
                <c:pt idx="3044">
                  <c:v>1.1852</c:v>
                </c:pt>
                <c:pt idx="3045">
                  <c:v>1.1855</c:v>
                </c:pt>
                <c:pt idx="3046">
                  <c:v>1.1846000000000001</c:v>
                </c:pt>
                <c:pt idx="3047">
                  <c:v>1.1812</c:v>
                </c:pt>
                <c:pt idx="3048">
                  <c:v>1.1779999999999999</c:v>
                </c:pt>
                <c:pt idx="3049">
                  <c:v>1.1805000000000001</c:v>
                </c:pt>
                <c:pt idx="3050">
                  <c:v>1.1815</c:v>
                </c:pt>
                <c:pt idx="3051">
                  <c:v>1.1840999999999999</c:v>
                </c:pt>
                <c:pt idx="3052">
                  <c:v>1.1863999999999999</c:v>
                </c:pt>
                <c:pt idx="3053">
                  <c:v>1.1848000000000001</c:v>
                </c:pt>
                <c:pt idx="3054">
                  <c:v>1.1800999999999999</c:v>
                </c:pt>
                <c:pt idx="3055">
                  <c:v>1.1848000000000001</c:v>
                </c:pt>
                <c:pt idx="3056">
                  <c:v>1.1847000000000001</c:v>
                </c:pt>
                <c:pt idx="3057">
                  <c:v>1.1769000000000001</c:v>
                </c:pt>
                <c:pt idx="3058">
                  <c:v>1.1708000000000001</c:v>
                </c:pt>
                <c:pt idx="3059">
                  <c:v>1.1655</c:v>
                </c:pt>
                <c:pt idx="3060">
                  <c:v>1.1673</c:v>
                </c:pt>
                <c:pt idx="3061">
                  <c:v>1.1636</c:v>
                </c:pt>
                <c:pt idx="3062">
                  <c:v>1.1666000000000001</c:v>
                </c:pt>
                <c:pt idx="3063">
                  <c:v>1.1738999999999999</c:v>
                </c:pt>
                <c:pt idx="3064">
                  <c:v>1.1725000000000001</c:v>
                </c:pt>
                <c:pt idx="3065">
                  <c:v>1.1746000000000001</c:v>
                </c:pt>
                <c:pt idx="3066">
                  <c:v>1.1716</c:v>
                </c:pt>
                <c:pt idx="3067">
                  <c:v>1.1786000000000001</c:v>
                </c:pt>
                <c:pt idx="3068">
                  <c:v>1.1745000000000001</c:v>
                </c:pt>
                <c:pt idx="3069">
                  <c:v>1.1766000000000001</c:v>
                </c:pt>
                <c:pt idx="3070">
                  <c:v>1.1758</c:v>
                </c:pt>
                <c:pt idx="3071">
                  <c:v>1.1827000000000001</c:v>
                </c:pt>
                <c:pt idx="3072">
                  <c:v>1.1812</c:v>
                </c:pt>
                <c:pt idx="3073">
                  <c:v>1.1745000000000001</c:v>
                </c:pt>
                <c:pt idx="3074">
                  <c:v>1.1749000000000001</c:v>
                </c:pt>
                <c:pt idx="3075">
                  <c:v>1.1707000000000001</c:v>
                </c:pt>
                <c:pt idx="3076">
                  <c:v>1.1718</c:v>
                </c:pt>
                <c:pt idx="3077">
                  <c:v>1.1768000000000001</c:v>
                </c:pt>
                <c:pt idx="3078">
                  <c:v>1.1826000000000001</c:v>
                </c:pt>
                <c:pt idx="3079">
                  <c:v>1.1856</c:v>
                </c:pt>
                <c:pt idx="3080">
                  <c:v>1.1818</c:v>
                </c:pt>
                <c:pt idx="3081">
                  <c:v>1.1859</c:v>
                </c:pt>
                <c:pt idx="3082">
                  <c:v>1.1809000000000001</c:v>
                </c:pt>
                <c:pt idx="3083">
                  <c:v>1.181</c:v>
                </c:pt>
                <c:pt idx="3084">
                  <c:v>1.175</c:v>
                </c:pt>
                <c:pt idx="3085">
                  <c:v>1.1673</c:v>
                </c:pt>
                <c:pt idx="3086">
                  <c:v>1.165</c:v>
                </c:pt>
                <c:pt idx="3087">
                  <c:v>1.1640999999999999</c:v>
                </c:pt>
                <c:pt idx="3088">
                  <c:v>1.1717</c:v>
                </c:pt>
              </c:numCache>
            </c:numRef>
          </c:val>
          <c:smooth val="0"/>
        </c:ser>
        <c:dLbls>
          <c:showLegendKey val="0"/>
          <c:showVal val="0"/>
          <c:showCatName val="0"/>
          <c:showSerName val="0"/>
          <c:showPercent val="0"/>
          <c:showBubbleSize val="0"/>
        </c:dLbls>
        <c:marker val="1"/>
        <c:smooth val="0"/>
        <c:axId val="169399808"/>
        <c:axId val="169401728"/>
      </c:lineChart>
      <c:dateAx>
        <c:axId val="169399808"/>
        <c:scaling>
          <c:orientation val="minMax"/>
        </c:scaling>
        <c:delete val="0"/>
        <c:axPos val="b"/>
        <c:numFmt formatCode="yyyy" sourceLinked="0"/>
        <c:majorTickMark val="none"/>
        <c:minorTickMark val="none"/>
        <c:tickLblPos val="low"/>
        <c:spPr>
          <a:noFill/>
          <a:ln w="19050" cap="flat" cmpd="sng" algn="ctr">
            <a:solidFill>
              <a:schemeClr val="tx1"/>
            </a:solidFill>
            <a:prstDash val="solid"/>
            <a:round/>
          </a:ln>
          <a:effectLst/>
        </c:spPr>
        <c:txPr>
          <a:bodyPr/>
          <a:lstStyle/>
          <a:p>
            <a:pPr>
              <a:defRPr sz="1600">
                <a:latin typeface="Frutiger 45 Light" panose="020B0603020202020204" pitchFamily="34" charset="0"/>
              </a:defRPr>
            </a:pPr>
            <a:endParaRPr lang="en-US"/>
          </a:p>
        </c:txPr>
        <c:crossAx val="169401728"/>
        <c:crosses val="autoZero"/>
        <c:auto val="1"/>
        <c:lblOffset val="100"/>
        <c:baseTimeUnit val="days"/>
      </c:dateAx>
      <c:valAx>
        <c:axId val="169401728"/>
        <c:scaling>
          <c:orientation val="minMax"/>
          <c:min val="1"/>
        </c:scaling>
        <c:delete val="0"/>
        <c:axPos val="l"/>
        <c:majorGridlines>
          <c:spPr>
            <a:ln w="3175">
              <a:solidFill>
                <a:schemeClr val="bg1">
                  <a:lumMod val="95000"/>
                </a:schemeClr>
              </a:solidFill>
            </a:ln>
          </c:spPr>
        </c:majorGridlines>
        <c:numFmt formatCode="General" sourceLinked="1"/>
        <c:majorTickMark val="none"/>
        <c:minorTickMark val="none"/>
        <c:tickLblPos val="nextTo"/>
        <c:spPr>
          <a:noFill/>
          <a:ln w="9525" cap="flat" cmpd="sng" algn="ctr">
            <a:noFill/>
            <a:prstDash val="solid"/>
            <a:round/>
          </a:ln>
          <a:effectLst/>
          <a:extLst>
            <a:ext uri="{91240B29-F687-4F45-9708-019B960494DF}">
              <a14:hiddenLine xmlns:a14="http://schemas.microsoft.com/office/drawing/2010/main" w="9525" cap="flat" cmpd="sng" algn="ctr">
                <a:solidFill>
                  <a:sysClr val="windowText" lastClr="000000">
                    <a:tint val="75000"/>
                    <a:shade val="95000"/>
                    <a:satMod val="105000"/>
                  </a:sysClr>
                </a:solidFill>
                <a:prstDash val="solid"/>
                <a:round/>
              </a14:hiddenLine>
            </a:ext>
          </a:extLst>
        </c:spPr>
        <c:txPr>
          <a:bodyPr/>
          <a:lstStyle/>
          <a:p>
            <a:pPr>
              <a:defRPr sz="1600">
                <a:latin typeface="Frutiger 45 Light" panose="020B0603020202020204" pitchFamily="34" charset="0"/>
              </a:defRPr>
            </a:pPr>
            <a:endParaRPr lang="en-US"/>
          </a:p>
        </c:txPr>
        <c:crossAx val="169399808"/>
        <c:crosses val="autoZero"/>
        <c:crossBetween val="between"/>
      </c:valAx>
      <c:spPr>
        <a:solidFill>
          <a:srgbClr val="FFFFFF"/>
        </a:solidFill>
      </c:spPr>
    </c:plotArea>
    <c:plotVisOnly val="1"/>
    <c:dispBlanksAs val="gap"/>
    <c:showDLblsOverMax val="0"/>
  </c:chart>
  <c:spPr>
    <a:solidFill>
      <a:srgbClr val="FFFFFF"/>
    </a:solidFill>
    <a:ln w="9525" cap="flat" cmpd="sng" algn="ctr">
      <a:noFill/>
      <a:prstDash val="solid"/>
      <a:round/>
    </a:ln>
    <a:effectLst/>
    <a:extLst>
      <a:ext uri="{91240B29-F687-4F45-9708-019B960494DF}">
        <a14:hiddenLine xmlns:a14="http://schemas.microsoft.com/office/drawing/2010/main" w="9525" cap="flat" cmpd="sng" algn="ctr">
          <a:solidFill>
            <a:sysClr val="windowText" lastClr="000000">
              <a:tint val="75000"/>
              <a:shade val="95000"/>
              <a:satMod val="105000"/>
            </a:sysClr>
          </a:solidFill>
          <a:prstDash val="solid"/>
          <a:round/>
        </a14:hiddenLine>
      </a:ext>
    </a:extLst>
  </c:spPr>
  <c:txPr>
    <a:bodyPr/>
    <a:lstStyle/>
    <a:p>
      <a:pPr>
        <a:defRPr sz="1000">
          <a:solidFill>
            <a:srgbClr val="000000"/>
          </a:solidFill>
        </a:defRPr>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42" name="Rectangle 2"/>
          <p:cNvSpPr>
            <a:spLocks noGrp="1" noChangeArrowheads="1"/>
          </p:cNvSpPr>
          <p:nvPr>
            <p:ph type="hdr" sz="quarter"/>
          </p:nvPr>
        </p:nvSpPr>
        <p:spPr bwMode="auto">
          <a:xfrm>
            <a:off x="0" y="0"/>
            <a:ext cx="65" cy="184666"/>
          </a:xfrm>
          <a:prstGeom prst="rect">
            <a:avLst/>
          </a:prstGeom>
          <a:noFill/>
          <a:ln w="28575">
            <a:noFill/>
            <a:miter lim="800000"/>
            <a:headEnd/>
            <a:tailEnd/>
          </a:ln>
          <a:effectLst/>
        </p:spPr>
        <p:txBody>
          <a:bodyPr vert="horz" wrap="none" lIns="0" tIns="0" rIns="0" bIns="0" numCol="1" anchor="t" anchorCtr="0" compatLnSpc="1">
            <a:prstTxWarp prst="textNoShape">
              <a:avLst/>
            </a:prstTxWarp>
            <a:spAutoFit/>
          </a:bodyPr>
          <a:lstStyle>
            <a:lvl1pPr defTabSz="885825">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3" name="Rectangle 3"/>
          <p:cNvSpPr>
            <a:spLocks noGrp="1" noChangeArrowheads="1"/>
          </p:cNvSpPr>
          <p:nvPr>
            <p:ph type="dt" sz="quarter" idx="1"/>
          </p:nvPr>
        </p:nvSpPr>
        <p:spPr bwMode="auto">
          <a:xfrm>
            <a:off x="6834593" y="0"/>
            <a:ext cx="65" cy="184666"/>
          </a:xfrm>
          <a:prstGeom prst="rect">
            <a:avLst/>
          </a:prstGeom>
          <a:noFill/>
          <a:ln w="28575">
            <a:noFill/>
            <a:miter lim="800000"/>
            <a:headEnd/>
            <a:tailEnd/>
          </a:ln>
          <a:effectLst/>
        </p:spPr>
        <p:txBody>
          <a:bodyPr vert="horz" wrap="none" lIns="0" tIns="0" rIns="0" bIns="0" numCol="1" anchor="t" anchorCtr="0" compatLnSpc="1">
            <a:prstTxWarp prst="textNoShape">
              <a:avLst/>
            </a:prstTxWarp>
            <a:spAutoFit/>
          </a:bodyPr>
          <a:lstStyle>
            <a:lvl1pPr algn="r" defTabSz="885825">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4" name="Rectangle 4"/>
          <p:cNvSpPr>
            <a:spLocks noGrp="1" noChangeArrowheads="1"/>
          </p:cNvSpPr>
          <p:nvPr>
            <p:ph type="ftr" sz="quarter" idx="2"/>
          </p:nvPr>
        </p:nvSpPr>
        <p:spPr bwMode="auto">
          <a:xfrm>
            <a:off x="0" y="9704623"/>
            <a:ext cx="65" cy="184666"/>
          </a:xfrm>
          <a:prstGeom prst="rect">
            <a:avLst/>
          </a:prstGeom>
          <a:noFill/>
          <a:ln w="28575">
            <a:noFill/>
            <a:miter lim="800000"/>
            <a:headEnd/>
            <a:tailEnd/>
          </a:ln>
          <a:effectLst/>
        </p:spPr>
        <p:txBody>
          <a:bodyPr vert="horz" wrap="none" lIns="0" tIns="0" rIns="0" bIns="0" numCol="1" anchor="b" anchorCtr="0" compatLnSpc="1">
            <a:prstTxWarp prst="textNoShape">
              <a:avLst/>
            </a:prstTxWarp>
            <a:spAutoFit/>
          </a:bodyPr>
          <a:lstStyle>
            <a:lvl1pPr defTabSz="885825">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5" name="Rectangle 5"/>
          <p:cNvSpPr>
            <a:spLocks noGrp="1" noChangeArrowheads="1"/>
          </p:cNvSpPr>
          <p:nvPr>
            <p:ph type="sldNum" sz="quarter" idx="3"/>
          </p:nvPr>
        </p:nvSpPr>
        <p:spPr bwMode="auto">
          <a:xfrm>
            <a:off x="6647105" y="9704623"/>
            <a:ext cx="187552" cy="184666"/>
          </a:xfrm>
          <a:prstGeom prst="rect">
            <a:avLst/>
          </a:prstGeom>
          <a:noFill/>
          <a:ln w="28575">
            <a:noFill/>
            <a:miter lim="800000"/>
            <a:headEnd/>
            <a:tailEnd/>
          </a:ln>
          <a:effectLst/>
        </p:spPr>
        <p:txBody>
          <a:bodyPr vert="horz" wrap="none" lIns="0" tIns="0" rIns="0" bIns="0" numCol="1" anchor="b" anchorCtr="0" compatLnSpc="1">
            <a:prstTxWarp prst="textNoShape">
              <a:avLst/>
            </a:prstTxWarp>
            <a:spAutoFit/>
          </a:bodyPr>
          <a:lstStyle>
            <a:lvl1pPr algn="r" defTabSz="885825">
              <a:defRPr sz="1200">
                <a:latin typeface="Arial Unicode MS" pitchFamily="34" charset="-128"/>
                <a:ea typeface="Arial Unicode MS" pitchFamily="34" charset="-128"/>
                <a:cs typeface="Arial Unicode MS" pitchFamily="34" charset="-128"/>
              </a:defRPr>
            </a:lvl1pPr>
          </a:lstStyle>
          <a:p>
            <a:fld id="{23696B7D-EF83-44B5-82B1-48F110CC46E5}" type="slidenum">
              <a:rPr lang="zh-TW" altLang="en-US"/>
              <a:pPr/>
              <a:t>‹#›</a:t>
            </a:fld>
            <a:endParaRPr lang="en-US" altLang="zh-TW" dirty="0"/>
          </a:p>
        </p:txBody>
      </p:sp>
    </p:spTree>
    <p:extLst>
      <p:ext uri="{BB962C8B-B14F-4D97-AF65-F5344CB8AC3E}">
        <p14:creationId xmlns:p14="http://schemas.microsoft.com/office/powerpoint/2010/main" val="24845922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4" name="Rectangle 4"/>
          <p:cNvSpPr>
            <a:spLocks noGrp="1" noRot="1" noChangeAspect="1" noChangeArrowheads="1" noTextEdit="1"/>
          </p:cNvSpPr>
          <p:nvPr>
            <p:ph type="sldImg" idx="2"/>
          </p:nvPr>
        </p:nvSpPr>
        <p:spPr bwMode="auto">
          <a:xfrm>
            <a:off x="-165100" y="274638"/>
            <a:ext cx="5056188" cy="2844800"/>
          </a:xfrm>
          <a:prstGeom prst="rect">
            <a:avLst/>
          </a:prstGeom>
          <a:noFill/>
          <a:ln w="9525">
            <a:solidFill>
              <a:srgbClr val="000000"/>
            </a:solidFill>
            <a:miter lim="800000"/>
            <a:headEnd/>
            <a:tailEnd/>
          </a:ln>
          <a:effectLst/>
        </p:spPr>
      </p:sp>
      <p:sp>
        <p:nvSpPr>
          <p:cNvPr id="10245" name="Rectangle 5"/>
          <p:cNvSpPr>
            <a:spLocks noGrp="1" noChangeArrowheads="1"/>
          </p:cNvSpPr>
          <p:nvPr>
            <p:ph type="body" sz="quarter" idx="3"/>
          </p:nvPr>
        </p:nvSpPr>
        <p:spPr bwMode="auto">
          <a:xfrm>
            <a:off x="667594" y="3493932"/>
            <a:ext cx="5820040" cy="5684006"/>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altLang="zh-TW" dirty="0" smtClean="0"/>
              <a:t>Click to edit Master text styles</a:t>
            </a:r>
          </a:p>
          <a:p>
            <a:pPr lvl="1"/>
            <a:r>
              <a:rPr lang="en-US" altLang="zh-TW" dirty="0" smtClean="0"/>
              <a:t>Second level</a:t>
            </a:r>
          </a:p>
          <a:p>
            <a:pPr lvl="2"/>
            <a:r>
              <a:rPr lang="en-US" altLang="zh-TW" dirty="0" smtClean="0"/>
              <a:t>Third level</a:t>
            </a:r>
          </a:p>
          <a:p>
            <a:pPr lvl="3"/>
            <a:r>
              <a:rPr lang="en-US" altLang="zh-TW" dirty="0" smtClean="0"/>
              <a:t>Fourth level</a:t>
            </a:r>
          </a:p>
          <a:p>
            <a:pPr lvl="4"/>
            <a:r>
              <a:rPr lang="en-US" altLang="zh-TW" dirty="0" smtClean="0"/>
              <a:t>Fifth level</a:t>
            </a:r>
          </a:p>
        </p:txBody>
      </p:sp>
      <p:sp>
        <p:nvSpPr>
          <p:cNvPr id="10247" name="Rectangle 7"/>
          <p:cNvSpPr>
            <a:spLocks noGrp="1" noChangeArrowheads="1"/>
          </p:cNvSpPr>
          <p:nvPr>
            <p:ph type="sldNum" sz="quarter" idx="5"/>
          </p:nvPr>
        </p:nvSpPr>
        <p:spPr bwMode="auto">
          <a:xfrm>
            <a:off x="3716112" y="9432598"/>
            <a:ext cx="2973823" cy="446504"/>
          </a:xfrm>
          <a:prstGeom prst="rect">
            <a:avLst/>
          </a:prstGeom>
          <a:noFill/>
          <a:ln w="9525">
            <a:noFill/>
            <a:miter lim="800000"/>
            <a:headEnd/>
            <a:tailEnd/>
          </a:ln>
          <a:effectLst/>
        </p:spPr>
        <p:txBody>
          <a:bodyPr vert="horz" wrap="square" lIns="19980" tIns="0" rIns="19980" bIns="0" numCol="1" anchor="b" anchorCtr="0" compatLnSpc="1">
            <a:prstTxWarp prst="textNoShape">
              <a:avLst/>
            </a:prstTxWarp>
          </a:bodyPr>
          <a:lstStyle>
            <a:lvl1pPr algn="r" defTabSz="950913">
              <a:spcBef>
                <a:spcPct val="0"/>
              </a:spcBef>
              <a:defRPr sz="1100">
                <a:ea typeface="Arial Unicode MS" pitchFamily="34" charset="-128"/>
                <a:cs typeface="Arial Unicode MS" pitchFamily="34" charset="-128"/>
              </a:defRPr>
            </a:lvl1pPr>
          </a:lstStyle>
          <a:p>
            <a:fld id="{2A45EEF0-2412-4E74-8042-71FA5C916756}" type="slidenum">
              <a:rPr lang="zh-TW" altLang="en-US"/>
              <a:pPr/>
              <a:t>‹#›</a:t>
            </a:fld>
            <a:endParaRPr lang="en-US" altLang="zh-TW" dirty="0"/>
          </a:p>
        </p:txBody>
      </p:sp>
      <p:sp>
        <p:nvSpPr>
          <p:cNvPr id="10248" name="Line 8"/>
          <p:cNvSpPr>
            <a:spLocks noChangeShapeType="1"/>
          </p:cNvSpPr>
          <p:nvPr/>
        </p:nvSpPr>
        <p:spPr bwMode="gray">
          <a:xfrm>
            <a:off x="667593" y="3346230"/>
            <a:ext cx="5795142" cy="0"/>
          </a:xfrm>
          <a:prstGeom prst="line">
            <a:avLst/>
          </a:prstGeom>
          <a:noFill/>
          <a:ln w="25400">
            <a:solidFill>
              <a:schemeClr val="bg2"/>
            </a:solidFill>
            <a:round/>
            <a:headEnd type="none" w="sm" len="sm"/>
            <a:tailEnd type="none" w="sm" len="sm"/>
          </a:ln>
          <a:effectLst/>
        </p:spPr>
        <p:txBody>
          <a:bodyPr wrap="none" anchor="ctr"/>
          <a:lstStyle/>
          <a:p>
            <a:endParaRPr lang="en-US" dirty="0"/>
          </a:p>
        </p:txBody>
      </p:sp>
    </p:spTree>
    <p:extLst>
      <p:ext uri="{BB962C8B-B14F-4D97-AF65-F5344CB8AC3E}">
        <p14:creationId xmlns:p14="http://schemas.microsoft.com/office/powerpoint/2010/main" val="575836602"/>
      </p:ext>
    </p:extLst>
  </p:cSld>
  <p:clrMap bg1="lt1" tx1="dk1" bg2="lt2" tx2="dk2" accent1="accent1" accent2="accent2" accent3="accent3" accent4="accent4" accent5="accent5" accent6="accent6" hlink="hlink" folHlink="folHlink"/>
  <p:notesStyle>
    <a:lvl1pPr marL="258098" indent="-258098" algn="l" rtl="0" eaLnBrk="0" fontAlgn="base" hangingPunct="0">
      <a:spcBef>
        <a:spcPct val="30000"/>
      </a:spcBef>
      <a:spcAft>
        <a:spcPct val="0"/>
      </a:spcAft>
      <a:buClr>
        <a:srgbClr val="FF0000"/>
      </a:buClr>
      <a:buSzPct val="100000"/>
      <a:buFont typeface="Frutiger 55 Roman" pitchFamily="34" charset="0"/>
      <a:buChar char="•"/>
      <a:defRPr sz="1600" kern="1200">
        <a:solidFill>
          <a:schemeClr val="tx1"/>
        </a:solidFill>
        <a:latin typeface="Frutiger 55 Roman" pitchFamily="34" charset="0"/>
        <a:ea typeface="+mn-ea"/>
        <a:cs typeface="+mn-cs"/>
      </a:defRPr>
    </a:lvl1pPr>
    <a:lvl2pPr marL="751021" indent="-239058" algn="l" rtl="0" eaLnBrk="0" fontAlgn="base" hangingPunct="0">
      <a:spcBef>
        <a:spcPct val="30000"/>
      </a:spcBef>
      <a:spcAft>
        <a:spcPct val="0"/>
      </a:spcAft>
      <a:buSzPct val="80000"/>
      <a:buChar char="—"/>
      <a:defRPr sz="1600" kern="1200">
        <a:solidFill>
          <a:schemeClr val="tx1"/>
        </a:solidFill>
        <a:latin typeface="Frutiger 55 Roman" pitchFamily="34" charset="0"/>
        <a:ea typeface="+mn-ea"/>
        <a:cs typeface="+mn-cs"/>
      </a:defRPr>
    </a:lvl2pPr>
    <a:lvl3pPr marL="1262985" indent="-258098" algn="l" rtl="0" eaLnBrk="0" fontAlgn="base" hangingPunct="0">
      <a:spcBef>
        <a:spcPct val="30000"/>
      </a:spcBef>
      <a:spcAft>
        <a:spcPct val="0"/>
      </a:spcAft>
      <a:buSzPct val="85000"/>
      <a:buChar char="–"/>
      <a:defRPr sz="1600" kern="1200">
        <a:solidFill>
          <a:schemeClr val="tx1"/>
        </a:solidFill>
        <a:latin typeface="Frutiger 55 Roman" pitchFamily="34" charset="0"/>
        <a:ea typeface="+mn-ea"/>
        <a:cs typeface="+mn-cs"/>
      </a:defRPr>
    </a:lvl3pPr>
    <a:lvl4pPr marL="1787642" indent="-270791" algn="l" rtl="0" eaLnBrk="0" fontAlgn="base" hangingPunct="0">
      <a:spcBef>
        <a:spcPct val="30000"/>
      </a:spcBef>
      <a:spcAft>
        <a:spcPct val="0"/>
      </a:spcAft>
      <a:buSzPct val="85000"/>
      <a:buChar char="–"/>
      <a:defRPr sz="1600" kern="1200">
        <a:solidFill>
          <a:schemeClr val="tx1"/>
        </a:solidFill>
        <a:latin typeface="Frutiger 55 Roman" pitchFamily="34" charset="0"/>
        <a:ea typeface="+mn-ea"/>
        <a:cs typeface="+mn-cs"/>
      </a:defRPr>
    </a:lvl4pPr>
    <a:lvl5pPr marL="2280566" indent="-239058" algn="l" rtl="0" eaLnBrk="0" fontAlgn="base" hangingPunct="0">
      <a:spcBef>
        <a:spcPct val="30000"/>
      </a:spcBef>
      <a:spcAft>
        <a:spcPct val="0"/>
      </a:spcAft>
      <a:buSzPct val="85000"/>
      <a:buChar char="–"/>
      <a:defRPr sz="1600" kern="1200">
        <a:solidFill>
          <a:schemeClr val="tx1"/>
        </a:solidFill>
        <a:latin typeface="Frutiger 55 Roman" pitchFamily="34" charset="0"/>
        <a:ea typeface="+mn-ea"/>
        <a:cs typeface="+mn-cs"/>
      </a:defRPr>
    </a:lvl5pPr>
    <a:lvl6pPr marL="3046394" algn="l" defTabSz="1218559" rtl="0" eaLnBrk="1" latinLnBrk="0" hangingPunct="1">
      <a:defRPr sz="1600" kern="1200">
        <a:solidFill>
          <a:schemeClr val="tx1"/>
        </a:solidFill>
        <a:latin typeface="+mn-lt"/>
        <a:ea typeface="+mn-ea"/>
        <a:cs typeface="+mn-cs"/>
      </a:defRPr>
    </a:lvl6pPr>
    <a:lvl7pPr marL="3655675" algn="l" defTabSz="1218559" rtl="0" eaLnBrk="1" latinLnBrk="0" hangingPunct="1">
      <a:defRPr sz="1600" kern="1200">
        <a:solidFill>
          <a:schemeClr val="tx1"/>
        </a:solidFill>
        <a:latin typeface="+mn-lt"/>
        <a:ea typeface="+mn-ea"/>
        <a:cs typeface="+mn-cs"/>
      </a:defRPr>
    </a:lvl7pPr>
    <a:lvl8pPr marL="4264953" algn="l" defTabSz="1218559" rtl="0" eaLnBrk="1" latinLnBrk="0" hangingPunct="1">
      <a:defRPr sz="1600" kern="1200">
        <a:solidFill>
          <a:schemeClr val="tx1"/>
        </a:solidFill>
        <a:latin typeface="+mn-lt"/>
        <a:ea typeface="+mn-ea"/>
        <a:cs typeface="+mn-cs"/>
      </a:defRPr>
    </a:lvl8pPr>
    <a:lvl9pPr marL="4874232" algn="l" defTabSz="1218559"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3988" y="276225"/>
            <a:ext cx="5059363" cy="2846388"/>
          </a:xfrm>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fld id="{2A45EEF0-2412-4E74-8042-71FA5C916756}" type="slidenum">
              <a:rPr lang="de-DE" altLang="zh-TW" smtClean="0">
                <a:solidFill>
                  <a:prstClr val="black"/>
                </a:solidFill>
              </a:rPr>
              <a:pPr/>
              <a:t>5</a:t>
            </a:fld>
            <a:endParaRPr lang="de-DE" altLang="zh-TW" dirty="0">
              <a:solidFill>
                <a:prstClr val="black"/>
              </a:solidFill>
            </a:endParaRPr>
          </a:p>
        </p:txBody>
      </p:sp>
    </p:spTree>
    <p:extLst>
      <p:ext uri="{BB962C8B-B14F-4D97-AF65-F5344CB8AC3E}">
        <p14:creationId xmlns:p14="http://schemas.microsoft.com/office/powerpoint/2010/main" val="21874076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6</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7</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9</a:t>
            </a:fld>
            <a:endParaRPr lang="en-US" altLang="zh-TW" dirty="0"/>
          </a:p>
        </p:txBody>
      </p:sp>
    </p:spTree>
    <p:extLst>
      <p:ext uri="{BB962C8B-B14F-4D97-AF65-F5344CB8AC3E}">
        <p14:creationId xmlns:p14="http://schemas.microsoft.com/office/powerpoint/2010/main" val="2957162126"/>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10" Type="http://schemas.openxmlformats.org/officeDocument/2006/relationships/image" Target="../media/image1.emf"/><Relationship Id="rId4" Type="http://schemas.openxmlformats.org/officeDocument/2006/relationships/tags" Target="../tags/tag5.xml"/><Relationship Id="rId9"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tags" Target="../tags/tag73.xml"/><Relationship Id="rId13" Type="http://schemas.openxmlformats.org/officeDocument/2006/relationships/tags" Target="../tags/tag78.xml"/><Relationship Id="rId18" Type="http://schemas.openxmlformats.org/officeDocument/2006/relationships/image" Target="../media/image1.emf"/><Relationship Id="rId3" Type="http://schemas.openxmlformats.org/officeDocument/2006/relationships/tags" Target="../tags/tag68.xml"/><Relationship Id="rId7" Type="http://schemas.openxmlformats.org/officeDocument/2006/relationships/tags" Target="../tags/tag72.xml"/><Relationship Id="rId12" Type="http://schemas.openxmlformats.org/officeDocument/2006/relationships/tags" Target="../tags/tag77.xml"/><Relationship Id="rId17" Type="http://schemas.openxmlformats.org/officeDocument/2006/relationships/slideMaster" Target="../slideMasters/slideMaster1.xml"/><Relationship Id="rId2" Type="http://schemas.openxmlformats.org/officeDocument/2006/relationships/tags" Target="../tags/tag67.xml"/><Relationship Id="rId16" Type="http://schemas.openxmlformats.org/officeDocument/2006/relationships/tags" Target="../tags/tag81.xml"/><Relationship Id="rId1" Type="http://schemas.openxmlformats.org/officeDocument/2006/relationships/tags" Target="../tags/tag66.xml"/><Relationship Id="rId6" Type="http://schemas.openxmlformats.org/officeDocument/2006/relationships/tags" Target="../tags/tag71.xml"/><Relationship Id="rId11" Type="http://schemas.openxmlformats.org/officeDocument/2006/relationships/tags" Target="../tags/tag76.xml"/><Relationship Id="rId5" Type="http://schemas.openxmlformats.org/officeDocument/2006/relationships/tags" Target="../tags/tag70.xml"/><Relationship Id="rId15" Type="http://schemas.openxmlformats.org/officeDocument/2006/relationships/tags" Target="../tags/tag80.xml"/><Relationship Id="rId10" Type="http://schemas.openxmlformats.org/officeDocument/2006/relationships/tags" Target="../tags/tag75.xml"/><Relationship Id="rId4" Type="http://schemas.openxmlformats.org/officeDocument/2006/relationships/tags" Target="../tags/tag69.xml"/><Relationship Id="rId9" Type="http://schemas.openxmlformats.org/officeDocument/2006/relationships/tags" Target="../tags/tag74.xml"/><Relationship Id="rId14" Type="http://schemas.openxmlformats.org/officeDocument/2006/relationships/tags" Target="../tags/tag79.xml"/></Relationships>
</file>

<file path=ppt/slideLayouts/_rels/slideLayout11.xml.rels><?xml version="1.0" encoding="UTF-8" standalone="yes"?>
<Relationships xmlns="http://schemas.openxmlformats.org/package/2006/relationships"><Relationship Id="rId8" Type="http://schemas.openxmlformats.org/officeDocument/2006/relationships/tags" Target="../tags/tag89.xml"/><Relationship Id="rId13" Type="http://schemas.openxmlformats.org/officeDocument/2006/relationships/tags" Target="../tags/tag94.xml"/><Relationship Id="rId3" Type="http://schemas.openxmlformats.org/officeDocument/2006/relationships/tags" Target="../tags/tag84.xml"/><Relationship Id="rId7" Type="http://schemas.openxmlformats.org/officeDocument/2006/relationships/tags" Target="../tags/tag88.xml"/><Relationship Id="rId12" Type="http://schemas.openxmlformats.org/officeDocument/2006/relationships/tags" Target="../tags/tag93.xml"/><Relationship Id="rId2" Type="http://schemas.openxmlformats.org/officeDocument/2006/relationships/tags" Target="../tags/tag83.xml"/><Relationship Id="rId1" Type="http://schemas.openxmlformats.org/officeDocument/2006/relationships/tags" Target="../tags/tag82.xml"/><Relationship Id="rId6" Type="http://schemas.openxmlformats.org/officeDocument/2006/relationships/tags" Target="../tags/tag87.xml"/><Relationship Id="rId11" Type="http://schemas.openxmlformats.org/officeDocument/2006/relationships/tags" Target="../tags/tag92.xml"/><Relationship Id="rId5" Type="http://schemas.openxmlformats.org/officeDocument/2006/relationships/tags" Target="../tags/tag86.xml"/><Relationship Id="rId15" Type="http://schemas.openxmlformats.org/officeDocument/2006/relationships/image" Target="../media/image1.emf"/><Relationship Id="rId10" Type="http://schemas.openxmlformats.org/officeDocument/2006/relationships/tags" Target="../tags/tag91.xml"/><Relationship Id="rId4" Type="http://schemas.openxmlformats.org/officeDocument/2006/relationships/tags" Target="../tags/tag85.xml"/><Relationship Id="rId9" Type="http://schemas.openxmlformats.org/officeDocument/2006/relationships/tags" Target="../tags/tag90.xml"/><Relationship Id="rId14"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102.xml"/><Relationship Id="rId13" Type="http://schemas.openxmlformats.org/officeDocument/2006/relationships/tags" Target="../tags/tag107.xml"/><Relationship Id="rId3" Type="http://schemas.openxmlformats.org/officeDocument/2006/relationships/tags" Target="../tags/tag97.xml"/><Relationship Id="rId7" Type="http://schemas.openxmlformats.org/officeDocument/2006/relationships/tags" Target="../tags/tag101.xml"/><Relationship Id="rId12" Type="http://schemas.openxmlformats.org/officeDocument/2006/relationships/tags" Target="../tags/tag106.xml"/><Relationship Id="rId2" Type="http://schemas.openxmlformats.org/officeDocument/2006/relationships/tags" Target="../tags/tag96.xml"/><Relationship Id="rId1" Type="http://schemas.openxmlformats.org/officeDocument/2006/relationships/tags" Target="../tags/tag95.xml"/><Relationship Id="rId6" Type="http://schemas.openxmlformats.org/officeDocument/2006/relationships/tags" Target="../tags/tag100.xml"/><Relationship Id="rId11" Type="http://schemas.openxmlformats.org/officeDocument/2006/relationships/tags" Target="../tags/tag105.xml"/><Relationship Id="rId5" Type="http://schemas.openxmlformats.org/officeDocument/2006/relationships/tags" Target="../tags/tag99.xml"/><Relationship Id="rId15" Type="http://schemas.openxmlformats.org/officeDocument/2006/relationships/image" Target="../media/image1.emf"/><Relationship Id="rId10" Type="http://schemas.openxmlformats.org/officeDocument/2006/relationships/tags" Target="../tags/tag104.xml"/><Relationship Id="rId4" Type="http://schemas.openxmlformats.org/officeDocument/2006/relationships/tags" Target="../tags/tag98.xml"/><Relationship Id="rId9" Type="http://schemas.openxmlformats.org/officeDocument/2006/relationships/tags" Target="../tags/tag103.xml"/><Relationship Id="rId14"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8" Type="http://schemas.openxmlformats.org/officeDocument/2006/relationships/tags" Target="../tags/tag115.xml"/><Relationship Id="rId13" Type="http://schemas.openxmlformats.org/officeDocument/2006/relationships/tags" Target="../tags/tag120.xml"/><Relationship Id="rId18" Type="http://schemas.openxmlformats.org/officeDocument/2006/relationships/tags" Target="../tags/tag125.xml"/><Relationship Id="rId3" Type="http://schemas.openxmlformats.org/officeDocument/2006/relationships/tags" Target="../tags/tag110.xml"/><Relationship Id="rId21" Type="http://schemas.openxmlformats.org/officeDocument/2006/relationships/tags" Target="../tags/tag128.xml"/><Relationship Id="rId7" Type="http://schemas.openxmlformats.org/officeDocument/2006/relationships/tags" Target="../tags/tag114.xml"/><Relationship Id="rId12" Type="http://schemas.openxmlformats.org/officeDocument/2006/relationships/tags" Target="../tags/tag119.xml"/><Relationship Id="rId17" Type="http://schemas.openxmlformats.org/officeDocument/2006/relationships/tags" Target="../tags/tag124.xml"/><Relationship Id="rId2" Type="http://schemas.openxmlformats.org/officeDocument/2006/relationships/tags" Target="../tags/tag109.xml"/><Relationship Id="rId16" Type="http://schemas.openxmlformats.org/officeDocument/2006/relationships/tags" Target="../tags/tag123.xml"/><Relationship Id="rId20" Type="http://schemas.openxmlformats.org/officeDocument/2006/relationships/tags" Target="../tags/tag127.xml"/><Relationship Id="rId1" Type="http://schemas.openxmlformats.org/officeDocument/2006/relationships/tags" Target="../tags/tag108.xml"/><Relationship Id="rId6" Type="http://schemas.openxmlformats.org/officeDocument/2006/relationships/tags" Target="../tags/tag113.xml"/><Relationship Id="rId11" Type="http://schemas.openxmlformats.org/officeDocument/2006/relationships/tags" Target="../tags/tag118.xml"/><Relationship Id="rId24" Type="http://schemas.openxmlformats.org/officeDocument/2006/relationships/image" Target="../media/image1.emf"/><Relationship Id="rId5" Type="http://schemas.openxmlformats.org/officeDocument/2006/relationships/tags" Target="../tags/tag112.xml"/><Relationship Id="rId15" Type="http://schemas.openxmlformats.org/officeDocument/2006/relationships/tags" Target="../tags/tag122.xml"/><Relationship Id="rId23" Type="http://schemas.openxmlformats.org/officeDocument/2006/relationships/slideMaster" Target="../slideMasters/slideMaster1.xml"/><Relationship Id="rId10" Type="http://schemas.openxmlformats.org/officeDocument/2006/relationships/tags" Target="../tags/tag117.xml"/><Relationship Id="rId19" Type="http://schemas.openxmlformats.org/officeDocument/2006/relationships/tags" Target="../tags/tag126.xml"/><Relationship Id="rId4" Type="http://schemas.openxmlformats.org/officeDocument/2006/relationships/tags" Target="../tags/tag111.xml"/><Relationship Id="rId9" Type="http://schemas.openxmlformats.org/officeDocument/2006/relationships/tags" Target="../tags/tag116.xml"/><Relationship Id="rId14" Type="http://schemas.openxmlformats.org/officeDocument/2006/relationships/tags" Target="../tags/tag121.xml"/><Relationship Id="rId22" Type="http://schemas.openxmlformats.org/officeDocument/2006/relationships/tags" Target="../tags/tag129.xml"/></Relationships>
</file>

<file path=ppt/slideLayouts/_rels/slideLayout14.xml.rels><?xml version="1.0" encoding="UTF-8" standalone="yes"?>
<Relationships xmlns="http://schemas.openxmlformats.org/package/2006/relationships"><Relationship Id="rId3" Type="http://schemas.openxmlformats.org/officeDocument/2006/relationships/tags" Target="../tags/tag132.xml"/><Relationship Id="rId2" Type="http://schemas.openxmlformats.org/officeDocument/2006/relationships/tags" Target="../tags/tag131.xml"/><Relationship Id="rId1" Type="http://schemas.openxmlformats.org/officeDocument/2006/relationships/tags" Target="../tags/tag130.xml"/><Relationship Id="rId5" Type="http://schemas.openxmlformats.org/officeDocument/2006/relationships/image" Target="../media/image1.emf"/><Relationship Id="rId4"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135.xml"/><Relationship Id="rId2" Type="http://schemas.openxmlformats.org/officeDocument/2006/relationships/tags" Target="../tags/tag134.xml"/><Relationship Id="rId1" Type="http://schemas.openxmlformats.org/officeDocument/2006/relationships/tags" Target="../tags/tag133.xml"/><Relationship Id="rId6" Type="http://schemas.openxmlformats.org/officeDocument/2006/relationships/image" Target="../media/image1.emf"/><Relationship Id="rId5" Type="http://schemas.openxmlformats.org/officeDocument/2006/relationships/slideMaster" Target="../slideMasters/slideMaster1.xml"/><Relationship Id="rId4" Type="http://schemas.openxmlformats.org/officeDocument/2006/relationships/tags" Target="../tags/tag136.xml"/></Relationships>
</file>

<file path=ppt/slideLayouts/_rels/slideLayout16.xml.rels><?xml version="1.0" encoding="UTF-8" standalone="yes"?>
<Relationships xmlns="http://schemas.openxmlformats.org/package/2006/relationships"><Relationship Id="rId3" Type="http://schemas.openxmlformats.org/officeDocument/2006/relationships/tags" Target="../tags/tag139.xml"/><Relationship Id="rId2" Type="http://schemas.openxmlformats.org/officeDocument/2006/relationships/tags" Target="../tags/tag138.xml"/><Relationship Id="rId1" Type="http://schemas.openxmlformats.org/officeDocument/2006/relationships/tags" Target="../tags/tag137.xml"/><Relationship Id="rId6" Type="http://schemas.openxmlformats.org/officeDocument/2006/relationships/image" Target="../media/image1.emf"/><Relationship Id="rId5" Type="http://schemas.openxmlformats.org/officeDocument/2006/relationships/slideMaster" Target="../slideMasters/slideMaster1.xml"/><Relationship Id="rId4" Type="http://schemas.openxmlformats.org/officeDocument/2006/relationships/tags" Target="../tags/tag140.xml"/></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1.xml"/><Relationship Id="rId1" Type="http://schemas.openxmlformats.org/officeDocument/2006/relationships/tags" Target="../tags/tag10.xml"/><Relationship Id="rId4"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14.xml"/><Relationship Id="rId7" Type="http://schemas.openxmlformats.org/officeDocument/2006/relationships/image" Target="../media/image1.emf"/><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slideMaster" Target="../slideMasters/slideMaster1.xml"/><Relationship Id="rId5" Type="http://schemas.openxmlformats.org/officeDocument/2006/relationships/tags" Target="../tags/tag16.xml"/><Relationship Id="rId4" Type="http://schemas.openxmlformats.org/officeDocument/2006/relationships/tags" Target="../tags/tag15.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9.xml"/><Relationship Id="rId7" Type="http://schemas.openxmlformats.org/officeDocument/2006/relationships/image" Target="../media/image1.emf"/><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slideMaster" Target="../slideMasters/slideMaster1.xml"/><Relationship Id="rId5" Type="http://schemas.openxmlformats.org/officeDocument/2006/relationships/tags" Target="../tags/tag21.xml"/><Relationship Id="rId4" Type="http://schemas.openxmlformats.org/officeDocument/2006/relationships/tags" Target="../tags/tag20.xml"/></Relationships>
</file>

<file path=ppt/slideLayouts/_rels/slideLayout5.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image" Target="../media/image1.emf"/><Relationship Id="rId5" Type="http://schemas.openxmlformats.org/officeDocument/2006/relationships/slideMaster" Target="../slideMasters/slideMaster1.xml"/><Relationship Id="rId4" Type="http://schemas.openxmlformats.org/officeDocument/2006/relationships/tags" Target="../tags/tag25.xml"/></Relationships>
</file>

<file path=ppt/slideLayouts/_rels/slideLayout6.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28.xml"/><Relationship Id="rId7" Type="http://schemas.openxmlformats.org/officeDocument/2006/relationships/tags" Target="../tags/tag32.xm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9" Type="http://schemas.openxmlformats.org/officeDocument/2006/relationships/image" Target="../media/image1.emf"/></Relationships>
</file>

<file path=ppt/slideLayouts/_rels/slideLayout7.xml.rels><?xml version="1.0" encoding="UTF-8" standalone="yes"?>
<Relationships xmlns="http://schemas.openxmlformats.org/package/2006/relationships"><Relationship Id="rId8" Type="http://schemas.openxmlformats.org/officeDocument/2006/relationships/tags" Target="../tags/tag40.xml"/><Relationship Id="rId3" Type="http://schemas.openxmlformats.org/officeDocument/2006/relationships/tags" Target="../tags/tag35.xml"/><Relationship Id="rId7" Type="http://schemas.openxmlformats.org/officeDocument/2006/relationships/tags" Target="../tags/tag39.xml"/><Relationship Id="rId12" Type="http://schemas.openxmlformats.org/officeDocument/2006/relationships/image" Target="../media/image1.emf"/><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tags" Target="../tags/tag38.xml"/><Relationship Id="rId11" Type="http://schemas.openxmlformats.org/officeDocument/2006/relationships/slideMaster" Target="../slideMasters/slideMaster1.xml"/><Relationship Id="rId5" Type="http://schemas.openxmlformats.org/officeDocument/2006/relationships/tags" Target="../tags/tag37.xml"/><Relationship Id="rId10" Type="http://schemas.openxmlformats.org/officeDocument/2006/relationships/tags" Target="../tags/tag42.xml"/><Relationship Id="rId4" Type="http://schemas.openxmlformats.org/officeDocument/2006/relationships/tags" Target="../tags/tag36.xml"/><Relationship Id="rId9" Type="http://schemas.openxmlformats.org/officeDocument/2006/relationships/tags" Target="../tags/tag41.xml"/></Relationships>
</file>

<file path=ppt/slideLayouts/_rels/slideLayout8.xml.rels><?xml version="1.0" encoding="UTF-8" standalone="yes"?>
<Relationships xmlns="http://schemas.openxmlformats.org/package/2006/relationships"><Relationship Id="rId8" Type="http://schemas.openxmlformats.org/officeDocument/2006/relationships/tags" Target="../tags/tag50.xml"/><Relationship Id="rId3" Type="http://schemas.openxmlformats.org/officeDocument/2006/relationships/tags" Target="../tags/tag45.xml"/><Relationship Id="rId7" Type="http://schemas.openxmlformats.org/officeDocument/2006/relationships/tags" Target="../tags/tag49.xml"/><Relationship Id="rId12" Type="http://schemas.openxmlformats.org/officeDocument/2006/relationships/image" Target="../media/image1.emf"/><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tags" Target="../tags/tag48.xml"/><Relationship Id="rId11" Type="http://schemas.openxmlformats.org/officeDocument/2006/relationships/slideMaster" Target="../slideMasters/slideMaster1.xml"/><Relationship Id="rId5" Type="http://schemas.openxmlformats.org/officeDocument/2006/relationships/tags" Target="../tags/tag47.xml"/><Relationship Id="rId10" Type="http://schemas.openxmlformats.org/officeDocument/2006/relationships/tags" Target="../tags/tag52.xml"/><Relationship Id="rId4" Type="http://schemas.openxmlformats.org/officeDocument/2006/relationships/tags" Target="../tags/tag46.xml"/><Relationship Id="rId9" Type="http://schemas.openxmlformats.org/officeDocument/2006/relationships/tags" Target="../tags/tag51.xml"/></Relationships>
</file>

<file path=ppt/slideLayouts/_rels/slideLayout9.xml.rels><?xml version="1.0" encoding="UTF-8" standalone="yes"?>
<Relationships xmlns="http://schemas.openxmlformats.org/package/2006/relationships"><Relationship Id="rId8" Type="http://schemas.openxmlformats.org/officeDocument/2006/relationships/tags" Target="../tags/tag60.xml"/><Relationship Id="rId13" Type="http://schemas.openxmlformats.org/officeDocument/2006/relationships/tags" Target="../tags/tag65.xml"/><Relationship Id="rId3" Type="http://schemas.openxmlformats.org/officeDocument/2006/relationships/tags" Target="../tags/tag55.xml"/><Relationship Id="rId7" Type="http://schemas.openxmlformats.org/officeDocument/2006/relationships/tags" Target="../tags/tag59.xml"/><Relationship Id="rId12" Type="http://schemas.openxmlformats.org/officeDocument/2006/relationships/tags" Target="../tags/tag64.xml"/><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tags" Target="../tags/tag58.xml"/><Relationship Id="rId11" Type="http://schemas.openxmlformats.org/officeDocument/2006/relationships/tags" Target="../tags/tag63.xml"/><Relationship Id="rId5" Type="http://schemas.openxmlformats.org/officeDocument/2006/relationships/tags" Target="../tags/tag57.xml"/><Relationship Id="rId15" Type="http://schemas.openxmlformats.org/officeDocument/2006/relationships/image" Target="../media/image1.emf"/><Relationship Id="rId10" Type="http://schemas.openxmlformats.org/officeDocument/2006/relationships/tags" Target="../tags/tag62.xml"/><Relationship Id="rId4" Type="http://schemas.openxmlformats.org/officeDocument/2006/relationships/tags" Target="../tags/tag56.xml"/><Relationship Id="rId9" Type="http://schemas.openxmlformats.org/officeDocument/2006/relationships/tags" Target="../tags/tag61.xml"/><Relationship Id="rId14"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over Page">
    <p:spTree>
      <p:nvGrpSpPr>
        <p:cNvPr id="1" name=""/>
        <p:cNvGrpSpPr/>
        <p:nvPr/>
      </p:nvGrpSpPr>
      <p:grpSpPr>
        <a:xfrm>
          <a:off x="0" y="0"/>
          <a:ext cx="0" cy="0"/>
          <a:chOff x="0" y="0"/>
          <a:chExt cx="0" cy="0"/>
        </a:xfrm>
      </p:grpSpPr>
      <p:sp>
        <p:nvSpPr>
          <p:cNvPr id="5" name="CREATE DATE"/>
          <p:cNvSpPr>
            <a:spLocks noGrp="1"/>
          </p:cNvSpPr>
          <p:nvPr>
            <p:ph type="body" sz="quarter" idx="11" hasCustomPrompt="1"/>
            <p:custDataLst>
              <p:tags r:id="rId1"/>
            </p:custDataLst>
          </p:nvPr>
        </p:nvSpPr>
        <p:spPr>
          <a:xfrm>
            <a:off x="560567" y="7041027"/>
            <a:ext cx="4764814" cy="246221"/>
          </a:xfrm>
        </p:spPr>
        <p:txBody>
          <a:bodyPr>
            <a:spAutoFit/>
          </a:bodyPr>
          <a:lstStyle>
            <a:lvl1pPr marL="0" indent="0">
              <a:buNone/>
              <a:defRPr sz="1600"/>
            </a:lvl1pPr>
          </a:lstStyle>
          <a:p>
            <a:pPr lvl="0"/>
            <a:r>
              <a:rPr lang="de-DE" dirty="0" smtClean="0"/>
              <a:t>&lt;&lt;COVER PAGE DATE&gt;&gt;</a:t>
            </a:r>
            <a:endParaRPr lang="de-DE" dirty="0"/>
          </a:p>
        </p:txBody>
      </p:sp>
      <p:sp>
        <p:nvSpPr>
          <p:cNvPr id="7" name="PRESENTATION PRESENTER FUNCTION"/>
          <p:cNvSpPr>
            <a:spLocks noGrp="1"/>
          </p:cNvSpPr>
          <p:nvPr>
            <p:ph type="body" sz="quarter" idx="10" hasCustomPrompt="1"/>
            <p:custDataLst>
              <p:tags r:id="rId2"/>
            </p:custDataLst>
          </p:nvPr>
        </p:nvSpPr>
        <p:spPr>
          <a:xfrm>
            <a:off x="562688" y="4599433"/>
            <a:ext cx="6663229" cy="274319"/>
          </a:xfrm>
        </p:spPr>
        <p:txBody>
          <a:bodyPr lIns="0" rIns="0">
            <a:noAutofit/>
          </a:bodyPr>
          <a:lstStyle>
            <a:lvl1pPr marL="0" indent="0">
              <a:spcBef>
                <a:spcPts val="1800"/>
              </a:spcBef>
              <a:buNone/>
              <a:defRPr sz="1600" i="0" baseline="0">
                <a:solidFill>
                  <a:schemeClr val="tx1"/>
                </a:solidFill>
                <a:latin typeface="Frutiger 55 Roman"/>
              </a:defRPr>
            </a:lvl1pPr>
          </a:lstStyle>
          <a:p>
            <a:pPr lvl="0"/>
            <a:r>
              <a:rPr lang="de-DE" dirty="0" smtClean="0"/>
              <a:t>&lt;&lt;Funktion des Präsentators&gt;&gt;</a:t>
            </a:r>
            <a:endParaRPr lang="de-DE" dirty="0"/>
          </a:p>
        </p:txBody>
      </p:sp>
      <p:sp>
        <p:nvSpPr>
          <p:cNvPr id="3" name="PRESENTATION PRESENTER"/>
          <p:cNvSpPr>
            <a:spLocks noGrp="1"/>
          </p:cNvSpPr>
          <p:nvPr>
            <p:ph type="subTitle" idx="1" hasCustomPrompt="1"/>
            <p:custDataLst>
              <p:tags r:id="rId3"/>
            </p:custDataLst>
          </p:nvPr>
        </p:nvSpPr>
        <p:spPr>
          <a:xfrm>
            <a:off x="560569" y="4352545"/>
            <a:ext cx="6661840" cy="274319"/>
          </a:xfrm>
        </p:spPr>
        <p:txBody>
          <a:bodyPr lIns="0" tIns="0" rIns="0" bIns="0" anchor="t" anchorCtr="0">
            <a:noAutofit/>
          </a:bodyPr>
          <a:lstStyle>
            <a:lvl1pPr marL="0" indent="0" algn="l">
              <a:spcBef>
                <a:spcPts val="1800"/>
              </a:spcBef>
              <a:buNone/>
              <a:defRPr sz="1600" i="0" baseline="0">
                <a:solidFill>
                  <a:schemeClr val="tx1"/>
                </a:solidFill>
                <a:latin typeface="Frutiger 55 Roman"/>
                <a:ea typeface="Arial Unicode MS" pitchFamily="34" charset="-128"/>
              </a:defRPr>
            </a:lvl1pPr>
            <a:lvl2pPr marL="502728" indent="0" algn="ctr">
              <a:buNone/>
              <a:defRPr>
                <a:solidFill>
                  <a:schemeClr val="tx1">
                    <a:tint val="75000"/>
                  </a:schemeClr>
                </a:solidFill>
              </a:defRPr>
            </a:lvl2pPr>
            <a:lvl3pPr marL="1005453" indent="0" algn="ctr">
              <a:buNone/>
              <a:defRPr>
                <a:solidFill>
                  <a:schemeClr val="tx1">
                    <a:tint val="75000"/>
                  </a:schemeClr>
                </a:solidFill>
              </a:defRPr>
            </a:lvl3pPr>
            <a:lvl4pPr marL="1508179" indent="0" algn="ctr">
              <a:buNone/>
              <a:defRPr>
                <a:solidFill>
                  <a:schemeClr val="tx1">
                    <a:tint val="75000"/>
                  </a:schemeClr>
                </a:solidFill>
              </a:defRPr>
            </a:lvl4pPr>
            <a:lvl5pPr marL="2010905" indent="0" algn="ctr">
              <a:buNone/>
              <a:defRPr>
                <a:solidFill>
                  <a:schemeClr val="tx1">
                    <a:tint val="75000"/>
                  </a:schemeClr>
                </a:solidFill>
              </a:defRPr>
            </a:lvl5pPr>
            <a:lvl6pPr marL="2513631" indent="0" algn="ctr">
              <a:buNone/>
              <a:defRPr>
                <a:solidFill>
                  <a:schemeClr val="tx1">
                    <a:tint val="75000"/>
                  </a:schemeClr>
                </a:solidFill>
              </a:defRPr>
            </a:lvl6pPr>
            <a:lvl7pPr marL="3016356" indent="0" algn="ctr">
              <a:buNone/>
              <a:defRPr>
                <a:solidFill>
                  <a:schemeClr val="tx1">
                    <a:tint val="75000"/>
                  </a:schemeClr>
                </a:solidFill>
              </a:defRPr>
            </a:lvl7pPr>
            <a:lvl8pPr marL="3519084" indent="0" algn="ctr">
              <a:buNone/>
              <a:defRPr>
                <a:solidFill>
                  <a:schemeClr val="tx1">
                    <a:tint val="75000"/>
                  </a:schemeClr>
                </a:solidFill>
              </a:defRPr>
            </a:lvl8pPr>
            <a:lvl9pPr marL="4021809" indent="0" algn="ctr">
              <a:buNone/>
              <a:defRPr>
                <a:solidFill>
                  <a:schemeClr val="tx1">
                    <a:tint val="75000"/>
                  </a:schemeClr>
                </a:solidFill>
              </a:defRPr>
            </a:lvl9pPr>
          </a:lstStyle>
          <a:p>
            <a:r>
              <a:rPr lang="de-DE" dirty="0" smtClean="0"/>
              <a:t>&lt;&lt;Präsentator&gt;&gt;</a:t>
            </a:r>
          </a:p>
        </p:txBody>
      </p:sp>
      <p:sp>
        <p:nvSpPr>
          <p:cNvPr id="2" name="PRESENTATION TITLE"/>
          <p:cNvSpPr>
            <a:spLocks noGrp="1"/>
          </p:cNvSpPr>
          <p:nvPr>
            <p:ph type="ctrTitle" hasCustomPrompt="1"/>
            <p:custDataLst>
              <p:tags r:id="rId4"/>
            </p:custDataLst>
          </p:nvPr>
        </p:nvSpPr>
        <p:spPr>
          <a:xfrm>
            <a:off x="560566" y="2176272"/>
            <a:ext cx="10931045" cy="941832"/>
          </a:xfrm>
        </p:spPr>
        <p:txBody>
          <a:bodyPr lIns="0" tIns="0" rIns="0" bIns="0" anchor="b" anchorCtr="0">
            <a:noAutofit/>
          </a:bodyPr>
          <a:lstStyle>
            <a:lvl1pPr>
              <a:lnSpc>
                <a:spcPts val="4199"/>
              </a:lnSpc>
              <a:spcBef>
                <a:spcPts val="4199"/>
              </a:spcBef>
              <a:defRPr sz="4000" baseline="0">
                <a:solidFill>
                  <a:schemeClr val="tx1"/>
                </a:solidFill>
                <a:latin typeface="Frutiger 45 Light"/>
                <a:ea typeface="Arial Unicode MS" pitchFamily="34" charset="-128"/>
              </a:defRPr>
            </a:lvl1pPr>
          </a:lstStyle>
          <a:p>
            <a:r>
              <a:rPr lang="de-DE" dirty="0" smtClean="0"/>
              <a:t>&lt;&lt;</a:t>
            </a:r>
            <a:r>
              <a:rPr lang="de-DE" dirty="0" err="1" smtClean="0"/>
              <a:t>Keyline</a:t>
            </a:r>
            <a:r>
              <a:rPr lang="de-DE" dirty="0" smtClean="0"/>
              <a:t>: </a:t>
            </a:r>
            <a:r>
              <a:rPr lang="de-DE" dirty="0" err="1" smtClean="0"/>
              <a:t>short</a:t>
            </a:r>
            <a:r>
              <a:rPr lang="de-DE" dirty="0" smtClean="0"/>
              <a:t> </a:t>
            </a:r>
            <a:r>
              <a:rPr lang="de-DE" dirty="0" err="1" smtClean="0"/>
              <a:t>headline</a:t>
            </a:r>
            <a:r>
              <a:rPr lang="de-DE" dirty="0" smtClean="0"/>
              <a:t>&gt;&gt;</a:t>
            </a:r>
            <a:endParaRPr lang="de-DE" dirty="0"/>
          </a:p>
        </p:txBody>
      </p:sp>
      <p:sp>
        <p:nvSpPr>
          <p:cNvPr id="9" name="SECURITY TEXT"/>
          <p:cNvSpPr txBox="1">
            <a:spLocks/>
          </p:cNvSpPr>
          <p:nvPr>
            <p:custDataLst>
              <p:tags r:id="rId5"/>
            </p:custDataLst>
          </p:nvPr>
        </p:nvSpPr>
        <p:spPr>
          <a:xfrm>
            <a:off x="10138942" y="742942"/>
            <a:ext cx="2656598" cy="184667"/>
          </a:xfrm>
          <a:prstGeom prst="rect">
            <a:avLst/>
          </a:prstGeom>
        </p:spPr>
        <p:txBody>
          <a:bodyPr vert="horz" wrap="square" lIns="73149" tIns="0" rIns="0" bIns="0" rtlCol="0" anchor="b" anchorCtr="0">
            <a:spAutoFit/>
          </a:bodyPr>
          <a:lstStyle>
            <a:lvl1pPr marL="0" indent="0" algn="l" defTabSz="1005505" rtl="0" eaLnBrk="1" latinLnBrk="0" hangingPunct="1">
              <a:spcBef>
                <a:spcPct val="20000"/>
              </a:spcBef>
              <a:buSzPct val="120000"/>
              <a:buFont typeface="Symbol" pitchFamily="18" charset="2"/>
              <a:buNone/>
              <a:defRPr sz="1200" b="0" kern="1200" baseline="0">
                <a:solidFill>
                  <a:schemeClr val="tx1"/>
                </a:solidFill>
                <a:latin typeface="+mn-lt"/>
                <a:ea typeface="+mn-ea"/>
                <a:cs typeface="+mn-cs"/>
              </a:defRPr>
            </a:lvl1pPr>
            <a:lvl2pPr marL="816973" indent="-314218"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2pPr>
            <a:lvl3pPr marL="1256881"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3pPr>
            <a:lvl4pPr marL="1759633"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4pPr>
            <a:lvl5pPr marL="2262384"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5pPr>
            <a:lvl6pPr marL="2765137"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67890"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70641"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73393"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algn="r"/>
            <a:r>
              <a:rPr lang="de-DE" sz="1200" dirty="0" smtClean="0">
                <a:latin typeface="Frutiger 55 Roman"/>
              </a:rPr>
              <a:t>Public</a:t>
            </a:r>
            <a:endParaRPr lang="de-DE" sz="1200" dirty="0">
              <a:latin typeface="Frutiger 55 Roman"/>
            </a:endParaRPr>
          </a:p>
        </p:txBody>
      </p:sp>
      <p:sp>
        <p:nvSpPr>
          <p:cNvPr id="11" name="PRESENTATION INFOLINE"/>
          <p:cNvSpPr>
            <a:spLocks noGrp="1"/>
          </p:cNvSpPr>
          <p:nvPr>
            <p:ph type="body" sz="quarter" idx="12" hasCustomPrompt="1"/>
            <p:custDataLst>
              <p:tags r:id="rId6"/>
            </p:custDataLst>
          </p:nvPr>
        </p:nvSpPr>
        <p:spPr>
          <a:xfrm>
            <a:off x="560566" y="3474722"/>
            <a:ext cx="10931045" cy="342899"/>
          </a:xfrm>
        </p:spPr>
        <p:txBody>
          <a:bodyPr/>
          <a:lstStyle>
            <a:lvl1pPr marL="0" indent="0">
              <a:buNone/>
              <a:defRPr sz="2100">
                <a:latin typeface="UBSHeadline"/>
              </a:defRPr>
            </a:lvl1pPr>
          </a:lstStyle>
          <a:p>
            <a:pPr lvl="0"/>
            <a:r>
              <a:rPr lang="de-DE" dirty="0" smtClean="0"/>
              <a:t>&lt;&lt;Infoline: </a:t>
            </a:r>
            <a:r>
              <a:rPr lang="de-DE" dirty="0" err="1" smtClean="0"/>
              <a:t>presentation</a:t>
            </a:r>
            <a:r>
              <a:rPr lang="de-DE" dirty="0" smtClean="0"/>
              <a:t> </a:t>
            </a:r>
            <a:r>
              <a:rPr lang="de-DE" dirty="0" err="1" smtClean="0"/>
              <a:t>description</a:t>
            </a:r>
            <a:r>
              <a:rPr lang="de-DE" dirty="0" smtClean="0"/>
              <a:t>&gt;&gt;</a:t>
            </a:r>
          </a:p>
        </p:txBody>
      </p:sp>
      <p:sp>
        <p:nvSpPr>
          <p:cNvPr id="4" name="DraftStamp" hidden="1"/>
          <p:cNvSpPr txBox="1"/>
          <p:nvPr>
            <p:custDataLst>
              <p:tags r:id="rId7"/>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6" name="Picture 5"/>
          <p:cNvPicPr>
            <a:picLocks noChangeAspect="1"/>
          </p:cNvPicPr>
          <p:nvPr>
            <p:custDataLst>
              <p:tags r:id="rId8"/>
            </p:custDataLst>
          </p:nvPr>
        </p:nvPicPr>
        <p:blipFill>
          <a:blip r:embed="rId10" cstate="print">
            <a:extLst>
              <a:ext uri="{28A0092B-C50C-407E-A947-70E740481C1C}">
                <a14:useLocalDpi xmlns:a14="http://schemas.microsoft.com/office/drawing/2010/main" val="0"/>
              </a:ext>
            </a:extLst>
          </a:blip>
          <a:stretch>
            <a:fillRect/>
          </a:stretch>
        </p:blipFill>
        <p:spPr>
          <a:xfrm>
            <a:off x="557784" y="567075"/>
            <a:ext cx="1108260" cy="405043"/>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Large 2x2">
    <p:spTree>
      <p:nvGrpSpPr>
        <p:cNvPr id="1" name=""/>
        <p:cNvGrpSpPr/>
        <p:nvPr/>
      </p:nvGrpSpPr>
      <p:grpSpPr>
        <a:xfrm>
          <a:off x="0" y="0"/>
          <a:ext cx="0" cy="0"/>
          <a:chOff x="0" y="0"/>
          <a:chExt cx="0" cy="0"/>
        </a:xfrm>
      </p:grpSpPr>
      <p:sp>
        <p:nvSpPr>
          <p:cNvPr id="19" name="LAYOUT SOURCE"/>
          <p:cNvSpPr>
            <a:spLocks noGrp="1"/>
          </p:cNvSpPr>
          <p:nvPr>
            <p:ph type="body" idx="24" hasCustomPrompt="1"/>
            <p:custDataLst>
              <p:tags r:id="rId1"/>
            </p:custDataLst>
          </p:nvPr>
        </p:nvSpPr>
        <p:spPr>
          <a:xfrm>
            <a:off x="6873032" y="6254646"/>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17" name="LAYOUT BODY"/>
          <p:cNvSpPr>
            <a:spLocks noGrp="1"/>
          </p:cNvSpPr>
          <p:nvPr>
            <p:ph idx="22"/>
            <p:custDataLst>
              <p:tags r:id="rId2"/>
            </p:custDataLst>
          </p:nvPr>
        </p:nvSpPr>
        <p:spPr>
          <a:xfrm>
            <a:off x="6873032" y="441655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18" name="LAYOUT HEADER"/>
          <p:cNvSpPr>
            <a:spLocks noGrp="1"/>
          </p:cNvSpPr>
          <p:nvPr>
            <p:ph type="body" idx="23" hasCustomPrompt="1"/>
            <p:custDataLst>
              <p:tags r:id="rId3"/>
            </p:custDataLst>
          </p:nvPr>
        </p:nvSpPr>
        <p:spPr>
          <a:xfrm>
            <a:off x="6873032" y="4059938"/>
            <a:ext cx="5910321" cy="356616"/>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2" name="LAYOUT SOURCE"/>
          <p:cNvSpPr>
            <a:spLocks noGrp="1"/>
          </p:cNvSpPr>
          <p:nvPr>
            <p:ph type="body" idx="18" hasCustomPrompt="1"/>
            <p:custDataLst>
              <p:tags r:id="rId4"/>
            </p:custDataLst>
          </p:nvPr>
        </p:nvSpPr>
        <p:spPr>
          <a:xfrm>
            <a:off x="6873032" y="3694187"/>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6873032" y="185623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7" name="LAYOUT HEADER"/>
          <p:cNvSpPr>
            <a:spLocks noGrp="1"/>
          </p:cNvSpPr>
          <p:nvPr>
            <p:ph type="body" idx="25" hasCustomPrompt="1"/>
            <p:custDataLst>
              <p:tags r:id="rId6"/>
            </p:custDataLst>
          </p:nvPr>
        </p:nvSpPr>
        <p:spPr>
          <a:xfrm>
            <a:off x="6873032"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6" name="LAYOUT SOURCE"/>
          <p:cNvSpPr>
            <a:spLocks noGrp="1"/>
          </p:cNvSpPr>
          <p:nvPr>
            <p:ph type="body" idx="21" hasCustomPrompt="1"/>
            <p:custDataLst>
              <p:tags r:id="rId7"/>
            </p:custDataLst>
          </p:nvPr>
        </p:nvSpPr>
        <p:spPr>
          <a:xfrm>
            <a:off x="560568" y="6254646"/>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13" name="LAYOUT BODY"/>
          <p:cNvSpPr>
            <a:spLocks noGrp="1"/>
          </p:cNvSpPr>
          <p:nvPr>
            <p:ph idx="19"/>
            <p:custDataLst>
              <p:tags r:id="rId8"/>
            </p:custDataLst>
          </p:nvPr>
        </p:nvSpPr>
        <p:spPr>
          <a:xfrm>
            <a:off x="560568" y="441655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9" name="LAYOUT HEADER"/>
          <p:cNvSpPr>
            <a:spLocks noGrp="1"/>
          </p:cNvSpPr>
          <p:nvPr>
            <p:ph type="body" idx="26" hasCustomPrompt="1"/>
            <p:custDataLst>
              <p:tags r:id="rId9"/>
            </p:custDataLst>
          </p:nvPr>
        </p:nvSpPr>
        <p:spPr>
          <a:xfrm>
            <a:off x="560568" y="4059936"/>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10"/>
            </p:custDataLst>
          </p:nvPr>
        </p:nvSpPr>
        <p:spPr>
          <a:xfrm>
            <a:off x="560568" y="3694187"/>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3" name="LAYOUT BODY"/>
          <p:cNvSpPr>
            <a:spLocks noGrp="1"/>
          </p:cNvSpPr>
          <p:nvPr>
            <p:ph idx="1"/>
            <p:custDataLst>
              <p:tags r:id="rId11"/>
            </p:custDataLst>
          </p:nvPr>
        </p:nvSpPr>
        <p:spPr>
          <a:xfrm>
            <a:off x="560568" y="185623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8" name="LAYOUT HEADER"/>
          <p:cNvSpPr>
            <a:spLocks noGrp="1"/>
          </p:cNvSpPr>
          <p:nvPr>
            <p:ph type="body" idx="14" hasCustomPrompt="1"/>
            <p:custDataLst>
              <p:tags r:id="rId12"/>
            </p:custDataLst>
          </p:nvPr>
        </p:nvSpPr>
        <p:spPr>
          <a:xfrm>
            <a:off x="560568"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cxnSp>
        <p:nvCxnSpPr>
          <p:cNvPr id="66" name="THIN BLUE LINE"/>
          <p:cNvCxnSpPr/>
          <p:nvPr/>
        </p:nvCxnSpPr>
        <p:spPr>
          <a:xfrm>
            <a:off x="560565"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PAGE HEADING"/>
          <p:cNvSpPr>
            <a:spLocks noGrp="1"/>
          </p:cNvSpPr>
          <p:nvPr>
            <p:ph type="title" hasCustomPrompt="1"/>
            <p:custDataLst>
              <p:tags r:id="rId13"/>
            </p:custDataLst>
          </p:nvPr>
        </p:nvSpPr>
        <p:spPr>
          <a:xfrm>
            <a:off x="560568"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7"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C04BB5FE-21AD-4A47-B7F8-7792A0111F81}" type="slidenum">
              <a:rPr lang="de-DE" sz="700" smtClean="0"/>
              <a:pPr algn="r"/>
              <a:t>‹#›</a:t>
            </a:fld>
            <a:endParaRPr lang="de-DE" sz="700" dirty="0"/>
          </a:p>
        </p:txBody>
      </p:sp>
      <p:sp>
        <p:nvSpPr>
          <p:cNvPr id="39" name="DOCUMENT ID" hidden="1"/>
          <p:cNvSpPr txBox="1"/>
          <p:nvPr>
            <p:custDataLst>
              <p:tags r:id="rId14"/>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40" name="PXP_GRIDLINES" hidden="1"/>
          <p:cNvGrpSpPr/>
          <p:nvPr/>
        </p:nvGrpSpPr>
        <p:grpSpPr>
          <a:xfrm>
            <a:off x="-40832" y="0"/>
            <a:ext cx="13451072" cy="7543800"/>
            <a:chOff x="-30640" y="0"/>
            <a:chExt cx="10093083" cy="7543800"/>
          </a:xfrm>
        </p:grpSpPr>
        <p:cxnSp>
          <p:nvCxnSpPr>
            <p:cNvPr id="41" name="Straight Connector 40"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8" name="Straight Connector 47"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9" name="Straight Connector 48"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0" name="Straight Connector 49"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1" name="Straight Connector 50"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5"/>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16"/>
            </p:custDataLst>
          </p:nvPr>
        </p:nvPicPr>
        <p:blipFill>
          <a:blip r:embed="rId18"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32"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Large 2x(1 and 2)">
    <p:spTree>
      <p:nvGrpSpPr>
        <p:cNvPr id="1" name=""/>
        <p:cNvGrpSpPr/>
        <p:nvPr/>
      </p:nvGrpSpPr>
      <p:grpSpPr>
        <a:xfrm>
          <a:off x="0" y="0"/>
          <a:ext cx="0" cy="0"/>
          <a:chOff x="0" y="0"/>
          <a:chExt cx="0" cy="0"/>
        </a:xfrm>
      </p:grpSpPr>
      <p:sp>
        <p:nvSpPr>
          <p:cNvPr id="19" name="LAYOUT SOURCE"/>
          <p:cNvSpPr>
            <a:spLocks noGrp="1"/>
          </p:cNvSpPr>
          <p:nvPr>
            <p:ph type="body" idx="24" hasCustomPrompt="1"/>
            <p:custDataLst>
              <p:tags r:id="rId1"/>
            </p:custDataLst>
          </p:nvPr>
        </p:nvSpPr>
        <p:spPr>
          <a:xfrm>
            <a:off x="6873032" y="6254646"/>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17" name="LAYOUT BODY"/>
          <p:cNvSpPr>
            <a:spLocks noGrp="1"/>
          </p:cNvSpPr>
          <p:nvPr>
            <p:ph idx="22"/>
            <p:custDataLst>
              <p:tags r:id="rId2"/>
            </p:custDataLst>
          </p:nvPr>
        </p:nvSpPr>
        <p:spPr>
          <a:xfrm>
            <a:off x="6873032" y="441655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0" name="LAYOUT HEADER"/>
          <p:cNvSpPr>
            <a:spLocks noGrp="1"/>
          </p:cNvSpPr>
          <p:nvPr>
            <p:ph type="body" idx="26" hasCustomPrompt="1"/>
            <p:custDataLst>
              <p:tags r:id="rId3"/>
            </p:custDataLst>
          </p:nvPr>
        </p:nvSpPr>
        <p:spPr>
          <a:xfrm>
            <a:off x="6873032" y="4059936"/>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2" name="LAYOUT SOURCE"/>
          <p:cNvSpPr>
            <a:spLocks noGrp="1"/>
          </p:cNvSpPr>
          <p:nvPr>
            <p:ph type="body" idx="18" hasCustomPrompt="1"/>
            <p:custDataLst>
              <p:tags r:id="rId4"/>
            </p:custDataLst>
          </p:nvPr>
        </p:nvSpPr>
        <p:spPr>
          <a:xfrm>
            <a:off x="6873032" y="3694187"/>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6873032" y="185623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8" name="LAYOUT HEADER"/>
          <p:cNvSpPr>
            <a:spLocks noGrp="1"/>
          </p:cNvSpPr>
          <p:nvPr>
            <p:ph type="body" idx="25" hasCustomPrompt="1"/>
            <p:custDataLst>
              <p:tags r:id="rId6"/>
            </p:custDataLst>
          </p:nvPr>
        </p:nvSpPr>
        <p:spPr>
          <a:xfrm>
            <a:off x="6873032"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6" name="LAYOUT SOURCE"/>
          <p:cNvSpPr>
            <a:spLocks noGrp="1"/>
          </p:cNvSpPr>
          <p:nvPr>
            <p:ph type="body" idx="21" hasCustomPrompt="1"/>
            <p:custDataLst>
              <p:tags r:id="rId7"/>
            </p:custDataLst>
          </p:nvPr>
        </p:nvSpPr>
        <p:spPr>
          <a:xfrm>
            <a:off x="560568" y="6254646"/>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3" name="LAYOUT BODY"/>
          <p:cNvSpPr>
            <a:spLocks noGrp="1"/>
          </p:cNvSpPr>
          <p:nvPr>
            <p:ph idx="1"/>
            <p:custDataLst>
              <p:tags r:id="rId8"/>
            </p:custDataLst>
          </p:nvPr>
        </p:nvSpPr>
        <p:spPr>
          <a:xfrm>
            <a:off x="560568" y="1856234"/>
            <a:ext cx="5910321" cy="4407410"/>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7" name="LAYOUT HEADER"/>
          <p:cNvSpPr>
            <a:spLocks noGrp="1"/>
          </p:cNvSpPr>
          <p:nvPr>
            <p:ph type="body" idx="14" hasCustomPrompt="1"/>
            <p:custDataLst>
              <p:tags r:id="rId9"/>
            </p:custDataLst>
          </p:nvPr>
        </p:nvSpPr>
        <p:spPr>
          <a:xfrm>
            <a:off x="560568"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cxnSp>
        <p:nvCxnSpPr>
          <p:cNvPr id="63"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PAGE HEADING"/>
          <p:cNvSpPr>
            <a:spLocks noGrp="1"/>
          </p:cNvSpPr>
          <p:nvPr>
            <p:ph type="title" hasCustomPrompt="1"/>
            <p:custDataLst>
              <p:tags r:id="rId10"/>
            </p:custDataLst>
          </p:nvPr>
        </p:nvSpPr>
        <p:spPr>
          <a:xfrm>
            <a:off x="560568"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5"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7CCF9807-4BDC-4D68-8676-381180632DE6}" type="slidenum">
              <a:rPr lang="de-DE" sz="700" smtClean="0"/>
              <a:pPr algn="r"/>
              <a:t>‹#›</a:t>
            </a:fld>
            <a:endParaRPr lang="de-DE" sz="700" dirty="0"/>
          </a:p>
        </p:txBody>
      </p:sp>
      <p:sp>
        <p:nvSpPr>
          <p:cNvPr id="37" name="DOCUMENT ID" hidden="1"/>
          <p:cNvSpPr txBox="1"/>
          <p:nvPr>
            <p:custDataLst>
              <p:tags r:id="rId11"/>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38" name="PXP_GRIDLINES" hidden="1"/>
          <p:cNvGrpSpPr/>
          <p:nvPr/>
        </p:nvGrpSpPr>
        <p:grpSpPr>
          <a:xfrm>
            <a:off x="-40832" y="0"/>
            <a:ext cx="13451072" cy="7543800"/>
            <a:chOff x="-30640" y="0"/>
            <a:chExt cx="10093083" cy="7543800"/>
          </a:xfrm>
        </p:grpSpPr>
        <p:cxnSp>
          <p:nvCxnSpPr>
            <p:cNvPr id="39" name="Straight Connector 38"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8" name="Straight Connector 4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9" name="Straight Connector 4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2"/>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9"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Large 2x(2 and 1)">
    <p:spTree>
      <p:nvGrpSpPr>
        <p:cNvPr id="1" name=""/>
        <p:cNvGrpSpPr/>
        <p:nvPr/>
      </p:nvGrpSpPr>
      <p:grpSpPr>
        <a:xfrm>
          <a:off x="0" y="0"/>
          <a:ext cx="0" cy="0"/>
          <a:chOff x="0" y="0"/>
          <a:chExt cx="0" cy="0"/>
        </a:xfrm>
      </p:grpSpPr>
      <p:sp>
        <p:nvSpPr>
          <p:cNvPr id="16" name="LAYOUT SOURCE"/>
          <p:cNvSpPr>
            <a:spLocks noGrp="1"/>
          </p:cNvSpPr>
          <p:nvPr>
            <p:ph type="body" idx="21" hasCustomPrompt="1"/>
            <p:custDataLst>
              <p:tags r:id="rId1"/>
            </p:custDataLst>
          </p:nvPr>
        </p:nvSpPr>
        <p:spPr>
          <a:xfrm>
            <a:off x="560568" y="6254646"/>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13" name="LAYOUT BODY"/>
          <p:cNvSpPr>
            <a:spLocks noGrp="1"/>
          </p:cNvSpPr>
          <p:nvPr>
            <p:ph idx="19"/>
            <p:custDataLst>
              <p:tags r:id="rId2"/>
            </p:custDataLst>
          </p:nvPr>
        </p:nvSpPr>
        <p:spPr>
          <a:xfrm>
            <a:off x="560568" y="441655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7" name="LAYOUT HEADER"/>
          <p:cNvSpPr>
            <a:spLocks noGrp="1"/>
          </p:cNvSpPr>
          <p:nvPr>
            <p:ph type="body" idx="26" hasCustomPrompt="1"/>
            <p:custDataLst>
              <p:tags r:id="rId3"/>
            </p:custDataLst>
          </p:nvPr>
        </p:nvSpPr>
        <p:spPr>
          <a:xfrm>
            <a:off x="560568" y="4059936"/>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9" name="LAYOUT SOURCE"/>
          <p:cNvSpPr>
            <a:spLocks noGrp="1"/>
          </p:cNvSpPr>
          <p:nvPr>
            <p:ph type="body" idx="24" hasCustomPrompt="1"/>
            <p:custDataLst>
              <p:tags r:id="rId4"/>
            </p:custDataLst>
          </p:nvPr>
        </p:nvSpPr>
        <p:spPr>
          <a:xfrm>
            <a:off x="6873032" y="6254646"/>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6873032" y="1856234"/>
            <a:ext cx="5910321" cy="4407410"/>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6" name="LAYOUT HEADER"/>
          <p:cNvSpPr>
            <a:spLocks noGrp="1"/>
          </p:cNvSpPr>
          <p:nvPr>
            <p:ph type="body" idx="25" hasCustomPrompt="1"/>
            <p:custDataLst>
              <p:tags r:id="rId6"/>
            </p:custDataLst>
          </p:nvPr>
        </p:nvSpPr>
        <p:spPr>
          <a:xfrm>
            <a:off x="6873032"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7"/>
            </p:custDataLst>
          </p:nvPr>
        </p:nvSpPr>
        <p:spPr>
          <a:xfrm>
            <a:off x="560568" y="3694187"/>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3" name="LAYOUT BODY"/>
          <p:cNvSpPr>
            <a:spLocks noGrp="1"/>
          </p:cNvSpPr>
          <p:nvPr>
            <p:ph idx="1"/>
            <p:custDataLst>
              <p:tags r:id="rId8"/>
            </p:custDataLst>
          </p:nvPr>
        </p:nvSpPr>
        <p:spPr>
          <a:xfrm>
            <a:off x="560568" y="185623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5" name="LAYOUT HEADER"/>
          <p:cNvSpPr>
            <a:spLocks noGrp="1"/>
          </p:cNvSpPr>
          <p:nvPr>
            <p:ph type="body" idx="14" hasCustomPrompt="1"/>
            <p:custDataLst>
              <p:tags r:id="rId9"/>
            </p:custDataLst>
          </p:nvPr>
        </p:nvSpPr>
        <p:spPr>
          <a:xfrm>
            <a:off x="560568"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cxnSp>
        <p:nvCxnSpPr>
          <p:cNvPr id="63"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PAGE HEADING"/>
          <p:cNvSpPr>
            <a:spLocks noGrp="1"/>
          </p:cNvSpPr>
          <p:nvPr>
            <p:ph type="title" hasCustomPrompt="1"/>
            <p:custDataLst>
              <p:tags r:id="rId10"/>
            </p:custDataLst>
          </p:nvPr>
        </p:nvSpPr>
        <p:spPr>
          <a:xfrm>
            <a:off x="560568"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4"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EB71FFF7-9F05-4969-ABC0-23146D694E35}" type="slidenum">
              <a:rPr lang="de-DE" sz="700" smtClean="0"/>
              <a:pPr algn="r"/>
              <a:t>‹#›</a:t>
            </a:fld>
            <a:endParaRPr lang="de-DE" sz="700" dirty="0"/>
          </a:p>
        </p:txBody>
      </p:sp>
      <p:sp>
        <p:nvSpPr>
          <p:cNvPr id="36" name="DOCUMENT ID" hidden="1"/>
          <p:cNvSpPr txBox="1"/>
          <p:nvPr>
            <p:custDataLst>
              <p:tags r:id="rId11"/>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37" name="PXP_GRIDLINES" hidden="1"/>
          <p:cNvGrpSpPr/>
          <p:nvPr/>
        </p:nvGrpSpPr>
        <p:grpSpPr>
          <a:xfrm>
            <a:off x="-40832" y="0"/>
            <a:ext cx="13451072" cy="7543800"/>
            <a:chOff x="-30640" y="0"/>
            <a:chExt cx="10093083" cy="7543800"/>
          </a:xfrm>
        </p:grpSpPr>
        <p:cxnSp>
          <p:nvCxnSpPr>
            <p:cNvPr id="38" name="Straight Connector 3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8" name="Straight Connector 47"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2"/>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9"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Large 3x2">
    <p:spTree>
      <p:nvGrpSpPr>
        <p:cNvPr id="1" name=""/>
        <p:cNvGrpSpPr/>
        <p:nvPr/>
      </p:nvGrpSpPr>
      <p:grpSpPr>
        <a:xfrm>
          <a:off x="0" y="0"/>
          <a:ext cx="0" cy="0"/>
          <a:chOff x="0" y="0"/>
          <a:chExt cx="0" cy="0"/>
        </a:xfrm>
      </p:grpSpPr>
      <p:sp>
        <p:nvSpPr>
          <p:cNvPr id="25" name="LAYOUT SOURCE"/>
          <p:cNvSpPr>
            <a:spLocks noGrp="1"/>
          </p:cNvSpPr>
          <p:nvPr>
            <p:ph type="body" idx="30" hasCustomPrompt="1"/>
            <p:custDataLst>
              <p:tags r:id="rId1"/>
            </p:custDataLst>
          </p:nvPr>
        </p:nvSpPr>
        <p:spPr>
          <a:xfrm>
            <a:off x="8969063" y="6254646"/>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23" name="LAYOUT BODY"/>
          <p:cNvSpPr>
            <a:spLocks noGrp="1"/>
          </p:cNvSpPr>
          <p:nvPr>
            <p:ph idx="28"/>
            <p:custDataLst>
              <p:tags r:id="rId2"/>
            </p:custDataLst>
          </p:nvPr>
        </p:nvSpPr>
        <p:spPr>
          <a:xfrm>
            <a:off x="8969063" y="4416554"/>
            <a:ext cx="3826475"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8" name="LAYOUT HEADER"/>
          <p:cNvSpPr>
            <a:spLocks noGrp="1"/>
          </p:cNvSpPr>
          <p:nvPr>
            <p:ph type="body" idx="35" hasCustomPrompt="1"/>
            <p:custDataLst>
              <p:tags r:id="rId3"/>
            </p:custDataLst>
          </p:nvPr>
        </p:nvSpPr>
        <p:spPr>
          <a:xfrm>
            <a:off x="8969063" y="4059936"/>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22" name="LAYOUT SOURCE"/>
          <p:cNvSpPr>
            <a:spLocks noGrp="1"/>
          </p:cNvSpPr>
          <p:nvPr>
            <p:ph type="body" idx="27" hasCustomPrompt="1"/>
            <p:custDataLst>
              <p:tags r:id="rId4"/>
            </p:custDataLst>
          </p:nvPr>
        </p:nvSpPr>
        <p:spPr>
          <a:xfrm>
            <a:off x="4764816" y="6254646"/>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20" name="LAYOUT BODY"/>
          <p:cNvSpPr>
            <a:spLocks noGrp="1"/>
          </p:cNvSpPr>
          <p:nvPr>
            <p:ph idx="25"/>
            <p:custDataLst>
              <p:tags r:id="rId5"/>
            </p:custDataLst>
          </p:nvPr>
        </p:nvSpPr>
        <p:spPr>
          <a:xfrm>
            <a:off x="4764816" y="4416554"/>
            <a:ext cx="3826475"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7" name="LAYOUT HEADER"/>
          <p:cNvSpPr>
            <a:spLocks noGrp="1"/>
          </p:cNvSpPr>
          <p:nvPr>
            <p:ph type="body" idx="34" hasCustomPrompt="1"/>
            <p:custDataLst>
              <p:tags r:id="rId6"/>
            </p:custDataLst>
          </p:nvPr>
        </p:nvSpPr>
        <p:spPr>
          <a:xfrm>
            <a:off x="4764816" y="4059936"/>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9" name="LAYOUT SOURCE"/>
          <p:cNvSpPr>
            <a:spLocks noGrp="1"/>
          </p:cNvSpPr>
          <p:nvPr>
            <p:ph type="body" idx="24" hasCustomPrompt="1"/>
            <p:custDataLst>
              <p:tags r:id="rId7"/>
            </p:custDataLst>
          </p:nvPr>
        </p:nvSpPr>
        <p:spPr>
          <a:xfrm>
            <a:off x="560640" y="6254646"/>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17" name="LAYOUT BODY"/>
          <p:cNvSpPr>
            <a:spLocks noGrp="1"/>
          </p:cNvSpPr>
          <p:nvPr>
            <p:ph idx="22"/>
            <p:custDataLst>
              <p:tags r:id="rId8"/>
            </p:custDataLst>
          </p:nvPr>
        </p:nvSpPr>
        <p:spPr>
          <a:xfrm>
            <a:off x="560640" y="4416554"/>
            <a:ext cx="3826475"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6" name="LAYOUT HEADER"/>
          <p:cNvSpPr>
            <a:spLocks noGrp="1"/>
          </p:cNvSpPr>
          <p:nvPr>
            <p:ph type="body" idx="33" hasCustomPrompt="1"/>
            <p:custDataLst>
              <p:tags r:id="rId9"/>
            </p:custDataLst>
          </p:nvPr>
        </p:nvSpPr>
        <p:spPr>
          <a:xfrm>
            <a:off x="560640" y="4059936"/>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6" name="LAYOUT SOURCE"/>
          <p:cNvSpPr>
            <a:spLocks noGrp="1"/>
          </p:cNvSpPr>
          <p:nvPr>
            <p:ph type="body" idx="21" hasCustomPrompt="1"/>
            <p:custDataLst>
              <p:tags r:id="rId10"/>
            </p:custDataLst>
          </p:nvPr>
        </p:nvSpPr>
        <p:spPr>
          <a:xfrm>
            <a:off x="8969063" y="3694187"/>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13" name="LAYOUT BODY"/>
          <p:cNvSpPr>
            <a:spLocks noGrp="1"/>
          </p:cNvSpPr>
          <p:nvPr>
            <p:ph idx="19"/>
            <p:custDataLst>
              <p:tags r:id="rId11"/>
            </p:custDataLst>
          </p:nvPr>
        </p:nvSpPr>
        <p:spPr>
          <a:xfrm>
            <a:off x="8969063" y="1856234"/>
            <a:ext cx="3826475"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5" name="LAYOUT HEADER"/>
          <p:cNvSpPr>
            <a:spLocks noGrp="1"/>
          </p:cNvSpPr>
          <p:nvPr>
            <p:ph type="body" idx="32" hasCustomPrompt="1"/>
            <p:custDataLst>
              <p:tags r:id="rId12"/>
            </p:custDataLst>
          </p:nvPr>
        </p:nvSpPr>
        <p:spPr>
          <a:xfrm>
            <a:off x="8969063" y="1498600"/>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2" name="LAYOUT SOURCE"/>
          <p:cNvSpPr>
            <a:spLocks noGrp="1"/>
          </p:cNvSpPr>
          <p:nvPr>
            <p:ph type="body" idx="18" hasCustomPrompt="1"/>
            <p:custDataLst>
              <p:tags r:id="rId13"/>
            </p:custDataLst>
          </p:nvPr>
        </p:nvSpPr>
        <p:spPr>
          <a:xfrm>
            <a:off x="4764816" y="3694187"/>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8" name="LAYOUT BODY"/>
          <p:cNvSpPr>
            <a:spLocks noGrp="1"/>
          </p:cNvSpPr>
          <p:nvPr>
            <p:ph idx="16"/>
            <p:custDataLst>
              <p:tags r:id="rId14"/>
            </p:custDataLst>
          </p:nvPr>
        </p:nvSpPr>
        <p:spPr>
          <a:xfrm>
            <a:off x="4764816" y="1856234"/>
            <a:ext cx="3826475"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4" name="LAYOUT HEADER"/>
          <p:cNvSpPr>
            <a:spLocks noGrp="1"/>
          </p:cNvSpPr>
          <p:nvPr>
            <p:ph type="body" idx="31" hasCustomPrompt="1"/>
            <p:custDataLst>
              <p:tags r:id="rId15"/>
            </p:custDataLst>
          </p:nvPr>
        </p:nvSpPr>
        <p:spPr>
          <a:xfrm>
            <a:off x="4764816" y="1498600"/>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16"/>
            </p:custDataLst>
          </p:nvPr>
        </p:nvSpPr>
        <p:spPr>
          <a:xfrm>
            <a:off x="560640" y="3694187"/>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3" name="LAYOUT BODY"/>
          <p:cNvSpPr>
            <a:spLocks noGrp="1"/>
          </p:cNvSpPr>
          <p:nvPr>
            <p:ph idx="1"/>
            <p:custDataLst>
              <p:tags r:id="rId17"/>
            </p:custDataLst>
          </p:nvPr>
        </p:nvSpPr>
        <p:spPr>
          <a:xfrm>
            <a:off x="560640" y="1856234"/>
            <a:ext cx="3826475"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3" name="LAYOUT HEADER"/>
          <p:cNvSpPr>
            <a:spLocks noGrp="1"/>
          </p:cNvSpPr>
          <p:nvPr>
            <p:ph type="body" idx="14" hasCustomPrompt="1"/>
            <p:custDataLst>
              <p:tags r:id="rId18"/>
            </p:custDataLst>
          </p:nvPr>
        </p:nvSpPr>
        <p:spPr>
          <a:xfrm>
            <a:off x="560640" y="1498600"/>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cxnSp>
        <p:nvCxnSpPr>
          <p:cNvPr id="74"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46" name="PAGE HEADING"/>
          <p:cNvSpPr>
            <a:spLocks noGrp="1"/>
          </p:cNvSpPr>
          <p:nvPr>
            <p:ph type="title" hasCustomPrompt="1"/>
            <p:custDataLst>
              <p:tags r:id="rId19"/>
            </p:custDataLst>
          </p:nvPr>
        </p:nvSpPr>
        <p:spPr>
          <a:xfrm>
            <a:off x="560568"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45"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86A79529-9704-412A-9627-88623531B893}" type="slidenum">
              <a:rPr lang="de-DE" sz="700" smtClean="0"/>
              <a:pPr algn="r"/>
              <a:t>‹#›</a:t>
            </a:fld>
            <a:endParaRPr lang="de-DE" sz="700" dirty="0"/>
          </a:p>
        </p:txBody>
      </p:sp>
      <p:sp>
        <p:nvSpPr>
          <p:cNvPr id="47" name="DOCUMENT ID" hidden="1"/>
          <p:cNvSpPr txBox="1"/>
          <p:nvPr>
            <p:custDataLst>
              <p:tags r:id="rId20"/>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48" name="PXP_GRIDLINES" hidden="1"/>
          <p:cNvGrpSpPr/>
          <p:nvPr/>
        </p:nvGrpSpPr>
        <p:grpSpPr>
          <a:xfrm>
            <a:off x="-40832" y="0"/>
            <a:ext cx="13451072" cy="7543800"/>
            <a:chOff x="-30640" y="0"/>
            <a:chExt cx="10093083" cy="7543800"/>
          </a:xfrm>
        </p:grpSpPr>
        <p:cxnSp>
          <p:nvCxnSpPr>
            <p:cNvPr id="49" name="Straight Connector 48"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0" name="Straight Connector 4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1" name="Straight Connector 5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2" name="Straight Connector 5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3" name="Straight Connector 5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5" name="Straight Connector 5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6" name="Straight Connector 5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7" name="Straight Connector 5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8" name="Straight Connector 5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9" name="Straight Connector 5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21"/>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22"/>
            </p:custDataLst>
          </p:nvPr>
        </p:nvPicPr>
        <p:blipFill>
          <a:blip r:embed="rId24"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39"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Disclaimer Page">
    <p:spTree>
      <p:nvGrpSpPr>
        <p:cNvPr id="1" name=""/>
        <p:cNvGrpSpPr/>
        <p:nvPr/>
      </p:nvGrpSpPr>
      <p:grpSpPr>
        <a:xfrm>
          <a:off x="0" y="0"/>
          <a:ext cx="0" cy="0"/>
          <a:chOff x="0" y="0"/>
          <a:chExt cx="0" cy="0"/>
        </a:xfrm>
      </p:grpSpPr>
      <p:cxnSp>
        <p:nvCxnSpPr>
          <p:cNvPr id="63"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FD2363B6-C2A5-4798-A9CC-51C31EECAC2F}" type="slidenum">
              <a:rPr lang="de-DE" sz="700" smtClean="0"/>
              <a:pPr algn="r"/>
              <a:t>‹#›</a:t>
            </a:fld>
            <a:endParaRPr lang="de-DE" sz="700" dirty="0"/>
          </a:p>
        </p:txBody>
      </p:sp>
      <p:sp>
        <p:nvSpPr>
          <p:cNvPr id="19" name="DOCUMENT ID" hidden="1"/>
          <p:cNvSpPr txBox="1"/>
          <p:nvPr>
            <p:custDataLst>
              <p:tags r:id="rId1"/>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20" name="PXP_GRIDLINES" hidden="1"/>
          <p:cNvGrpSpPr/>
          <p:nvPr/>
        </p:nvGrpSpPr>
        <p:grpSpPr>
          <a:xfrm>
            <a:off x="-40832" y="0"/>
            <a:ext cx="13451072" cy="7543800"/>
            <a:chOff x="-30640" y="0"/>
            <a:chExt cx="10093083" cy="7543800"/>
          </a:xfrm>
        </p:grpSpPr>
        <p:cxnSp>
          <p:nvCxnSpPr>
            <p:cNvPr id="21" name="Straight Connector 20"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2"/>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3" name="Picture 2"/>
          <p:cNvPicPr>
            <a:picLocks noChangeAspect="1"/>
          </p:cNvPicPr>
          <p:nvPr>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ntact Page">
    <p:spTree>
      <p:nvGrpSpPr>
        <p:cNvPr id="1" name=""/>
        <p:cNvGrpSpPr/>
        <p:nvPr/>
      </p:nvGrpSpPr>
      <p:grpSpPr>
        <a:xfrm>
          <a:off x="0" y="0"/>
          <a:ext cx="0" cy="0"/>
          <a:chOff x="0" y="0"/>
          <a:chExt cx="0" cy="0"/>
        </a:xfrm>
      </p:grpSpPr>
      <p:cxnSp>
        <p:nvCxnSpPr>
          <p:cNvPr id="65"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1"/>
            </p:custDataLst>
          </p:nvPr>
        </p:nvSpPr>
        <p:spPr/>
        <p:txBody>
          <a:bodyPr/>
          <a:lstStyle>
            <a:lvl1pPr>
              <a:defRPr>
                <a:latin typeface="Frutiger 45 Light"/>
              </a:defRPr>
            </a:lvl1pPr>
          </a:lstStyle>
          <a:p>
            <a:pPr lvl="0"/>
            <a:r>
              <a:rPr lang="de-DE" dirty="0" err="1" smtClean="0"/>
              <a:t>Contact</a:t>
            </a:r>
            <a:r>
              <a:rPr lang="de-DE" dirty="0" smtClean="0"/>
              <a:t> </a:t>
            </a:r>
            <a:r>
              <a:rPr lang="de-DE" dirty="0" err="1" smtClean="0"/>
              <a:t>information</a:t>
            </a:r>
            <a:endParaRPr lang="de-DE" dirty="0"/>
          </a:p>
        </p:txBody>
      </p:sp>
      <p:sp>
        <p:nvSpPr>
          <p:cNvPr id="20"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F844A95E-171B-43E0-919B-08407017EAD1}" type="slidenum">
              <a:rPr lang="de-DE" sz="700" smtClean="0"/>
              <a:pPr algn="r"/>
              <a:t>‹#›</a:t>
            </a:fld>
            <a:endParaRPr lang="de-DE" sz="700" dirty="0"/>
          </a:p>
        </p:txBody>
      </p:sp>
      <p:sp>
        <p:nvSpPr>
          <p:cNvPr id="21" name="DOCUMENT ID" hidden="1"/>
          <p:cNvSpPr txBox="1"/>
          <p:nvPr>
            <p:custDataLst>
              <p:tags r:id="rId2"/>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22" name="PXP_GRIDLINES" hidden="1"/>
          <p:cNvGrpSpPr/>
          <p:nvPr/>
        </p:nvGrpSpPr>
        <p:grpSpPr>
          <a:xfrm>
            <a:off x="-40832" y="0"/>
            <a:ext cx="13451072" cy="7543800"/>
            <a:chOff x="-30640" y="0"/>
            <a:chExt cx="10093083" cy="7543800"/>
          </a:xfrm>
        </p:grpSpPr>
        <p:cxnSp>
          <p:nvCxnSpPr>
            <p:cNvPr id="23" name="Straight Connector 2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 name="DraftStamp" hidden="1"/>
          <p:cNvSpPr txBox="1"/>
          <p:nvPr>
            <p:custDataLst>
              <p:tags r:id="rId3"/>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1_Blank Slide">
    <p:spTree>
      <p:nvGrpSpPr>
        <p:cNvPr id="1" name=""/>
        <p:cNvGrpSpPr/>
        <p:nvPr/>
      </p:nvGrpSpPr>
      <p:grpSpPr>
        <a:xfrm>
          <a:off x="0" y="0"/>
          <a:ext cx="0" cy="0"/>
          <a:chOff x="0" y="0"/>
          <a:chExt cx="0" cy="0"/>
        </a:xfrm>
      </p:grpSpPr>
      <p:cxnSp>
        <p:nvCxnSpPr>
          <p:cNvPr id="64"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PAGE HEADING"/>
          <p:cNvSpPr>
            <a:spLocks noGrp="1"/>
          </p:cNvSpPr>
          <p:nvPr>
            <p:ph type="title" hasCustomPrompt="1"/>
            <p:custDataLst>
              <p:tags r:id="rId1"/>
            </p:custDataLst>
          </p:nvPr>
        </p:nvSpPr>
        <p:spPr>
          <a:xfrm>
            <a:off x="560568" y="0"/>
            <a:ext cx="12247159" cy="941832"/>
          </a:xfrm>
        </p:spPr>
        <p:txBody>
          <a:bodyPr/>
          <a:lstStyle>
            <a:lvl1pPr>
              <a:defRPr>
                <a:latin typeface="Frutiger 45 Light"/>
              </a:defRPr>
            </a:lvl1pPr>
          </a:lstStyle>
          <a:p>
            <a:pPr lvl="0"/>
            <a:r>
              <a:rPr lang="de-DE" dirty="0"/>
              <a:t>&lt;&lt;Seitenüberschrift&gt;&gt;</a:t>
            </a:r>
          </a:p>
        </p:txBody>
      </p:sp>
      <p:sp>
        <p:nvSpPr>
          <p:cNvPr id="20" name="Slide Number Textbox"/>
          <p:cNvSpPr txBox="1"/>
          <p:nvPr/>
        </p:nvSpPr>
        <p:spPr>
          <a:xfrm>
            <a:off x="12271531" y="6858002"/>
            <a:ext cx="548381" cy="384048"/>
          </a:xfrm>
          <a:prstGeom prst="rect">
            <a:avLst/>
          </a:prstGeom>
          <a:noFill/>
        </p:spPr>
        <p:txBody>
          <a:bodyPr vert="horz" wrap="square" lIns="0" tIns="0" rIns="0" bIns="0" rtlCol="0" anchor="b">
            <a:noAutofit/>
          </a:bodyPr>
          <a:lstStyle/>
          <a:p>
            <a:pPr algn="r"/>
            <a:fld id="{94976F55-9089-48EE-AE68-8E9544398D42}" type="slidenum">
              <a:rPr lang="de-DE" sz="1000" smtClean="0"/>
              <a:pPr algn="r"/>
              <a:t>‹#›</a:t>
            </a:fld>
            <a:endParaRPr lang="de-DE" sz="1000" dirty="0"/>
          </a:p>
        </p:txBody>
      </p:sp>
      <p:sp>
        <p:nvSpPr>
          <p:cNvPr id="22" name="DOCUMENT ID" hidden="1"/>
          <p:cNvSpPr txBox="1"/>
          <p:nvPr>
            <p:custDataLst>
              <p:tags r:id="rId2"/>
            </p:custDataLst>
          </p:nvPr>
        </p:nvSpPr>
        <p:spPr>
          <a:xfrm>
            <a:off x="3060850"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a:p>
        </p:txBody>
      </p:sp>
      <p:grpSp>
        <p:nvGrpSpPr>
          <p:cNvPr id="23" name="PXP_GRIDLINES" hidden="1"/>
          <p:cNvGrpSpPr/>
          <p:nvPr/>
        </p:nvGrpSpPr>
        <p:grpSpPr>
          <a:xfrm>
            <a:off x="-40832" y="0"/>
            <a:ext cx="13451072" cy="7543800"/>
            <a:chOff x="-30640" y="0"/>
            <a:chExt cx="10093083" cy="7543800"/>
          </a:xfrm>
        </p:grpSpPr>
        <p:cxnSp>
          <p:nvCxnSpPr>
            <p:cNvPr id="24" name="Straight Connector 23"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3"/>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3" name="Picture 2"/>
          <p:cNvPicPr>
            <a:picLocks noChangeAspect="1"/>
          </p:cNvPicPr>
          <p:nvPr>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Tree>
    <p:extLst>
      <p:ext uri="{BB962C8B-B14F-4D97-AF65-F5344CB8AC3E}">
        <p14:creationId xmlns:p14="http://schemas.microsoft.com/office/powerpoint/2010/main" val="3856756281"/>
      </p:ext>
    </p:extLst>
  </p:cSld>
  <p:clrMapOvr>
    <a:masterClrMapping/>
  </p:clrMapOvr>
  <p:transition spd="slow">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ection Page">
    <p:spTree>
      <p:nvGrpSpPr>
        <p:cNvPr id="1" name=""/>
        <p:cNvGrpSpPr/>
        <p:nvPr/>
      </p:nvGrpSpPr>
      <p:grpSpPr>
        <a:xfrm>
          <a:off x="0" y="0"/>
          <a:ext cx="0" cy="0"/>
          <a:chOff x="0" y="0"/>
          <a:chExt cx="0" cy="0"/>
        </a:xfrm>
      </p:grpSpPr>
      <p:sp>
        <p:nvSpPr>
          <p:cNvPr id="4" name="DIVIDER TITLE"/>
          <p:cNvSpPr>
            <a:spLocks noGrp="1"/>
          </p:cNvSpPr>
          <p:nvPr>
            <p:ph type="subTitle" idx="1" hasCustomPrompt="1"/>
            <p:custDataLst>
              <p:tags r:id="rId1"/>
            </p:custDataLst>
          </p:nvPr>
        </p:nvSpPr>
        <p:spPr>
          <a:xfrm>
            <a:off x="559382" y="2432450"/>
            <a:ext cx="12247159" cy="1033273"/>
          </a:xfrm>
        </p:spPr>
        <p:txBody>
          <a:bodyPr lIns="0" tIns="0" rIns="0" bIns="0">
            <a:noAutofit/>
          </a:bodyPr>
          <a:lstStyle>
            <a:lvl1pPr marL="0" indent="0" algn="l">
              <a:buNone/>
              <a:defRPr sz="4000" baseline="0">
                <a:solidFill>
                  <a:schemeClr val="tx1"/>
                </a:solidFill>
                <a:latin typeface="Frutiger 45 Light"/>
                <a:ea typeface="Arial Unicode MS" pitchFamily="34" charset="-128"/>
              </a:defRPr>
            </a:lvl1pPr>
            <a:lvl2pPr marL="502728" indent="0" algn="ctr">
              <a:buNone/>
              <a:defRPr>
                <a:solidFill>
                  <a:schemeClr val="tx1">
                    <a:tint val="75000"/>
                  </a:schemeClr>
                </a:solidFill>
              </a:defRPr>
            </a:lvl2pPr>
            <a:lvl3pPr marL="1005453" indent="0" algn="ctr">
              <a:buNone/>
              <a:defRPr>
                <a:solidFill>
                  <a:schemeClr val="tx1">
                    <a:tint val="75000"/>
                  </a:schemeClr>
                </a:solidFill>
              </a:defRPr>
            </a:lvl3pPr>
            <a:lvl4pPr marL="1508179" indent="0" algn="ctr">
              <a:buNone/>
              <a:defRPr>
                <a:solidFill>
                  <a:schemeClr val="tx1">
                    <a:tint val="75000"/>
                  </a:schemeClr>
                </a:solidFill>
              </a:defRPr>
            </a:lvl4pPr>
            <a:lvl5pPr marL="2010905" indent="0" algn="ctr">
              <a:buNone/>
              <a:defRPr>
                <a:solidFill>
                  <a:schemeClr val="tx1">
                    <a:tint val="75000"/>
                  </a:schemeClr>
                </a:solidFill>
              </a:defRPr>
            </a:lvl5pPr>
            <a:lvl6pPr marL="2513631" indent="0" algn="ctr">
              <a:buNone/>
              <a:defRPr>
                <a:solidFill>
                  <a:schemeClr val="tx1">
                    <a:tint val="75000"/>
                  </a:schemeClr>
                </a:solidFill>
              </a:defRPr>
            </a:lvl6pPr>
            <a:lvl7pPr marL="3016356" indent="0" algn="ctr">
              <a:buNone/>
              <a:defRPr>
                <a:solidFill>
                  <a:schemeClr val="tx1">
                    <a:tint val="75000"/>
                  </a:schemeClr>
                </a:solidFill>
              </a:defRPr>
            </a:lvl7pPr>
            <a:lvl8pPr marL="3519084" indent="0" algn="ctr">
              <a:buNone/>
              <a:defRPr>
                <a:solidFill>
                  <a:schemeClr val="tx1">
                    <a:tint val="75000"/>
                  </a:schemeClr>
                </a:solidFill>
              </a:defRPr>
            </a:lvl8pPr>
            <a:lvl9pPr marL="4021809" indent="0" algn="ctr">
              <a:buNone/>
              <a:defRPr>
                <a:solidFill>
                  <a:schemeClr val="tx1">
                    <a:tint val="75000"/>
                  </a:schemeClr>
                </a:solidFill>
              </a:defRPr>
            </a:lvl9pPr>
          </a:lstStyle>
          <a:p>
            <a:r>
              <a:rPr lang="de-DE" dirty="0" smtClean="0"/>
              <a:t>&lt;&lt;Sektionsüberschrift&gt;&gt;</a:t>
            </a:r>
            <a:endParaRPr lang="de-DE" dirty="0"/>
          </a:p>
        </p:txBody>
      </p:sp>
      <p:sp>
        <p:nvSpPr>
          <p:cNvPr id="6" name="DIVIDER NUMBER"/>
          <p:cNvSpPr>
            <a:spLocks noGrp="1"/>
          </p:cNvSpPr>
          <p:nvPr>
            <p:ph type="ctrTitle" hasCustomPrompt="1"/>
          </p:nvPr>
        </p:nvSpPr>
        <p:spPr>
          <a:xfrm>
            <a:off x="559382" y="2011681"/>
            <a:ext cx="12247159" cy="384048"/>
          </a:xfrm>
        </p:spPr>
        <p:txBody>
          <a:bodyPr lIns="0" tIns="0" rIns="0" bIns="0" anchor="b" anchorCtr="0">
            <a:noAutofit/>
          </a:bodyPr>
          <a:lstStyle>
            <a:lvl1pPr>
              <a:defRPr sz="1800" baseline="0">
                <a:solidFill>
                  <a:schemeClr val="tx1"/>
                </a:solidFill>
                <a:latin typeface="+mj-lt"/>
                <a:ea typeface="Arial Unicode MS" pitchFamily="34" charset="-128"/>
              </a:defRPr>
            </a:lvl1pPr>
          </a:lstStyle>
          <a:p>
            <a:r>
              <a:rPr lang="de-DE" dirty="0" smtClean="0"/>
              <a:t>Click </a:t>
            </a:r>
            <a:r>
              <a:rPr lang="de-DE" dirty="0" err="1" smtClean="0"/>
              <a:t>to</a:t>
            </a:r>
            <a:r>
              <a:rPr lang="de-DE" dirty="0" smtClean="0"/>
              <a:t> </a:t>
            </a:r>
            <a:r>
              <a:rPr lang="de-DE" dirty="0" err="1" smtClean="0"/>
              <a:t>edit</a:t>
            </a:r>
            <a:r>
              <a:rPr lang="de-DE" dirty="0" smtClean="0"/>
              <a:t> </a:t>
            </a:r>
            <a:r>
              <a:rPr lang="de-DE" dirty="0" err="1" smtClean="0"/>
              <a:t>Section</a:t>
            </a:r>
            <a:r>
              <a:rPr lang="de-DE" dirty="0" smtClean="0"/>
              <a:t> / Appendix </a:t>
            </a:r>
            <a:r>
              <a:rPr lang="de-DE" dirty="0" err="1" smtClean="0"/>
              <a:t>number</a:t>
            </a:r>
            <a:endParaRPr lang="de-DE" dirty="0"/>
          </a:p>
        </p:txBody>
      </p:sp>
      <p:pic>
        <p:nvPicPr>
          <p:cNvPr id="2" name="Picture 1"/>
          <p:cNvPicPr>
            <a:picLocks noChangeAspect="1"/>
          </p:cNvPicPr>
          <p:nvPr>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Tree>
    <p:extLst>
      <p:ext uri="{BB962C8B-B14F-4D97-AF65-F5344CB8AC3E}">
        <p14:creationId xmlns:p14="http://schemas.microsoft.com/office/powerpoint/2010/main" val="369248327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able of Contents" preserve="1">
  <p:cSld name="Table of Contents">
    <p:spTree>
      <p:nvGrpSpPr>
        <p:cNvPr id="1" name=""/>
        <p:cNvGrpSpPr/>
        <p:nvPr/>
      </p:nvGrpSpPr>
      <p:grpSpPr>
        <a:xfrm>
          <a:off x="0" y="0"/>
          <a:ext cx="0" cy="0"/>
          <a:chOff x="0" y="0"/>
          <a:chExt cx="0" cy="0"/>
        </a:xfrm>
      </p:grpSpPr>
      <p:sp>
        <p:nvSpPr>
          <p:cNvPr id="14" name="TOC BODY"/>
          <p:cNvSpPr>
            <a:spLocks noGrp="1"/>
          </p:cNvSpPr>
          <p:nvPr>
            <p:ph type="body" sz="quarter" idx="12"/>
            <p:custDataLst>
              <p:tags r:id="rId1"/>
            </p:custDataLst>
          </p:nvPr>
        </p:nvSpPr>
        <p:spPr>
          <a:xfrm>
            <a:off x="559382" y="1362460"/>
            <a:ext cx="12247159" cy="5198689"/>
          </a:xfrm>
        </p:spPr>
        <p:txBody>
          <a:bodyPr lIns="0" rIns="0">
            <a:noAutofit/>
          </a:bodyPr>
          <a:lstStyle>
            <a:lvl1pPr marL="0" indent="0">
              <a:buNone/>
              <a:defRPr sz="1600">
                <a:latin typeface="Frutiger 55 Roman"/>
              </a:defRPr>
            </a:lvl1pPr>
            <a:lvl2pPr>
              <a:buNone/>
              <a:defRPr/>
            </a:lvl2pPr>
            <a:lvl3pPr>
              <a:buNone/>
              <a:defRPr/>
            </a:lvl3pPr>
            <a:lvl4pPr>
              <a:buNone/>
              <a:defRPr/>
            </a:lvl4pPr>
            <a:lvl5pPr>
              <a:buNone/>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p:txBody>
      </p:sp>
      <p:sp>
        <p:nvSpPr>
          <p:cNvPr id="2" name="TOC TITLE"/>
          <p:cNvSpPr>
            <a:spLocks noGrp="1"/>
          </p:cNvSpPr>
          <p:nvPr>
            <p:ph type="title" hasCustomPrompt="1"/>
            <p:custDataLst>
              <p:tags r:id="rId2"/>
            </p:custDataLst>
          </p:nvPr>
        </p:nvSpPr>
        <p:spPr>
          <a:xfrm>
            <a:off x="559379" y="1"/>
            <a:ext cx="12247159" cy="941832"/>
          </a:xfrm>
        </p:spPr>
        <p:txBody>
          <a:bodyPr lIns="0" tIns="0" rIns="0" bIns="0" anchor="b" anchorCtr="0">
            <a:normAutofit/>
          </a:bodyPr>
          <a:lstStyle>
            <a:lvl1pPr algn="l">
              <a:lnSpc>
                <a:spcPts val="3199"/>
              </a:lnSpc>
              <a:defRPr sz="3200">
                <a:solidFill>
                  <a:schemeClr val="tx1"/>
                </a:solidFill>
                <a:latin typeface="Frutiger 45 Light"/>
              </a:defRPr>
            </a:lvl1pPr>
          </a:lstStyle>
          <a:p>
            <a:r>
              <a:rPr lang="de-DE" dirty="0" smtClean="0"/>
              <a:t>Inhaltsverzeichnis</a:t>
            </a:r>
            <a:endParaRPr lang="de-DE" dirty="0"/>
          </a:p>
        </p:txBody>
      </p:sp>
      <p:sp>
        <p:nvSpPr>
          <p:cNvPr id="22"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259A56D2-6EE4-40D3-BDE6-F5CD68556C61}" type="slidenum">
              <a:rPr lang="de-DE" sz="700" smtClean="0"/>
              <a:pPr algn="r"/>
              <a:t>‹#›</a:t>
            </a:fld>
            <a:endParaRPr lang="de-DE" sz="700" dirty="0"/>
          </a:p>
        </p:txBody>
      </p:sp>
      <p:sp>
        <p:nvSpPr>
          <p:cNvPr id="23" name="DOCUMENT ID" hidden="1"/>
          <p:cNvSpPr txBox="1"/>
          <p:nvPr>
            <p:custDataLst>
              <p:tags r:id="rId3"/>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24" name="PXP_GRIDLINES" hidden="1"/>
          <p:cNvGrpSpPr/>
          <p:nvPr/>
        </p:nvGrpSpPr>
        <p:grpSpPr>
          <a:xfrm>
            <a:off x="-40832" y="0"/>
            <a:ext cx="13451072" cy="7543800"/>
            <a:chOff x="-30640" y="0"/>
            <a:chExt cx="10093083" cy="7543800"/>
          </a:xfrm>
        </p:grpSpPr>
        <p:cxnSp>
          <p:nvCxnSpPr>
            <p:cNvPr id="25" name="Straight Connector 24"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 name="DraftStamp" hidden="1"/>
          <p:cNvSpPr txBox="1"/>
          <p:nvPr>
            <p:custDataLst>
              <p:tags r:id="rId4"/>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21" name="Picture 20"/>
          <p:cNvPicPr>
            <a:picLocks noChangeAspect="1"/>
          </p:cNvPicPr>
          <p:nvPr userDrawn="1">
            <p:custDataLst>
              <p:tags r:id="rId5"/>
            </p:custDataLst>
          </p:nvPr>
        </p:nvPicPr>
        <p:blipFill>
          <a:blip r:embed="rId7"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0"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Default Body Slide">
    <p:spTree>
      <p:nvGrpSpPr>
        <p:cNvPr id="1" name=""/>
        <p:cNvGrpSpPr/>
        <p:nvPr/>
      </p:nvGrpSpPr>
      <p:grpSpPr>
        <a:xfrm>
          <a:off x="0" y="0"/>
          <a:ext cx="0" cy="0"/>
          <a:chOff x="0" y="0"/>
          <a:chExt cx="0" cy="0"/>
        </a:xfrm>
      </p:grpSpPr>
      <p:sp>
        <p:nvSpPr>
          <p:cNvPr id="3" name="LAYOUT BODY"/>
          <p:cNvSpPr>
            <a:spLocks noGrp="1"/>
          </p:cNvSpPr>
          <p:nvPr>
            <p:ph idx="1"/>
            <p:custDataLst>
              <p:tags r:id="rId1"/>
            </p:custDataLst>
          </p:nvPr>
        </p:nvSpPr>
        <p:spPr>
          <a:xfrm>
            <a:off x="560568" y="1852255"/>
            <a:ext cx="12247159" cy="4759691"/>
          </a:xfrm>
        </p:spPr>
        <p:txBody>
          <a:bodyPr lIns="0" tIns="0" rIns="0" bIns="0">
            <a:noAutofit/>
          </a:bodyPr>
          <a:lstStyle>
            <a:lvl1pPr marL="234938" indent="-234938">
              <a:buClr>
                <a:schemeClr val="tx2"/>
              </a:buClr>
              <a:buSzPct val="100000"/>
              <a:buFont typeface="Symbol" pitchFamily="18" charset="2"/>
              <a:buChar char="·"/>
              <a:defRPr sz="1800">
                <a:latin typeface="Frutiger 55 Roman"/>
              </a:defRPr>
            </a:lvl1pPr>
            <a:lvl2pPr marL="461940" indent="-236526">
              <a:defRPr sz="1600">
                <a:latin typeface="Frutiger 55 Roman"/>
              </a:defRPr>
            </a:lvl2pPr>
            <a:lvl3pPr marL="688940" indent="-227001">
              <a:buClr>
                <a:schemeClr val="tx1"/>
              </a:buClr>
              <a:buFont typeface="Arial" pitchFamily="34" charset="0"/>
              <a:buChar char="–"/>
              <a:defRPr sz="1600">
                <a:latin typeface="Frutiger 55 Roman"/>
              </a:defRPr>
            </a:lvl3pPr>
            <a:lvl4pPr marL="914353" indent="-225414">
              <a:buSzPct val="84000"/>
              <a:defRPr sz="1600">
                <a:latin typeface="Frutiger 55 Roman"/>
              </a:defRPr>
            </a:lvl4pPr>
            <a:lvl5pPr marL="1152084" indent="-237731">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cxnSp>
        <p:nvCxnSpPr>
          <p:cNvPr id="63"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2"/>
            </p:custDataLst>
          </p:nvPr>
        </p:nvSpPr>
        <p:spPr/>
        <p:txBody>
          <a:bodyPr/>
          <a:lstStyle>
            <a:lvl1pPr>
              <a:defRPr>
                <a:latin typeface="Frutiger 45 Light"/>
              </a:defRPr>
            </a:lvl1pPr>
          </a:lstStyle>
          <a:p>
            <a:pPr lvl="0"/>
            <a:r>
              <a:rPr lang="de-DE" dirty="0" smtClean="0"/>
              <a:t>&lt;&lt;Seitenüberschrift&gt;&gt;</a:t>
            </a:r>
            <a:endParaRPr lang="de-DE" dirty="0"/>
          </a:p>
        </p:txBody>
      </p:sp>
      <p:sp>
        <p:nvSpPr>
          <p:cNvPr id="20"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C9C5D969-4CAD-4F29-8B51-07B8CBAF6BF4}" type="slidenum">
              <a:rPr lang="de-DE" sz="1000" smtClean="0"/>
              <a:pPr algn="r"/>
              <a:t>‹#›</a:t>
            </a:fld>
            <a:endParaRPr lang="de-DE" sz="700" dirty="0"/>
          </a:p>
        </p:txBody>
      </p:sp>
      <p:sp>
        <p:nvSpPr>
          <p:cNvPr id="21" name="DOCUMENT ID" hidden="1"/>
          <p:cNvSpPr txBox="1"/>
          <p:nvPr>
            <p:custDataLst>
              <p:tags r:id="rId3"/>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22" name="PXP_GRIDLINES" hidden="1"/>
          <p:cNvGrpSpPr/>
          <p:nvPr/>
        </p:nvGrpSpPr>
        <p:grpSpPr>
          <a:xfrm>
            <a:off x="-40832" y="0"/>
            <a:ext cx="13451072" cy="7543800"/>
            <a:chOff x="-30640" y="0"/>
            <a:chExt cx="10093083" cy="7543800"/>
          </a:xfrm>
        </p:grpSpPr>
        <p:cxnSp>
          <p:nvCxnSpPr>
            <p:cNvPr id="23" name="Straight Connector 2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4" name="DraftStamp" hidden="1"/>
          <p:cNvSpPr txBox="1"/>
          <p:nvPr>
            <p:custDataLst>
              <p:tags r:id="rId4"/>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5" name="Picture 4"/>
          <p:cNvPicPr>
            <a:picLocks noChangeAspect="1"/>
          </p:cNvPicPr>
          <p:nvPr>
            <p:custDataLst>
              <p:tags r:id="rId5"/>
            </p:custDataLst>
          </p:nvPr>
        </p:nvPicPr>
        <p:blipFill>
          <a:blip r:embed="rId7"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34"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cxnSp>
        <p:nvCxnSpPr>
          <p:cNvPr id="64"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PAGE HEADING"/>
          <p:cNvSpPr>
            <a:spLocks noGrp="1"/>
          </p:cNvSpPr>
          <p:nvPr>
            <p:ph type="title" hasCustomPrompt="1"/>
            <p:custDataLst>
              <p:tags r:id="rId1"/>
            </p:custDataLst>
          </p:nvPr>
        </p:nvSpPr>
        <p:spPr>
          <a:xfrm>
            <a:off x="560568" y="0"/>
            <a:ext cx="12247159" cy="941832"/>
          </a:xfrm>
        </p:spPr>
        <p:txBody>
          <a:bodyPr/>
          <a:lstStyle>
            <a:lvl1pPr>
              <a:defRPr>
                <a:latin typeface="Frutiger 45 Light"/>
              </a:defRPr>
            </a:lvl1pPr>
          </a:lstStyle>
          <a:p>
            <a:pPr lvl="0"/>
            <a:r>
              <a:rPr lang="de-DE" dirty="0" smtClean="0"/>
              <a:t>&lt;&lt;Seitenüberschrift&gt;&gt;</a:t>
            </a:r>
            <a:endParaRPr lang="de-DE" dirty="0"/>
          </a:p>
        </p:txBody>
      </p:sp>
      <p:sp>
        <p:nvSpPr>
          <p:cNvPr id="20"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94976F55-9089-48EE-AE68-8E9544398D42}" type="slidenum">
              <a:rPr lang="de-DE" sz="1000" smtClean="0"/>
              <a:pPr algn="r"/>
              <a:t>‹#›</a:t>
            </a:fld>
            <a:endParaRPr lang="de-DE" sz="1000" dirty="0"/>
          </a:p>
        </p:txBody>
      </p:sp>
      <p:sp>
        <p:nvSpPr>
          <p:cNvPr id="22" name="DOCUMENT ID" hidden="1"/>
          <p:cNvSpPr txBox="1"/>
          <p:nvPr>
            <p:custDataLst>
              <p:tags r:id="rId2"/>
            </p:custDataLst>
          </p:nvPr>
        </p:nvSpPr>
        <p:spPr>
          <a:xfrm>
            <a:off x="3060850"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23" name="PXP_GRIDLINES" hidden="1"/>
          <p:cNvGrpSpPr/>
          <p:nvPr/>
        </p:nvGrpSpPr>
        <p:grpSpPr>
          <a:xfrm>
            <a:off x="-40832" y="0"/>
            <a:ext cx="13451072" cy="7543800"/>
            <a:chOff x="-30640" y="0"/>
            <a:chExt cx="10093083" cy="7543800"/>
          </a:xfrm>
        </p:grpSpPr>
        <p:cxnSp>
          <p:nvCxnSpPr>
            <p:cNvPr id="24" name="Straight Connector 23"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3"/>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3" name="Picture 2"/>
          <p:cNvPicPr>
            <a:picLocks noChangeAspect="1"/>
          </p:cNvPicPr>
          <p:nvPr>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35"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Large 1x1 Full Height">
    <p:spTree>
      <p:nvGrpSpPr>
        <p:cNvPr id="1" name=""/>
        <p:cNvGrpSpPr/>
        <p:nvPr/>
      </p:nvGrpSpPr>
      <p:grpSpPr>
        <a:xfrm>
          <a:off x="0" y="0"/>
          <a:ext cx="0" cy="0"/>
          <a:chOff x="0" y="0"/>
          <a:chExt cx="0" cy="0"/>
        </a:xfrm>
      </p:grpSpPr>
      <p:sp>
        <p:nvSpPr>
          <p:cNvPr id="14" name="LAYOUT SOURCE"/>
          <p:cNvSpPr>
            <a:spLocks noGrp="1"/>
          </p:cNvSpPr>
          <p:nvPr>
            <p:ph type="body" idx="15" hasCustomPrompt="1"/>
            <p:custDataLst>
              <p:tags r:id="rId1"/>
            </p:custDataLst>
          </p:nvPr>
        </p:nvSpPr>
        <p:spPr>
          <a:xfrm>
            <a:off x="560568" y="6263790"/>
            <a:ext cx="12247159"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3" name="LAYOUT BODY"/>
          <p:cNvSpPr>
            <a:spLocks noGrp="1"/>
          </p:cNvSpPr>
          <p:nvPr>
            <p:ph idx="1"/>
            <p:custDataLst>
              <p:tags r:id="rId2"/>
            </p:custDataLst>
          </p:nvPr>
        </p:nvSpPr>
        <p:spPr>
          <a:xfrm>
            <a:off x="560568" y="1856234"/>
            <a:ext cx="12247159" cy="4407410"/>
          </a:xfrm>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defTabSz="914353">
              <a:buSzPct val="84000"/>
              <a:defRPr sz="1600">
                <a:latin typeface="Frutiger 55 Roman"/>
              </a:defRPr>
            </a:lvl4pPr>
            <a:lvl5pPr marL="1152080" indent="-237731">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18" name="LAYOUT HEADER"/>
          <p:cNvSpPr>
            <a:spLocks noGrp="1"/>
          </p:cNvSpPr>
          <p:nvPr>
            <p:ph type="body" idx="14" hasCustomPrompt="1"/>
            <p:custDataLst>
              <p:tags r:id="rId3"/>
            </p:custDataLst>
          </p:nvPr>
        </p:nvSpPr>
        <p:spPr>
          <a:xfrm>
            <a:off x="560568" y="1498600"/>
            <a:ext cx="12247159"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cxnSp>
        <p:nvCxnSpPr>
          <p:cNvPr id="54"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PAGE HEADING"/>
          <p:cNvSpPr>
            <a:spLocks noGrp="1"/>
          </p:cNvSpPr>
          <p:nvPr>
            <p:ph type="title" hasCustomPrompt="1"/>
            <p:custDataLst>
              <p:tags r:id="rId4"/>
            </p:custDataLst>
          </p:nvPr>
        </p:nvSpPr>
        <p:spPr>
          <a:xfrm>
            <a:off x="560568"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25"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855E24D6-7D0A-470C-80AD-CB9E4DCBF649}" type="slidenum">
              <a:rPr lang="de-DE" sz="700" smtClean="0"/>
              <a:pPr algn="r"/>
              <a:t>‹#›</a:t>
            </a:fld>
            <a:endParaRPr lang="de-DE" sz="700" dirty="0"/>
          </a:p>
        </p:txBody>
      </p:sp>
      <p:sp>
        <p:nvSpPr>
          <p:cNvPr id="27" name="DOCUMENT ID" hidden="1"/>
          <p:cNvSpPr txBox="1"/>
          <p:nvPr>
            <p:custDataLst>
              <p:tags r:id="rId5"/>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28" name="PXP_GRIDLINES" hidden="1"/>
          <p:cNvGrpSpPr/>
          <p:nvPr/>
        </p:nvGrpSpPr>
        <p:grpSpPr>
          <a:xfrm>
            <a:off x="-40832" y="0"/>
            <a:ext cx="13451072" cy="7543800"/>
            <a:chOff x="-30640" y="0"/>
            <a:chExt cx="10093083" cy="7543800"/>
          </a:xfrm>
        </p:grpSpPr>
        <p:cxnSp>
          <p:nvCxnSpPr>
            <p:cNvPr id="29" name="Straight Connector 28"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7" name="Straight Connector 3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6"/>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7"/>
            </p:custDataLst>
          </p:nvPr>
        </p:nvPicPr>
        <p:blipFill>
          <a:blip r:embed="rId9"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3"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Large 1x1">
    <p:spTree>
      <p:nvGrpSpPr>
        <p:cNvPr id="1" name=""/>
        <p:cNvGrpSpPr/>
        <p:nvPr/>
      </p:nvGrpSpPr>
      <p:grpSpPr>
        <a:xfrm>
          <a:off x="0" y="0"/>
          <a:ext cx="0" cy="0"/>
          <a:chOff x="0" y="0"/>
          <a:chExt cx="0" cy="0"/>
        </a:xfrm>
      </p:grpSpPr>
      <p:sp>
        <p:nvSpPr>
          <p:cNvPr id="12" name="LAYOUT SOURCE"/>
          <p:cNvSpPr>
            <a:spLocks noGrp="1"/>
          </p:cNvSpPr>
          <p:nvPr>
            <p:ph type="body" idx="17" hasCustomPrompt="1"/>
            <p:custDataLst>
              <p:tags r:id="rId1"/>
            </p:custDataLst>
          </p:nvPr>
        </p:nvSpPr>
        <p:spPr>
          <a:xfrm>
            <a:off x="560568" y="6249957"/>
            <a:ext cx="12247159"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11" name="LAYOUT BODY"/>
          <p:cNvSpPr>
            <a:spLocks noGrp="1"/>
          </p:cNvSpPr>
          <p:nvPr>
            <p:ph idx="16"/>
            <p:custDataLst>
              <p:tags r:id="rId2"/>
            </p:custDataLst>
          </p:nvPr>
        </p:nvSpPr>
        <p:spPr>
          <a:xfrm>
            <a:off x="560568" y="4411864"/>
            <a:ext cx="12247159"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37731">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13" name="LAYOUT HEADER"/>
          <p:cNvSpPr>
            <a:spLocks noGrp="1"/>
          </p:cNvSpPr>
          <p:nvPr>
            <p:ph type="body" idx="18" hasCustomPrompt="1"/>
            <p:custDataLst>
              <p:tags r:id="rId3"/>
            </p:custDataLst>
          </p:nvPr>
        </p:nvSpPr>
        <p:spPr>
          <a:xfrm>
            <a:off x="560568" y="4054231"/>
            <a:ext cx="12247159"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4"/>
            </p:custDataLst>
          </p:nvPr>
        </p:nvSpPr>
        <p:spPr>
          <a:xfrm>
            <a:off x="560568" y="3694187"/>
            <a:ext cx="12247159"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3" name="LAYOUT BODY"/>
          <p:cNvSpPr>
            <a:spLocks noGrp="1"/>
          </p:cNvSpPr>
          <p:nvPr>
            <p:ph idx="1"/>
            <p:custDataLst>
              <p:tags r:id="rId5"/>
            </p:custDataLst>
          </p:nvPr>
        </p:nvSpPr>
        <p:spPr>
          <a:xfrm>
            <a:off x="560568" y="1856234"/>
            <a:ext cx="12247159"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37731">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18" name="LAYOUT HEADER"/>
          <p:cNvSpPr>
            <a:spLocks noGrp="1"/>
          </p:cNvSpPr>
          <p:nvPr>
            <p:ph type="body" idx="14" hasCustomPrompt="1"/>
            <p:custDataLst>
              <p:tags r:id="rId6"/>
            </p:custDataLst>
          </p:nvPr>
        </p:nvSpPr>
        <p:spPr>
          <a:xfrm>
            <a:off x="560568" y="1498600"/>
            <a:ext cx="12247159"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cxnSp>
        <p:nvCxnSpPr>
          <p:cNvPr id="54"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PAGE HEADING"/>
          <p:cNvSpPr>
            <a:spLocks noGrp="1"/>
          </p:cNvSpPr>
          <p:nvPr>
            <p:ph type="title" hasCustomPrompt="1"/>
            <p:custDataLst>
              <p:tags r:id="rId7"/>
            </p:custDataLst>
          </p:nvPr>
        </p:nvSpPr>
        <p:spPr>
          <a:xfrm>
            <a:off x="560568"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29"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2451735E-85A4-4643-8094-642905B783F2}" type="slidenum">
              <a:rPr lang="de-DE" sz="700" smtClean="0"/>
              <a:pPr algn="r"/>
              <a:t>‹#›</a:t>
            </a:fld>
            <a:endParaRPr lang="de-DE" sz="700" dirty="0"/>
          </a:p>
        </p:txBody>
      </p:sp>
      <p:sp>
        <p:nvSpPr>
          <p:cNvPr id="30" name="DOCUMENT ID" hidden="1"/>
          <p:cNvSpPr txBox="1"/>
          <p:nvPr>
            <p:custDataLst>
              <p:tags r:id="rId8"/>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32" name="PXP_GRIDLINES" hidden="1"/>
          <p:cNvGrpSpPr/>
          <p:nvPr/>
        </p:nvGrpSpPr>
        <p:grpSpPr>
          <a:xfrm>
            <a:off x="-40832" y="0"/>
            <a:ext cx="13451072" cy="7543800"/>
            <a:chOff x="-30640" y="0"/>
            <a:chExt cx="10093083" cy="7543800"/>
          </a:xfrm>
        </p:grpSpPr>
        <p:cxnSp>
          <p:nvCxnSpPr>
            <p:cNvPr id="33" name="Straight Connector 3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7" name="Straight Connector 3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9"/>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10"/>
            </p:custDataLst>
          </p:nvPr>
        </p:nvPicPr>
        <p:blipFill>
          <a:blip r:embed="rId12"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6"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Large 2x1 Full Height">
    <p:spTree>
      <p:nvGrpSpPr>
        <p:cNvPr id="1" name=""/>
        <p:cNvGrpSpPr/>
        <p:nvPr/>
      </p:nvGrpSpPr>
      <p:grpSpPr>
        <a:xfrm>
          <a:off x="0" y="0"/>
          <a:ext cx="0" cy="0"/>
          <a:chOff x="0" y="0"/>
          <a:chExt cx="0" cy="0"/>
        </a:xfrm>
      </p:grpSpPr>
      <p:sp>
        <p:nvSpPr>
          <p:cNvPr id="12" name="LAYOUT SOURCE"/>
          <p:cNvSpPr>
            <a:spLocks noGrp="1"/>
          </p:cNvSpPr>
          <p:nvPr>
            <p:ph type="body" idx="18" hasCustomPrompt="1"/>
            <p:custDataLst>
              <p:tags r:id="rId1"/>
            </p:custDataLst>
          </p:nvPr>
        </p:nvSpPr>
        <p:spPr>
          <a:xfrm>
            <a:off x="6873032" y="6263790"/>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8" name="LAYOUT BODY"/>
          <p:cNvSpPr>
            <a:spLocks noGrp="1"/>
          </p:cNvSpPr>
          <p:nvPr>
            <p:ph idx="16"/>
            <p:custDataLst>
              <p:tags r:id="rId2"/>
            </p:custDataLst>
          </p:nvPr>
        </p:nvSpPr>
        <p:spPr>
          <a:xfrm>
            <a:off x="6873032" y="1856234"/>
            <a:ext cx="5910321" cy="4407410"/>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2" name="LAYOUT HEADER"/>
          <p:cNvSpPr>
            <a:spLocks noGrp="1"/>
          </p:cNvSpPr>
          <p:nvPr>
            <p:ph type="body" idx="19" hasCustomPrompt="1"/>
            <p:custDataLst>
              <p:tags r:id="rId3"/>
            </p:custDataLst>
          </p:nvPr>
        </p:nvSpPr>
        <p:spPr>
          <a:xfrm>
            <a:off x="6873032"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4"/>
            </p:custDataLst>
          </p:nvPr>
        </p:nvSpPr>
        <p:spPr>
          <a:xfrm>
            <a:off x="560568" y="6263790"/>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3" name="LAYOUT BODY"/>
          <p:cNvSpPr>
            <a:spLocks noGrp="1"/>
          </p:cNvSpPr>
          <p:nvPr>
            <p:ph idx="1"/>
            <p:custDataLst>
              <p:tags r:id="rId5"/>
            </p:custDataLst>
          </p:nvPr>
        </p:nvSpPr>
        <p:spPr>
          <a:xfrm>
            <a:off x="560568" y="1856234"/>
            <a:ext cx="5910321" cy="4407410"/>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1" name="LAYOUT HEADER"/>
          <p:cNvSpPr>
            <a:spLocks noGrp="1"/>
          </p:cNvSpPr>
          <p:nvPr>
            <p:ph type="body" idx="14" hasCustomPrompt="1"/>
            <p:custDataLst>
              <p:tags r:id="rId6"/>
            </p:custDataLst>
          </p:nvPr>
        </p:nvSpPr>
        <p:spPr>
          <a:xfrm>
            <a:off x="560568"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cxnSp>
        <p:nvCxnSpPr>
          <p:cNvPr id="59"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PAGE HEADING"/>
          <p:cNvSpPr>
            <a:spLocks noGrp="1"/>
          </p:cNvSpPr>
          <p:nvPr>
            <p:ph type="title" hasCustomPrompt="1"/>
            <p:custDataLst>
              <p:tags r:id="rId7"/>
            </p:custDataLst>
          </p:nvPr>
        </p:nvSpPr>
        <p:spPr>
          <a:xfrm>
            <a:off x="560568"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0"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D70D6585-CB7C-4CFA-BD76-44C70BE2929C}" type="slidenum">
              <a:rPr lang="de-DE" sz="700" smtClean="0"/>
              <a:pPr algn="r"/>
              <a:t>‹#›</a:t>
            </a:fld>
            <a:endParaRPr lang="de-DE" sz="700" dirty="0"/>
          </a:p>
        </p:txBody>
      </p:sp>
      <p:sp>
        <p:nvSpPr>
          <p:cNvPr id="31" name="DOCUMENT ID" hidden="1"/>
          <p:cNvSpPr txBox="1"/>
          <p:nvPr>
            <p:custDataLst>
              <p:tags r:id="rId8"/>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33" name="PXP_GRIDLINES" hidden="1"/>
          <p:cNvGrpSpPr/>
          <p:nvPr/>
        </p:nvGrpSpPr>
        <p:grpSpPr>
          <a:xfrm>
            <a:off x="-40832" y="0"/>
            <a:ext cx="13451072" cy="7543800"/>
            <a:chOff x="-30640" y="0"/>
            <a:chExt cx="10093083" cy="7543800"/>
          </a:xfrm>
        </p:grpSpPr>
        <p:cxnSp>
          <p:nvCxnSpPr>
            <p:cNvPr id="34" name="Straight Connector 33"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7" name="Straight Connector 36"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9"/>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10"/>
            </p:custDataLst>
          </p:nvPr>
        </p:nvPicPr>
        <p:blipFill>
          <a:blip r:embed="rId12"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6"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Large 3x1 Full Height">
    <p:spTree>
      <p:nvGrpSpPr>
        <p:cNvPr id="1" name=""/>
        <p:cNvGrpSpPr/>
        <p:nvPr/>
      </p:nvGrpSpPr>
      <p:grpSpPr>
        <a:xfrm>
          <a:off x="0" y="0"/>
          <a:ext cx="0" cy="0"/>
          <a:chOff x="0" y="0"/>
          <a:chExt cx="0" cy="0"/>
        </a:xfrm>
      </p:grpSpPr>
      <p:sp>
        <p:nvSpPr>
          <p:cNvPr id="16" name="LAYOUT SOURCE"/>
          <p:cNvSpPr>
            <a:spLocks noGrp="1"/>
          </p:cNvSpPr>
          <p:nvPr>
            <p:ph type="body" idx="21" hasCustomPrompt="1"/>
            <p:custDataLst>
              <p:tags r:id="rId1"/>
            </p:custDataLst>
          </p:nvPr>
        </p:nvSpPr>
        <p:spPr>
          <a:xfrm>
            <a:off x="8969063" y="6263790"/>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13" name="LAYOUT BODY"/>
          <p:cNvSpPr>
            <a:spLocks noGrp="1"/>
          </p:cNvSpPr>
          <p:nvPr>
            <p:ph idx="19"/>
            <p:custDataLst>
              <p:tags r:id="rId2"/>
            </p:custDataLst>
          </p:nvPr>
        </p:nvSpPr>
        <p:spPr>
          <a:xfrm>
            <a:off x="8969063" y="1856234"/>
            <a:ext cx="3826475" cy="4407410"/>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6" name="LAYOUT HEADER"/>
          <p:cNvSpPr>
            <a:spLocks noGrp="1"/>
          </p:cNvSpPr>
          <p:nvPr>
            <p:ph type="body" idx="23" hasCustomPrompt="1"/>
            <p:custDataLst>
              <p:tags r:id="rId3"/>
            </p:custDataLst>
          </p:nvPr>
        </p:nvSpPr>
        <p:spPr>
          <a:xfrm>
            <a:off x="8969063" y="1498600"/>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65" name="LAYOUT SOURCE"/>
          <p:cNvSpPr>
            <a:spLocks noGrp="1"/>
          </p:cNvSpPr>
          <p:nvPr>
            <p:ph type="body" idx="25" hasCustomPrompt="1"/>
            <p:custDataLst>
              <p:tags r:id="rId4"/>
            </p:custDataLst>
          </p:nvPr>
        </p:nvSpPr>
        <p:spPr>
          <a:xfrm>
            <a:off x="4764816" y="6263790"/>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4764816" y="1856234"/>
            <a:ext cx="3826475" cy="4407410"/>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04777">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5" name="LAYOUT HEADER"/>
          <p:cNvSpPr>
            <a:spLocks noGrp="1"/>
          </p:cNvSpPr>
          <p:nvPr>
            <p:ph type="body" idx="22" hasCustomPrompt="1"/>
            <p:custDataLst>
              <p:tags r:id="rId6"/>
            </p:custDataLst>
          </p:nvPr>
        </p:nvSpPr>
        <p:spPr>
          <a:xfrm>
            <a:off x="4764816" y="1498600"/>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64" name="LAYOUT SOURCE"/>
          <p:cNvSpPr>
            <a:spLocks noGrp="1"/>
          </p:cNvSpPr>
          <p:nvPr>
            <p:ph type="body" idx="24" hasCustomPrompt="1"/>
            <p:custDataLst>
              <p:tags r:id="rId7"/>
            </p:custDataLst>
          </p:nvPr>
        </p:nvSpPr>
        <p:spPr>
          <a:xfrm>
            <a:off x="560640" y="6263790"/>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3" name="LAYOUT BODY"/>
          <p:cNvSpPr>
            <a:spLocks noGrp="1"/>
          </p:cNvSpPr>
          <p:nvPr>
            <p:ph idx="1"/>
            <p:custDataLst>
              <p:tags r:id="rId8"/>
            </p:custDataLst>
          </p:nvPr>
        </p:nvSpPr>
        <p:spPr>
          <a:xfrm>
            <a:off x="560640" y="1856234"/>
            <a:ext cx="3826475" cy="4407410"/>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4" name="LAYOUT HEADER"/>
          <p:cNvSpPr>
            <a:spLocks noGrp="1"/>
          </p:cNvSpPr>
          <p:nvPr>
            <p:ph type="body" idx="14" hasCustomPrompt="1"/>
            <p:custDataLst>
              <p:tags r:id="rId9"/>
            </p:custDataLst>
          </p:nvPr>
        </p:nvSpPr>
        <p:spPr>
          <a:xfrm>
            <a:off x="560640" y="1498600"/>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cxnSp>
        <p:nvCxnSpPr>
          <p:cNvPr id="62"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PAGE HEADING"/>
          <p:cNvSpPr>
            <a:spLocks noGrp="1"/>
          </p:cNvSpPr>
          <p:nvPr>
            <p:ph type="title" hasCustomPrompt="1"/>
            <p:custDataLst>
              <p:tags r:id="rId10"/>
            </p:custDataLst>
          </p:nvPr>
        </p:nvSpPr>
        <p:spPr>
          <a:xfrm>
            <a:off x="560568"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3"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9489627C-F79B-4DF9-998A-207B47061EFD}" type="slidenum">
              <a:rPr lang="de-DE" sz="700" smtClean="0"/>
              <a:pPr algn="r"/>
              <a:t>‹#›</a:t>
            </a:fld>
            <a:endParaRPr lang="de-DE" sz="700" dirty="0"/>
          </a:p>
        </p:txBody>
      </p:sp>
      <p:sp>
        <p:nvSpPr>
          <p:cNvPr id="34" name="DOCUMENT ID" hidden="1"/>
          <p:cNvSpPr txBox="1"/>
          <p:nvPr>
            <p:custDataLst>
              <p:tags r:id="rId11"/>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35" name="PXP_GRIDLINES" hidden="1"/>
          <p:cNvGrpSpPr/>
          <p:nvPr/>
        </p:nvGrpSpPr>
        <p:grpSpPr>
          <a:xfrm>
            <a:off x="-40832" y="0"/>
            <a:ext cx="13451072" cy="7543800"/>
            <a:chOff x="-30640" y="0"/>
            <a:chExt cx="10093083" cy="7543800"/>
          </a:xfrm>
        </p:grpSpPr>
        <p:cxnSp>
          <p:nvCxnSpPr>
            <p:cNvPr id="37" name="Straight Connector 36"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2"/>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9"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p:cNvSpPr>
            <a:spLocks noGrp="1"/>
          </p:cNvSpPr>
          <p:nvPr>
            <p:ph type="body" idx="1"/>
          </p:nvPr>
        </p:nvSpPr>
        <p:spPr>
          <a:xfrm>
            <a:off x="560568" y="1856234"/>
            <a:ext cx="12247159" cy="4764024"/>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Placeholder"/>
          <p:cNvSpPr>
            <a:spLocks noGrp="1"/>
          </p:cNvSpPr>
          <p:nvPr>
            <p:ph type="title"/>
          </p:nvPr>
        </p:nvSpPr>
        <p:spPr>
          <a:xfrm>
            <a:off x="560568" y="0"/>
            <a:ext cx="12247159" cy="941832"/>
          </a:xfrm>
          <a:prstGeom prst="rect">
            <a:avLst/>
          </a:prstGeom>
        </p:spPr>
        <p:txBody>
          <a:bodyPr vert="horz" lIns="0" tIns="0" rIns="0" bIns="0" rtlCol="0" anchor="b" anchorCtr="0">
            <a:normAutofit/>
          </a:bodyPr>
          <a:lstStyle/>
          <a:p>
            <a:r>
              <a:rPr lang="en-US" dirty="0"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4200" r:id="rId1"/>
    <p:sldLayoutId id="2147484201" r:id="rId2"/>
    <p:sldLayoutId id="2147484202" r:id="rId3"/>
    <p:sldLayoutId id="2147484203" r:id="rId4"/>
    <p:sldLayoutId id="2147484204" r:id="rId5"/>
    <p:sldLayoutId id="2147484205" r:id="rId6"/>
    <p:sldLayoutId id="2147484206" r:id="rId7"/>
    <p:sldLayoutId id="2147484207" r:id="rId8"/>
    <p:sldLayoutId id="2147484208" r:id="rId9"/>
    <p:sldLayoutId id="2147484209" r:id="rId10"/>
    <p:sldLayoutId id="2147484210" r:id="rId11"/>
    <p:sldLayoutId id="2147484211" r:id="rId12"/>
    <p:sldLayoutId id="2147484212" r:id="rId13"/>
    <p:sldLayoutId id="2147484213" r:id="rId14"/>
    <p:sldLayoutId id="2147484214" r:id="rId15"/>
    <p:sldLayoutId id="2147484215" r:id="rId16"/>
  </p:sldLayoutIdLst>
  <p:timing>
    <p:tnLst>
      <p:par>
        <p:cTn id="1" dur="indefinite" restart="never" nodeType="tmRoot"/>
      </p:par>
    </p:tnLst>
  </p:timing>
  <p:hf hdr="0" ftr="0" dt="0"/>
  <p:txStyles>
    <p:titleStyle>
      <a:lvl1pPr algn="l" defTabSz="1005453" rtl="0" eaLnBrk="1" latinLnBrk="0" hangingPunct="1">
        <a:lnSpc>
          <a:spcPts val="3199"/>
        </a:lnSpc>
        <a:spcBef>
          <a:spcPct val="0"/>
        </a:spcBef>
        <a:buNone/>
        <a:defRPr sz="3200" kern="1200">
          <a:solidFill>
            <a:schemeClr val="tx1"/>
          </a:solidFill>
          <a:latin typeface="Frutiger 45 Light" panose="020B0603020202020204" pitchFamily="34" charset="0"/>
          <a:ea typeface="+mj-ea"/>
          <a:cs typeface="+mj-cs"/>
        </a:defRPr>
      </a:lvl1pPr>
    </p:titleStyle>
    <p:bodyStyle>
      <a:lvl1pPr marL="234938" indent="-234938" algn="l" defTabSz="1005453" rtl="0" eaLnBrk="1" latinLnBrk="0" hangingPunct="1">
        <a:spcBef>
          <a:spcPts val="1400"/>
        </a:spcBef>
        <a:buClr>
          <a:schemeClr val="tx2"/>
        </a:buClr>
        <a:buSzPct val="100000"/>
        <a:buFont typeface="Symbol" pitchFamily="18" charset="2"/>
        <a:buChar char="·"/>
        <a:defRPr sz="1800" b="0" kern="1200">
          <a:solidFill>
            <a:schemeClr val="tx1"/>
          </a:solidFill>
          <a:latin typeface="+mn-lt"/>
          <a:ea typeface="+mn-ea"/>
          <a:cs typeface="+mn-cs"/>
        </a:defRPr>
      </a:lvl1pPr>
      <a:lvl2pPr marL="457176" indent="-222239" algn="l" defTabSz="1005453" rtl="0" eaLnBrk="1" latinLnBrk="0" hangingPunct="1">
        <a:spcBef>
          <a:spcPts val="699"/>
        </a:spcBef>
        <a:buClr>
          <a:schemeClr val="tx1"/>
        </a:buClr>
        <a:buFont typeface="Arial" pitchFamily="34" charset="0"/>
        <a:buChar char="–"/>
        <a:defRPr sz="1600" kern="1200">
          <a:solidFill>
            <a:schemeClr val="tx1"/>
          </a:solidFill>
          <a:latin typeface="+mn-lt"/>
          <a:ea typeface="+mn-ea"/>
          <a:cs typeface="+mn-cs"/>
        </a:defRPr>
      </a:lvl2pPr>
      <a:lvl3pPr marL="692114" indent="-234938" algn="l" defTabSz="1005453" rtl="0" eaLnBrk="1" latinLnBrk="0" hangingPunct="1">
        <a:spcBef>
          <a:spcPts val="699"/>
        </a:spcBef>
        <a:buClr>
          <a:schemeClr val="tx1"/>
        </a:buClr>
        <a:buFont typeface="Arial" pitchFamily="34" charset="0"/>
        <a:buChar char="–"/>
        <a:defRPr sz="1600" kern="1200">
          <a:solidFill>
            <a:schemeClr val="tx1"/>
          </a:solidFill>
          <a:latin typeface="+mn-lt"/>
          <a:ea typeface="+mn-ea"/>
          <a:cs typeface="+mn-cs"/>
        </a:defRPr>
      </a:lvl3pPr>
      <a:lvl4pPr marL="914353" indent="-222239" algn="l" defTabSz="1005453" rtl="0" eaLnBrk="1" latinLnBrk="0" hangingPunct="1">
        <a:spcBef>
          <a:spcPts val="301"/>
        </a:spcBef>
        <a:buClr>
          <a:schemeClr val="tx1"/>
        </a:buClr>
        <a:buSzPct val="84000"/>
        <a:buFont typeface="Arial" pitchFamily="34" charset="0"/>
        <a:buChar char="–"/>
        <a:defRPr sz="1600" kern="1200">
          <a:solidFill>
            <a:schemeClr val="tx1"/>
          </a:solidFill>
          <a:latin typeface="+mn-lt"/>
          <a:ea typeface="+mn-ea"/>
          <a:cs typeface="+mn-cs"/>
        </a:defRPr>
      </a:lvl4pPr>
      <a:lvl5pPr marL="1149291" indent="-234938" algn="l" defTabSz="1005453" rtl="0" eaLnBrk="1" latinLnBrk="0" hangingPunct="1">
        <a:spcBef>
          <a:spcPts val="301"/>
        </a:spcBef>
        <a:buClr>
          <a:schemeClr val="tx1"/>
        </a:buClr>
        <a:buSzPct val="84000"/>
        <a:buFont typeface="Arial" pitchFamily="34" charset="0"/>
        <a:buChar char="–"/>
        <a:defRPr sz="1600" kern="1200">
          <a:solidFill>
            <a:schemeClr val="tx1"/>
          </a:solidFill>
          <a:latin typeface="+mn-lt"/>
          <a:ea typeface="+mn-ea"/>
          <a:cs typeface="+mn-cs"/>
        </a:defRPr>
      </a:lvl5pPr>
      <a:lvl6pPr marL="1152084" indent="-237731" algn="l" defTabSz="1005453" rtl="0" eaLnBrk="1" latinLnBrk="0" hangingPunct="1">
        <a:spcBef>
          <a:spcPts val="301"/>
        </a:spcBef>
        <a:buClr>
          <a:schemeClr val="tx1"/>
        </a:buClr>
        <a:buSzPct val="84000"/>
        <a:buFont typeface="Frutiger 55 Roman" pitchFamily="34" charset="0"/>
        <a:buChar char="–"/>
        <a:defRPr sz="1600" kern="1200">
          <a:solidFill>
            <a:schemeClr val="tx1"/>
          </a:solidFill>
          <a:latin typeface="+mn-lt"/>
          <a:ea typeface="+mn-ea"/>
          <a:cs typeface="+mn-cs"/>
        </a:defRPr>
      </a:lvl6pPr>
      <a:lvl7pPr marL="1152084" indent="-237731" algn="l" defTabSz="1005453" rtl="0" eaLnBrk="1" latinLnBrk="0" hangingPunct="1">
        <a:spcBef>
          <a:spcPts val="301"/>
        </a:spcBef>
        <a:buClr>
          <a:schemeClr val="tx1"/>
        </a:buClr>
        <a:buSzPct val="84000"/>
        <a:buFont typeface="Frutiger 55 Roman" pitchFamily="34" charset="0"/>
        <a:buChar char="–"/>
        <a:defRPr sz="1600" kern="1200">
          <a:solidFill>
            <a:schemeClr val="tx1"/>
          </a:solidFill>
          <a:latin typeface="+mn-lt"/>
          <a:ea typeface="+mn-ea"/>
          <a:cs typeface="+mn-cs"/>
        </a:defRPr>
      </a:lvl7pPr>
      <a:lvl8pPr marL="1152084" indent="-237731" algn="l" defTabSz="1005453" rtl="0" eaLnBrk="1" latinLnBrk="0" hangingPunct="1">
        <a:spcBef>
          <a:spcPts val="301"/>
        </a:spcBef>
        <a:buClr>
          <a:schemeClr val="tx1"/>
        </a:buClr>
        <a:buSzPct val="84000"/>
        <a:buFont typeface="Frutiger 55 Roman" pitchFamily="34" charset="0"/>
        <a:buChar char="–"/>
        <a:defRPr sz="1600" kern="1200">
          <a:solidFill>
            <a:schemeClr val="tx1"/>
          </a:solidFill>
          <a:latin typeface="+mn-lt"/>
          <a:ea typeface="+mn-ea"/>
          <a:cs typeface="+mn-cs"/>
        </a:defRPr>
      </a:lvl8pPr>
      <a:lvl9pPr marL="1152084" indent="-237731" algn="l" defTabSz="1005453" rtl="0" eaLnBrk="1" latinLnBrk="0" hangingPunct="1">
        <a:spcBef>
          <a:spcPts val="301"/>
        </a:spcBef>
        <a:buClr>
          <a:schemeClr val="tx1"/>
        </a:buClr>
        <a:buSzPct val="84000"/>
        <a:buFont typeface="Frutiger 55 Roman" pitchFamily="34" charset="0"/>
        <a:buChar char="–"/>
        <a:defRPr sz="1600" kern="1200">
          <a:solidFill>
            <a:schemeClr val="tx1"/>
          </a:solidFill>
          <a:latin typeface="+mn-lt"/>
          <a:ea typeface="+mn-ea"/>
          <a:cs typeface="+mn-cs"/>
        </a:defRPr>
      </a:lvl9pPr>
    </p:bodyStyle>
    <p:otherStyle>
      <a:defPPr>
        <a:defRPr lang="en-US"/>
      </a:defPPr>
      <a:lvl1pPr marL="0" algn="l" defTabSz="1005453" rtl="0" eaLnBrk="1" latinLnBrk="0" hangingPunct="1">
        <a:defRPr sz="2100" kern="1200">
          <a:solidFill>
            <a:schemeClr val="tx1"/>
          </a:solidFill>
          <a:latin typeface="+mn-lt"/>
          <a:ea typeface="+mn-ea"/>
          <a:cs typeface="+mn-cs"/>
        </a:defRPr>
      </a:lvl1pPr>
      <a:lvl2pPr marL="502728" algn="l" defTabSz="1005453" rtl="0" eaLnBrk="1" latinLnBrk="0" hangingPunct="1">
        <a:defRPr sz="2100" kern="1200">
          <a:solidFill>
            <a:schemeClr val="tx1"/>
          </a:solidFill>
          <a:latin typeface="+mn-lt"/>
          <a:ea typeface="+mn-ea"/>
          <a:cs typeface="+mn-cs"/>
        </a:defRPr>
      </a:lvl2pPr>
      <a:lvl3pPr marL="1005453" algn="l" defTabSz="1005453" rtl="0" eaLnBrk="1" latinLnBrk="0" hangingPunct="1">
        <a:defRPr sz="2100" kern="1200">
          <a:solidFill>
            <a:schemeClr val="tx1"/>
          </a:solidFill>
          <a:latin typeface="+mn-lt"/>
          <a:ea typeface="+mn-ea"/>
          <a:cs typeface="+mn-cs"/>
        </a:defRPr>
      </a:lvl3pPr>
      <a:lvl4pPr marL="1508179" algn="l" defTabSz="1005453" rtl="0" eaLnBrk="1" latinLnBrk="0" hangingPunct="1">
        <a:defRPr sz="2100" kern="1200">
          <a:solidFill>
            <a:schemeClr val="tx1"/>
          </a:solidFill>
          <a:latin typeface="+mn-lt"/>
          <a:ea typeface="+mn-ea"/>
          <a:cs typeface="+mn-cs"/>
        </a:defRPr>
      </a:lvl4pPr>
      <a:lvl5pPr marL="2010905" algn="l" defTabSz="1005453" rtl="0" eaLnBrk="1" latinLnBrk="0" hangingPunct="1">
        <a:defRPr sz="2100" kern="1200">
          <a:solidFill>
            <a:schemeClr val="tx1"/>
          </a:solidFill>
          <a:latin typeface="+mn-lt"/>
          <a:ea typeface="+mn-ea"/>
          <a:cs typeface="+mn-cs"/>
        </a:defRPr>
      </a:lvl5pPr>
      <a:lvl6pPr marL="2513631" algn="l" defTabSz="1005453" rtl="0" eaLnBrk="1" latinLnBrk="0" hangingPunct="1">
        <a:defRPr sz="2100" kern="1200">
          <a:solidFill>
            <a:schemeClr val="tx1"/>
          </a:solidFill>
          <a:latin typeface="+mn-lt"/>
          <a:ea typeface="+mn-ea"/>
          <a:cs typeface="+mn-cs"/>
        </a:defRPr>
      </a:lvl6pPr>
      <a:lvl7pPr marL="3016356" algn="l" defTabSz="1005453" rtl="0" eaLnBrk="1" latinLnBrk="0" hangingPunct="1">
        <a:defRPr sz="2100" kern="1200">
          <a:solidFill>
            <a:schemeClr val="tx1"/>
          </a:solidFill>
          <a:latin typeface="+mn-lt"/>
          <a:ea typeface="+mn-ea"/>
          <a:cs typeface="+mn-cs"/>
        </a:defRPr>
      </a:lvl7pPr>
      <a:lvl8pPr marL="3519084" algn="l" defTabSz="1005453" rtl="0" eaLnBrk="1" latinLnBrk="0" hangingPunct="1">
        <a:defRPr sz="2100" kern="1200">
          <a:solidFill>
            <a:schemeClr val="tx1"/>
          </a:solidFill>
          <a:latin typeface="+mn-lt"/>
          <a:ea typeface="+mn-ea"/>
          <a:cs typeface="+mn-cs"/>
        </a:defRPr>
      </a:lvl8pPr>
      <a:lvl9pPr marL="4021809" algn="l" defTabSz="1005453"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ags" Target="../tags/tag14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tags" Target="../tags/tag147.xml"/><Relationship Id="rId6" Type="http://schemas.openxmlformats.org/officeDocument/2006/relationships/hyperlink" Target="https://www.ubs.com/global/en/wealth-management/chief-investment-office/disclaimer.html" TargetMode="External"/><Relationship Id="rId5" Type="http://schemas.openxmlformats.org/officeDocument/2006/relationships/hyperlink" Target="http://www.ubs.com/workingwithus" TargetMode="External"/><Relationship Id="rId4" Type="http://schemas.openxmlformats.org/officeDocument/2006/relationships/hyperlink" Target="http://www.ubs.com/cio-disclaimer"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chart" Target="../charts/chart4.xml"/><Relationship Id="rId3" Type="http://schemas.openxmlformats.org/officeDocument/2006/relationships/tags" Target="../tags/tag144.xml"/><Relationship Id="rId7" Type="http://schemas.openxmlformats.org/officeDocument/2006/relationships/image" Target="../media/image4.png"/><Relationship Id="rId12" Type="http://schemas.openxmlformats.org/officeDocument/2006/relationships/chart" Target="../charts/chart3.xml"/><Relationship Id="rId2" Type="http://schemas.openxmlformats.org/officeDocument/2006/relationships/tags" Target="../tags/tag143.xml"/><Relationship Id="rId1" Type="http://schemas.openxmlformats.org/officeDocument/2006/relationships/tags" Target="../tags/tag142.xml"/><Relationship Id="rId6" Type="http://schemas.openxmlformats.org/officeDocument/2006/relationships/image" Target="../media/image3.png"/><Relationship Id="rId11" Type="http://schemas.openxmlformats.org/officeDocument/2006/relationships/chart" Target="../charts/chart2.xml"/><Relationship Id="rId5" Type="http://schemas.openxmlformats.org/officeDocument/2006/relationships/notesSlide" Target="../notesSlides/notesSlide1.xml"/><Relationship Id="rId10" Type="http://schemas.openxmlformats.org/officeDocument/2006/relationships/chart" Target="../charts/chart1.xml"/><Relationship Id="rId4" Type="http://schemas.openxmlformats.org/officeDocument/2006/relationships/slideLayout" Target="../slideLayouts/slideLayout16.xml"/><Relationship Id="rId9"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tags" Target="../tags/tag145.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146.xml"/><Relationship Id="rId4" Type="http://schemas.openxmlformats.org/officeDocument/2006/relationships/chart" Target="../charts/char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618055" y="3995783"/>
            <a:ext cx="10311201" cy="1374503"/>
          </a:xfrm>
        </p:spPr>
        <p:txBody>
          <a:bodyPr/>
          <a:lstStyle/>
          <a:p>
            <a:pPr fontAlgn="base">
              <a:spcBef>
                <a:spcPts val="0"/>
              </a:spcBef>
            </a:pPr>
            <a:r>
              <a:rPr lang="en-GB" b="1" dirty="0"/>
              <a:t>Mark Haefele</a:t>
            </a:r>
            <a:r>
              <a:rPr lang="en-GB" dirty="0"/>
              <a:t>, Chief Investment Officer, UBS Global Wealth Management</a:t>
            </a:r>
          </a:p>
          <a:p>
            <a:pPr lvl="0" fontAlgn="base">
              <a:spcBef>
                <a:spcPts val="0"/>
              </a:spcBef>
            </a:pPr>
            <a:r>
              <a:rPr lang="en-GB" b="1" dirty="0"/>
              <a:t>John Savercool</a:t>
            </a:r>
            <a:r>
              <a:rPr lang="en-GB" dirty="0"/>
              <a:t>, Senior lobbyist and Head of UBS US Office of Public </a:t>
            </a:r>
            <a:r>
              <a:rPr lang="en-GB" dirty="0" smtClean="0"/>
              <a:t>Policy, UBS</a:t>
            </a:r>
            <a:endParaRPr lang="en-GB" dirty="0"/>
          </a:p>
          <a:p>
            <a:pPr fontAlgn="base">
              <a:spcBef>
                <a:spcPts val="0"/>
              </a:spcBef>
            </a:pPr>
            <a:r>
              <a:rPr lang="en-GB" b="1" dirty="0"/>
              <a:t>Solita Marcelli</a:t>
            </a:r>
            <a:r>
              <a:rPr lang="en-GB" dirty="0"/>
              <a:t>, Chief Investment Officer Americas, UBS Global Wealth </a:t>
            </a:r>
            <a:r>
              <a:rPr lang="en-GB" dirty="0" smtClean="0"/>
              <a:t>Management</a:t>
            </a:r>
            <a:endParaRPr lang="en-GB" dirty="0"/>
          </a:p>
          <a:p>
            <a:pPr fontAlgn="base">
              <a:spcBef>
                <a:spcPts val="0"/>
              </a:spcBef>
            </a:pPr>
            <a:r>
              <a:rPr lang="en-GB" b="1" dirty="0" smtClean="0"/>
              <a:t>Mark Andersen</a:t>
            </a:r>
            <a:r>
              <a:rPr lang="en-GB" dirty="0"/>
              <a:t>, Co-Head CIO Asset </a:t>
            </a:r>
            <a:r>
              <a:rPr lang="en-GB" dirty="0" smtClean="0"/>
              <a:t>Allocation, </a:t>
            </a:r>
            <a:r>
              <a:rPr lang="en-GB" dirty="0"/>
              <a:t>UBS Global Wealth </a:t>
            </a:r>
            <a:r>
              <a:rPr lang="en-GB" dirty="0" smtClean="0"/>
              <a:t>Management</a:t>
            </a:r>
          </a:p>
        </p:txBody>
      </p:sp>
      <p:pic>
        <p:nvPicPr>
          <p:cNvPr id="7" name="Key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58076" y="4474127"/>
            <a:ext cx="2535387" cy="2748747"/>
          </a:xfrm>
          <a:prstGeom prst="rect">
            <a:avLst/>
          </a:prstGeom>
        </p:spPr>
      </p:pic>
      <p:sp>
        <p:nvSpPr>
          <p:cNvPr id="13" name="PRESENTATION TITLE"/>
          <p:cNvSpPr txBox="1">
            <a:spLocks/>
          </p:cNvSpPr>
          <p:nvPr>
            <p:custDataLst>
              <p:tags r:id="rId1"/>
            </p:custDataLst>
          </p:nvPr>
        </p:nvSpPr>
        <p:spPr>
          <a:xfrm>
            <a:off x="12202209" y="1775996"/>
            <a:ext cx="7456517" cy="1000227"/>
          </a:xfrm>
          <a:prstGeom prst="rect">
            <a:avLst/>
          </a:prstGeom>
        </p:spPr>
        <p:txBody>
          <a:bodyPr vert="horz" lIns="0" tIns="0" rIns="0" bIns="0" rtlCol="0" anchor="b" anchorCtr="0">
            <a:noAutofit/>
          </a:bodyPr>
          <a:lstStyle>
            <a:lvl1pPr algn="l" defTabSz="906205" rtl="0" eaLnBrk="1" latinLnBrk="0" hangingPunct="1">
              <a:lnSpc>
                <a:spcPts val="3818"/>
              </a:lnSpc>
              <a:spcBef>
                <a:spcPts val="3818"/>
              </a:spcBef>
              <a:buNone/>
              <a:defRPr sz="3600" kern="1200" baseline="0">
                <a:solidFill>
                  <a:schemeClr val="tx1"/>
                </a:solidFill>
                <a:latin typeface="Frutiger 45 Light"/>
                <a:ea typeface="Arial Unicode MS" pitchFamily="34" charset="-128"/>
                <a:cs typeface="+mj-cs"/>
              </a:defRPr>
            </a:lvl1pPr>
          </a:lstStyle>
          <a:p>
            <a:endParaRPr lang="en-US" sz="2800" dirty="0"/>
          </a:p>
        </p:txBody>
      </p:sp>
      <p:sp>
        <p:nvSpPr>
          <p:cNvPr id="14" name="Title 4"/>
          <p:cNvSpPr>
            <a:spLocks noGrp="1"/>
          </p:cNvSpPr>
          <p:nvPr>
            <p:ph type="ctrTitle"/>
          </p:nvPr>
        </p:nvSpPr>
        <p:spPr>
          <a:xfrm>
            <a:off x="560566" y="2176272"/>
            <a:ext cx="10931045" cy="941832"/>
          </a:xfrm>
        </p:spPr>
        <p:txBody>
          <a:bodyPr/>
          <a:lstStyle/>
          <a:p>
            <a:r>
              <a:rPr lang="en-GB" dirty="0"/>
              <a:t>Special edition US Election – Immediate reaction</a:t>
            </a:r>
          </a:p>
        </p:txBody>
      </p:sp>
      <p:sp>
        <p:nvSpPr>
          <p:cNvPr id="15" name="Text Placeholder 5"/>
          <p:cNvSpPr>
            <a:spLocks noGrp="1"/>
          </p:cNvSpPr>
          <p:nvPr>
            <p:ph type="body" sz="quarter" idx="12"/>
          </p:nvPr>
        </p:nvSpPr>
        <p:spPr>
          <a:xfrm>
            <a:off x="560566" y="3248587"/>
            <a:ext cx="10931045" cy="342899"/>
          </a:xfrm>
        </p:spPr>
        <p:txBody>
          <a:bodyPr/>
          <a:lstStyle/>
          <a:p>
            <a:r>
              <a:rPr lang="de-CH" dirty="0" smtClean="0"/>
              <a:t>UBS CIO </a:t>
            </a:r>
            <a:r>
              <a:rPr lang="de-CH" dirty="0" err="1" smtClean="0"/>
              <a:t>livestream</a:t>
            </a:r>
            <a:r>
              <a:rPr lang="de-CH" dirty="0" smtClean="0"/>
              <a:t>, 4 November 2020</a:t>
            </a:r>
            <a:endParaRPr lang="en-US" dirty="0"/>
          </a:p>
        </p:txBody>
      </p:sp>
      <p:sp>
        <p:nvSpPr>
          <p:cNvPr id="8" name="Rectangle 7"/>
          <p:cNvSpPr/>
          <p:nvPr/>
        </p:nvSpPr>
        <p:spPr>
          <a:xfrm>
            <a:off x="647084" y="6992041"/>
            <a:ext cx="7372668" cy="461666"/>
          </a:xfrm>
          <a:prstGeom prst="rect">
            <a:avLst/>
          </a:prstGeom>
        </p:spPr>
        <p:txBody>
          <a:bodyPr lIns="91435" tIns="45718" rIns="91435" bIns="45718">
            <a:spAutoFit/>
          </a:bodyPr>
          <a:lstStyle/>
          <a:p>
            <a:r>
              <a:rPr lang="en-GB" altLang="en-US" sz="1200" dirty="0"/>
              <a:t>This report has been prepared by UBS AG and UBS Financial Services, Inc.</a:t>
            </a:r>
          </a:p>
          <a:p>
            <a:pPr>
              <a:spcBef>
                <a:spcPts val="0"/>
              </a:spcBef>
            </a:pPr>
            <a:r>
              <a:rPr lang="en-US" altLang="en-US" sz="1200" dirty="0"/>
              <a:t>Required disclosures appear at the end of this presentation</a:t>
            </a:r>
            <a:endParaRPr lang="en-US" sz="1200" dirty="0"/>
          </a:p>
        </p:txBody>
      </p:sp>
      <p:sp>
        <p:nvSpPr>
          <p:cNvPr id="9" name="Rectangle 8"/>
          <p:cNvSpPr/>
          <p:nvPr/>
        </p:nvSpPr>
        <p:spPr>
          <a:xfrm>
            <a:off x="501944" y="5658930"/>
            <a:ext cx="8897075" cy="928778"/>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marL="308639" indent="-308639">
              <a:spcBef>
                <a:spcPts val="273"/>
              </a:spcBef>
              <a:spcAft>
                <a:spcPts val="273"/>
              </a:spcAft>
              <a:buFont typeface="+mj-lt"/>
              <a:buAutoNum type="arabicPeriod"/>
            </a:pPr>
            <a:r>
              <a:rPr lang="en-US" sz="1500" dirty="0">
                <a:solidFill>
                  <a:srgbClr val="000000"/>
                </a:solidFill>
                <a:latin typeface="Frutiger 45 Light" panose="020B0603020202020204" pitchFamily="34" charset="0"/>
                <a:ea typeface="Times New Roman"/>
                <a:cs typeface="Times New Roman"/>
              </a:rPr>
              <a:t>Open </a:t>
            </a:r>
            <a:r>
              <a:rPr lang="en-US" sz="1500" b="1" dirty="0">
                <a:solidFill>
                  <a:srgbClr val="000000"/>
                </a:solidFill>
                <a:latin typeface="Frutiger 45 Light" panose="020B0603020202020204" pitchFamily="34" charset="0"/>
                <a:ea typeface="Times New Roman"/>
                <a:cs typeface="Times New Roman"/>
              </a:rPr>
              <a:t>Sli</a:t>
            </a:r>
            <a:r>
              <a:rPr lang="en-US" sz="1500" b="1" dirty="0">
                <a:solidFill>
                  <a:srgbClr val="00B050"/>
                </a:solidFill>
                <a:latin typeface="Frutiger 45 Light" panose="020B0603020202020204" pitchFamily="34" charset="0"/>
                <a:ea typeface="Times New Roman"/>
                <a:cs typeface="Times New Roman"/>
              </a:rPr>
              <a:t>.</a:t>
            </a:r>
            <a:r>
              <a:rPr lang="en-US" sz="1500" b="1" dirty="0">
                <a:solidFill>
                  <a:srgbClr val="000000"/>
                </a:solidFill>
                <a:latin typeface="Frutiger 45 Light" panose="020B0603020202020204" pitchFamily="34" charset="0"/>
                <a:ea typeface="Times New Roman"/>
                <a:cs typeface="Times New Roman"/>
              </a:rPr>
              <a:t>do </a:t>
            </a:r>
            <a:r>
              <a:rPr lang="en-US" sz="1500" dirty="0">
                <a:solidFill>
                  <a:srgbClr val="000000"/>
                </a:solidFill>
                <a:latin typeface="Frutiger 45 Light" panose="020B0603020202020204" pitchFamily="34" charset="0"/>
                <a:ea typeface="Times New Roman"/>
                <a:cs typeface="Times New Roman"/>
              </a:rPr>
              <a:t>on </a:t>
            </a:r>
            <a:r>
              <a:rPr lang="en-US" sz="1500" b="1" dirty="0">
                <a:solidFill>
                  <a:srgbClr val="000000"/>
                </a:solidFill>
                <a:latin typeface="Frutiger 45 Light" panose="020B0603020202020204" pitchFamily="34" charset="0"/>
                <a:ea typeface="Times New Roman"/>
                <a:cs typeface="Times New Roman"/>
              </a:rPr>
              <a:t>www.slido.com</a:t>
            </a:r>
            <a:endParaRPr lang="en-US" sz="1500" dirty="0">
              <a:solidFill>
                <a:prstClr val="black"/>
              </a:solidFill>
              <a:latin typeface="Frutiger 45 Light" panose="020B0603020202020204" pitchFamily="34" charset="0"/>
              <a:ea typeface="Times New Roman"/>
              <a:cs typeface="Times New Roman"/>
            </a:endParaRPr>
          </a:p>
          <a:p>
            <a:pPr marL="308639" indent="-308639">
              <a:spcBef>
                <a:spcPts val="273"/>
              </a:spcBef>
              <a:spcAft>
                <a:spcPts val="273"/>
              </a:spcAft>
              <a:buFont typeface="+mj-lt"/>
              <a:buAutoNum type="arabicPeriod"/>
            </a:pPr>
            <a:r>
              <a:rPr lang="en-US" sz="1500" dirty="0">
                <a:solidFill>
                  <a:srgbClr val="000000"/>
                </a:solidFill>
                <a:latin typeface="Frutiger 45 Light" panose="020B0603020202020204" pitchFamily="34" charset="0"/>
                <a:ea typeface="Times New Roman"/>
                <a:cs typeface="Times New Roman"/>
              </a:rPr>
              <a:t>Event code </a:t>
            </a:r>
            <a:r>
              <a:rPr lang="en-US" sz="1500" b="1" dirty="0" smtClean="0">
                <a:solidFill>
                  <a:srgbClr val="000000"/>
                </a:solidFill>
                <a:latin typeface="Frutiger 45 Light" panose="020B0603020202020204" pitchFamily="34" charset="0"/>
                <a:ea typeface="Times New Roman"/>
                <a:cs typeface="Times New Roman"/>
              </a:rPr>
              <a:t>US2020</a:t>
            </a:r>
            <a:endParaRPr lang="en-US" sz="1500" b="1" dirty="0">
              <a:solidFill>
                <a:srgbClr val="000000"/>
              </a:solidFill>
              <a:latin typeface="Frutiger 45 Light" panose="020B0603020202020204" pitchFamily="34" charset="0"/>
              <a:ea typeface="Times New Roman"/>
              <a:cs typeface="Times New Roman"/>
            </a:endParaRPr>
          </a:p>
          <a:p>
            <a:pPr marL="308639" indent="-308639">
              <a:spcBef>
                <a:spcPts val="273"/>
              </a:spcBef>
              <a:spcAft>
                <a:spcPts val="273"/>
              </a:spcAft>
              <a:buFont typeface="+mj-lt"/>
              <a:buAutoNum type="arabicPeriod"/>
            </a:pPr>
            <a:r>
              <a:rPr lang="en-US" sz="1500" dirty="0">
                <a:solidFill>
                  <a:srgbClr val="000000"/>
                </a:solidFill>
                <a:latin typeface="Frutiger 45 Light" panose="020B0603020202020204" pitchFamily="34" charset="0"/>
                <a:ea typeface="Times New Roman"/>
                <a:cs typeface="Times New Roman"/>
              </a:rPr>
              <a:t>Post your question or vote for the questions</a:t>
            </a:r>
          </a:p>
        </p:txBody>
      </p:sp>
    </p:spTree>
    <p:extLst>
      <p:ext uri="{BB962C8B-B14F-4D97-AF65-F5344CB8AC3E}">
        <p14:creationId xmlns:p14="http://schemas.microsoft.com/office/powerpoint/2010/main" val="31800279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66929" y="924130"/>
            <a:ext cx="12393037" cy="233463"/>
          </a:xfrm>
          <a:prstGeom prst="rect">
            <a:avLst/>
          </a:prstGeom>
          <a:solidFill>
            <a:srgbClr val="FFFFFF"/>
          </a:solid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GB" dirty="0" smtClean="0">
              <a:solidFill>
                <a:srgbClr val="000000"/>
              </a:solidFill>
            </a:endParaRPr>
          </a:p>
        </p:txBody>
      </p:sp>
      <p:sp>
        <p:nvSpPr>
          <p:cNvPr id="2" name="Text Placeholder 1"/>
          <p:cNvSpPr>
            <a:spLocks noGrp="1"/>
          </p:cNvSpPr>
          <p:nvPr>
            <p:ph type="body" sz="quarter" idx="12"/>
          </p:nvPr>
        </p:nvSpPr>
        <p:spPr>
          <a:xfrm>
            <a:off x="612807" y="725717"/>
            <a:ext cx="12247159" cy="6009604"/>
          </a:xfrm>
        </p:spPr>
        <p:txBody>
          <a:bodyPr anchor="ctr"/>
          <a:lstStyle/>
          <a:p>
            <a:pPr algn="ctr"/>
            <a:r>
              <a:rPr lang="en-US" sz="4000" dirty="0">
                <a:latin typeface="Frutiger 45 Light" panose="020B0603020202020204" pitchFamily="34" charset="0"/>
                <a:hlinkClick r:id="rId4"/>
              </a:rPr>
              <a:t>www.ubs.com/cio-disclaimer</a:t>
            </a:r>
            <a:endParaRPr lang="en-US" sz="4000" dirty="0">
              <a:latin typeface="Frutiger 45 Light" panose="020B0603020202020204" pitchFamily="34" charset="0"/>
            </a:endParaRPr>
          </a:p>
          <a:p>
            <a:endParaRPr lang="en-US" sz="1200" dirty="0" smtClean="0">
              <a:latin typeface="Frutiger 45 Light" panose="020B0603020202020204" pitchFamily="34" charset="0"/>
            </a:endParaRPr>
          </a:p>
          <a:p>
            <a:endParaRPr lang="en-US" sz="1200" dirty="0">
              <a:latin typeface="Frutiger 45 Light" panose="020B0603020202020204" pitchFamily="34" charset="0"/>
            </a:endParaRPr>
          </a:p>
          <a:p>
            <a:r>
              <a:rPr lang="en-US" sz="1200" dirty="0" smtClean="0">
                <a:latin typeface="Frutiger 45 Light" panose="020B0603020202020204" pitchFamily="34" charset="0"/>
              </a:rPr>
              <a:t>The </a:t>
            </a:r>
            <a:r>
              <a:rPr lang="en-US" sz="1200" dirty="0">
                <a:latin typeface="Frutiger 45 Light" panose="020B0603020202020204" pitchFamily="34" charset="0"/>
              </a:rPr>
              <a:t>content is published by the Global Wealth Management business of UBS Switzerland AG (regulated by FINMA in Switzerland), its subsidiaries or its affiliates ("UBS"). In the USA, UBS Financial Services Inc. is a subsidiary of UBS AG and a member of FINRA/SIPC.</a:t>
            </a:r>
            <a:endParaRPr lang="en-GB" sz="1200" dirty="0">
              <a:latin typeface="Frutiger 45 Light" panose="020B0603020202020204" pitchFamily="34" charset="0"/>
            </a:endParaRPr>
          </a:p>
          <a:p>
            <a:r>
              <a:rPr lang="en-US" sz="1200" dirty="0">
                <a:latin typeface="Frutiger 45 Light" panose="020B0603020202020204" pitchFamily="34" charset="0"/>
              </a:rPr>
              <a:t>This material is </a:t>
            </a:r>
            <a:r>
              <a:rPr lang="en-US" sz="1200" b="1" dirty="0">
                <a:latin typeface="Frutiger 45 Light" panose="020B0603020202020204" pitchFamily="34" charset="0"/>
              </a:rPr>
              <a:t>for your</a:t>
            </a:r>
            <a:r>
              <a:rPr lang="en-US" sz="1200" dirty="0">
                <a:latin typeface="Frutiger 45 Light" panose="020B0603020202020204" pitchFamily="34" charset="0"/>
              </a:rPr>
              <a:t> </a:t>
            </a:r>
            <a:r>
              <a:rPr lang="en-US" sz="1200" b="1" dirty="0">
                <a:latin typeface="Frutiger 45 Light" panose="020B0603020202020204" pitchFamily="34" charset="0"/>
              </a:rPr>
              <a:t>information only</a:t>
            </a:r>
            <a:r>
              <a:rPr lang="en-US" sz="1200" dirty="0">
                <a:latin typeface="Frutiger 45 Light" panose="020B0603020202020204" pitchFamily="34" charset="0"/>
              </a:rPr>
              <a:t> and is not intended as an offer, or a solicitation of an offer, to buy or sell any investment or other specific product. The analysis contained herein does not constitute a personal recommendation or take into account the particular investment objectives, investment strategies, financial situation and needs of any specific recipient. </a:t>
            </a:r>
            <a:r>
              <a:rPr lang="en-US" sz="1200" b="1" dirty="0">
                <a:latin typeface="Frutiger 45 Light" panose="020B0603020202020204" pitchFamily="34" charset="0"/>
              </a:rPr>
              <a:t>The views and opinions expressed in this material by third parties are not those of UBS</a:t>
            </a:r>
            <a:r>
              <a:rPr lang="en-US" sz="1200" dirty="0">
                <a:latin typeface="Frutiger 45 Light" panose="020B0603020202020204" pitchFamily="34" charset="0"/>
              </a:rPr>
              <a:t>. Accordingly, UBS does not accept any liability over the content shared by third parties or any claims, losses or damages arising from the use or reliance of all or any part thereof. </a:t>
            </a:r>
            <a:endParaRPr lang="en-GB" sz="1200" dirty="0">
              <a:latin typeface="Frutiger 45 Light" panose="020B0603020202020204" pitchFamily="34" charset="0"/>
            </a:endParaRPr>
          </a:p>
          <a:p>
            <a:r>
              <a:rPr lang="en-US" sz="1200" dirty="0">
                <a:latin typeface="Frutiger 45 Light" panose="020B0603020202020204" pitchFamily="34" charset="0"/>
              </a:rPr>
              <a:t>As a firm providing wealth management services to clients globally, UBS offers both investment advisory services and brokerage services. Investment advisory services and brokerage services are separate and distinct, differ in material ways and are governed by different laws and separate arrangements. It is important that clients understand the ways in which we conduct business and that they carefully read the agreements and disclosures that we provide to them about the products or services we offer. For more information visit our website at </a:t>
            </a:r>
            <a:r>
              <a:rPr lang="en-US" sz="1200" u="sng" dirty="0">
                <a:latin typeface="Frutiger 45 Light" panose="020B0603020202020204" pitchFamily="34" charset="0"/>
                <a:hlinkClick r:id="rId5"/>
              </a:rPr>
              <a:t>ubs.com/</a:t>
            </a:r>
            <a:r>
              <a:rPr lang="en-US" sz="1200" u="sng" dirty="0" err="1">
                <a:latin typeface="Frutiger 45 Light" panose="020B0603020202020204" pitchFamily="34" charset="0"/>
                <a:hlinkClick r:id="rId5"/>
              </a:rPr>
              <a:t>workingwithus</a:t>
            </a:r>
            <a:r>
              <a:rPr lang="en-US" sz="1200" dirty="0">
                <a:latin typeface="Frutiger 45 Light" panose="020B0603020202020204" pitchFamily="34" charset="0"/>
              </a:rPr>
              <a:t>. </a:t>
            </a:r>
            <a:endParaRPr lang="en-GB" sz="1200" dirty="0">
              <a:latin typeface="Frutiger 45 Light" panose="020B0603020202020204" pitchFamily="34" charset="0"/>
            </a:endParaRPr>
          </a:p>
          <a:p>
            <a:r>
              <a:rPr lang="en-GB" sz="1200" dirty="0" smtClean="0">
                <a:latin typeface="Frutiger 45 Light" panose="020B0603020202020204" pitchFamily="34" charset="0"/>
              </a:rPr>
              <a:t>Investing </a:t>
            </a:r>
            <a:r>
              <a:rPr lang="en-GB" sz="1200" dirty="0">
                <a:latin typeface="Frutiger 45 Light" panose="020B0603020202020204" pitchFamily="34" charset="0"/>
              </a:rPr>
              <a:t>in structured investments involves significant risks. For a detailed discussion of the risks involved in investing in any particular structured investment, you must read the relevant offering materials for that investment. Structured investments are unsecured obligations of a particular issuer with returns linked to the performance of an underlying asset. Depending on the terms of the investment, investors could lose all or a substantial portion of their investment based on the performance of the underlying asset. Investors could also lose their entire investment if the issuer becomes insolvent. UBS Financial Services Inc. does not guarantee in any way the obligations or the financial condition of any issuer or the accuracy of any financial information provided by any issuer. Structured investments are not traditional investments and investing in a structured investment is not equivalent to investing directly in the underlying asset. Structured investments may have limited or no liquidity, and investors should be prepared to hold their investment to maturity. The return of structured investments may be limited by a maximum gain, participation rate or other feature. Structured investments may include call features and, if a structured investment is called early, investors would not earn any further return and may not be able to reinvest in similar investments with similar terms. Structured investments include costs and fees which are generally embedded in the price of the investment. The tax treatment of a structured investment may be complex and may differ from a direct investment in the underlying asset. UBS Financial Services Inc. and its employees do not provide tax advice. Investors should consult their own tax advisor about their own tax situation before investing in any securities.</a:t>
            </a:r>
          </a:p>
          <a:p>
            <a:r>
              <a:rPr lang="en-US" sz="1200" dirty="0" smtClean="0">
                <a:latin typeface="Frutiger 45 Light" panose="020B0603020202020204" pitchFamily="34" charset="0"/>
              </a:rPr>
              <a:t>Please </a:t>
            </a:r>
            <a:r>
              <a:rPr lang="en-US" sz="1200" dirty="0">
                <a:latin typeface="Frutiger 45 Light" panose="020B0603020202020204" pitchFamily="34" charset="0"/>
              </a:rPr>
              <a:t>visit below page to read the legal </a:t>
            </a:r>
            <a:r>
              <a:rPr lang="en-US" sz="1200" dirty="0">
                <a:latin typeface="Frutiger 45 Light" panose="020B0603020202020204" pitchFamily="34" charset="0"/>
                <a:hlinkClick r:id="rId6"/>
              </a:rPr>
              <a:t>disclaimer </a:t>
            </a:r>
            <a:r>
              <a:rPr lang="en-GB" sz="1200" dirty="0">
                <a:latin typeface="Frutiger 45 Light" panose="020B0603020202020204" pitchFamily="34" charset="0"/>
              </a:rPr>
              <a:t>applicable to this livestream.</a:t>
            </a:r>
            <a:endParaRPr lang="en-US" sz="1200" dirty="0">
              <a:latin typeface="Frutiger 45 Light" panose="020B0603020202020204" pitchFamily="34" charset="0"/>
            </a:endParaRPr>
          </a:p>
          <a:p>
            <a:endParaRPr lang="en-GB" sz="1200" dirty="0">
              <a:latin typeface="Frutiger 45 Light" panose="020B0603020202020204" pitchFamily="34" charset="0"/>
            </a:endParaRPr>
          </a:p>
        </p:txBody>
      </p:sp>
    </p:spTree>
    <p:custDataLst>
      <p:tags r:id="rId1"/>
    </p:custDataLst>
    <p:extLst>
      <p:ext uri="{BB962C8B-B14F-4D97-AF65-F5344CB8AC3E}">
        <p14:creationId xmlns:p14="http://schemas.microsoft.com/office/powerpoint/2010/main" val="28329964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1"/>
            <a:ext cx="12247159" cy="1588007"/>
          </a:xfrm>
        </p:spPr>
        <p:txBody>
          <a:bodyPr/>
          <a:lstStyle/>
          <a:p>
            <a:r>
              <a:rPr lang="en-GB" dirty="0"/>
              <a:t>Mark Haefele </a:t>
            </a:r>
            <a:endParaRPr lang="en-GB" dirty="0" smtClean="0"/>
          </a:p>
          <a:p>
            <a:r>
              <a:rPr lang="en-US" dirty="0" smtClean="0"/>
              <a:t>Global </a:t>
            </a:r>
            <a:r>
              <a:rPr lang="en-US" dirty="0"/>
              <a:t>Chief Investment Officer, </a:t>
            </a:r>
            <a:r>
              <a:rPr lang="en-US" dirty="0" smtClean="0"/>
              <a:t>UBS CIO GWM</a:t>
            </a:r>
            <a:endParaRPr lang="en-US" dirty="0"/>
          </a:p>
        </p:txBody>
      </p:sp>
      <p:sp>
        <p:nvSpPr>
          <p:cNvPr id="3" name="Rectangle 2"/>
          <p:cNvSpPr/>
          <p:nvPr/>
        </p:nvSpPr>
        <p:spPr>
          <a:xfrm>
            <a:off x="10603806" y="362031"/>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US2020</a:t>
            </a:r>
            <a:endParaRPr lang="en-US" b="1" dirty="0">
              <a:solidFill>
                <a:srgbClr val="000000"/>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4461714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356186" y="2432451"/>
            <a:ext cx="13040504" cy="1588007"/>
          </a:xfrm>
        </p:spPr>
        <p:txBody>
          <a:bodyPr/>
          <a:lstStyle/>
          <a:p>
            <a:r>
              <a:rPr lang="en-GB" dirty="0"/>
              <a:t>John </a:t>
            </a:r>
            <a:r>
              <a:rPr lang="en-GB" dirty="0" smtClean="0"/>
              <a:t>Savercool</a:t>
            </a:r>
          </a:p>
          <a:p>
            <a:r>
              <a:rPr lang="en-GB" dirty="0" smtClean="0"/>
              <a:t>Senior </a:t>
            </a:r>
            <a:r>
              <a:rPr lang="en-GB" dirty="0"/>
              <a:t>lobbyist and Head of UBS US Office of Public </a:t>
            </a:r>
            <a:r>
              <a:rPr lang="en-GB" dirty="0" smtClean="0"/>
              <a:t>Policy</a:t>
            </a:r>
            <a:endParaRPr lang="en-US" dirty="0"/>
          </a:p>
        </p:txBody>
      </p:sp>
      <p:sp>
        <p:nvSpPr>
          <p:cNvPr id="3" name="Rectangle 2"/>
          <p:cNvSpPr/>
          <p:nvPr/>
        </p:nvSpPr>
        <p:spPr>
          <a:xfrm>
            <a:off x="10603806" y="362031"/>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US2020</a:t>
            </a:r>
            <a:endParaRPr lang="en-US" b="1" dirty="0">
              <a:solidFill>
                <a:srgbClr val="000000"/>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10545382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1"/>
            <a:ext cx="12247159" cy="1588007"/>
          </a:xfrm>
        </p:spPr>
        <p:txBody>
          <a:bodyPr/>
          <a:lstStyle/>
          <a:p>
            <a:r>
              <a:rPr lang="en-GB" dirty="0"/>
              <a:t>Solita </a:t>
            </a:r>
            <a:r>
              <a:rPr lang="en-GB" dirty="0" smtClean="0"/>
              <a:t>Marcelli</a:t>
            </a:r>
          </a:p>
          <a:p>
            <a:r>
              <a:rPr lang="en-GB" dirty="0" smtClean="0"/>
              <a:t>Chief </a:t>
            </a:r>
            <a:r>
              <a:rPr lang="en-GB" dirty="0"/>
              <a:t>Investment Officer Americas, </a:t>
            </a:r>
            <a:r>
              <a:rPr lang="en-US" dirty="0" smtClean="0"/>
              <a:t>UBS CIO GWM</a:t>
            </a:r>
            <a:endParaRPr lang="en-US" dirty="0"/>
          </a:p>
        </p:txBody>
      </p:sp>
      <p:sp>
        <p:nvSpPr>
          <p:cNvPr id="3" name="Rectangle 2"/>
          <p:cNvSpPr/>
          <p:nvPr/>
        </p:nvSpPr>
        <p:spPr>
          <a:xfrm>
            <a:off x="10603806" y="362031"/>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US2020</a:t>
            </a:r>
            <a:endParaRPr lang="en-US" b="1" dirty="0">
              <a:solidFill>
                <a:srgbClr val="000000"/>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34901659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1"/>
            <a:ext cx="12247159" cy="1588007"/>
          </a:xfrm>
        </p:spPr>
        <p:txBody>
          <a:bodyPr/>
          <a:lstStyle/>
          <a:p>
            <a:r>
              <a:rPr lang="en-GB" dirty="0"/>
              <a:t>Mark </a:t>
            </a:r>
            <a:r>
              <a:rPr lang="en-GB" dirty="0" smtClean="0"/>
              <a:t>Andersen</a:t>
            </a:r>
          </a:p>
          <a:p>
            <a:r>
              <a:rPr lang="en-GB" dirty="0" smtClean="0"/>
              <a:t>Co-Head </a:t>
            </a:r>
            <a:r>
              <a:rPr lang="en-GB" dirty="0"/>
              <a:t>CIO Asset Allocation, </a:t>
            </a:r>
            <a:r>
              <a:rPr lang="en-US" dirty="0" smtClean="0"/>
              <a:t>UBS CIO GWM</a:t>
            </a:r>
            <a:endParaRPr lang="en-US" dirty="0"/>
          </a:p>
        </p:txBody>
      </p:sp>
      <p:sp>
        <p:nvSpPr>
          <p:cNvPr id="3" name="Rectangle 2"/>
          <p:cNvSpPr/>
          <p:nvPr/>
        </p:nvSpPr>
        <p:spPr>
          <a:xfrm>
            <a:off x="10603806" y="362031"/>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US2020</a:t>
            </a:r>
            <a:endParaRPr lang="en-US" b="1" dirty="0">
              <a:solidFill>
                <a:srgbClr val="000000"/>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25466191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GE HEADING"/>
          <p:cNvSpPr>
            <a:spLocks noGrp="1"/>
          </p:cNvSpPr>
          <p:nvPr>
            <p:ph type="title"/>
            <p:custDataLst>
              <p:tags r:id="rId2"/>
            </p:custDataLst>
          </p:nvPr>
        </p:nvSpPr>
        <p:spPr/>
        <p:txBody>
          <a:bodyPr>
            <a:noAutofit/>
          </a:bodyPr>
          <a:lstStyle/>
          <a:p>
            <a:r>
              <a:rPr lang="de-DE" sz="3500" dirty="0"/>
              <a:t>2021 a </a:t>
            </a:r>
            <a:r>
              <a:rPr lang="de-DE" sz="3500" dirty="0" err="1"/>
              <a:t>year</a:t>
            </a:r>
            <a:r>
              <a:rPr lang="de-DE" sz="3500" dirty="0"/>
              <a:t> </a:t>
            </a:r>
            <a:r>
              <a:rPr lang="de-DE" sz="3500" dirty="0" err="1"/>
              <a:t>of</a:t>
            </a:r>
            <a:r>
              <a:rPr lang="de-DE" sz="3500" dirty="0"/>
              <a:t> </a:t>
            </a:r>
            <a:r>
              <a:rPr lang="de-DE" sz="3500" dirty="0" err="1"/>
              <a:t>economic</a:t>
            </a:r>
            <a:r>
              <a:rPr lang="de-DE" sz="3500" dirty="0"/>
              <a:t> </a:t>
            </a:r>
            <a:r>
              <a:rPr lang="de-DE" sz="3500" dirty="0" err="1"/>
              <a:t>recovery</a:t>
            </a:r>
            <a:endParaRPr lang="de-DE" sz="3500" dirty="0"/>
          </a:p>
        </p:txBody>
      </p:sp>
      <p:sp>
        <p:nvSpPr>
          <p:cNvPr id="3" name="TextBox 2"/>
          <p:cNvSpPr txBox="1"/>
          <p:nvPr>
            <p:custDataLst>
              <p:tags r:id="rId3"/>
            </p:custDataLst>
          </p:nvPr>
        </p:nvSpPr>
        <p:spPr>
          <a:xfrm>
            <a:off x="557520" y="1120776"/>
            <a:ext cx="12247159" cy="274319"/>
          </a:xfrm>
          <a:prstGeom prst="rect">
            <a:avLst/>
          </a:prstGeom>
          <a:noFill/>
        </p:spPr>
        <p:txBody>
          <a:bodyPr vert="horz" wrap="square" lIns="0" tIns="0" rIns="0" bIns="0" rtlCol="0" anchor="t">
            <a:noAutofit/>
          </a:bodyPr>
          <a:lstStyle>
            <a:defPPr>
              <a:defRPr lang="en-US"/>
            </a:defPPr>
            <a:lvl1pPr>
              <a:defRPr sz="2000">
                <a:solidFill>
                  <a:srgbClr val="464749"/>
                </a:solidFill>
                <a:latin typeface="UBSHeadline"/>
              </a:defRPr>
            </a:lvl1pPr>
          </a:lstStyle>
          <a:p>
            <a:r>
              <a:rPr lang="de-DE" sz="1800" b="1" dirty="0">
                <a:solidFill>
                  <a:schemeClr val="tx1"/>
                </a:solidFill>
                <a:latin typeface="Frutiger 45 Light" panose="020B0603020202020204" pitchFamily="34" charset="0"/>
              </a:rPr>
              <a:t>Negative real GDP </a:t>
            </a:r>
            <a:r>
              <a:rPr lang="de-DE" sz="1800" b="1" dirty="0" err="1">
                <a:solidFill>
                  <a:schemeClr val="tx1"/>
                </a:solidFill>
                <a:latin typeface="Frutiger 45 Light" panose="020B0603020202020204" pitchFamily="34" charset="0"/>
              </a:rPr>
              <a:t>growth</a:t>
            </a:r>
            <a:r>
              <a:rPr lang="de-DE" sz="1800" b="1" dirty="0">
                <a:solidFill>
                  <a:schemeClr val="tx1"/>
                </a:solidFill>
                <a:latin typeface="Frutiger 45 Light" panose="020B0603020202020204" pitchFamily="34" charset="0"/>
              </a:rPr>
              <a:t> in 2020, </a:t>
            </a:r>
            <a:r>
              <a:rPr lang="de-DE" sz="1800" b="1" dirty="0" err="1">
                <a:solidFill>
                  <a:schemeClr val="tx1"/>
                </a:solidFill>
                <a:latin typeface="Frutiger 45 Light" panose="020B0603020202020204" pitchFamily="34" charset="0"/>
              </a:rPr>
              <a:t>recovery</a:t>
            </a:r>
            <a:r>
              <a:rPr lang="de-DE" sz="1800" b="1" dirty="0">
                <a:solidFill>
                  <a:schemeClr val="tx1"/>
                </a:solidFill>
                <a:latin typeface="Frutiger 45 Light" panose="020B0603020202020204" pitchFamily="34" charset="0"/>
              </a:rPr>
              <a:t> </a:t>
            </a:r>
            <a:r>
              <a:rPr lang="de-DE" sz="1800" b="1" dirty="0" err="1">
                <a:solidFill>
                  <a:schemeClr val="tx1"/>
                </a:solidFill>
                <a:latin typeface="Frutiger 45 Light" panose="020B0603020202020204" pitchFamily="34" charset="0"/>
              </a:rPr>
              <a:t>expected</a:t>
            </a:r>
            <a:r>
              <a:rPr lang="de-DE" sz="1800" b="1" dirty="0">
                <a:solidFill>
                  <a:schemeClr val="tx1"/>
                </a:solidFill>
                <a:latin typeface="Frutiger 45 Light" panose="020B0603020202020204" pitchFamily="34" charset="0"/>
              </a:rPr>
              <a:t> in 2021, in % (UBS </a:t>
            </a:r>
            <a:r>
              <a:rPr lang="de-DE" sz="1800" b="1" dirty="0" err="1">
                <a:solidFill>
                  <a:schemeClr val="tx1"/>
                </a:solidFill>
                <a:latin typeface="Frutiger 45 Light" panose="020B0603020202020204" pitchFamily="34" charset="0"/>
              </a:rPr>
              <a:t>forecasts</a:t>
            </a:r>
            <a:r>
              <a:rPr lang="de-DE" sz="1800" b="1" dirty="0">
                <a:solidFill>
                  <a:schemeClr val="tx1"/>
                </a:solidFill>
                <a:latin typeface="Frutiger 45 Light" panose="020B0603020202020204" pitchFamily="34" charset="0"/>
              </a:rPr>
              <a:t>)</a:t>
            </a:r>
          </a:p>
        </p:txBody>
      </p:sp>
      <p:pic>
        <p:nvPicPr>
          <p:cNvPr id="7173"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79527" y="1793142"/>
            <a:ext cx="824262" cy="5144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 name="Picture 19" descr="Bildergebnis fÃ¼r flag china"/>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1484418" y="1792379"/>
            <a:ext cx="772575" cy="515167"/>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3"/>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r="8856"/>
          <a:stretch/>
        </p:blipFill>
        <p:spPr bwMode="auto">
          <a:xfrm>
            <a:off x="1524446" y="1791628"/>
            <a:ext cx="892573" cy="5151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 name="Picture 14"/>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l="3813"/>
          <a:stretch/>
        </p:blipFill>
        <p:spPr bwMode="auto">
          <a:xfrm>
            <a:off x="4622492" y="1791630"/>
            <a:ext cx="824260" cy="5144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32" name="Chart 31"/>
          <p:cNvGraphicFramePr>
            <a:graphicFrameLocks/>
          </p:cNvGraphicFramePr>
          <p:nvPr>
            <p:extLst>
              <p:ext uri="{D42A27DB-BD31-4B8C-83A1-F6EECF244321}">
                <p14:modId xmlns:p14="http://schemas.microsoft.com/office/powerpoint/2010/main" val="3722298675"/>
              </p:ext>
            </p:extLst>
          </p:nvPr>
        </p:nvGraphicFramePr>
        <p:xfrm>
          <a:off x="582943" y="2431736"/>
          <a:ext cx="3019611" cy="4191641"/>
        </p:xfrm>
        <a:graphic>
          <a:graphicData uri="http://schemas.openxmlformats.org/drawingml/2006/chart">
            <c:chart xmlns:c="http://schemas.openxmlformats.org/drawingml/2006/chart" xmlns:r="http://schemas.openxmlformats.org/officeDocument/2006/relationships" r:id="rId10"/>
          </a:graphicData>
        </a:graphic>
      </p:graphicFrame>
      <p:graphicFrame>
        <p:nvGraphicFramePr>
          <p:cNvPr id="33" name="Chart 32"/>
          <p:cNvGraphicFramePr>
            <a:graphicFrameLocks/>
          </p:cNvGraphicFramePr>
          <p:nvPr>
            <p:extLst>
              <p:ext uri="{D42A27DB-BD31-4B8C-83A1-F6EECF244321}">
                <p14:modId xmlns:p14="http://schemas.microsoft.com/office/powerpoint/2010/main" val="2252036201"/>
              </p:ext>
            </p:extLst>
          </p:nvPr>
        </p:nvGraphicFramePr>
        <p:xfrm>
          <a:off x="3886261" y="2431736"/>
          <a:ext cx="2913909" cy="4191641"/>
        </p:xfrm>
        <a:graphic>
          <a:graphicData uri="http://schemas.openxmlformats.org/drawingml/2006/chart">
            <c:chart xmlns:c="http://schemas.openxmlformats.org/drawingml/2006/chart" xmlns:r="http://schemas.openxmlformats.org/officeDocument/2006/relationships" r:id="rId11"/>
          </a:graphicData>
        </a:graphic>
      </p:graphicFrame>
      <p:graphicFrame>
        <p:nvGraphicFramePr>
          <p:cNvPr id="35" name="Chart 34"/>
          <p:cNvGraphicFramePr>
            <a:graphicFrameLocks/>
          </p:cNvGraphicFramePr>
          <p:nvPr>
            <p:extLst>
              <p:ext uri="{D42A27DB-BD31-4B8C-83A1-F6EECF244321}">
                <p14:modId xmlns:p14="http://schemas.microsoft.com/office/powerpoint/2010/main" val="1481632885"/>
              </p:ext>
            </p:extLst>
          </p:nvPr>
        </p:nvGraphicFramePr>
        <p:xfrm>
          <a:off x="10109493" y="2431736"/>
          <a:ext cx="2695187" cy="4191641"/>
        </p:xfrm>
        <a:graphic>
          <a:graphicData uri="http://schemas.openxmlformats.org/drawingml/2006/chart">
            <c:chart xmlns:c="http://schemas.openxmlformats.org/drawingml/2006/chart" xmlns:r="http://schemas.openxmlformats.org/officeDocument/2006/relationships" r:id="rId12"/>
          </a:graphicData>
        </a:graphic>
      </p:graphicFrame>
      <p:graphicFrame>
        <p:nvGraphicFramePr>
          <p:cNvPr id="36" name="Chart 35"/>
          <p:cNvGraphicFramePr>
            <a:graphicFrameLocks/>
          </p:cNvGraphicFramePr>
          <p:nvPr>
            <p:extLst>
              <p:ext uri="{D42A27DB-BD31-4B8C-83A1-F6EECF244321}">
                <p14:modId xmlns:p14="http://schemas.microsoft.com/office/powerpoint/2010/main" val="3661120393"/>
              </p:ext>
            </p:extLst>
          </p:nvPr>
        </p:nvGraphicFramePr>
        <p:xfrm>
          <a:off x="6995656" y="2431736"/>
          <a:ext cx="2876457" cy="4191641"/>
        </p:xfrm>
        <a:graphic>
          <a:graphicData uri="http://schemas.openxmlformats.org/drawingml/2006/chart">
            <c:chart xmlns:c="http://schemas.openxmlformats.org/drawingml/2006/chart" xmlns:r="http://schemas.openxmlformats.org/officeDocument/2006/relationships" r:id="rId13"/>
          </a:graphicData>
        </a:graphic>
      </p:graphicFrame>
      <p:sp>
        <p:nvSpPr>
          <p:cNvPr id="19" name="Text Box 55">
            <a:extLst>
              <a:ext uri="{FF2B5EF4-FFF2-40B4-BE49-F238E27FC236}">
                <a16:creationId xmlns:a16="http://schemas.microsoft.com/office/drawing/2014/main" xmlns="" id="{AAE9CE46-4C60-4BCD-9005-E93750AD7F26}"/>
              </a:ext>
            </a:extLst>
          </p:cNvPr>
          <p:cNvSpPr txBox="1">
            <a:spLocks noChangeArrowheads="1"/>
          </p:cNvSpPr>
          <p:nvPr/>
        </p:nvSpPr>
        <p:spPr bwMode="auto">
          <a:xfrm>
            <a:off x="1623483" y="7027896"/>
            <a:ext cx="10633510" cy="157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square" lIns="0" tIns="0" rIns="0" bIns="0">
            <a:spAutoFit/>
          </a:bodyPr>
          <a:lstStyle>
            <a:lvl1pPr>
              <a:defRPr>
                <a:solidFill>
                  <a:schemeClr val="tx1"/>
                </a:solidFill>
                <a:latin typeface="Frutiger 55 Roman" pitchFamily="34" charset="0"/>
                <a:ea typeface="Arial Unicode MS" pitchFamily="34" charset="-128"/>
                <a:cs typeface="Arial Unicode MS" pitchFamily="34" charset="-128"/>
              </a:defRPr>
            </a:lvl1pPr>
            <a:lvl2pPr marL="742950" indent="-285750">
              <a:defRPr>
                <a:solidFill>
                  <a:schemeClr val="tx1"/>
                </a:solidFill>
                <a:latin typeface="Frutiger 55 Roman" pitchFamily="34" charset="0"/>
                <a:ea typeface="Arial Unicode MS" pitchFamily="34" charset="-128"/>
                <a:cs typeface="Arial Unicode MS" pitchFamily="34" charset="-128"/>
              </a:defRPr>
            </a:lvl2pPr>
            <a:lvl3pPr marL="1143000" indent="-228600">
              <a:defRPr>
                <a:solidFill>
                  <a:schemeClr val="tx1"/>
                </a:solidFill>
                <a:latin typeface="Frutiger 55 Roman" pitchFamily="34" charset="0"/>
                <a:ea typeface="Arial Unicode MS" pitchFamily="34" charset="-128"/>
                <a:cs typeface="Arial Unicode MS" pitchFamily="34" charset="-128"/>
              </a:defRPr>
            </a:lvl3pPr>
            <a:lvl4pPr marL="1600200" indent="-228600">
              <a:defRPr>
                <a:solidFill>
                  <a:schemeClr val="tx1"/>
                </a:solidFill>
                <a:latin typeface="Frutiger 55 Roman" pitchFamily="34" charset="0"/>
                <a:ea typeface="Arial Unicode MS" pitchFamily="34" charset="-128"/>
                <a:cs typeface="Arial Unicode MS" pitchFamily="34" charset="-128"/>
              </a:defRPr>
            </a:lvl4pPr>
            <a:lvl5pPr marL="2057400" indent="-228600">
              <a:defRPr>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a:solidFill>
                  <a:schemeClr val="tx1"/>
                </a:solidFill>
                <a:latin typeface="Frutiger 55 Roman" pitchFamily="34" charset="0"/>
                <a:ea typeface="Arial Unicode MS" pitchFamily="34" charset="-128"/>
                <a:cs typeface="Arial Unicode MS" pitchFamily="34" charset="-128"/>
              </a:defRPr>
            </a:lvl9pPr>
          </a:lstStyle>
          <a:p>
            <a:pPr defTabSz="913293">
              <a:buSzPct val="100000"/>
            </a:pPr>
            <a:r>
              <a:rPr lang="de-DE" altLang="de-DE" sz="1000" dirty="0">
                <a:solidFill>
                  <a:srgbClr val="000000"/>
                </a:solidFill>
              </a:rPr>
              <a:t>Source:</a:t>
            </a:r>
            <a:r>
              <a:rPr lang="de-CH" sz="1000" dirty="0"/>
              <a:t> </a:t>
            </a:r>
            <a:r>
              <a:rPr lang="en-US" sz="1000" dirty="0" err="1">
                <a:solidFill>
                  <a:srgbClr val="000000"/>
                </a:solidFill>
              </a:rPr>
              <a:t>Macrobond</a:t>
            </a:r>
            <a:r>
              <a:rPr lang="de-CH" sz="1000" dirty="0"/>
              <a:t>, UBS GWM CIO </a:t>
            </a:r>
            <a:r>
              <a:rPr lang="de-CH" sz="1000" dirty="0" err="1"/>
              <a:t>as</a:t>
            </a:r>
            <a:r>
              <a:rPr lang="de-CH" sz="1000" dirty="0"/>
              <a:t> </a:t>
            </a:r>
            <a:r>
              <a:rPr lang="de-CH" sz="1000" dirty="0" err="1"/>
              <a:t>of</a:t>
            </a:r>
            <a:r>
              <a:rPr lang="de-CH" sz="1000" dirty="0"/>
              <a:t> </a:t>
            </a:r>
            <a:r>
              <a:rPr lang="de-CH" sz="1000" dirty="0" err="1"/>
              <a:t>October</a:t>
            </a:r>
            <a:r>
              <a:rPr lang="de-CH" sz="1000" dirty="0"/>
              <a:t> 25, 2020</a:t>
            </a:r>
          </a:p>
        </p:txBody>
      </p:sp>
      <p:sp>
        <p:nvSpPr>
          <p:cNvPr id="13" name="Rectangle 12"/>
          <p:cNvSpPr/>
          <p:nvPr/>
        </p:nvSpPr>
        <p:spPr>
          <a:xfrm>
            <a:off x="10995692" y="245917"/>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US2020</a:t>
            </a:r>
            <a:endParaRPr lang="en-US" b="1" dirty="0">
              <a:solidFill>
                <a:srgbClr val="000000"/>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3702311653"/>
      </p:ext>
    </p:extLst>
  </p:cSld>
  <p:clrMapOvr>
    <a:masterClrMapping/>
  </p:clrMapOvr>
  <p:transition spd="slow">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ounded Rectangle 17"/>
          <p:cNvSpPr/>
          <p:nvPr/>
        </p:nvSpPr>
        <p:spPr>
          <a:xfrm>
            <a:off x="9495102" y="1997711"/>
            <a:ext cx="3528202" cy="1131473"/>
          </a:xfrm>
          <a:prstGeom prst="roundRect">
            <a:avLst/>
          </a:prstGeom>
          <a:solidFill>
            <a:srgbClr val="4D3C2F"/>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467715"/>
            <a:r>
              <a:rPr lang="en-US" sz="1900" b="1" kern="0" dirty="0">
                <a:solidFill>
                  <a:prstClr val="white"/>
                </a:solidFill>
                <a:latin typeface="Frutiger 45 Light" panose="020B0603020202020204" pitchFamily="34" charset="0"/>
              </a:rPr>
              <a:t>Specific opportunities:</a:t>
            </a:r>
          </a:p>
        </p:txBody>
      </p:sp>
      <p:sp>
        <p:nvSpPr>
          <p:cNvPr id="3" name="Title 2"/>
          <p:cNvSpPr>
            <a:spLocks noGrp="1"/>
          </p:cNvSpPr>
          <p:nvPr>
            <p:ph type="title"/>
          </p:nvPr>
        </p:nvSpPr>
        <p:spPr/>
        <p:txBody>
          <a:bodyPr vert="horz" lIns="0" tIns="0" rIns="0" bIns="0" rtlCol="0" anchor="b" anchorCtr="0">
            <a:noAutofit/>
          </a:bodyPr>
          <a:lstStyle/>
          <a:p>
            <a:r>
              <a:rPr lang="en-US" sz="3500" dirty="0"/>
              <a:t>Volatility as an opportunity</a:t>
            </a:r>
          </a:p>
        </p:txBody>
      </p:sp>
      <p:pic>
        <p:nvPicPr>
          <p:cNvPr id="5" name="Picture 2"/>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08997" y="1779450"/>
            <a:ext cx="9439842" cy="53036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545228" y="1078803"/>
            <a:ext cx="12245160" cy="412362"/>
          </a:xfrm>
          <a:prstGeom prst="rect">
            <a:avLst/>
          </a:prstGeom>
        </p:spPr>
        <p:txBody>
          <a:bodyPr wrap="square" lIns="134056" tIns="67027" rIns="134056" bIns="67027">
            <a:spAutoFit/>
          </a:bodyPr>
          <a:lstStyle/>
          <a:p>
            <a:r>
              <a:rPr lang="en-US" b="1" dirty="0">
                <a:latin typeface="Frutiger 45 Light" panose="020B0603020202020204" pitchFamily="34" charset="0"/>
              </a:rPr>
              <a:t>VIX Index and futures curve</a:t>
            </a:r>
          </a:p>
        </p:txBody>
      </p:sp>
      <p:sp>
        <p:nvSpPr>
          <p:cNvPr id="8" name="TextBox 7"/>
          <p:cNvSpPr txBox="1"/>
          <p:nvPr/>
        </p:nvSpPr>
        <p:spPr>
          <a:xfrm>
            <a:off x="2158638" y="6895452"/>
            <a:ext cx="9040121" cy="375236"/>
          </a:xfrm>
          <a:prstGeom prst="rect">
            <a:avLst/>
          </a:prstGeom>
          <a:noFill/>
        </p:spPr>
        <p:txBody>
          <a:bodyPr wrap="square" lIns="0" tIns="0" rIns="0" bIns="0" rtlCol="0" anchor="b">
            <a:noAutofit/>
          </a:bodyPr>
          <a:lstStyle/>
          <a:p>
            <a:pPr defTabSz="1156244"/>
            <a:r>
              <a:rPr lang="en-GB" sz="1000" dirty="0">
                <a:solidFill>
                  <a:prstClr val="black"/>
                </a:solidFill>
                <a:latin typeface="Frutiger 45 Light" panose="020B0603020202020204" pitchFamily="34" charset="0"/>
              </a:rPr>
              <a:t>Source: Bloomberg, UBS, as of October 27, 2020</a:t>
            </a:r>
          </a:p>
        </p:txBody>
      </p:sp>
      <p:sp>
        <p:nvSpPr>
          <p:cNvPr id="9" name="Rectangle 8"/>
          <p:cNvSpPr/>
          <p:nvPr/>
        </p:nvSpPr>
        <p:spPr>
          <a:xfrm>
            <a:off x="9490511" y="3059332"/>
            <a:ext cx="3532794" cy="2928452"/>
          </a:xfrm>
          <a:prstGeom prst="rect">
            <a:avLst/>
          </a:prstGeom>
          <a:solidFill>
            <a:schemeClr val="accent2">
              <a:lumMod val="20000"/>
              <a:lumOff val="80000"/>
            </a:schemeClr>
          </a:solidFill>
        </p:spPr>
        <p:txBody>
          <a:bodyPr wrap="square" lIns="134069" tIns="67035" rIns="134069" bIns="67035">
            <a:spAutoFit/>
          </a:bodyPr>
          <a:lstStyle/>
          <a:p>
            <a:pPr marL="418967" indent="-418967" defTabSz="1474271" eaLnBrk="1" hangingPunct="1">
              <a:spcBef>
                <a:spcPts val="880"/>
              </a:spcBef>
              <a:buFont typeface="Wingdings" panose="05000000000000000000" pitchFamily="2" charset="2"/>
              <a:buChar char="ü"/>
            </a:pPr>
            <a:endParaRPr lang="en-US" sz="600" dirty="0">
              <a:latin typeface="Frutiger 45 Light" panose="020B0603020202020204" pitchFamily="34" charset="0"/>
            </a:endParaRPr>
          </a:p>
          <a:p>
            <a:pPr marL="418967" indent="-418967" defTabSz="1474271" eaLnBrk="1" hangingPunct="1">
              <a:spcBef>
                <a:spcPts val="880"/>
              </a:spcBef>
              <a:buFont typeface="Wingdings" panose="05000000000000000000" pitchFamily="2" charset="2"/>
              <a:buChar char="ü"/>
            </a:pPr>
            <a:r>
              <a:rPr lang="en-US" sz="2200" dirty="0">
                <a:latin typeface="Frutiger 45 Light" panose="020B0603020202020204" pitchFamily="34" charset="0"/>
              </a:rPr>
              <a:t>Phasing in</a:t>
            </a:r>
          </a:p>
          <a:p>
            <a:pPr marL="418967" indent="-418967" defTabSz="1474271" eaLnBrk="1" hangingPunct="1">
              <a:spcBef>
                <a:spcPts val="880"/>
              </a:spcBef>
              <a:buFont typeface="Wingdings" panose="05000000000000000000" pitchFamily="2" charset="2"/>
              <a:buChar char="ü"/>
            </a:pPr>
            <a:r>
              <a:rPr lang="en-US" sz="2200" dirty="0">
                <a:latin typeface="Frutiger 45 Light" panose="020B0603020202020204" pitchFamily="34" charset="0"/>
              </a:rPr>
              <a:t>Put writing</a:t>
            </a:r>
          </a:p>
          <a:p>
            <a:pPr marL="418967" indent="-418967" defTabSz="1474271" eaLnBrk="1" hangingPunct="1">
              <a:spcBef>
                <a:spcPts val="880"/>
              </a:spcBef>
              <a:buFont typeface="Wingdings" panose="05000000000000000000" pitchFamily="2" charset="2"/>
              <a:buChar char="ü"/>
            </a:pPr>
            <a:r>
              <a:rPr lang="en-US" sz="2200" dirty="0">
                <a:latin typeface="Frutiger 45 Light" panose="020B0603020202020204" pitchFamily="34" charset="0"/>
              </a:rPr>
              <a:t>Structured solutions</a:t>
            </a:r>
          </a:p>
          <a:p>
            <a:pPr marL="418967" indent="-418967" defTabSz="1474271" eaLnBrk="1" hangingPunct="1">
              <a:spcBef>
                <a:spcPts val="880"/>
              </a:spcBef>
              <a:buFont typeface="Wingdings" panose="05000000000000000000" pitchFamily="2" charset="2"/>
              <a:buChar char="ü"/>
            </a:pPr>
            <a:r>
              <a:rPr lang="en-US" sz="2200" dirty="0">
                <a:latin typeface="Frutiger 45 Light" panose="020B0603020202020204" pitchFamily="34" charset="0"/>
              </a:rPr>
              <a:t>Yield pick-up using crude oil and precious metals</a:t>
            </a:r>
            <a:endParaRPr lang="en-GB" sz="2200" dirty="0">
              <a:latin typeface="Frutiger 45 Light" panose="020B0603020202020204" pitchFamily="34" charset="0"/>
            </a:endParaRPr>
          </a:p>
          <a:p>
            <a:pPr marL="418967" indent="-418967" defTabSz="1474271" eaLnBrk="1" hangingPunct="1">
              <a:spcBef>
                <a:spcPts val="880"/>
              </a:spcBef>
              <a:buFont typeface="Wingdings" panose="05000000000000000000" pitchFamily="2" charset="2"/>
              <a:buChar char="ü"/>
            </a:pPr>
            <a:endParaRPr lang="en-US" sz="600" dirty="0">
              <a:latin typeface="Frutiger 45 Light" panose="020B0603020202020204" pitchFamily="34" charset="0"/>
            </a:endParaRPr>
          </a:p>
        </p:txBody>
      </p:sp>
      <p:cxnSp>
        <p:nvCxnSpPr>
          <p:cNvPr id="15" name="Straight Connector 14"/>
          <p:cNvCxnSpPr/>
          <p:nvPr/>
        </p:nvCxnSpPr>
        <p:spPr>
          <a:xfrm>
            <a:off x="9495102" y="3078701"/>
            <a:ext cx="3532794" cy="0"/>
          </a:xfrm>
          <a:prstGeom prst="line">
            <a:avLst/>
          </a:prstGeom>
          <a:ln w="19050">
            <a:solidFill>
              <a:srgbClr val="7B7D80"/>
            </a:solidFill>
            <a:prstDash val="sysDot"/>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10995692" y="245917"/>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US2020</a:t>
            </a:r>
            <a:endParaRPr lang="en-US" b="1" dirty="0">
              <a:solidFill>
                <a:srgbClr val="000000"/>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13631721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45228" y="1078803"/>
            <a:ext cx="12245160" cy="412362"/>
          </a:xfrm>
          <a:prstGeom prst="rect">
            <a:avLst/>
          </a:prstGeom>
        </p:spPr>
        <p:txBody>
          <a:bodyPr wrap="square" lIns="134056" tIns="67027" rIns="134056" bIns="67027">
            <a:spAutoFit/>
          </a:bodyPr>
          <a:lstStyle/>
          <a:p>
            <a:r>
              <a:rPr lang="en-US" b="1" dirty="0">
                <a:latin typeface="Frutiger 45 Light" panose="020B0603020202020204" pitchFamily="34" charset="0"/>
              </a:rPr>
              <a:t>EURUSD spot</a:t>
            </a:r>
            <a:endParaRPr lang="en-US" b="1" dirty="0">
              <a:latin typeface="Frutiger 45 Light" panose="020B0603020202020204" pitchFamily="34" charset="0"/>
            </a:endParaRPr>
          </a:p>
        </p:txBody>
      </p:sp>
      <p:sp>
        <p:nvSpPr>
          <p:cNvPr id="10" name="Rectangle 9"/>
          <p:cNvSpPr/>
          <p:nvPr/>
        </p:nvSpPr>
        <p:spPr>
          <a:xfrm>
            <a:off x="10995692" y="245917"/>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US2020</a:t>
            </a:r>
            <a:endParaRPr lang="en-US" b="1" dirty="0">
              <a:solidFill>
                <a:srgbClr val="000000"/>
              </a:solidFill>
              <a:latin typeface="Frutiger 45 Light" panose="020B0603020202020204" pitchFamily="34" charset="0"/>
              <a:ea typeface="Times New Roman"/>
              <a:cs typeface="Times New Roman"/>
            </a:endParaRPr>
          </a:p>
        </p:txBody>
      </p:sp>
      <p:graphicFrame>
        <p:nvGraphicFramePr>
          <p:cNvPr id="11" name="Chart 10" descr="{&quot;ChartDesign&quot;:{&quot;General&quot;:{&quot;FontName&quot;:null,&quot;FontSize&quot;:10.0,&quot;FontColorRef&quot;:&quot;Black&quot;},&quot;Gridlines&quot;:{&quot;MajorHorizontal&quot;:false,&quot;MajorVertical&quot;:true,&quot;MinorHorizontal&quot;:false,&quot;MinorVertical&quot;:false,&quot;Weight&quot;:0.25,&quot;ColorRef&quot;:&quot;Black&quot;},&quot;Axis&quot;:{&quot;AxisLines&quot;:{&quot;Weight&quot;:0.0,&quot;ColorRef&quot;:&quot;Black&quot;,&quot;TickMarks&quot;:false},&quot;AxisText&quot;:{&quot;Rotation&quot;:null},&quot;SeriesOverlap&quot;:0.0,&quot;GapWidth&quot;:50.0},&quot;ChartTitle&quot;:{&quot;FontName&quot;:null,&quot;FontSize&quot;:10.0,&quot;FontColorRef&quot;:&quot;Black&quot;,&quot;FontBold&quot;:null,&quot;ChartTitlePosition&quot;:&quot;Undefined&quot;},&quot;Legend&quot;:{&quot;Position&quot;:&quot;Bottom&quot;},&quot;ChartArea&quot;:{&quot;FillType&quot;:null,&quot;FillColorRef&quot;:null},&quot;PlotArea&quot;:{&quot;FillType&quot;:null},&quot;CustomRules&quot;:[{&quot;Type&quot;:&quot;SetBorderSeriesStackedPointPieOrDoughnutSlice&quot;,&quot;Content&quot;:&quot;White;0.75;50&quot;}],&quot;DataSeries&quot;:[{&quot;PrimaryColorRef&quot;:&quot;Chocolate&quot;},{&quot;PrimaryColorRef&quot;:&quot;Caramel&quot;},{&quot;PrimaryColorRef&quot;:&quot;Terracota&quot;},{&quot;PrimaryColorRef&quot;:&quot;Honey&quot;},{&quot;PrimaryColorRef&quot;:&quot;Stone&quot;},{&quot;PrimaryColorRef&quot;:&quot;Chestnut&quot;},{&quot;PrimaryColorRef&quot;:&quot;Straw&quot;},{&quot;PrimaryColorRef&quot;:&quot;Smoke&quot;},{&quot;PrimaryColorRef&quot;:&quot;Cinnamon&quot;},{&quot;PrimaryColorRef&quot;:&quot;Carbon&quot;},{&quot;PrimaryColorRef&quot;:&quot;Glacier&quot;},{&quot;PrimaryColorRef&quot;:&quot;Pine&quot;},{&quot;PrimaryColorRef&quot;:&quot;Mouse&quot;},{&quot;PrimaryColorRef&quot;:&quot;Plum&quot;},{&quot;PrimaryColorRef&quot;:&quot;Lemongrass&quot;},{&quot;PrimaryColorRef&quot;:&quot;Clay&quot;},{&quot;PrimaryColorRef&quot;:&quot;Lavender&quot;},{&quot;PrimaryColorRef&quot;:&quot;Olive&quot;},{&quot;PrimaryColorRef&quot;:&quot;Ginger&quot;},{&quot;PrimaryColorRef&quot;:&quot;Atlantic&quot;},{&quot;PrimaryColorRef&quot;:&quot;Fern&quot;},{&quot;PrimaryColorRef&quot;:&quot;Lilac&quot;},{&quot;PrimaryColorRef&quot;:&quot;Sand&quot;},{&quot;PrimaryColorRef&quot;:&quot;Sage&quot;},{&quot;PrimaryColorRef&quot;:&quot;Lake&quot;},{&quot;PrimaryColorRef&quot;:&quot;Curry&quot;},{&quot;PrimaryColorRef&quot;:&quot;Mint&quot;}],&quot;SkipBlankSeries&quot;:true},&quot;ColorSchema&quot;:{&quot;White&quot;:&quot;255,255,255&quot;,&quot;Black&quot;:&quot;0,0,0&quot;,&quot;UBS red&quot;:&quot;230,0,0&quot;,&quot;Chocolate&quot;:&quot;77,60,47&quot;,&quot;Caramel&quot;:&quot;207,189,155&quot;,&quot;Terracota&quot;:&quot;192,113,86&quot;,&quot;Honey&quot;:&quot;232,199,103&quot;,&quot;Stone&quot;:&quot;174,176,179&quot;,&quot;Chestnut&quot;:&quot;164,55,37&quot;,&quot;Straw&quot;:&quot;237,215,157&quot;,&quot;Smoke&quot;:&quot;123,125,128&quot;,&quot;Cinnamon&quot;:&quot;230,182,164&quot;,&quot;Carbon&quot;:&quot;70,71,73&quot;,&quot;Glacier&quot;:&quot;161,204,228&quot;,&quot;Pine&quot;:&quot;0,137,141&quot;,&quot;Mouse&quot;:&quot;185,178,163&quot;,&quot;Alto&quot;:&quot;215,215,215&quot;,&quot;Plum&quot;:&quot;58,87,138&quot;,&quot;Lemongrass&quot;:&quot;192,209,155&quot;,&quot;Clay&quot;:&quot;123,107,89&quot;,&quot;Lavender&quot;:&quot;175,188,213&quot;,&quot;Olive&quot;:&quot;117,151,49&quot;,&quot;Ginger&quot;:&quot;224,213,189&quot;,&quot;Atlantic&quot;:&quot;54,146,202&quot;,&quot;Fern&quot;:&quot;166,190,101&quot;,&quot;Lilac&quot;:&quot;108,135,179&quot;,&quot;Sand&quot;:&quot;192,153,121&quot;,&quot;Sage&quot;:&quot;151,211,204&quot;,&quot;Lake&quot;:&quot;111,182,223&quot;,&quot;Curry&quot;:&quot;223,173,34&quot;,&quot;Mint&quot;:&quot;85,177,180&quot;,&quot;Chocolate+50&quot;:&quot;38,30,24&quot;,&quot;Chocolate-80&quot;:&quot;226,215,207&quot;,&quot;Chocolate+25&quot;:&quot;58,45,35&quot;,&quot;Chocolate-40&quot;:&quot;167,135,111&quot;,&quot;Chocolate-60&quot;:&quot;196,175,159&quot;,&quot;Sand+50&quot;:&quot;106,75,50&quot;,&quot;Sand-80&quot;:&quot;242,235,228&quot;,&quot;Sand+25&quot;:&quot;160,113,75&quot;,&quot;Sand-40&quot;:&quot;217,194,175&quot;,&quot;Sand-60&quot;:&quot;230,214,201&quot;,&quot;Carbon+50&quot;:&quot;35,35,37&quot;,&quot;Carbon-80&quot;:&quot;218,218,219&quot;,&quot;Carbon+25&quot;:&quot;53,53,55&quot;,&quot;Carbon-40&quot;:&quot;143,144,147&quot;,&quot;Carbon-60&quot;:&quot;180,181,183&quot;}}"/>
          <p:cNvGraphicFramePr>
            <a:graphicFrameLocks/>
          </p:cNvGraphicFramePr>
          <p:nvPr>
            <p:extLst>
              <p:ext uri="{D42A27DB-BD31-4B8C-83A1-F6EECF244321}">
                <p14:modId xmlns:p14="http://schemas.microsoft.com/office/powerpoint/2010/main" val="101619636"/>
              </p:ext>
            </p:extLst>
          </p:nvPr>
        </p:nvGraphicFramePr>
        <p:xfrm>
          <a:off x="560663" y="1612233"/>
          <a:ext cx="11914185" cy="5041231"/>
        </p:xfrm>
        <a:graphic>
          <a:graphicData uri="http://schemas.openxmlformats.org/drawingml/2006/chart">
            <c:chart xmlns:c="http://schemas.openxmlformats.org/drawingml/2006/chart" xmlns:r="http://schemas.openxmlformats.org/officeDocument/2006/relationships" r:id="rId4"/>
          </a:graphicData>
        </a:graphic>
      </p:graphicFrame>
      <p:sp>
        <p:nvSpPr>
          <p:cNvPr id="2" name="Title 1"/>
          <p:cNvSpPr>
            <a:spLocks noGrp="1"/>
          </p:cNvSpPr>
          <p:nvPr>
            <p:ph type="title"/>
          </p:nvPr>
        </p:nvSpPr>
        <p:spPr/>
        <p:txBody>
          <a:bodyPr vert="horz" lIns="0" tIns="0" rIns="0" bIns="0" rtlCol="0" anchor="b" anchorCtr="0">
            <a:noAutofit/>
          </a:bodyPr>
          <a:lstStyle/>
          <a:p>
            <a:r>
              <a:rPr lang="en-US" sz="3500" dirty="0"/>
              <a:t>USD still on a weaker trend into 2021</a:t>
            </a:r>
            <a:endParaRPr lang="en-GB" sz="3500" dirty="0"/>
          </a:p>
        </p:txBody>
      </p:sp>
      <p:sp>
        <p:nvSpPr>
          <p:cNvPr id="14" name="TextBox 13"/>
          <p:cNvSpPr txBox="1"/>
          <p:nvPr/>
        </p:nvSpPr>
        <p:spPr>
          <a:xfrm>
            <a:off x="1504745" y="6894071"/>
            <a:ext cx="6166639" cy="388933"/>
          </a:xfrm>
          <a:prstGeom prst="rect">
            <a:avLst/>
          </a:prstGeom>
          <a:noFill/>
        </p:spPr>
        <p:txBody>
          <a:bodyPr wrap="square" lIns="0" tIns="0" rIns="0" bIns="0" rtlCol="0" anchor="b">
            <a:noAutofit/>
          </a:bodyPr>
          <a:lstStyle>
            <a:defPPr>
              <a:defRPr lang="en-US"/>
            </a:defPPr>
            <a:lvl1pPr defTabSz="1156244">
              <a:defRPr sz="1000">
                <a:solidFill>
                  <a:prstClr val="black"/>
                </a:solidFill>
                <a:latin typeface="Frutiger 45 Light" panose="020B0603020202020204" pitchFamily="34" charset="0"/>
              </a:defRPr>
            </a:lvl1pPr>
          </a:lstStyle>
          <a:p>
            <a:r>
              <a:rPr lang="en-US" altLang="de-DE" dirty="0"/>
              <a:t>Source: </a:t>
            </a:r>
            <a:r>
              <a:rPr lang="en-US" altLang="de-DE" dirty="0" err="1"/>
              <a:t>Macrobond</a:t>
            </a:r>
            <a:r>
              <a:rPr lang="en-US" altLang="de-DE" dirty="0"/>
              <a:t>, UBS, as of 4 November 2020</a:t>
            </a:r>
            <a:r>
              <a:rPr lang="en-GB" dirty="0"/>
              <a:t/>
            </a:r>
            <a:br>
              <a:rPr lang="en-GB" dirty="0"/>
            </a:br>
            <a:r>
              <a:rPr lang="en-GB" dirty="0"/>
              <a:t>Please see important disclaimer at the end of the document.</a:t>
            </a:r>
          </a:p>
        </p:txBody>
      </p:sp>
    </p:spTree>
    <p:custDataLst>
      <p:tags r:id="rId1"/>
    </p:custDataLst>
    <p:extLst>
      <p:ext uri="{BB962C8B-B14F-4D97-AF65-F5344CB8AC3E}">
        <p14:creationId xmlns:p14="http://schemas.microsoft.com/office/powerpoint/2010/main" val="107410057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1"/>
            <a:ext cx="12247159" cy="1588007"/>
          </a:xfrm>
        </p:spPr>
        <p:txBody>
          <a:bodyPr/>
          <a:lstStyle/>
          <a:p>
            <a:r>
              <a:rPr lang="en-GB" dirty="0"/>
              <a:t>Mark Haefele </a:t>
            </a:r>
            <a:endParaRPr lang="en-GB" dirty="0" smtClean="0"/>
          </a:p>
          <a:p>
            <a:r>
              <a:rPr lang="en-US" dirty="0" smtClean="0"/>
              <a:t>Global </a:t>
            </a:r>
            <a:r>
              <a:rPr lang="en-US" dirty="0"/>
              <a:t>Chief Investment Officer, </a:t>
            </a:r>
            <a:r>
              <a:rPr lang="en-US" dirty="0" smtClean="0"/>
              <a:t>UBS CIO GWM</a:t>
            </a:r>
            <a:endParaRPr lang="en-US" dirty="0"/>
          </a:p>
        </p:txBody>
      </p:sp>
      <p:sp>
        <p:nvSpPr>
          <p:cNvPr id="3" name="Rectangle 2"/>
          <p:cNvSpPr/>
          <p:nvPr/>
        </p:nvSpPr>
        <p:spPr>
          <a:xfrm>
            <a:off x="10603806" y="362031"/>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US2020</a:t>
            </a:r>
            <a:endParaRPr lang="en-US" b="1" dirty="0">
              <a:solidFill>
                <a:srgbClr val="000000"/>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586085026"/>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FULLPATHNAME" val=" "/>
  <p:tag name="KEYWORDS" val="C:\Program Files\Ubs\PresXpress\templates\PresPrintOnScreen.pot"/>
  <p:tag name="FDSMENUDOCLEVELBTNSTATES" val="&lt;btnStates&gt;&lt;btn tag=&quot;1001&quot; state=&quot;UP&quot;/&gt;&lt;/btnStates&gt;&#10;"/>
  <p:tag name="MOST RECENT UPGRADE" val="0"/>
  <p:tag name="SERIF FONT" val="UBSHeadline"/>
  <p:tag name="SANS SERIF FONT" val="Frutiger 55 Roman"/>
  <p:tag name="LANGUAGE ID" val="1031"/>
  <p:tag name="WASPOLLED" val="C290EFCCCFE54449859837A44216837F"/>
  <p:tag name="TPVERSION" val="5"/>
  <p:tag name="TPFULLVERSION" val="5.3.1.3337"/>
  <p:tag name="PPTVERSION" val="14"/>
  <p:tag name="TPOS" val="2"/>
  <p:tag name="LAST PRINTED" val="438884335937500E-10"/>
</p:tagLst>
</file>

<file path=ppt/tags/tag10.xml><?xml version="1.0" encoding="utf-8"?>
<p:tagLst xmlns:a="http://schemas.openxmlformats.org/drawingml/2006/main" xmlns:r="http://schemas.openxmlformats.org/officeDocument/2006/relationships" xmlns:p="http://schemas.openxmlformats.org/presentationml/2006/main">
  <p:tag name="FONT STYLE" val="SANS SERIF"/>
</p:tagLst>
</file>

<file path=ppt/tags/tag10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0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0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0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04.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05.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0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07.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08.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0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3"/>
</p:tagLst>
</file>

<file path=ppt/tags/tag1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10.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11.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1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113.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14.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11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116.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11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1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11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2.xml><?xml version="1.0" encoding="utf-8"?>
<p:tagLst xmlns:a="http://schemas.openxmlformats.org/drawingml/2006/main" xmlns:r="http://schemas.openxmlformats.org/officeDocument/2006/relationships" xmlns:p="http://schemas.openxmlformats.org/presentationml/2006/main">
  <p:tag name="TEXT_TYPE" val="TOC BODY"/>
  <p:tag name="FONT STYLE" val="SANS SERIF"/>
</p:tagLst>
</file>

<file path=ppt/tags/tag12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2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12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2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2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2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26.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27.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2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29.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3.xml><?xml version="1.0" encoding="utf-8"?>
<p:tagLst xmlns:a="http://schemas.openxmlformats.org/drawingml/2006/main" xmlns:r="http://schemas.openxmlformats.org/officeDocument/2006/relationships" xmlns:p="http://schemas.openxmlformats.org/presentationml/2006/main">
  <p:tag name="TEXT_TYPE" val="TOC TITLE"/>
  <p:tag name="FONT STYLE" val="SANS SERIF"/>
</p:tagLst>
</file>

<file path=ppt/tags/tag13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3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3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33.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34.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3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3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37.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38.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39.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4.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40.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41.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142.xml><?xml version="1.0" encoding="utf-8"?>
<p:tagLst xmlns:a="http://schemas.openxmlformats.org/drawingml/2006/main" xmlns:r="http://schemas.openxmlformats.org/officeDocument/2006/relationships" xmlns:p="http://schemas.openxmlformats.org/presentationml/2006/main">
  <p:tag name="SLIDE_TYPE" val="BODY"/>
</p:tagLst>
</file>

<file path=ppt/tags/tag143.xml><?xml version="1.0" encoding="utf-8"?>
<p:tagLst xmlns:a="http://schemas.openxmlformats.org/drawingml/2006/main" xmlns:r="http://schemas.openxmlformats.org/officeDocument/2006/relationships" xmlns:p="http://schemas.openxmlformats.org/presentationml/2006/main">
  <p:tag name="FONT STYLE" val="SANS SERIF"/>
  <p:tag name="TEXT_TYPE" val="PAGE HEADING"/>
</p:tagLst>
</file>

<file path=ppt/tags/tag144.xml><?xml version="1.0" encoding="utf-8"?>
<p:tagLst xmlns:a="http://schemas.openxmlformats.org/drawingml/2006/main" xmlns:r="http://schemas.openxmlformats.org/officeDocument/2006/relationships" xmlns:p="http://schemas.openxmlformats.org/presentationml/2006/main">
  <p:tag name="TEXT_TYPE" val="MESSAGE TEXT"/>
  <p:tag name="ISLOCKED" val="TRUE"/>
  <p:tag name="TOP" val="882500000000000E-13"/>
  <p:tag name="LEFT" val="439199981689453E-13"/>
  <p:tag name="HEIGHT" val="216000003814697E-13"/>
  <p:tag name="WIDTH" val="964799987792969E-12"/>
  <p:tag name="FONT STYLE" val="SERIF FONT"/>
</p:tagLst>
</file>

<file path=ppt/tags/tag145.xml><?xml version="1.0" encoding="utf-8"?>
<p:tagLst xmlns:a="http://schemas.openxmlformats.org/drawingml/2006/main" xmlns:r="http://schemas.openxmlformats.org/officeDocument/2006/relationships" xmlns:p="http://schemas.openxmlformats.org/presentationml/2006/main">
  <p:tag name="SLIDE_TYPE" val="BODY"/>
</p:tagLst>
</file>

<file path=ppt/tags/tag146.xml><?xml version="1.0" encoding="utf-8"?>
<p:tagLst xmlns:a="http://schemas.openxmlformats.org/drawingml/2006/main" xmlns:r="http://schemas.openxmlformats.org/officeDocument/2006/relationships" xmlns:p="http://schemas.openxmlformats.org/presentationml/2006/main">
  <p:tag name="SLIDE_TYPE" val="BODY"/>
</p:tagLst>
</file>

<file path=ppt/tags/tag147.xml><?xml version="1.0" encoding="utf-8"?>
<p:tagLst xmlns:a="http://schemas.openxmlformats.org/drawingml/2006/main" xmlns:r="http://schemas.openxmlformats.org/officeDocument/2006/relationships" xmlns:p="http://schemas.openxmlformats.org/presentationml/2006/main">
  <p:tag name="SLIDE_TYPE" val="TOC"/>
</p:tagLst>
</file>

<file path=ppt/tags/tag1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7.xml><?xml version="1.0" encoding="utf-8"?>
<p:tagLst xmlns:a="http://schemas.openxmlformats.org/drawingml/2006/main" xmlns:r="http://schemas.openxmlformats.org/officeDocument/2006/relationships" xmlns:p="http://schemas.openxmlformats.org/presentationml/2006/main">
  <p:tag name="ROW" val="1"/>
  <p:tag name="COL" val="1"/>
  <p:tag name="TEXT_TYPE" val="BODY TEXT"/>
  <p:tag name="FONT STYLE" val="SANS SERIF"/>
</p:tagLst>
</file>

<file path=ppt/tags/tag1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9.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xml><?xml version="1.0" encoding="utf-8"?>
<p:tagLst xmlns:a="http://schemas.openxmlformats.org/drawingml/2006/main" xmlns:r="http://schemas.openxmlformats.org/officeDocument/2006/relationships" xmlns:p="http://schemas.openxmlformats.org/presentationml/2006/main">
  <p:tag name="TEXT_TYPE" val="CREATE DATE"/>
</p:tagLst>
</file>

<file path=ppt/tags/tag2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2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2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3.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2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2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2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3.xml><?xml version="1.0" encoding="utf-8"?>
<p:tagLst xmlns:a="http://schemas.openxmlformats.org/drawingml/2006/main" xmlns:r="http://schemas.openxmlformats.org/officeDocument/2006/relationships" xmlns:p="http://schemas.openxmlformats.org/presentationml/2006/main">
  <p:tag name="TEXT_TYPE" val="PRESENTATION PRESENTER FUNCTION"/>
  <p:tag name="FONT STYLE" val="SANS SERIF"/>
</p:tagLst>
</file>

<file path=ppt/tags/tag3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3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3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3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4.xml><?xml version="1.0" encoding="utf-8"?>
<p:tagLst xmlns:a="http://schemas.openxmlformats.org/drawingml/2006/main" xmlns:r="http://schemas.openxmlformats.org/officeDocument/2006/relationships" xmlns:p="http://schemas.openxmlformats.org/presentationml/2006/main">
  <p:tag name="TEXT_TYPE" val="PRESENTATION PRESENTER"/>
  <p:tag name="FONT STYLE" val="SANS SERIF"/>
</p:tagLst>
</file>

<file path=ppt/tags/tag4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4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4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4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4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4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5.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5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5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5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5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5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5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5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5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6.xml><?xml version="1.0" encoding="utf-8"?>
<p:tagLst xmlns:a="http://schemas.openxmlformats.org/drawingml/2006/main" xmlns:r="http://schemas.openxmlformats.org/officeDocument/2006/relationships" xmlns:p="http://schemas.openxmlformats.org/presentationml/2006/main">
  <p:tag name="TEXT_TYPE" val="SECURITY TEXT"/>
  <p:tag name="FONT STYLE" val="SANS SERIF"/>
</p:tagLst>
</file>

<file path=ppt/tags/tag6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6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6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63.xml><?xml version="1.0" encoding="utf-8"?>
<p:tagLst xmlns:a="http://schemas.openxmlformats.org/drawingml/2006/main" xmlns:r="http://schemas.openxmlformats.org/officeDocument/2006/relationships" xmlns:p="http://schemas.openxmlformats.org/presentationml/2006/main">
  <p:tag name="TEXT_TYPE" val="DOCUMENT ID"/>
</p:tagLst>
</file>

<file path=ppt/tags/tag6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6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66.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6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68.xml><?xml version="1.0" encoding="utf-8"?>
<p:tagLst xmlns:a="http://schemas.openxmlformats.org/drawingml/2006/main" xmlns:r="http://schemas.openxmlformats.org/officeDocument/2006/relationships" xmlns:p="http://schemas.openxmlformats.org/presentationml/2006/main">
  <p:tag name="ROW" val="2"/>
  <p:tag name="COL" val="2"/>
</p:tagLst>
</file>

<file path=ppt/tags/tag6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7.xml><?xml version="1.0" encoding="utf-8"?>
<p:tagLst xmlns:a="http://schemas.openxmlformats.org/drawingml/2006/main" xmlns:r="http://schemas.openxmlformats.org/officeDocument/2006/relationships" xmlns:p="http://schemas.openxmlformats.org/presentationml/2006/main">
  <p:tag name="FONT STYLE" val="SERIF"/>
  <p:tag name="TEXT_TYPE" val="PRESENTATION INFOLINE"/>
</p:tagLst>
</file>

<file path=ppt/tags/tag7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7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72.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7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74.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7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7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7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7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79.xml><?xml version="1.0" encoding="utf-8"?>
<p:tagLst xmlns:a="http://schemas.openxmlformats.org/drawingml/2006/main" xmlns:r="http://schemas.openxmlformats.org/officeDocument/2006/relationships" xmlns:p="http://schemas.openxmlformats.org/presentationml/2006/main">
  <p:tag name="TEXT_TYPE" val="DOCUMENT ID"/>
</p:tagLst>
</file>

<file path=ppt/tags/tag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8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8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82.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8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8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8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8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9.xml><?xml version="1.0" encoding="utf-8"?>
<p:tagLst xmlns:a="http://schemas.openxmlformats.org/drawingml/2006/main" xmlns:r="http://schemas.openxmlformats.org/officeDocument/2006/relationships" xmlns:p="http://schemas.openxmlformats.org/presentationml/2006/main">
  <p:tag name="TEXT_TYPE" val="UBS LOGO"/>
  <p:tag name="TOP" val="44.64"/>
  <p:tag name="LEFT" val="43.92"/>
  <p:tag name="WIDTH" val="87.26456"/>
  <p:tag name="HEIGHT" val="31.89315"/>
</p:tagLst>
</file>

<file path=ppt/tags/tag9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91.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92.xml><?xml version="1.0" encoding="utf-8"?>
<p:tagLst xmlns:a="http://schemas.openxmlformats.org/drawingml/2006/main" xmlns:r="http://schemas.openxmlformats.org/officeDocument/2006/relationships" xmlns:p="http://schemas.openxmlformats.org/presentationml/2006/main">
  <p:tag name="TEXT_TYPE" val="DOCUMENT ID"/>
</p:tagLst>
</file>

<file path=ppt/tags/tag93.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94.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95.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9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97.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9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9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heme/theme1.xml><?xml version="1.0" encoding="utf-8"?>
<a:theme xmlns:a="http://schemas.openxmlformats.org/drawingml/2006/main" name="1_PresXpress_OnScreen_Theme">
  <a:themeElements>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OnScreen Fontset">
      <a:majorFont>
        <a:latin typeface="UBSHeadline"/>
        <a:ea typeface="MS PGothic"/>
        <a:cs typeface=""/>
      </a:majorFont>
      <a:minorFont>
        <a:latin typeface="Frutiger 55 Roman"/>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9050">
          <a:solidFill>
            <a:srgbClr val="7B7D80"/>
          </a:solidFill>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algn="ctr">
          <a:defRPr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rgbClr val="7B7D80"/>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defRPr dirty="0"/>
        </a:defPPr>
      </a:lstStyle>
    </a:txDef>
  </a:objectDefaults>
  <a:extraClrSchemeLst/>
  <a:extLst>
    <a:ext uri="{05A4C25C-085E-4340-85A3-A5531E510DB2}">
      <thm15:themeFamily xmlns:thm15="http://schemas.microsoft.com/office/thememl/2012/main" xmlns="" name="PresPrintOnScreen.potx" id="{B1CF8AA8-D6A7-41EF-9E90-0F39E6846CD9}" vid="{374E0768-1711-4036-89AA-A65302BE1F55}"/>
    </a:ext>
  </a:extLst>
</a:theme>
</file>

<file path=ppt/theme/theme2.xml><?xml version="1.0" encoding="utf-8"?>
<a:theme xmlns:a="http://schemas.openxmlformats.org/drawingml/2006/main" name="Office Theme">
  <a:themeElements>
    <a:clrScheme name="">
      <a:dk1>
        <a:srgbClr val="000000"/>
      </a:dk1>
      <a:lt1>
        <a:srgbClr val="FFFFFF"/>
      </a:lt1>
      <a:dk2>
        <a:srgbClr val="3783FF"/>
      </a:dk2>
      <a:lt2>
        <a:srgbClr val="295595"/>
      </a:lt2>
      <a:accent1>
        <a:srgbClr val="295595"/>
      </a:accent1>
      <a:accent2>
        <a:srgbClr val="FFFFFF"/>
      </a:accent2>
      <a:accent3>
        <a:srgbClr val="FFFFFF"/>
      </a:accent3>
      <a:accent4>
        <a:srgbClr val="000000"/>
      </a:accent4>
      <a:accent5>
        <a:srgbClr val="ACB4C8"/>
      </a:accent5>
      <a:accent6>
        <a:srgbClr val="E7E7E7"/>
      </a:accent6>
      <a:hlink>
        <a:srgbClr val="000000"/>
      </a:hlink>
      <a:folHlink>
        <a:srgbClr val="DDF2F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3789E5DC7104147BBABB29E7C9BFD89" ma:contentTypeVersion="1" ma:contentTypeDescription="Create a new document." ma:contentTypeScope="" ma:versionID="b24d428df5ccfef7e5de1d7233d6248b">
  <xsd:schema xmlns:xsd="http://www.w3.org/2001/XMLSchema" xmlns:xs="http://www.w3.org/2001/XMLSchema" xmlns:p="http://schemas.microsoft.com/office/2006/metadata/properties" xmlns:ns2="2d0145d3-0d69-4389-81a7-315a684184f4" targetNamespace="http://schemas.microsoft.com/office/2006/metadata/properties" ma:root="true" ma:fieldsID="b1f7bbc71612afb49e800a04ff793a95" ns2:_="">
    <xsd:import namespace="2d0145d3-0d69-4389-81a7-315a684184f4"/>
    <xsd:element name="properties">
      <xsd:complexType>
        <xsd:sequence>
          <xsd:element name="documentManagement">
            <xsd:complexType>
              <xsd:all>
                <xsd:element ref="ns2:_dlc_DocId" minOccurs="0"/>
                <xsd:element ref="ns2:_dlc_DocIdUrl" minOccurs="0"/>
                <xsd:element ref="ns2:_dlc_DocIdPersistId" minOccurs="0"/>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d0145d3-0d69-4389-81a7-315a684184f4"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SharedWithUsers" ma:index="11"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outs:outSpaceData xmlns:outs="http://schemas.microsoft.com/office/2009/outspace/metadata">
  <outs:relatedDates>
    <outs:relatedDate>
      <outs:type>3</outs:type>
      <outs:displayName>Last Modified</outs:displayName>
      <outs:dateTime>2009-09-25T15:45:46Z</outs:dateTime>
      <outs:isPinned>true</outs:isPinned>
    </outs:relatedDate>
    <outs:relatedDate>
      <outs:type>2</outs:type>
      <outs:displayName>Created</outs:displayName>
      <outs:dateTime>2002-05-03T03:00:09Z</outs:dateTime>
      <outs:isPinned>true</outs:isPinned>
    </outs:relatedDate>
    <outs:relatedDate>
      <outs:type>4</outs:type>
      <outs:displayName>Last Printed</outs:displayName>
      <outs:dateTime>2002-05-24T21:26:29Z</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Eric Larrabee</outs:displayName>
          <outs:accountName/>
        </outs:relatedPerson>
      </outs:people>
      <outs:source>0</outs:source>
      <outs:isPinned>true</outs:isPinned>
    </outs:relatedPeopleItem>
    <outs:relatedPeopleItem>
      <outs:category>Last modified by</outs:category>
      <outs:people>
        <outs:relatedPerson>
          <outs:displayName>e43180838</outs:displayName>
          <outs:accountName/>
        </outs:relatedPerson>
      </outs:people>
      <outs:source>0</outs:source>
      <outs:isPinned>true</outs:isPinned>
    </outs:relatedPeopleItem>
    <outs:relatedPeopleItem>
      <outs:category>Manager</outs:category>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3.xml><?xml version="1.0" encoding="utf-8"?>
<TemplafySlideFormConfiguration><![CDATA[{"formFields":[],"formDataEntries":[]}]]></TemplafySlideFormConfiguration>
</file>

<file path=customXml/item4.xml><?xml version="1.0" encoding="utf-8"?>
<?mso-contentType ?>
<FormTemplates xmlns="http://schemas.microsoft.com/sharepoint/v3/contenttype/forms">
  <Display>DocumentLibraryForm</Display>
  <Edit>DocumentLibraryForm</Edit>
  <New>DocumentLibraryForm</New>
</FormTemplates>
</file>

<file path=customXml/item5.xml><?xml version="1.0" encoding="utf-8"?>
<TemplafySlideTemplateConfiguration><![CDATA[{"documentContentValidatorConfiguration":{"enableDocumentContentValidator":false,"documentContentValidatorVersion":0},"elementsMetadata":[],"slideId":"637024240828893835","enableDocumentContentUpdater":true,"version":"1.9"}]]></TemplafySlideTemplateConfiguration>
</file>

<file path=customXml/item6.xml><?xml version="1.0" encoding="utf-8"?>
<p:properties xmlns:p="http://schemas.microsoft.com/office/2006/metadata/properties" xmlns:xsi="http://www.w3.org/2001/XMLSchema-instance" xmlns:pc="http://schemas.microsoft.com/office/infopath/2007/PartnerControls">
  <documentManagement>
    <_dlc_DocIdUrl xmlns="2d0145d3-0d69-4389-81a7-315a684184f4">
      <Url>https://wmsb.collabweb.ubs.net/sites/chw_presentation/_layouts/15/DocIdRedir.aspx?ID=M6KMUTQEQUUT-1946974787-86</Url>
      <Description>M6KMUTQEQUUT-1946974787-86</Description>
    </_dlc_DocIdUrl>
    <_dlc_DocId xmlns="2d0145d3-0d69-4389-81a7-315a684184f4">M6KMUTQEQUUT-1946974787-86</_dlc_DocId>
  </documentManagement>
</p:properties>
</file>

<file path=customXml/item7.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460E10BF-DC3B-4459-858F-EFDAB9385B2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d0145d3-0d69-4389-81a7-315a684184f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8396EF9-1456-4C26-847A-906984625B92}">
  <ds:schemaRefs>
    <ds:schemaRef ds:uri="http://schemas.microsoft.com/office/2009/outspace/metadata"/>
  </ds:schemaRefs>
</ds:datastoreItem>
</file>

<file path=customXml/itemProps3.xml><?xml version="1.0" encoding="utf-8"?>
<ds:datastoreItem xmlns:ds="http://schemas.openxmlformats.org/officeDocument/2006/customXml" ds:itemID="{AC57FC73-AC7E-457D-A9F7-E08506AEC3AE}">
  <ds:schemaRefs/>
</ds:datastoreItem>
</file>

<file path=customXml/itemProps4.xml><?xml version="1.0" encoding="utf-8"?>
<ds:datastoreItem xmlns:ds="http://schemas.openxmlformats.org/officeDocument/2006/customXml" ds:itemID="{3C28BA20-D794-40CB-A9AD-6F4B852E466B}">
  <ds:schemaRefs>
    <ds:schemaRef ds:uri="http://schemas.microsoft.com/sharepoint/v3/contenttype/forms"/>
  </ds:schemaRefs>
</ds:datastoreItem>
</file>

<file path=customXml/itemProps5.xml><?xml version="1.0" encoding="utf-8"?>
<ds:datastoreItem xmlns:ds="http://schemas.openxmlformats.org/officeDocument/2006/customXml" ds:itemID="{8FF20064-82F7-468D-B2E3-A1D4593EEFF9}">
  <ds:schemaRefs/>
</ds:datastoreItem>
</file>

<file path=customXml/itemProps6.xml><?xml version="1.0" encoding="utf-8"?>
<ds:datastoreItem xmlns:ds="http://schemas.openxmlformats.org/officeDocument/2006/customXml" ds:itemID="{875007EE-52F9-4119-B725-CE3429F62251}">
  <ds:schemaRefs>
    <ds:schemaRef ds:uri="http://purl.org/dc/dcmitype/"/>
    <ds:schemaRef ds:uri="2d0145d3-0d69-4389-81a7-315a684184f4"/>
    <ds:schemaRef ds:uri="http://schemas.microsoft.com/office/2006/documentManagement/types"/>
    <ds:schemaRef ds:uri="http://purl.org/dc/terms/"/>
    <ds:schemaRef ds:uri="http://schemas.microsoft.com/office/infopath/2007/PartnerControls"/>
    <ds:schemaRef ds:uri="http://purl.org/dc/elements/1.1/"/>
    <ds:schemaRef ds:uri="http://schemas.openxmlformats.org/package/2006/metadata/core-properties"/>
    <ds:schemaRef ds:uri="http://schemas.microsoft.com/office/2006/metadata/properties"/>
    <ds:schemaRef ds:uri="http://www.w3.org/XML/1998/namespace"/>
  </ds:schemaRefs>
</ds:datastoreItem>
</file>

<file path=customXml/itemProps7.xml><?xml version="1.0" encoding="utf-8"?>
<ds:datastoreItem xmlns:ds="http://schemas.openxmlformats.org/officeDocument/2006/customXml" ds:itemID="{47176EC8-EE60-40D5-BBBA-DF1707FB4DF0}">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
  <TotalTime>0</TotalTime>
  <Words>859</Words>
  <Application>Microsoft Office PowerPoint</Application>
  <PresentationFormat>Custom</PresentationFormat>
  <Paragraphs>64</Paragraphs>
  <Slides>10</Slides>
  <Notes>4</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1_PresXpress_OnScreen_Theme</vt:lpstr>
      <vt:lpstr>Special edition US Election – Immediate reaction</vt:lpstr>
      <vt:lpstr>PowerPoint Presentation</vt:lpstr>
      <vt:lpstr>PowerPoint Presentation</vt:lpstr>
      <vt:lpstr>PowerPoint Presentation</vt:lpstr>
      <vt:lpstr>PowerPoint Presentation</vt:lpstr>
      <vt:lpstr>2021 a year of economic recovery</vt:lpstr>
      <vt:lpstr>Volatility as an opportunity</vt:lpstr>
      <vt:lpstr>USD still on a weaker trend into 2021</vt:lpstr>
      <vt:lpstr>PowerPoint Presentation</vt:lpstr>
      <vt:lpstr>PowerPoint Presentation</vt:lpstr>
    </vt:vector>
  </TitlesOfParts>
  <Company>UBS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Bauer, Jackie</dc:creator>
  <cp:lastModifiedBy>Milisenna, Irene</cp:lastModifiedBy>
  <cp:revision>395</cp:revision>
  <cp:lastPrinted>2019-12-17T15:01:01Z</cp:lastPrinted>
  <dcterms:created xsi:type="dcterms:W3CDTF">2002-05-03T03:00:09Z</dcterms:created>
  <dcterms:modified xsi:type="dcterms:W3CDTF">2020-11-04T11:25:26Z</dcterms:modified>
  <cp:version>3.4.05</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UniqueID">
    <vt:lpwstr/>
  </property>
  <property fmtid="{D5CDD505-2E9C-101B-9397-08002B2CF9AE}" pid="3" name="PresPrintTemplate">
    <vt:lpwstr>True</vt:lpwstr>
  </property>
  <property fmtid="{D5CDD505-2E9C-101B-9397-08002B2CF9AE}" pid="4" name="PresPrintOnScreen">
    <vt:lpwstr>True</vt:lpwstr>
  </property>
  <property fmtid="{D5CDD505-2E9C-101B-9397-08002B2CF9AE}" pid="5" name="split-s">
    <vt:lpwstr>0</vt:lpwstr>
  </property>
  <property fmtid="{D5CDD505-2E9C-101B-9397-08002B2CF9AE}" pid="6" name="split-a">
    <vt:lpwstr>0</vt:lpwstr>
  </property>
  <property fmtid="{D5CDD505-2E9C-101B-9397-08002B2CF9AE}" pid="7" name="CreatedAddinVersion">
    <vt:lpwstr>3.4.06</vt:lpwstr>
  </property>
  <property fmtid="{D5CDD505-2E9C-101B-9397-08002B2CF9AE}" pid="8" name="CurrentAddinVersion">
    <vt:lpwstr>3.4.05</vt:lpwstr>
  </property>
  <property fmtid="{D5CDD505-2E9C-101B-9397-08002B2CF9AE}" pid="9" name="CreateDate">
    <vt:lpwstr>28.08.2019 16:14:23</vt:lpwstr>
  </property>
  <property fmtid="{D5CDD505-2E9C-101B-9397-08002B2CF9AE}" pid="10" name="CreatedTemplateVersion">
    <vt:lpwstr>3.4.06</vt:lpwstr>
  </property>
  <property fmtid="{D5CDD505-2E9C-101B-9397-08002B2CF9AE}" pid="11" name="MOST RECENT UPGRADE">
    <vt:lpwstr>0</vt:lpwstr>
  </property>
  <property fmtid="{D5CDD505-2E9C-101B-9397-08002B2CF9AE}" pid="12" name="CoverLogoIncluded">
    <vt:lpwstr>True</vt:lpwstr>
  </property>
  <property fmtid="{D5CDD505-2E9C-101B-9397-08002B2CF9AE}" pid="13" name="CoverLogoID">
    <vt:lpwstr>plain_co_w4</vt:lpwstr>
  </property>
  <property fmtid="{D5CDD505-2E9C-101B-9397-08002B2CF9AE}" pid="14" name="CoverPage.Ppt">
    <vt:lpwstr>True</vt:lpwstr>
  </property>
  <property fmtid="{D5CDD505-2E9C-101B-9397-08002B2CF9AE}" pid="15" name="CoverPhoto.Ppt">
    <vt:lpwstr/>
  </property>
  <property fmtid="{D5CDD505-2E9C-101B-9397-08002B2CF9AE}" pid="16" name="CoverPhotoPath">
    <vt:lpwstr/>
  </property>
  <property fmtid="{D5CDD505-2E9C-101B-9397-08002B2CF9AE}" pid="17" name="SecurityLevel">
    <vt:lpwstr>1</vt:lpwstr>
  </property>
  <property fmtid="{D5CDD505-2E9C-101B-9397-08002B2CF9AE}" pid="18" name="CoverPhotoIncluded">
    <vt:lpwstr>False</vt:lpwstr>
  </property>
  <property fmtid="{D5CDD505-2E9C-101B-9397-08002B2CF9AE}" pid="19" name="CoverPhotoIsCustom">
    <vt:lpwstr>False</vt:lpwstr>
  </property>
  <property fmtid="{D5CDD505-2E9C-101B-9397-08002B2CF9AE}" pid="20" name="InsideLogoIncluded">
    <vt:lpwstr>True</vt:lpwstr>
  </property>
  <property fmtid="{D5CDD505-2E9C-101B-9397-08002B2CF9AE}" pid="21" name="InsideLogoID">
    <vt:lpwstr>plain_co_w4</vt:lpwstr>
  </property>
  <property fmtid="{D5CDD505-2E9C-101B-9397-08002B2CF9AE}" pid="22" name="IncludeID.Ppt">
    <vt:lpwstr>False</vt:lpwstr>
  </property>
  <property fmtid="{D5CDD505-2E9C-101B-9397-08002B2CF9AE}" pid="23" name="IDStampItems">
    <vt:lpwstr>15</vt:lpwstr>
  </property>
  <property fmtid="{D5CDD505-2E9C-101B-9397-08002B2CF9AE}" pid="24" name="DraftStamp.Ppt">
    <vt:lpwstr>True</vt:lpwstr>
  </property>
  <property fmtid="{D5CDD505-2E9C-101B-9397-08002B2CF9AE}" pid="25" name="TOC.Ppt">
    <vt:lpwstr>True</vt:lpwstr>
  </property>
  <property fmtid="{D5CDD505-2E9C-101B-9397-08002B2CF9AE}" pid="26" name="TocSecLevel1">
    <vt:lpwstr>1</vt:lpwstr>
  </property>
  <property fmtid="{D5CDD505-2E9C-101B-9397-08002B2CF9AE}" pid="27" name="TocSecLevel2">
    <vt:lpwstr>2</vt:lpwstr>
  </property>
  <property fmtid="{D5CDD505-2E9C-101B-9397-08002B2CF9AE}" pid="28" name="TocSecLevel3">
    <vt:lpwstr>3</vt:lpwstr>
  </property>
  <property fmtid="{D5CDD505-2E9C-101B-9397-08002B2CF9AE}" pid="29" name="TocApdxLevel1">
    <vt:lpwstr>4</vt:lpwstr>
  </property>
  <property fmtid="{D5CDD505-2E9C-101B-9397-08002B2CF9AE}" pid="30" name="TocApdxLevel2">
    <vt:lpwstr>5</vt:lpwstr>
  </property>
  <property fmtid="{D5CDD505-2E9C-101B-9397-08002B2CF9AE}" pid="31" name="TocApdxLevel3">
    <vt:lpwstr>6</vt:lpwstr>
  </property>
  <property fmtid="{D5CDD505-2E9C-101B-9397-08002B2CF9AE}" pid="32" name="SPageNumbering1.Ppt">
    <vt:lpwstr>True</vt:lpwstr>
  </property>
  <property fmtid="{D5CDD505-2E9C-101B-9397-08002B2CF9AE}" pid="33" name="SPageNumbering2.Ppt">
    <vt:lpwstr>False</vt:lpwstr>
  </property>
  <property fmtid="{D5CDD505-2E9C-101B-9397-08002B2CF9AE}" pid="34" name="SPageNumbering3.Ppt">
    <vt:lpwstr>False</vt:lpwstr>
  </property>
  <property fmtid="{D5CDD505-2E9C-101B-9397-08002B2CF9AE}" pid="35" name="APageNumbering1.Ppt">
    <vt:lpwstr>True</vt:lpwstr>
  </property>
  <property fmtid="{D5CDD505-2E9C-101B-9397-08002B2CF9AE}" pid="36" name="APageNumbering2.Ppt">
    <vt:lpwstr>False</vt:lpwstr>
  </property>
  <property fmtid="{D5CDD505-2E9C-101B-9397-08002B2CF9AE}" pid="37" name="APageNumbering3.Ppt">
    <vt:lpwstr>False</vt:lpwstr>
  </property>
  <property fmtid="{D5CDD505-2E9C-101B-9397-08002B2CF9AE}" pid="38" name="Language">
    <vt:lpwstr>1031</vt:lpwstr>
  </property>
  <property fmtid="{D5CDD505-2E9C-101B-9397-08002B2CF9AE}" pid="39" name="CCSTemplate">
    <vt:lpwstr>False</vt:lpwstr>
  </property>
  <property fmtid="{D5CDD505-2E9C-101B-9397-08002B2CF9AE}" pid="40" name="ContactPage.Ppt">
    <vt:lpwstr>False</vt:lpwstr>
  </property>
  <property fmtid="{D5CDD505-2E9C-101B-9397-08002B2CF9AE}" pid="41" name="CompanyName">
    <vt:lpwstr/>
  </property>
  <property fmtid="{D5CDD505-2E9C-101B-9397-08002B2CF9AE}" pid="42" name="CompanyNameExtension">
    <vt:lpwstr/>
  </property>
  <property fmtid="{D5CDD505-2E9C-101B-9397-08002B2CF9AE}" pid="43" name="CompanyDescriptor">
    <vt:lpwstr/>
  </property>
  <property fmtid="{D5CDD505-2E9C-101B-9397-08002B2CF9AE}" pid="44" name="CompanyType">
    <vt:lpwstr>0</vt:lpwstr>
  </property>
  <property fmtid="{D5CDD505-2E9C-101B-9397-08002B2CF9AE}" pid="45" name="BusinessUnit">
    <vt:lpwstr>UBSCC</vt:lpwstr>
  </property>
  <property fmtid="{D5CDD505-2E9C-101B-9397-08002B2CF9AE}" pid="46" name="Address.Office">
    <vt:lpwstr/>
  </property>
  <property fmtid="{D5CDD505-2E9C-101B-9397-08002B2CF9AE}" pid="47" name="Fax1.Office">
    <vt:lpwstr/>
  </property>
  <property fmtid="{D5CDD505-2E9C-101B-9397-08002B2CF9AE}" pid="48" name="Phone1.Office">
    <vt:lpwstr/>
  </property>
  <property fmtid="{D5CDD505-2E9C-101B-9397-08002B2CF9AE}" pid="49" name="CompanyID">
    <vt:lpwstr/>
  </property>
  <property fmtid="{D5CDD505-2E9C-101B-9397-08002B2CF9AE}" pid="50" name="CompanyLCID">
    <vt:lpwstr>0</vt:lpwstr>
  </property>
  <property fmtid="{D5CDD505-2E9C-101B-9397-08002B2CF9AE}" pid="51" name="AuthorInfoIncluded">
    <vt:lpwstr>True</vt:lpwstr>
  </property>
  <property fmtid="{D5CDD505-2E9C-101B-9397-08002B2CF9AE}" pid="52" name="AuthorInfoName">
    <vt:lpwstr>Jackie Bauer</vt:lpwstr>
  </property>
  <property fmtid="{D5CDD505-2E9C-101B-9397-08002B2CF9AE}" pid="53" name="AuthorInfoDetails1">
    <vt:lpwstr/>
  </property>
  <property fmtid="{D5CDD505-2E9C-101B-9397-08002B2CF9AE}" pid="54" name="AuthorInfoDetails2">
    <vt:lpwstr/>
  </property>
  <property fmtid="{D5CDD505-2E9C-101B-9397-08002B2CF9AE}" pid="55" name="AuthorInfoEmail">
    <vt:lpwstr>jackie.bauer@ubs.com</vt:lpwstr>
  </property>
  <property fmtid="{D5CDD505-2E9C-101B-9397-08002B2CF9AE}" pid="56" name="AuthorInfoPhone">
    <vt:lpwstr/>
  </property>
  <property fmtid="{D5CDD505-2E9C-101B-9397-08002B2CF9AE}" pid="57" name="Endorsement">
    <vt:lpwstr/>
  </property>
  <property fmtid="{D5CDD505-2E9C-101B-9397-08002B2CF9AE}" pid="58" name="OnScreenShowPageNums">
    <vt:lpwstr>False</vt:lpwstr>
  </property>
  <property fmtid="{D5CDD505-2E9C-101B-9397-08002B2CF9AE}" pid="59" name="OnScreenTOCHyperlink">
    <vt:lpwstr>True</vt:lpwstr>
  </property>
  <property fmtid="{D5CDD505-2E9C-101B-9397-08002B2CF9AE}" pid="60" name="SectionDivider.Ppt">
    <vt:lpwstr>True</vt:lpwstr>
  </property>
  <property fmtid="{D5CDD505-2E9C-101B-9397-08002B2CF9AE}" pid="61" name="IDStampDateFormatID">
    <vt:lpwstr>F1</vt:lpwstr>
  </property>
  <property fmtid="{D5CDD505-2E9C-101B-9397-08002B2CF9AE}" pid="62" name="IDStampDateFormat-T">
    <vt:lpwstr>d. MMMM yyyy h:mm AM/PM</vt:lpwstr>
  </property>
  <property fmtid="{D5CDD505-2E9C-101B-9397-08002B2CF9AE}" pid="63" name="CalendarDateFormatID">
    <vt:lpwstr>F1</vt:lpwstr>
  </property>
  <property fmtid="{D5CDD505-2E9C-101B-9397-08002B2CF9AE}" pid="64" name="CalendarDateFormat-T">
    <vt:lpwstr>MMMM yyyy</vt:lpwstr>
  </property>
  <property fmtid="{D5CDD505-2E9C-101B-9397-08002B2CF9AE}" pid="65" name="CalendarStartDay">
    <vt:lpwstr>2</vt:lpwstr>
  </property>
  <property fmtid="{D5CDD505-2E9C-101B-9397-08002B2CF9AE}" pid="66" name="CoverPageDateFormatFilter">
    <vt:lpwstr>0</vt:lpwstr>
  </property>
  <property fmtid="{D5CDD505-2E9C-101B-9397-08002B2CF9AE}" pid="67" name="CoverPageDateFormatID">
    <vt:lpwstr>F1</vt:lpwstr>
  </property>
  <property fmtid="{D5CDD505-2E9C-101B-9397-08002B2CF9AE}" pid="68" name="CoverPageDateFormat-T">
    <vt:lpwstr>d. MMMM yyyy</vt:lpwstr>
  </property>
  <property fmtid="{D5CDD505-2E9C-101B-9397-08002B2CF9AE}" pid="69" name="DisclaimerPage.Ppt">
    <vt:lpwstr>False</vt:lpwstr>
  </property>
  <property fmtid="{D5CDD505-2E9C-101B-9397-08002B2CF9AE}" pid="70" name="DisclaimerID.Ppt">
    <vt:lpwstr>D1</vt:lpwstr>
  </property>
  <property fmtid="{D5CDD505-2E9C-101B-9397-08002B2CF9AE}" pid="71" name="UseInternalUBSFont.Office">
    <vt:lpwstr>True</vt:lpwstr>
  </property>
  <property fmtid="{D5CDD505-2E9C-101B-9397-08002B2CF9AE}" pid="72" name="EmbedFonts">
    <vt:lpwstr>False</vt:lpwstr>
  </property>
  <property fmtid="{D5CDD505-2E9C-101B-9397-08002B2CF9AE}" pid="73" name="TableSpacerBorder">
    <vt:lpwstr>False</vt:lpwstr>
  </property>
  <property fmtid="{D5CDD505-2E9C-101B-9397-08002B2CF9AE}" pid="74" name="Address-T">
    <vt:lpwstr>&lt;&lt;Adresse&gt;&gt;</vt:lpwstr>
  </property>
  <property fmtid="{D5CDD505-2E9C-101B-9397-08002B2CF9AE}" pid="75" name="AmountDealType-T">
    <vt:lpwstr>&lt;&lt;Summe&gt;&gt;</vt:lpwstr>
  </property>
  <property fmtid="{D5CDD505-2E9C-101B-9397-08002B2CF9AE}" pid="76" name="ContactDetails-T">
    <vt:lpwstr>&lt;&lt;Kontaktdetails&gt;&gt;</vt:lpwstr>
  </property>
  <property fmtid="{D5CDD505-2E9C-101B-9397-08002B2CF9AE}" pid="77" name="ContactName-T">
    <vt:lpwstr>&lt;&lt;Kontakt&gt;&gt;</vt:lpwstr>
  </property>
  <property fmtid="{D5CDD505-2E9C-101B-9397-08002B2CF9AE}" pid="78" name="Date-T">
    <vt:lpwstr>&lt;&lt;Datum&gt;&gt;</vt:lpwstr>
  </property>
  <property fmtid="{D5CDD505-2E9C-101B-9397-08002B2CF9AE}" pid="79" name="EMailAddress-T">
    <vt:lpwstr>&lt;&lt;Email-Adresse&gt;&gt;</vt:lpwstr>
  </property>
  <property fmtid="{D5CDD505-2E9C-101B-9397-08002B2CF9AE}" pid="80" name="LegalEntity-T">
    <vt:lpwstr>&lt;&lt;Rechtliche Einheit&gt;&gt;</vt:lpwstr>
  </property>
  <property fmtid="{D5CDD505-2E9C-101B-9397-08002B2CF9AE}" pid="81" name="Logo-T">
    <vt:lpwstr>&lt;&lt;Logo&gt;&gt;</vt:lpwstr>
  </property>
  <property fmtid="{D5CDD505-2E9C-101B-9397-08002B2CF9AE}" pid="82" name="Summary-T">
    <vt:lpwstr>&lt;&lt;Zusammenfassung&gt;&gt;</vt:lpwstr>
  </property>
  <property fmtid="{D5CDD505-2E9C-101B-9397-08002B2CF9AE}" pid="83" name="TableHeading-T">
    <vt:lpwstr>&lt;&lt;Tabellen-Titel&gt;&gt;</vt:lpwstr>
  </property>
  <property fmtid="{D5CDD505-2E9C-101B-9397-08002B2CF9AE}" pid="84" name="TableSubheading-T">
    <vt:lpwstr>&lt;&lt;Tabellen-Untertitel&gt;&gt;</vt:lpwstr>
  </property>
  <property fmtid="{D5CDD505-2E9C-101B-9397-08002B2CF9AE}" pid="85" name="Subheading-T">
    <vt:lpwstr>&lt;&lt;Tabellen-Untertitel&gt;&gt;</vt:lpwstr>
  </property>
  <property fmtid="{D5CDD505-2E9C-101B-9397-08002B2CF9AE}" pid="86" name="TelephoneNumber-T">
    <vt:lpwstr>&lt;&lt;Telefonnummer&gt;&gt;</vt:lpwstr>
  </property>
  <property fmtid="{D5CDD505-2E9C-101B-9397-08002B2CF9AE}" pid="87" name="Text-T">
    <vt:lpwstr>&lt;&lt;Text&gt;&gt;</vt:lpwstr>
  </property>
  <property fmtid="{D5CDD505-2E9C-101B-9397-08002B2CF9AE}" pid="88" name="WebAddress-T">
    <vt:lpwstr>&lt;&lt;Webadresse</vt:lpwstr>
  </property>
  <property fmtid="{D5CDD505-2E9C-101B-9397-08002B2CF9AE}" pid="89" name="Year-T">
    <vt:lpwstr>&lt;&lt;Jahr&gt;&gt;</vt:lpwstr>
  </property>
  <property fmtid="{D5CDD505-2E9C-101B-9397-08002B2CF9AE}" pid="90" name="Appendix-T">
    <vt:lpwstr>Anhang</vt:lpwstr>
  </property>
  <property fmtid="{D5CDD505-2E9C-101B-9397-08002B2CF9AE}" pid="91" name="Appendices-T">
    <vt:lpwstr>Anhänge</vt:lpwstr>
  </property>
  <property fmtid="{D5CDD505-2E9C-101B-9397-08002B2CF9AE}" pid="92" name="AwardTitle-T">
    <vt:lpwstr>&lt;&lt;Award Titel&gt;&gt;</vt:lpwstr>
  </property>
  <property fmtid="{D5CDD505-2E9C-101B-9397-08002B2CF9AE}" pid="93" name="AwardSubTitle-T">
    <vt:lpwstr>&lt;&lt;Award Untertitel&gt;&gt;</vt:lpwstr>
  </property>
  <property fmtid="{D5CDD505-2E9C-101B-9397-08002B2CF9AE}" pid="94" name="BiographicalDetails-T">
    <vt:lpwstr>&lt;&lt;Biographische Angaben&gt;&gt;</vt:lpwstr>
  </property>
  <property fmtid="{D5CDD505-2E9C-101B-9397-08002B2CF9AE}" pid="95" name="Conclusion-T">
    <vt:lpwstr>&lt;&lt;Fazit&gt;&gt;</vt:lpwstr>
  </property>
  <property fmtid="{D5CDD505-2E9C-101B-9397-08002B2CF9AE}" pid="96" name="ContactInformation-T">
    <vt:lpwstr>Kontaktinformation</vt:lpwstr>
  </property>
  <property fmtid="{D5CDD505-2E9C-101B-9397-08002B2CF9AE}" pid="97" name="Continued-T">
    <vt:lpwstr>Fortsetzung</vt:lpwstr>
  </property>
  <property fmtid="{D5CDD505-2E9C-101B-9397-08002B2CF9AE}" pid="98" name="DividerTitle-T">
    <vt:lpwstr>&lt;&lt;Sektionsüberschrift&gt;&gt;</vt:lpwstr>
  </property>
  <property fmtid="{D5CDD505-2E9C-101B-9397-08002B2CF9AE}" pid="99" name="Draft-T">
    <vt:lpwstr>Entwurf</vt:lpwstr>
  </property>
  <property fmtid="{D5CDD505-2E9C-101B-9397-08002B2CF9AE}" pid="100" name="LayoutHeading-T">
    <vt:lpwstr>&lt;&lt;Layout Titel&gt;&gt;</vt:lpwstr>
  </property>
  <property fmtid="{D5CDD505-2E9C-101B-9397-08002B2CF9AE}" pid="101" name="MessageText-T">
    <vt:lpwstr>&lt;&lt;Botschaft&gt;&gt;</vt:lpwstr>
  </property>
  <property fmtid="{D5CDD505-2E9C-101B-9397-08002B2CF9AE}" pid="102" name="Name-T">
    <vt:lpwstr>&lt;&lt;Name&gt;&gt;</vt:lpwstr>
  </property>
  <property fmtid="{D5CDD505-2E9C-101B-9397-08002B2CF9AE}" pid="103" name="Notes-T">
    <vt:lpwstr>Anmerkungen</vt:lpwstr>
  </property>
  <property fmtid="{D5CDD505-2E9C-101B-9397-08002B2CF9AE}" pid="104" name="PageHeading-T">
    <vt:lpwstr>&lt;&lt;Seitenüberschrift&gt;&gt;</vt:lpwstr>
  </property>
  <property fmtid="{D5CDD505-2E9C-101B-9397-08002B2CF9AE}" pid="105" name="PresentationTitle-T">
    <vt:lpwstr>&lt;&lt;Titel der Präsentation&gt;&gt;</vt:lpwstr>
  </property>
  <property fmtid="{D5CDD505-2E9C-101B-9397-08002B2CF9AE}" pid="106" name="PresentationSubTitle-T">
    <vt:lpwstr>&lt;&lt;Präsentations-Untertitel&gt;&gt;</vt:lpwstr>
  </property>
  <property fmtid="{D5CDD505-2E9C-101B-9397-08002B2CF9AE}" pid="107" name="PresentationPresenter-T">
    <vt:lpwstr>&lt;&lt;Präsentator&gt;&gt;</vt:lpwstr>
  </property>
  <property fmtid="{D5CDD505-2E9C-101B-9397-08002B2CF9AE}" pid="108" name="PresPresenterFunction-T">
    <vt:lpwstr>&lt;&lt;Funktion des Präsentators&gt;&gt;</vt:lpwstr>
  </property>
  <property fmtid="{D5CDD505-2E9C-101B-9397-08002B2CF9AE}" pid="109" name="Quote-T">
    <vt:lpwstr>&lt;&lt;Zitat&gt;&gt;</vt:lpwstr>
  </property>
  <property fmtid="{D5CDD505-2E9C-101B-9397-08002B2CF9AE}" pid="110" name="QuoteSource-T">
    <vt:lpwstr>&lt;&lt;Zitat Quelle&gt;&gt;</vt:lpwstr>
  </property>
  <property fmtid="{D5CDD505-2E9C-101B-9397-08002B2CF9AE}" pid="111" name="Section-T">
    <vt:lpwstr>Abschnitt</vt:lpwstr>
  </property>
  <property fmtid="{D5CDD505-2E9C-101B-9397-08002B2CF9AE}" pid="112" name="Sections-T">
    <vt:lpwstr>Abschnitte</vt:lpwstr>
  </property>
  <property fmtid="{D5CDD505-2E9C-101B-9397-08002B2CF9AE}" pid="113" name="Source-T">
    <vt:lpwstr>Quelle</vt:lpwstr>
  </property>
  <property fmtid="{D5CDD505-2E9C-101B-9397-08002B2CF9AE}" pid="114" name="Subappendix-T">
    <vt:lpwstr>Unter-Anhang</vt:lpwstr>
  </property>
  <property fmtid="{D5CDD505-2E9C-101B-9397-08002B2CF9AE}" pid="115" name="Subsection-T">
    <vt:lpwstr>Unter-Sektion</vt:lpwstr>
  </property>
  <property fmtid="{D5CDD505-2E9C-101B-9397-08002B2CF9AE}" pid="116" name="Subsubappendix-T">
    <vt:lpwstr>Unter-Unter-Anhang</vt:lpwstr>
  </property>
  <property fmtid="{D5CDD505-2E9C-101B-9397-08002B2CF9AE}" pid="117" name="Subsubsection-T">
    <vt:lpwstr>Unter-Unter-Sektion</vt:lpwstr>
  </property>
  <property fmtid="{D5CDD505-2E9C-101B-9397-08002B2CF9AE}" pid="118" name="TableOfContents-T">
    <vt:lpwstr>Inhaltsverzeichnis</vt:lpwstr>
  </property>
  <property fmtid="{D5CDD505-2E9C-101B-9397-08002B2CF9AE}" pid="119" name="Title-T">
    <vt:lpwstr>&lt;&lt;Titel&gt;&gt;</vt:lpwstr>
  </property>
  <property fmtid="{D5CDD505-2E9C-101B-9397-08002B2CF9AE}" pid="120" name="Security-T">
    <vt:lpwstr>Öffentlich</vt:lpwstr>
  </property>
  <property fmtid="{D5CDD505-2E9C-101B-9397-08002B2CF9AE}" pid="121" name="Month1">
    <vt:lpwstr>Januar</vt:lpwstr>
  </property>
  <property fmtid="{D5CDD505-2E9C-101B-9397-08002B2CF9AE}" pid="122" name="Month2">
    <vt:lpwstr>Februar</vt:lpwstr>
  </property>
  <property fmtid="{D5CDD505-2E9C-101B-9397-08002B2CF9AE}" pid="123" name="Month3">
    <vt:lpwstr>März</vt:lpwstr>
  </property>
  <property fmtid="{D5CDD505-2E9C-101B-9397-08002B2CF9AE}" pid="124" name="Month4">
    <vt:lpwstr>April</vt:lpwstr>
  </property>
  <property fmtid="{D5CDD505-2E9C-101B-9397-08002B2CF9AE}" pid="125" name="Month5">
    <vt:lpwstr>Mai</vt:lpwstr>
  </property>
  <property fmtid="{D5CDD505-2E9C-101B-9397-08002B2CF9AE}" pid="126" name="Month6">
    <vt:lpwstr>Juni</vt:lpwstr>
  </property>
  <property fmtid="{D5CDD505-2E9C-101B-9397-08002B2CF9AE}" pid="127" name="Month7">
    <vt:lpwstr>Juli</vt:lpwstr>
  </property>
  <property fmtid="{D5CDD505-2E9C-101B-9397-08002B2CF9AE}" pid="128" name="Month8">
    <vt:lpwstr>August</vt:lpwstr>
  </property>
  <property fmtid="{D5CDD505-2E9C-101B-9397-08002B2CF9AE}" pid="129" name="Month9">
    <vt:lpwstr>September</vt:lpwstr>
  </property>
  <property fmtid="{D5CDD505-2E9C-101B-9397-08002B2CF9AE}" pid="130" name="Month10">
    <vt:lpwstr>Oktober</vt:lpwstr>
  </property>
  <property fmtid="{D5CDD505-2E9C-101B-9397-08002B2CF9AE}" pid="131" name="Month11">
    <vt:lpwstr>November</vt:lpwstr>
  </property>
  <property fmtid="{D5CDD505-2E9C-101B-9397-08002B2CF9AE}" pid="132" name="Month12">
    <vt:lpwstr>Dezember</vt:lpwstr>
  </property>
  <property fmtid="{D5CDD505-2E9C-101B-9397-08002B2CF9AE}" pid="133" name="D1">
    <vt:lpwstr>S</vt:lpwstr>
  </property>
  <property fmtid="{D5CDD505-2E9C-101B-9397-08002B2CF9AE}" pid="134" name="D2">
    <vt:lpwstr>M</vt:lpwstr>
  </property>
  <property fmtid="{D5CDD505-2E9C-101B-9397-08002B2CF9AE}" pid="135" name="D3">
    <vt:lpwstr>D</vt:lpwstr>
  </property>
  <property fmtid="{D5CDD505-2E9C-101B-9397-08002B2CF9AE}" pid="136" name="D4">
    <vt:lpwstr>M</vt:lpwstr>
  </property>
  <property fmtid="{D5CDD505-2E9C-101B-9397-08002B2CF9AE}" pid="137" name="D5">
    <vt:lpwstr>D</vt:lpwstr>
  </property>
  <property fmtid="{D5CDD505-2E9C-101B-9397-08002B2CF9AE}" pid="138" name="D6">
    <vt:lpwstr>F</vt:lpwstr>
  </property>
  <property fmtid="{D5CDD505-2E9C-101B-9397-08002B2CF9AE}" pid="139" name="D7">
    <vt:lpwstr>S</vt:lpwstr>
  </property>
  <property fmtid="{D5CDD505-2E9C-101B-9397-08002B2CF9AE}" pid="140" name="Chart_Num_Categories_On_XAxis">
    <vt:lpwstr>6</vt:lpwstr>
  </property>
  <property fmtid="{D5CDD505-2E9C-101B-9397-08002B2CF9AE}" pid="141" name="Chart_Annotation_Add_Date">
    <vt:lpwstr>True</vt:lpwstr>
  </property>
  <property fmtid="{D5CDD505-2E9C-101B-9397-08002B2CF9AE}" pid="142" name="Chart_Annotation_Date_Bold">
    <vt:lpwstr>True</vt:lpwstr>
  </property>
  <property fmtid="{D5CDD505-2E9C-101B-9397-08002B2CF9AE}" pid="143" name="Chart_Annotation_Date_Format">
    <vt:lpwstr>F1</vt:lpwstr>
  </property>
  <property fmtid="{D5CDD505-2E9C-101B-9397-08002B2CF9AE}" pid="144" name="Chart_Pie_Chart_Labels">
    <vt:lpwstr>True</vt:lpwstr>
  </property>
  <property fmtid="{D5CDD505-2E9C-101B-9397-08002B2CF9AE}" pid="145" name="Chart_Pie_Chart_Legend">
    <vt:lpwstr>False</vt:lpwstr>
  </property>
  <property fmtid="{D5CDD505-2E9C-101B-9397-08002B2CF9AE}" pid="146" name="Chart_Average_Translated-T">
    <vt:lpwstr>Durchschnitt</vt:lpwstr>
  </property>
  <property fmtid="{D5CDD505-2E9C-101B-9397-08002B2CF9AE}" pid="147" name="Chart_Share_PX-T">
    <vt:lpwstr>Aktienkurs</vt:lpwstr>
  </property>
  <property fmtid="{D5CDD505-2E9C-101B-9397-08002B2CF9AE}" pid="148" name="Chart_Stock_Volume_XAxis-T">
    <vt:lpwstr>Schlusskurs</vt:lpwstr>
  </property>
  <property fmtid="{D5CDD505-2E9C-101B-9397-08002B2CF9AE}" pid="149" name="Chart_Volume_Label-T">
    <vt:lpwstr>Volumen</vt:lpwstr>
  </property>
  <property fmtid="{D5CDD505-2E9C-101B-9397-08002B2CF9AE}" pid="150" name="Chart_Thick_Lines">
    <vt:lpwstr>False</vt:lpwstr>
  </property>
  <property fmtid="{D5CDD505-2E9C-101B-9397-08002B2CF9AE}" pid="151" name="Chart_Show_Gridlines">
    <vt:lpwstr>True</vt:lpwstr>
  </property>
  <property fmtid="{D5CDD505-2E9C-101B-9397-08002B2CF9AE}" pid="152" name="Chart_Show_YAxis">
    <vt:lpwstr>False</vt:lpwstr>
  </property>
  <property fmtid="{D5CDD505-2E9C-101B-9397-08002B2CF9AE}" pid="153" name="Chart_Use_Stack_White_Border">
    <vt:lpwstr>True</vt:lpwstr>
  </property>
  <property fmtid="{D5CDD505-2E9C-101B-9397-08002B2CF9AE}" pid="154" name="Chart_Use_Dash_Style">
    <vt:lpwstr>False</vt:lpwstr>
  </property>
  <property fmtid="{D5CDD505-2E9C-101B-9397-08002B2CF9AE}" pid="155" name="_SIProp12DataClass+102ff4ec-e387-4196-b2ec-2594c04ab15d">
    <vt:lpwstr>v=1.2&gt;I=102ff4ec-e387-4196-b2ec-2594c04ab15d&amp;N=Type+of+file+creation%3a+process+derived&amp;V=1.3&amp;U=UBSPROD%5ct702420&amp;D=UBSPROD%5ct440028&amp;A=Associated&amp;H=True</vt:lpwstr>
  </property>
  <property fmtid="{D5CDD505-2E9C-101B-9397-08002B2CF9AE}" pid="156" name="IQP_Classification">
    <vt:lpwstr>Public</vt:lpwstr>
  </property>
  <property fmtid="{D5CDD505-2E9C-101B-9397-08002B2CF9AE}" pid="157" name="_SIProp12DataClass+a0c010c4-8352-4898-a6a5-b0bf3296d048">
    <vt:lpwstr>v=1.2&gt;I=a0c010c4-8352-4898-a6a5-b0bf3296d048&amp;N=File+owning+business+divisions%3a+WM%2c+R%26C&amp;V=1.3&amp;U=UBSPROD%5ct702420&amp;D=UBSPROD%5cgusztylw&amp;A=Associated&amp;H=True</vt:lpwstr>
  </property>
  <property fmtid="{D5CDD505-2E9C-101B-9397-08002B2CF9AE}" pid="158" name="_SIProp12DataClass+8e796c07-5564-44b9-8141-d968e5604d33">
    <vt:lpwstr>v=1.2&gt;I=8e796c07-5564-44b9-8141-d968e5604d33&amp;N=Source+Application%3a+AA13798+-+SSP+ad-hoc+downloads&amp;V=1.3&amp;U=UBSPROD%5ct702420&amp;D=System&amp;A=Associated&amp;H=True</vt:lpwstr>
  </property>
  <property fmtid="{D5CDD505-2E9C-101B-9397-08002B2CF9AE}" pid="159" name="_SIProp12DataClass+46bfbb05-a6e2-4b69-83fe-02ed6cdecb46">
    <vt:lpwstr>v=1.2&gt;I=46bfbb05-a6e2-4b69-83fe-02ed6cdecb46&amp;N=File+owning+locations%3a+Hong+Kong%2c+Singapore&amp;V=1.3&amp;U=UBSPROD%5ct702420&amp;D=UBSPROD%5ct440028&amp;A=Associated&amp;H=True</vt:lpwstr>
  </property>
  <property fmtid="{D5CDD505-2E9C-101B-9397-08002B2CF9AE}" pid="160" name="_SIProp12DataClass+59b270ce-3c93-4660-9a2f-6e51c08227ed">
    <vt:lpwstr>v=1.2&gt;I=59b270ce-3c93-4660-9a2f-6e51c08227ed&amp;N=requires+justification&amp;V=1.3&amp;U=UBSPROD%5ct702420&amp;D=UBSPROD%5cgusztylw&amp;A=Associated&amp;H=True</vt:lpwstr>
  </property>
  <property fmtid="{D5CDD505-2E9C-101B-9397-08002B2CF9AE}" pid="161" name="_SIProp12DataClass+887a1375-7cd4-44a3-ad24-f215f9f1a6ed">
    <vt:lpwstr>v=1.2&gt;I=887a1375-7cd4-44a3-ad24-f215f9f1a6ed&amp;N=Locations%3a+Global&amp;V=1.3&amp;U=UBSPROD%5ct702420&amp;D=System&amp;A=Associated&amp;H=True</vt:lpwstr>
  </property>
  <property fmtid="{D5CDD505-2E9C-101B-9397-08002B2CF9AE}" pid="162" name="_SIProp12DataClass+fb74346c-2bdf-475e-a14d-a18dee2ebbfb">
    <vt:lpwstr>v=1.2&gt;I=fb74346c-2bdf-475e-a14d-a18dee2ebbfb&amp;N=Public&amp;V=1.3&amp;U=S-1-5-21-3905841866-2082712795-2692110964-744138&amp;D=Bauer%2c+Jackie&amp;A=Associated&amp;H=False</vt:lpwstr>
  </property>
  <property fmtid="{D5CDD505-2E9C-101B-9397-08002B2CF9AE}" pid="163" name="_SIProp12DataClass+b0297065-a65c-4286-9d63-f0400298c942">
    <vt:lpwstr>v=1.2&gt;I=b0297065-a65c-4286-9d63-f0400298c942&amp;N=Had+CID&amp;V=1.3&amp;U=UBSPROD%5ct702420&amp;D=UBSPROD%5cgusztylw&amp;A=Associated&amp;H=True</vt:lpwstr>
  </property>
  <property fmtid="{D5CDD505-2E9C-101B-9397-08002B2CF9AE}" pid="164" name="_SIProp12DataClass+1cdb8810-867c-4908-a4c5-5a5955774ad5">
    <vt:lpwstr>v=1.2&gt;I=1cdb8810-867c-4908-a4c5-5a5955774ad5&amp;N=Source%3a+BulkCID+Default+Classification&amp;V=1.3&amp;U=UBSPROD%5ct702420&amp;D=System&amp;A=Associated&amp;H=True</vt:lpwstr>
  </property>
  <property fmtid="{D5CDD505-2E9C-101B-9397-08002B2CF9AE}" pid="165" name="_SIProp12DataClass+d61ac057-8e23-4f86-8bcd-cd23fffc21ab">
    <vt:lpwstr>v=1.2&gt;I=d61ac057-8e23-4f86-8bcd-cd23fffc21ab&amp;N=Source+Application%3a+SMS%2c+AA20074&amp;V=1.3&amp;U=UBSPROD%5ct702420&amp;D=UBSPROD%5ct814423&amp;A=Associated&amp;H=True</vt:lpwstr>
  </property>
  <property fmtid="{D5CDD505-2E9C-101B-9397-08002B2CF9AE}" pid="166" name="_SIProp12DataClass+8f9b275b-4e6e-4324-9d91-5ef2714811c2">
    <vt:lpwstr>v=1.2&gt;I=8f9b275b-4e6e-4324-9d91-5ef2714811c2&amp;N=Source+Application%3a+FINANCE+REPORTING+%26+ANALYTICS+SERVICES+WM+and+P%26C+Infoline&amp;V=1.3&amp;U=UBSPROD%5ct702420&amp;D=System&amp;A=Associated&amp;H=True</vt:lpwstr>
  </property>
  <property fmtid="{D5CDD505-2E9C-101B-9397-08002B2CF9AE}" pid="167" name="_SIProp12DataClass+982ea58c-700d-4c04-8eac-fa78ff9e2f82">
    <vt:lpwstr>v=1.2&gt;I=982ea58c-700d-4c04-8eac-fa78ff9e2f82&amp;N=Type+of+file+creation%3a+web+download&amp;V=1.3&amp;U=UBSPROD%5ct702420&amp;D=UBSPROD%5cgusztylw&amp;A=Associated&amp;H=True</vt:lpwstr>
  </property>
  <property fmtid="{D5CDD505-2E9C-101B-9397-08002B2CF9AE}" pid="168" name="_dlc_DocIdItemGuid">
    <vt:lpwstr>ec8a15c4-f626-49b6-9103-19d70d0cb061</vt:lpwstr>
  </property>
  <property fmtid="{D5CDD505-2E9C-101B-9397-08002B2CF9AE}" pid="169" name="_SIProp12DataClass+73064bdd-e506-423d-bc14-c6f18db3d7cd">
    <vt:lpwstr>v=1.2&gt;I=73064bdd-e506-423d-bc14-c6f18db3d7cd&amp;N=Source+Application%3a+AA36186+-+PMM+ADJUSTMENT+TOOL&amp;V=1.3&amp;U=UBSPROD%5ct702420&amp;D=UBSPROD%5cgusztylw&amp;A=Associated&amp;H=True</vt:lpwstr>
  </property>
  <property fmtid="{D5CDD505-2E9C-101B-9397-08002B2CF9AE}" pid="170" name="_SIProp12DataClass+69b643d9-509d-4844-81cf-316f13dbbdaa">
    <vt:lpwstr>v=1.2&gt;I=69b643d9-509d-4844-81cf-316f13dbbdaa&amp;N=Source+Application%3a+AA30941%2f3+-+CLIENT+INFORMATION+SYSTEM+HK%2fSG&amp;V=1.3&amp;U=UBSPROD%5ct702420&amp;D=UBSPROD%5ct440028&amp;A=Associated&amp;H=True</vt:lpwstr>
  </property>
  <property fmtid="{D5CDD505-2E9C-101B-9397-08002B2CF9AE}" pid="171" name="IQPDataClasses">
    <vt:lpwstr>Had CID, Type of file creation: process derived, Source: BulkCID Default Classification, Source Application: SMS, AA20074, Source Application: FINANCE REPORTING &amp; ANALYTICS SERVICES WM and P&amp;C Infoline, Source Application: AA13798 - SSP ad-hoc downloads, </vt:lpwstr>
  </property>
  <property fmtid="{D5CDD505-2E9C-101B-9397-08002B2CF9AE}" pid="172" name="_SIProp12DataClass+cbd93ed9-23f1-4f32-9a9c-ac837b32c611">
    <vt:lpwstr>v=1.2&gt;I=cbd93ed9-23f1-4f32-9a9c-ac837b32c611&amp;N=Source+Application%3a+AA27312+-+DD-Tool&amp;V=1.3&amp;U=UBSPROD%5ct702420&amp;D=System&amp;A=Associated&amp;H=True</vt:lpwstr>
  </property>
  <property fmtid="{D5CDD505-2E9C-101B-9397-08002B2CF9AE}" pid="173" name="ContentTypeId">
    <vt:lpwstr>0x01010013789E5DC7104147BBABB29E7C9BFD89</vt:lpwstr>
  </property>
  <property fmtid="{D5CDD505-2E9C-101B-9397-08002B2CF9AE}" pid="174" name="_SIProp12DataClass+d71de815-c2cb-41aa-93ce-32569e2b800e">
    <vt:lpwstr>v=1.2&gt;I=d71de815-c2cb-41aa-93ce-32569e2b800e&amp;N=Source+Application%3a+AADETSG+-+Data+Extraction+Team&amp;V=1.3&amp;U=UBSPROD%5ct702420&amp;D=UBSPROD%5ct318600&amp;A=Associated&amp;H=True</vt:lpwstr>
  </property>
  <property fmtid="{D5CDD505-2E9C-101B-9397-08002B2CF9AE}" pid="175" name="_SIProp12DataClass+292eaa97-cbb9-45b0-97e7-1b961b98c898">
    <vt:lpwstr>v=1.2&gt;I=292eaa97-cbb9-45b0-97e7-1b961b98c898&amp;N=File+owning+locations%3a+Switzerland&amp;V=1.3&amp;U=UBSPROD%5ct702420&amp;D=System&amp;A=Associated&amp;H=True</vt:lpwstr>
  </property>
  <property fmtid="{D5CDD505-2E9C-101B-9397-08002B2CF9AE}" pid="176" name="PresPrint4x3OnScreen">
    <vt:bool>false</vt:bool>
  </property>
</Properties>
</file>