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3.xml" ContentType="application/vnd.openxmlformats-officedocument.theme+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heme/theme4.xml" ContentType="application/vnd.openxmlformats-officedocument.theme+xml"/>
  <Override PartName="/ppt/theme/theme5.xml" ContentType="application/vnd.openxmlformats-officedocument.theme+xml"/>
  <Override PartName="/ppt/tags/tag398.xml" ContentType="application/vnd.openxmlformats-officedocument.presentationml.tags+xml"/>
  <Override PartName="/ppt/tags/tag399.xml" ContentType="application/vnd.openxmlformats-officedocument.presentationml.tags+xml"/>
  <Override PartName="/ppt/notesSlides/notesSlide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tags/tag400.xml" ContentType="application/vnd.openxmlformats-officedocument.presentationml.tags+xml"/>
  <Override PartName="/ppt/notesSlides/notesSlide2.xml" ContentType="application/vnd.openxmlformats-officedocument.presentationml.notesSlide+xml"/>
  <Override PartName="/ppt/tags/tag401.xml" ContentType="application/vnd.openxmlformats-officedocument.presentationml.tags+xml"/>
  <Override PartName="/ppt/notesSlides/notesSlide3.xml" ContentType="application/vnd.openxmlformats-officedocument.presentationml.notesSlide+xml"/>
  <Override PartName="/ppt/tags/tag402.xml" ContentType="application/vnd.openxmlformats-officedocument.presentationml.tags+xml"/>
  <Override PartName="/ppt/notesSlides/notesSlide4.xml" ContentType="application/vnd.openxmlformats-officedocument.presentationml.notesSlide+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407.xml" ContentType="application/vnd.openxmlformats-officedocument.presentationml.tags+xml"/>
  <Override PartName="/ppt/tags/tag408.xml" ContentType="application/vnd.openxmlformats-officedocument.presentationml.tags+xml"/>
  <Override PartName="/ppt/notesSlides/notesSlide7.xml" ContentType="application/vnd.openxmlformats-officedocument.presentationml.notesSlide+xml"/>
  <Override PartName="/ppt/charts/chart2.xml" ContentType="application/vnd.openxmlformats-officedocument.drawingml.chart+xml"/>
  <Override PartName="/ppt/drawings/drawing1.xml" ContentType="application/vnd.openxmlformats-officedocument.drawingml.chartshapes+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notesSlides/notesSlide8.xml" ContentType="application/vnd.openxmlformats-officedocument.presentationml.notesSlide+xml"/>
  <Override PartName="/ppt/tags/tag413.xml" ContentType="application/vnd.openxmlformats-officedocument.presentationml.tags+xml"/>
  <Override PartName="/ppt/notesSlides/notesSlide9.xml" ContentType="application/vnd.openxmlformats-officedocument.presentationml.notesSlide+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notesSlides/notesSlide10.xml" ContentType="application/vnd.openxmlformats-officedocument.presentationml.notesSlide+xml"/>
  <Override PartName="/ppt/tags/tag417.xml" ContentType="application/vnd.openxmlformats-officedocument.presentationml.tags+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saveSubsetFonts="1">
  <p:sldMasterIdLst>
    <p:sldMasterId id="2147484199" r:id="rId8"/>
    <p:sldMasterId id="2147484216" r:id="rId9"/>
    <p:sldMasterId id="2147484249" r:id="rId10"/>
  </p:sldMasterIdLst>
  <p:notesMasterIdLst>
    <p:notesMasterId r:id="rId32"/>
  </p:notesMasterIdLst>
  <p:handoutMasterIdLst>
    <p:handoutMasterId r:id="rId33"/>
  </p:handoutMasterIdLst>
  <p:sldIdLst>
    <p:sldId id="381" r:id="rId11"/>
    <p:sldId id="485" r:id="rId12"/>
    <p:sldId id="488" r:id="rId13"/>
    <p:sldId id="523" r:id="rId14"/>
    <p:sldId id="524" r:id="rId15"/>
    <p:sldId id="525" r:id="rId16"/>
    <p:sldId id="526" r:id="rId17"/>
    <p:sldId id="503" r:id="rId18"/>
    <p:sldId id="521" r:id="rId19"/>
    <p:sldId id="522" r:id="rId20"/>
    <p:sldId id="486" r:id="rId21"/>
    <p:sldId id="518" r:id="rId22"/>
    <p:sldId id="519" r:id="rId23"/>
    <p:sldId id="520" r:id="rId24"/>
    <p:sldId id="504" r:id="rId25"/>
    <p:sldId id="505" r:id="rId26"/>
    <p:sldId id="506" r:id="rId27"/>
    <p:sldId id="507" r:id="rId28"/>
    <p:sldId id="508" r:id="rId29"/>
    <p:sldId id="487" r:id="rId30"/>
    <p:sldId id="452" r:id="rId31"/>
  </p:sldIdLst>
  <p:sldSz cx="13404850" cy="7543800"/>
  <p:notesSz cx="6858000" cy="9926638"/>
  <p:custDataLst>
    <p:tags r:id="rId34"/>
  </p:custDataLst>
  <p:defaultTextStyle>
    <a:defPPr>
      <a:defRPr lang="en-US"/>
    </a:defPPr>
    <a:lvl1pPr algn="l" rtl="0" eaLnBrk="0" fontAlgn="base" hangingPunct="0">
      <a:spcBef>
        <a:spcPct val="50000"/>
      </a:spcBef>
      <a:spcAft>
        <a:spcPct val="0"/>
      </a:spcAft>
      <a:defRPr lang="de-DE" kern="1200">
        <a:solidFill>
          <a:schemeClr val="tx1"/>
        </a:solidFill>
        <a:latin typeface="Frutiger 55 Roman"/>
        <a:ea typeface="+mn-ea"/>
        <a:cs typeface="+mn-cs"/>
      </a:defRPr>
    </a:lvl1pPr>
    <a:lvl2pPr marL="609184"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1218370"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827555"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2436738"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3045923" algn="l" defTabSz="1218370" rtl="0" eaLnBrk="1" latinLnBrk="0" hangingPunct="1">
      <a:defRPr kern="1200">
        <a:solidFill>
          <a:schemeClr val="tx1"/>
        </a:solidFill>
        <a:latin typeface="Frutiger 55 Roman" pitchFamily="34" charset="0"/>
        <a:ea typeface="+mn-ea"/>
        <a:cs typeface="+mn-cs"/>
      </a:defRPr>
    </a:lvl6pPr>
    <a:lvl7pPr marL="3655109" algn="l" defTabSz="1218370" rtl="0" eaLnBrk="1" latinLnBrk="0" hangingPunct="1">
      <a:defRPr kern="1200">
        <a:solidFill>
          <a:schemeClr val="tx1"/>
        </a:solidFill>
        <a:latin typeface="Frutiger 55 Roman" pitchFamily="34" charset="0"/>
        <a:ea typeface="+mn-ea"/>
        <a:cs typeface="+mn-cs"/>
      </a:defRPr>
    </a:lvl7pPr>
    <a:lvl8pPr marL="4264293" algn="l" defTabSz="1218370" rtl="0" eaLnBrk="1" latinLnBrk="0" hangingPunct="1">
      <a:defRPr kern="1200">
        <a:solidFill>
          <a:schemeClr val="tx1"/>
        </a:solidFill>
        <a:latin typeface="Frutiger 55 Roman" pitchFamily="34" charset="0"/>
        <a:ea typeface="+mn-ea"/>
        <a:cs typeface="+mn-cs"/>
      </a:defRPr>
    </a:lvl8pPr>
    <a:lvl9pPr marL="4873476" algn="l" defTabSz="1218370" rtl="0" eaLnBrk="1" latinLnBrk="0" hangingPunct="1">
      <a:defRPr kern="1200">
        <a:solidFill>
          <a:schemeClr val="tx1"/>
        </a:solidFill>
        <a:latin typeface="Frutiger 55 Roman" pitchFamily="34" charset="0"/>
        <a:ea typeface="+mn-ea"/>
        <a:cs typeface="+mn-cs"/>
      </a:defRPr>
    </a:lvl9pPr>
  </p:defaultTextStyle>
  <p:extLst>
    <p:ext uri="{521415D9-36F7-43E2-AB2F-B90AF26B5E84}">
      <p14:sectionLst xmlns:p14="http://schemas.microsoft.com/office/powerpoint/2010/main">
        <p14:section name="Default Section" id="{0462CDCE-AD01-4BFB-9151-14409FF369A0}">
          <p14:sldIdLst>
            <p14:sldId id="381"/>
            <p14:sldId id="485"/>
            <p14:sldId id="488"/>
            <p14:sldId id="523"/>
            <p14:sldId id="524"/>
            <p14:sldId id="525"/>
            <p14:sldId id="526"/>
            <p14:sldId id="503"/>
            <p14:sldId id="521"/>
            <p14:sldId id="522"/>
            <p14:sldId id="486"/>
            <p14:sldId id="518"/>
            <p14:sldId id="519"/>
            <p14:sldId id="520"/>
            <p14:sldId id="504"/>
            <p14:sldId id="505"/>
            <p14:sldId id="506"/>
            <p14:sldId id="507"/>
            <p14:sldId id="508"/>
            <p14:sldId id="487"/>
            <p14:sldId id="452"/>
          </p14:sldIdLst>
        </p14:section>
      </p14:sectionLst>
    </p:ext>
    <p:ext uri="{EFAFB233-063F-42B5-8137-9DF3F51BA10A}">
      <p15:sldGuideLst xmlns="" xmlns:p15="http://schemas.microsoft.com/office/powerpoint/2012/main">
        <p15:guide id="1" orient="horz" pos="4579" userDrawn="1">
          <p15:clr>
            <a:srgbClr val="A4A3A4"/>
          </p15:clr>
        </p15:guide>
        <p15:guide id="2" orient="horz" pos="686" userDrawn="1">
          <p15:clr>
            <a:srgbClr val="A4A3A4"/>
          </p15:clr>
        </p15:guide>
        <p15:guide id="3" orient="horz" pos="539" userDrawn="1">
          <p15:clr>
            <a:srgbClr val="A4A3A4"/>
          </p15:clr>
        </p15:guide>
        <p15:guide id="4" orient="horz" pos="343" userDrawn="1">
          <p15:clr>
            <a:srgbClr val="A4A3A4"/>
          </p15:clr>
        </p15:guide>
        <p15:guide id="5" orient="horz" pos="4164" userDrawn="1">
          <p15:clr>
            <a:srgbClr val="A4A3A4"/>
          </p15:clr>
        </p15:guide>
        <p15:guide id="6" orient="horz" pos="2559" userDrawn="1">
          <p15:clr>
            <a:srgbClr val="A4A3A4"/>
          </p15:clr>
        </p15:guide>
        <p15:guide id="7" orient="horz" pos="1176" userDrawn="1">
          <p15:clr>
            <a:srgbClr val="A4A3A4"/>
          </p15:clr>
        </p15:guide>
        <p15:guide id="8" orient="horz" pos="944" userDrawn="1">
          <p15:clr>
            <a:srgbClr val="A4A3A4"/>
          </p15:clr>
        </p15:guide>
        <p15:guide id="9" orient="horz" pos="2785" userDrawn="1">
          <p15:clr>
            <a:srgbClr val="A4A3A4"/>
          </p15:clr>
        </p15:guide>
        <p15:guide id="10" pos="4222" userDrawn="1">
          <p15:clr>
            <a:srgbClr val="A4A3A4"/>
          </p15:clr>
        </p15:guide>
        <p15:guide id="11" pos="354" userDrawn="1">
          <p15:clr>
            <a:srgbClr val="A4A3A4"/>
          </p15:clr>
        </p15:guide>
        <p15:guide id="12" pos="8067" userDrawn="1">
          <p15:clr>
            <a:srgbClr val="A4A3A4"/>
          </p15:clr>
        </p15:guide>
      </p15:sldGuideLst>
    </p:ext>
    <p:ext uri="{2D200454-40CA-4A62-9FC3-DE9A4176ACB9}">
      <p15:notesGuideLst xmlns="" xmlns:p15="http://schemas.microsoft.com/office/powerpoint/2012/main">
        <p15:guide id="1" orient="horz" pos="2923">
          <p15:clr>
            <a:srgbClr val="A4A3A4"/>
          </p15:clr>
        </p15:guide>
        <p15:guide id="2" pos="2203">
          <p15:clr>
            <a:srgbClr val="A4A3A4"/>
          </p15:clr>
        </p15:guide>
      </p15:notesGuideLst>
    </p:ext>
    <p:ext uri="{50385BFA-195E-4E9F-9E8A-86900EEC6D5D}">
      <p14:sectionPr xmlns="" xmlns:p14="http://schemas.microsoft.com/office/powerpoint/2007/7/12/main">
        <p14:section name="Default Section" slideIdLst="263 258" id="{F3A50AD0-1C96-4FFB-A588-4C2E07833EC5}"/>
        <p14:section name="Untitled Section" slideIdLst="259 260" id="{731A7D92-B090-44AE-BDF3-5EDBB7844CCD}"/>
        <p14:section name="Untitled Section" slideIdLst="261 262" id="{8A1131A8-562D-483F-B678-EACC5503E90B}"/>
      </p14:sectionPr>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hiddenSlides="1" scaleToFitPaper="1"/>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60000"/>
    <a:srgbClr val="DAAB21"/>
    <a:srgbClr val="000000"/>
    <a:srgbClr val="7B7D80"/>
    <a:srgbClr val="919191"/>
    <a:srgbClr val="929395"/>
    <a:srgbClr val="66008C"/>
    <a:srgbClr val="F7B50C"/>
    <a:srgbClr val="CC7A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67" autoAdjust="0"/>
    <p:restoredTop sz="87925" autoAdjust="0"/>
  </p:normalViewPr>
  <p:slideViewPr>
    <p:cSldViewPr snapToGrid="0">
      <p:cViewPr>
        <p:scale>
          <a:sx n="66" d="100"/>
          <a:sy n="66" d="100"/>
        </p:scale>
        <p:origin x="-2232" y="-642"/>
      </p:cViewPr>
      <p:guideLst>
        <p:guide orient="horz" pos="3827"/>
        <p:guide orient="horz" pos="686"/>
        <p:guide orient="horz" pos="546"/>
        <p:guide orient="horz" pos="343"/>
        <p:guide orient="horz" pos="3538"/>
        <p:guide orient="horz" pos="1816"/>
        <p:guide orient="horz" pos="1283"/>
        <p:guide orient="horz" pos="2744"/>
        <p:guide orient="horz" pos="2825"/>
        <p:guide pos="4520"/>
        <p:guide pos="355"/>
        <p:guide pos="593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2" d="100"/>
          <a:sy n="82" d="100"/>
        </p:scale>
        <p:origin x="-1896" y="-102"/>
      </p:cViewPr>
      <p:guideLst>
        <p:guide orient="horz" pos="3126"/>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1.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 Type="http://schemas.openxmlformats.org/officeDocument/2006/relationships/customXml" Target="../customXml/item3.xml"/><Relationship Id="rId21" Type="http://schemas.openxmlformats.org/officeDocument/2006/relationships/slide" Target="slides/slide11.xml"/><Relationship Id="rId34" Type="http://schemas.openxmlformats.org/officeDocument/2006/relationships/tags" Target="tags/tag1.xml"/><Relationship Id="rId7" Type="http://schemas.openxmlformats.org/officeDocument/2006/relationships/customXml" Target="../customXml/item7.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customXml" Target="../customXml/item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viewProps" Target="viewProps.xml"/><Relationship Id="rId10" Type="http://schemas.openxmlformats.org/officeDocument/2006/relationships/slideMaster" Target="slideMasters/slideMaster3.xml"/><Relationship Id="rId19" Type="http://schemas.openxmlformats.org/officeDocument/2006/relationships/slide" Target="slides/slide9.xml"/><Relationship Id="rId31" Type="http://schemas.openxmlformats.org/officeDocument/2006/relationships/slide" Target="slides/slide21.xml"/><Relationship Id="rId4" Type="http://schemas.openxmlformats.org/officeDocument/2006/relationships/customXml" Target="../customXml/item4.xml"/><Relationship Id="rId9" Type="http://schemas.openxmlformats.org/officeDocument/2006/relationships/slideMaster" Target="slideMasters/slideMaster2.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nycroot\data\equities\research\wealthmgmt\strategy\wmr%20americas\GIR\Common%20Shared%20Folders\Equity%20Strategy\Data\Earnings\Earnings%20&amp;%20Valuation%20Models\FirstCall%20bottom%20up.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951399748142203E-2"/>
          <c:y val="3.2871078401080861E-2"/>
          <c:w val="0.77974325265580813"/>
          <c:h val="0.82807099505866166"/>
        </c:manualLayout>
      </c:layout>
      <c:barChart>
        <c:barDir val="col"/>
        <c:grouping val="stacked"/>
        <c:varyColors val="0"/>
        <c:ser>
          <c:idx val="0"/>
          <c:order val="0"/>
          <c:invertIfNegative val="0"/>
          <c:dPt>
            <c:idx val="1"/>
            <c:invertIfNegative val="0"/>
            <c:bubble3D val="0"/>
            <c:spPr>
              <a:solidFill>
                <a:schemeClr val="accent3"/>
              </a:solidFill>
            </c:spPr>
          </c:dPt>
          <c:dLbls>
            <c:dLbl>
              <c:idx val="0"/>
              <c:delete val="1"/>
            </c:dLbl>
            <c:dLbl>
              <c:idx val="1"/>
              <c:layout>
                <c:manualLayout>
                  <c:x val="0.15642838048021776"/>
                  <c:y val="-4.3976924759405074E-3"/>
                </c:manualLayout>
              </c:layout>
              <c:tx>
                <c:rich>
                  <a:bodyPr/>
                  <a:lstStyle/>
                  <a:p>
                    <a:r>
                      <a:rPr lang="en-US" sz="1200" b="1">
                        <a:latin typeface="Frutiger 45 Light" panose="020B0603020202020204" pitchFamily="34" charset="0"/>
                      </a:rPr>
                      <a:t>Mail</a:t>
                    </a:r>
                    <a:r>
                      <a:rPr lang="en-US" sz="1200" b="1" baseline="0">
                        <a:latin typeface="Frutiger 45 Light" panose="020B0603020202020204" pitchFamily="34" charset="0"/>
                      </a:rPr>
                      <a:t> ballots</a:t>
                    </a:r>
                    <a:r>
                      <a:rPr lang="en-US" sz="1200">
                        <a:latin typeface="Frutiger 45 Light" panose="020B0603020202020204" pitchFamily="34" charset="0"/>
                      </a:rPr>
                      <a:t>
32 million</a:t>
                    </a:r>
                    <a:endParaRPr lang="en-US"/>
                  </a:p>
                </c:rich>
              </c:tx>
              <c:showLegendKey val="0"/>
              <c:showVal val="1"/>
              <c:showCatName val="0"/>
              <c:showSerName val="1"/>
              <c:showPercent val="0"/>
              <c:showBubbleSize val="0"/>
              <c:separator>
</c:separator>
            </c:dLbl>
            <c:txPr>
              <a:bodyPr/>
              <a:lstStyle/>
              <a:p>
                <a:pPr>
                  <a:defRPr sz="1200">
                    <a:latin typeface="Frutiger 45 Light" panose="020B0603020202020204" pitchFamily="34" charset="0"/>
                  </a:defRPr>
                </a:pPr>
                <a:endParaRPr lang="en-US"/>
              </a:p>
            </c:txPr>
            <c:showLegendKey val="0"/>
            <c:showVal val="1"/>
            <c:showCatName val="0"/>
            <c:showSerName val="1"/>
            <c:showPercent val="0"/>
            <c:showBubbleSize val="0"/>
            <c:showLeaderLines val="0"/>
          </c:dLbls>
          <c:cat>
            <c:strRef>
              <c:f>'Early vote count'!$C$17:$C$18</c:f>
              <c:strCache>
                <c:ptCount val="2"/>
                <c:pt idx="0">
                  <c:v>Total votes cast in 2016</c:v>
                </c:pt>
                <c:pt idx="1">
                  <c:v>Total early votes 2020</c:v>
                </c:pt>
              </c:strCache>
            </c:strRef>
          </c:cat>
          <c:val>
            <c:numRef>
              <c:f>'Early vote count'!$D$17:$D$18</c:f>
              <c:numCache>
                <c:formatCode>General</c:formatCode>
                <c:ptCount val="2"/>
                <c:pt idx="0">
                  <c:v>138.85</c:v>
                </c:pt>
                <c:pt idx="1">
                  <c:v>32.08</c:v>
                </c:pt>
              </c:numCache>
            </c:numRef>
          </c:val>
        </c:ser>
        <c:ser>
          <c:idx val="1"/>
          <c:order val="1"/>
          <c:invertIfNegative val="0"/>
          <c:dLbls>
            <c:dLbl>
              <c:idx val="1"/>
              <c:layout>
                <c:manualLayout>
                  <c:x val="0.16277206668610869"/>
                  <c:y val="-1.5798884514435761E-2"/>
                </c:manualLayout>
              </c:layout>
              <c:tx>
                <c:rich>
                  <a:bodyPr/>
                  <a:lstStyle/>
                  <a:p>
                    <a:r>
                      <a:rPr lang="en-US" sz="1200" b="1">
                        <a:latin typeface="Frutiger 45 Light" panose="020B0603020202020204" pitchFamily="34" charset="0"/>
                      </a:rPr>
                      <a:t>In-person</a:t>
                    </a:r>
                    <a:r>
                      <a:rPr lang="en-US" sz="1200" b="1" baseline="0">
                        <a:latin typeface="Frutiger 45 Light" panose="020B0603020202020204" pitchFamily="34" charset="0"/>
                      </a:rPr>
                      <a:t> votes</a:t>
                    </a:r>
                    <a:r>
                      <a:rPr lang="en-US" sz="1200">
                        <a:latin typeface="Frutiger 45 Light" panose="020B0603020202020204" pitchFamily="34" charset="0"/>
                      </a:rPr>
                      <a:t>
12 million</a:t>
                    </a:r>
                    <a:endParaRPr lang="en-US"/>
                  </a:p>
                </c:rich>
              </c:tx>
              <c:dLblPos val="ctr"/>
              <c:showLegendKey val="0"/>
              <c:showVal val="1"/>
              <c:showCatName val="0"/>
              <c:showSerName val="1"/>
              <c:showPercent val="0"/>
              <c:showBubbleSize val="0"/>
              <c:separator>
</c:separator>
            </c:dLbl>
            <c:numFmt formatCode="#,##0" sourceLinked="0"/>
            <c:txPr>
              <a:bodyPr/>
              <a:lstStyle/>
              <a:p>
                <a:pPr>
                  <a:defRPr sz="1200">
                    <a:latin typeface="Frutiger 45 Light" panose="020B0603020202020204" pitchFamily="34" charset="0"/>
                  </a:defRPr>
                </a:pPr>
                <a:endParaRPr lang="en-US"/>
              </a:p>
            </c:txPr>
            <c:dLblPos val="ctr"/>
            <c:showLegendKey val="0"/>
            <c:showVal val="1"/>
            <c:showCatName val="0"/>
            <c:showSerName val="1"/>
            <c:showPercent val="0"/>
            <c:showBubbleSize val="0"/>
            <c:separator>
</c:separator>
            <c:showLeaderLines val="0"/>
          </c:dLbls>
          <c:cat>
            <c:strRef>
              <c:f>'Early vote count'!$C$17:$C$18</c:f>
              <c:strCache>
                <c:ptCount val="2"/>
                <c:pt idx="0">
                  <c:v>Total votes cast in 2016</c:v>
                </c:pt>
                <c:pt idx="1">
                  <c:v>Total early votes 2020</c:v>
                </c:pt>
              </c:strCache>
            </c:strRef>
          </c:cat>
          <c:val>
            <c:numRef>
              <c:f>'Early vote count'!$E$17:$E$18</c:f>
              <c:numCache>
                <c:formatCode>General</c:formatCode>
                <c:ptCount val="2"/>
                <c:pt idx="1">
                  <c:v>11.93</c:v>
                </c:pt>
              </c:numCache>
            </c:numRef>
          </c:val>
        </c:ser>
        <c:dLbls>
          <c:showLegendKey val="0"/>
          <c:showVal val="0"/>
          <c:showCatName val="0"/>
          <c:showSerName val="0"/>
          <c:showPercent val="0"/>
          <c:showBubbleSize val="0"/>
        </c:dLbls>
        <c:gapWidth val="120"/>
        <c:overlap val="100"/>
        <c:axId val="22635648"/>
        <c:axId val="22637184"/>
      </c:barChart>
      <c:catAx>
        <c:axId val="22635648"/>
        <c:scaling>
          <c:orientation val="minMax"/>
        </c:scaling>
        <c:delete val="0"/>
        <c:axPos val="b"/>
        <c:majorTickMark val="none"/>
        <c:minorTickMark val="none"/>
        <c:tickLblPos val="nextTo"/>
        <c:spPr>
          <a:ln w="25400">
            <a:solidFill>
              <a:schemeClr val="tx1"/>
            </a:solidFill>
          </a:ln>
        </c:spPr>
        <c:txPr>
          <a:bodyPr/>
          <a:lstStyle/>
          <a:p>
            <a:pPr>
              <a:defRPr sz="1200">
                <a:latin typeface="Frutiger 45 Light" panose="020B0603020202020204" pitchFamily="34" charset="0"/>
              </a:defRPr>
            </a:pPr>
            <a:endParaRPr lang="en-US"/>
          </a:p>
        </c:txPr>
        <c:crossAx val="22637184"/>
        <c:crosses val="autoZero"/>
        <c:auto val="1"/>
        <c:lblAlgn val="ctr"/>
        <c:lblOffset val="100"/>
        <c:noMultiLvlLbl val="0"/>
      </c:catAx>
      <c:valAx>
        <c:axId val="22637184"/>
        <c:scaling>
          <c:orientation val="minMax"/>
          <c:max val="140"/>
        </c:scaling>
        <c:delete val="0"/>
        <c:axPos val="l"/>
        <c:numFmt formatCode="General" sourceLinked="1"/>
        <c:majorTickMark val="out"/>
        <c:minorTickMark val="none"/>
        <c:tickLblPos val="nextTo"/>
        <c:spPr>
          <a:ln>
            <a:noFill/>
          </a:ln>
        </c:spPr>
        <c:txPr>
          <a:bodyPr/>
          <a:lstStyle/>
          <a:p>
            <a:pPr>
              <a:defRPr sz="1200">
                <a:latin typeface="Frutiger 45 Light" panose="020B0603020202020204" pitchFamily="34" charset="0"/>
              </a:defRPr>
            </a:pPr>
            <a:endParaRPr lang="en-US"/>
          </a:p>
        </c:txPr>
        <c:crossAx val="22635648"/>
        <c:crosses val="autoZero"/>
        <c:crossBetween val="between"/>
      </c:valAx>
    </c:plotArea>
    <c:plotVisOnly val="1"/>
    <c:dispBlanksAs val="gap"/>
    <c:showDLblsOverMax val="0"/>
  </c:chart>
  <c:spPr>
    <a:ln>
      <a:noFill/>
    </a:ln>
  </c:sp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1374407582938388"/>
          <c:y val="5.8064607586642496E-2"/>
          <c:w val="0.82227488151658767"/>
          <c:h val="0.64918962273858172"/>
        </c:manualLayout>
      </c:layout>
      <c:lineChart>
        <c:grouping val="standard"/>
        <c:varyColors val="0"/>
        <c:ser>
          <c:idx val="0"/>
          <c:order val="0"/>
          <c:tx>
            <c:strRef>
              <c:f>'chart for WG'!$CR$3</c:f>
              <c:strCache>
                <c:ptCount val="1"/>
                <c:pt idx="0">
                  <c:v>1Q11-4Q19 Average</c:v>
                </c:pt>
              </c:strCache>
            </c:strRef>
          </c:tx>
          <c:spPr>
            <a:ln w="28575">
              <a:solidFill>
                <a:schemeClr val="accent3"/>
              </a:solidFill>
              <a:prstDash val="solid"/>
            </a:ln>
          </c:spPr>
          <c:marker>
            <c:symbol val="none"/>
          </c:marker>
          <c:cat>
            <c:strRef>
              <c:f>'chart for WG'!$CQ$4:$CQ$114</c:f>
              <c:strCache>
                <c:ptCount val="111"/>
                <c:pt idx="0">
                  <c:v>-3 mo</c:v>
                </c:pt>
                <c:pt idx="22">
                  <c:v>-2 mo</c:v>
                </c:pt>
                <c:pt idx="44">
                  <c:v>-1 mo</c:v>
                </c:pt>
                <c:pt idx="66">
                  <c:v>Qtr end</c:v>
                </c:pt>
                <c:pt idx="88">
                  <c:v>+1 mo</c:v>
                </c:pt>
                <c:pt idx="110">
                  <c:v>+2 mo</c:v>
                </c:pt>
              </c:strCache>
            </c:strRef>
          </c:cat>
          <c:val>
            <c:numRef>
              <c:f>'chart for WG'!$CR$4:$CR$114</c:f>
              <c:numCache>
                <c:formatCode>_(* #,##0.00_);_(* \(#,##0.00\);_(* "-"??_);_(@_)</c:formatCode>
                <c:ptCount val="111"/>
                <c:pt idx="0">
                  <c:v>100</c:v>
                </c:pt>
                <c:pt idx="1">
                  <c:v>99.982829659881247</c:v>
                </c:pt>
                <c:pt idx="2">
                  <c:v>99.966853155984381</c:v>
                </c:pt>
                <c:pt idx="3">
                  <c:v>99.942529402912442</c:v>
                </c:pt>
                <c:pt idx="4">
                  <c:v>99.951433963112621</c:v>
                </c:pt>
                <c:pt idx="5">
                  <c:v>99.935499532483121</c:v>
                </c:pt>
                <c:pt idx="6">
                  <c:v>99.93159380048013</c:v>
                </c:pt>
                <c:pt idx="7">
                  <c:v>99.87664976801662</c:v>
                </c:pt>
                <c:pt idx="8">
                  <c:v>99.839955401387726</c:v>
                </c:pt>
                <c:pt idx="9">
                  <c:v>99.786917197740976</c:v>
                </c:pt>
                <c:pt idx="10">
                  <c:v>99.759653634120184</c:v>
                </c:pt>
                <c:pt idx="11">
                  <c:v>99.700180594200262</c:v>
                </c:pt>
                <c:pt idx="12">
                  <c:v>99.653240583960184</c:v>
                </c:pt>
                <c:pt idx="13">
                  <c:v>99.635893364272576</c:v>
                </c:pt>
                <c:pt idx="14">
                  <c:v>99.531383560041093</c:v>
                </c:pt>
                <c:pt idx="15">
                  <c:v>99.476058882970875</c:v>
                </c:pt>
                <c:pt idx="16">
                  <c:v>99.403486315079888</c:v>
                </c:pt>
                <c:pt idx="17">
                  <c:v>99.285879493240301</c:v>
                </c:pt>
                <c:pt idx="18">
                  <c:v>99.148387205323147</c:v>
                </c:pt>
                <c:pt idx="19">
                  <c:v>99.040012936283247</c:v>
                </c:pt>
                <c:pt idx="20">
                  <c:v>98.926494675878658</c:v>
                </c:pt>
                <c:pt idx="21">
                  <c:v>98.732067926493414</c:v>
                </c:pt>
                <c:pt idx="22">
                  <c:v>98.585234283338323</c:v>
                </c:pt>
                <c:pt idx="23">
                  <c:v>98.513529443163307</c:v>
                </c:pt>
                <c:pt idx="24">
                  <c:v>98.427368718581079</c:v>
                </c:pt>
                <c:pt idx="25">
                  <c:v>98.289012578143215</c:v>
                </c:pt>
                <c:pt idx="26">
                  <c:v>98.185136191509514</c:v>
                </c:pt>
                <c:pt idx="27">
                  <c:v>98.087936262489094</c:v>
                </c:pt>
                <c:pt idx="28">
                  <c:v>97.985733488526677</c:v>
                </c:pt>
                <c:pt idx="29">
                  <c:v>97.906747791913631</c:v>
                </c:pt>
                <c:pt idx="30">
                  <c:v>97.854922645661134</c:v>
                </c:pt>
                <c:pt idx="31">
                  <c:v>97.793304208428552</c:v>
                </c:pt>
                <c:pt idx="32">
                  <c:v>97.733407216637318</c:v>
                </c:pt>
                <c:pt idx="33">
                  <c:v>97.693581665561894</c:v>
                </c:pt>
                <c:pt idx="34">
                  <c:v>97.6595432027882</c:v>
                </c:pt>
                <c:pt idx="35">
                  <c:v>97.637538884387297</c:v>
                </c:pt>
                <c:pt idx="36">
                  <c:v>97.597360485380079</c:v>
                </c:pt>
                <c:pt idx="37">
                  <c:v>97.575528704944503</c:v>
                </c:pt>
                <c:pt idx="38">
                  <c:v>97.551560558420036</c:v>
                </c:pt>
                <c:pt idx="39">
                  <c:v>97.512192238240345</c:v>
                </c:pt>
                <c:pt idx="40">
                  <c:v>97.478628778959219</c:v>
                </c:pt>
                <c:pt idx="41">
                  <c:v>97.439361435774998</c:v>
                </c:pt>
                <c:pt idx="42">
                  <c:v>97.414851936065901</c:v>
                </c:pt>
                <c:pt idx="43">
                  <c:v>97.390261737640841</c:v>
                </c:pt>
                <c:pt idx="44">
                  <c:v>97.358299219627312</c:v>
                </c:pt>
                <c:pt idx="45">
                  <c:v>97.329013908041816</c:v>
                </c:pt>
                <c:pt idx="46">
                  <c:v>97.302675181783172</c:v>
                </c:pt>
                <c:pt idx="47">
                  <c:v>97.278029081364849</c:v>
                </c:pt>
                <c:pt idx="48">
                  <c:v>97.255977068536495</c:v>
                </c:pt>
                <c:pt idx="49">
                  <c:v>97.187900878345246</c:v>
                </c:pt>
                <c:pt idx="50">
                  <c:v>97.17930428941861</c:v>
                </c:pt>
                <c:pt idx="51">
                  <c:v>97.127902940906765</c:v>
                </c:pt>
                <c:pt idx="52">
                  <c:v>97.07158785841645</c:v>
                </c:pt>
                <c:pt idx="53">
                  <c:v>97.03532360854291</c:v>
                </c:pt>
                <c:pt idx="54">
                  <c:v>97.006372396723904</c:v>
                </c:pt>
                <c:pt idx="55">
                  <c:v>96.96830115913221</c:v>
                </c:pt>
                <c:pt idx="56">
                  <c:v>96.83005188588551</c:v>
                </c:pt>
                <c:pt idx="57">
                  <c:v>96.893493744778866</c:v>
                </c:pt>
                <c:pt idx="58">
                  <c:v>96.849066738400424</c:v>
                </c:pt>
                <c:pt idx="59">
                  <c:v>96.809916082677276</c:v>
                </c:pt>
                <c:pt idx="60">
                  <c:v>96.813196002868054</c:v>
                </c:pt>
                <c:pt idx="61">
                  <c:v>96.767912894672733</c:v>
                </c:pt>
                <c:pt idx="62">
                  <c:v>96.741492410623337</c:v>
                </c:pt>
                <c:pt idx="63">
                  <c:v>96.733332189662519</c:v>
                </c:pt>
                <c:pt idx="64">
                  <c:v>96.721791973955916</c:v>
                </c:pt>
                <c:pt idx="65">
                  <c:v>96.686614997828684</c:v>
                </c:pt>
                <c:pt idx="66">
                  <c:v>96.642128777603958</c:v>
                </c:pt>
                <c:pt idx="67">
                  <c:v>96.532559368857079</c:v>
                </c:pt>
                <c:pt idx="68">
                  <c:v>96.517159770890359</c:v>
                </c:pt>
                <c:pt idx="69">
                  <c:v>96.404486441588801</c:v>
                </c:pt>
                <c:pt idx="70">
                  <c:v>96.379313785834071</c:v>
                </c:pt>
                <c:pt idx="71">
                  <c:v>96.382547521547778</c:v>
                </c:pt>
                <c:pt idx="72">
                  <c:v>96.320482100144844</c:v>
                </c:pt>
                <c:pt idx="73">
                  <c:v>96.206527732630803</c:v>
                </c:pt>
                <c:pt idx="74">
                  <c:v>96.164193919898565</c:v>
                </c:pt>
                <c:pt idx="75">
                  <c:v>96.125270063815236</c:v>
                </c:pt>
                <c:pt idx="76">
                  <c:v>96.192829750179754</c:v>
                </c:pt>
                <c:pt idx="77">
                  <c:v>96.238815621651611</c:v>
                </c:pt>
                <c:pt idx="78">
                  <c:v>96.326679778153448</c:v>
                </c:pt>
                <c:pt idx="79">
                  <c:v>96.602114638810619</c:v>
                </c:pt>
                <c:pt idx="80">
                  <c:v>96.771893558510428</c:v>
                </c:pt>
                <c:pt idx="81">
                  <c:v>96.934644846134191</c:v>
                </c:pt>
                <c:pt idx="82">
                  <c:v>96.972877195301976</c:v>
                </c:pt>
                <c:pt idx="83">
                  <c:v>97.24809613455021</c:v>
                </c:pt>
                <c:pt idx="84">
                  <c:v>97.629474693095091</c:v>
                </c:pt>
                <c:pt idx="85">
                  <c:v>97.923154043999617</c:v>
                </c:pt>
                <c:pt idx="86">
                  <c:v>98.157287194768642</c:v>
                </c:pt>
                <c:pt idx="87">
                  <c:v>98.388049847348682</c:v>
                </c:pt>
                <c:pt idx="88">
                  <c:v>98.672875775615282</c:v>
                </c:pt>
                <c:pt idx="89">
                  <c:v>98.932689545169922</c:v>
                </c:pt>
                <c:pt idx="90">
                  <c:v>99.20261568577375</c:v>
                </c:pt>
                <c:pt idx="91">
                  <c:v>99.31194571661986</c:v>
                </c:pt>
                <c:pt idx="92">
                  <c:v>99.378901682165633</c:v>
                </c:pt>
                <c:pt idx="93">
                  <c:v>99.485325762563022</c:v>
                </c:pt>
                <c:pt idx="94">
                  <c:v>99.609605806319152</c:v>
                </c:pt>
                <c:pt idx="95">
                  <c:v>99.646574614914698</c:v>
                </c:pt>
                <c:pt idx="96">
                  <c:v>99.676738448579655</c:v>
                </c:pt>
                <c:pt idx="97">
                  <c:v>99.683562835186223</c:v>
                </c:pt>
                <c:pt idx="98">
                  <c:v>99.71867319158072</c:v>
                </c:pt>
                <c:pt idx="99">
                  <c:v>99.704719123447617</c:v>
                </c:pt>
                <c:pt idx="100">
                  <c:v>99.74315217068353</c:v>
                </c:pt>
                <c:pt idx="101">
                  <c:v>99.768450141801594</c:v>
                </c:pt>
                <c:pt idx="102">
                  <c:v>99.787188246480511</c:v>
                </c:pt>
                <c:pt idx="103">
                  <c:v>99.804271830588803</c:v>
                </c:pt>
                <c:pt idx="104">
                  <c:v>99.835754423034288</c:v>
                </c:pt>
                <c:pt idx="105">
                  <c:v>99.847157535325522</c:v>
                </c:pt>
                <c:pt idx="106">
                  <c:v>99.879960672037441</c:v>
                </c:pt>
                <c:pt idx="107">
                  <c:v>99.894537658779171</c:v>
                </c:pt>
                <c:pt idx="108">
                  <c:v>99.883196308405942</c:v>
                </c:pt>
                <c:pt idx="109">
                  <c:v>99.892500200089586</c:v>
                </c:pt>
                <c:pt idx="110">
                  <c:v>99.904731732466686</c:v>
                </c:pt>
              </c:numCache>
            </c:numRef>
          </c:val>
          <c:smooth val="0"/>
        </c:ser>
        <c:ser>
          <c:idx val="1"/>
          <c:order val="1"/>
          <c:tx>
            <c:strRef>
              <c:f>'chart for WG'!$DM$3</c:f>
              <c:strCache>
                <c:ptCount val="1"/>
                <c:pt idx="0">
                  <c:v>3Q20</c:v>
                </c:pt>
              </c:strCache>
            </c:strRef>
          </c:tx>
          <c:spPr>
            <a:ln w="28575">
              <a:solidFill>
                <a:srgbClr val="CFBD9B"/>
              </a:solidFill>
              <a:prstDash val="solid"/>
            </a:ln>
          </c:spPr>
          <c:marker>
            <c:symbol val="none"/>
          </c:marker>
          <c:cat>
            <c:strRef>
              <c:f>'chart for WG'!$CQ$4:$CQ$114</c:f>
              <c:strCache>
                <c:ptCount val="111"/>
                <c:pt idx="0">
                  <c:v>-3 mo</c:v>
                </c:pt>
                <c:pt idx="22">
                  <c:v>-2 mo</c:v>
                </c:pt>
                <c:pt idx="44">
                  <c:v>-1 mo</c:v>
                </c:pt>
                <c:pt idx="66">
                  <c:v>Qtr end</c:v>
                </c:pt>
                <c:pt idx="88">
                  <c:v>+1 mo</c:v>
                </c:pt>
                <c:pt idx="110">
                  <c:v>+2 mo</c:v>
                </c:pt>
              </c:strCache>
            </c:strRef>
          </c:cat>
          <c:val>
            <c:numRef>
              <c:f>'chart for WG'!$DM$4:$DM$114</c:f>
              <c:numCache>
                <c:formatCode>_(* #,##0.00_);_(* \(#,##0.00\);_(* "-"??_);_(@_)</c:formatCode>
                <c:ptCount val="111"/>
                <c:pt idx="0">
                  <c:v>100</c:v>
                </c:pt>
                <c:pt idx="1">
                  <c:v>100</c:v>
                </c:pt>
                <c:pt idx="2">
                  <c:v>100.28726460261733</c:v>
                </c:pt>
                <c:pt idx="3">
                  <c:v>100.28726460261733</c:v>
                </c:pt>
                <c:pt idx="4">
                  <c:v>100.47877433769553</c:v>
                </c:pt>
                <c:pt idx="5">
                  <c:v>100.51069262687521</c:v>
                </c:pt>
                <c:pt idx="6">
                  <c:v>100.44685604851581</c:v>
                </c:pt>
                <c:pt idx="7">
                  <c:v>100.5106926268752</c:v>
                </c:pt>
                <c:pt idx="8">
                  <c:v>100.9256303862113</c:v>
                </c:pt>
                <c:pt idx="9">
                  <c:v>100.8937120970316</c:v>
                </c:pt>
                <c:pt idx="10">
                  <c:v>101.0533035429301</c:v>
                </c:pt>
                <c:pt idx="11">
                  <c:v>101.0852218321098</c:v>
                </c:pt>
                <c:pt idx="12">
                  <c:v>101.18097669964889</c:v>
                </c:pt>
                <c:pt idx="13">
                  <c:v>101.27673156718799</c:v>
                </c:pt>
                <c:pt idx="14">
                  <c:v>101.30864985636768</c:v>
                </c:pt>
                <c:pt idx="15">
                  <c:v>101.46824130226618</c:v>
                </c:pt>
                <c:pt idx="16">
                  <c:v>101.56399616980529</c:v>
                </c:pt>
                <c:pt idx="17">
                  <c:v>101.85126077242261</c:v>
                </c:pt>
                <c:pt idx="18">
                  <c:v>102.29811682093839</c:v>
                </c:pt>
                <c:pt idx="19">
                  <c:v>102.0746887966805</c:v>
                </c:pt>
                <c:pt idx="20">
                  <c:v>102.04277050750079</c:v>
                </c:pt>
                <c:pt idx="21">
                  <c:v>102.1704436642196</c:v>
                </c:pt>
                <c:pt idx="22">
                  <c:v>102.33003511011813</c:v>
                </c:pt>
                <c:pt idx="23">
                  <c:v>102.55346313437603</c:v>
                </c:pt>
                <c:pt idx="24">
                  <c:v>103.41525694222793</c:v>
                </c:pt>
                <c:pt idx="25">
                  <c:v>103.51101180976704</c:v>
                </c:pt>
                <c:pt idx="26">
                  <c:v>103.79827641238435</c:v>
                </c:pt>
                <c:pt idx="27">
                  <c:v>103.63868496648584</c:v>
                </c:pt>
                <c:pt idx="28">
                  <c:v>103.44717523140763</c:v>
                </c:pt>
                <c:pt idx="29">
                  <c:v>103.28758378550913</c:v>
                </c:pt>
                <c:pt idx="30">
                  <c:v>103.19182891797003</c:v>
                </c:pt>
                <c:pt idx="31">
                  <c:v>103.15991062879033</c:v>
                </c:pt>
                <c:pt idx="32">
                  <c:v>103.12799233961063</c:v>
                </c:pt>
                <c:pt idx="33">
                  <c:v>103.03223747207153</c:v>
                </c:pt>
                <c:pt idx="34">
                  <c:v>103.06415576125121</c:v>
                </c:pt>
                <c:pt idx="35">
                  <c:v>103.12799233961063</c:v>
                </c:pt>
                <c:pt idx="36">
                  <c:v>103.19182891797001</c:v>
                </c:pt>
                <c:pt idx="37">
                  <c:v>103.25566549632943</c:v>
                </c:pt>
                <c:pt idx="38">
                  <c:v>103.41525694222791</c:v>
                </c:pt>
                <c:pt idx="39">
                  <c:v>103.44717523140761</c:v>
                </c:pt>
                <c:pt idx="40">
                  <c:v>103.44717523140761</c:v>
                </c:pt>
                <c:pt idx="41">
                  <c:v>103.47909352058734</c:v>
                </c:pt>
                <c:pt idx="42">
                  <c:v>103.47909352058734</c:v>
                </c:pt>
                <c:pt idx="43">
                  <c:v>103.51101180976703</c:v>
                </c:pt>
                <c:pt idx="44">
                  <c:v>103.57484838812644</c:v>
                </c:pt>
                <c:pt idx="45">
                  <c:v>103.57484838812644</c:v>
                </c:pt>
                <c:pt idx="46">
                  <c:v>103.57484838812644</c:v>
                </c:pt>
                <c:pt idx="47">
                  <c:v>103.57484838812644</c:v>
                </c:pt>
                <c:pt idx="48">
                  <c:v>103.60676667730613</c:v>
                </c:pt>
                <c:pt idx="49">
                  <c:v>103.60676667730613</c:v>
                </c:pt>
                <c:pt idx="50">
                  <c:v>103.63868496648583</c:v>
                </c:pt>
                <c:pt idx="51">
                  <c:v>103.63868496648583</c:v>
                </c:pt>
                <c:pt idx="52">
                  <c:v>103.70252154484523</c:v>
                </c:pt>
                <c:pt idx="53">
                  <c:v>103.83019470156403</c:v>
                </c:pt>
                <c:pt idx="54">
                  <c:v>103.89403127992342</c:v>
                </c:pt>
                <c:pt idx="55">
                  <c:v>104.05362272582192</c:v>
                </c:pt>
                <c:pt idx="56">
                  <c:v>104.05362272582192</c:v>
                </c:pt>
                <c:pt idx="57">
                  <c:v>104.34088732843921</c:v>
                </c:pt>
                <c:pt idx="58">
                  <c:v>104.40472390679861</c:v>
                </c:pt>
                <c:pt idx="59">
                  <c:v>104.37280561761891</c:v>
                </c:pt>
                <c:pt idx="60">
                  <c:v>104.2132141717204</c:v>
                </c:pt>
                <c:pt idx="61">
                  <c:v>104.40472390679861</c:v>
                </c:pt>
                <c:pt idx="62">
                  <c:v>104.62815193105652</c:v>
                </c:pt>
                <c:pt idx="63">
                  <c:v>104.69198850941592</c:v>
                </c:pt>
                <c:pt idx="64">
                  <c:v>104.69198850941592</c:v>
                </c:pt>
                <c:pt idx="65">
                  <c:v>104.81966166613475</c:v>
                </c:pt>
                <c:pt idx="66">
                  <c:v>104.85157995531445</c:v>
                </c:pt>
                <c:pt idx="67">
                  <c:v>105.04308969039263</c:v>
                </c:pt>
                <c:pt idx="68">
                  <c:v>105.04308969039263</c:v>
                </c:pt>
                <c:pt idx="69">
                  <c:v>104.94733482285355</c:v>
                </c:pt>
                <c:pt idx="70">
                  <c:v>105.10692626875203</c:v>
                </c:pt>
                <c:pt idx="71">
                  <c:v>105.23459942547083</c:v>
                </c:pt>
                <c:pt idx="72">
                  <c:v>105.23459942547083</c:v>
                </c:pt>
                <c:pt idx="73">
                  <c:v>105.68145547398663</c:v>
                </c:pt>
                <c:pt idx="74">
                  <c:v>105.93680178742423</c:v>
                </c:pt>
                <c:pt idx="75">
                  <c:v>107.14969677625284</c:v>
                </c:pt>
                <c:pt idx="76">
                  <c:v>108.07532716246412</c:v>
                </c:pt>
                <c:pt idx="77">
                  <c:v>108.58601978933933</c:v>
                </c:pt>
                <c:pt idx="78">
                  <c:v>108.58601978933933</c:v>
                </c:pt>
              </c:numCache>
            </c:numRef>
          </c:val>
          <c:smooth val="0"/>
        </c:ser>
        <c:dLbls>
          <c:showLegendKey val="0"/>
          <c:showVal val="0"/>
          <c:showCatName val="0"/>
          <c:showSerName val="0"/>
          <c:showPercent val="0"/>
          <c:showBubbleSize val="0"/>
        </c:dLbls>
        <c:marker val="1"/>
        <c:smooth val="0"/>
        <c:axId val="541848320"/>
        <c:axId val="541849856"/>
      </c:lineChart>
      <c:catAx>
        <c:axId val="541848320"/>
        <c:scaling>
          <c:orientation val="minMax"/>
        </c:scaling>
        <c:delete val="0"/>
        <c:axPos val="b"/>
        <c:numFmt formatCode="General" sourceLinked="1"/>
        <c:majorTickMark val="none"/>
        <c:minorTickMark val="none"/>
        <c:tickLblPos val="low"/>
        <c:spPr>
          <a:ln w="25400">
            <a:solidFill>
              <a:srgbClr val="000000"/>
            </a:solidFill>
            <a:prstDash val="solid"/>
          </a:ln>
        </c:spPr>
        <c:txPr>
          <a:bodyPr rot="0" vert="horz"/>
          <a:lstStyle/>
          <a:p>
            <a:pPr>
              <a:defRPr/>
            </a:pPr>
            <a:endParaRPr lang="en-US"/>
          </a:p>
        </c:txPr>
        <c:crossAx val="541849856"/>
        <c:crossesAt val="100"/>
        <c:auto val="1"/>
        <c:lblAlgn val="ctr"/>
        <c:lblOffset val="100"/>
        <c:tickLblSkip val="22"/>
        <c:tickMarkSkip val="1"/>
        <c:noMultiLvlLbl val="0"/>
      </c:catAx>
      <c:valAx>
        <c:axId val="541849856"/>
        <c:scaling>
          <c:orientation val="minMax"/>
          <c:min val="94"/>
        </c:scaling>
        <c:delete val="0"/>
        <c:axPos val="l"/>
        <c:majorGridlines>
          <c:spPr>
            <a:ln w="3175">
              <a:solidFill>
                <a:schemeClr val="tx1">
                  <a:lumMod val="50000"/>
                  <a:lumOff val="50000"/>
                </a:schemeClr>
              </a:solidFill>
              <a:prstDash val="solid"/>
            </a:ln>
          </c:spPr>
        </c:majorGridlines>
        <c:numFmt formatCode="_(* #,##0_);_(* \(#,##0\);_(* &quot;-&quot;_);_(@_)" sourceLinked="0"/>
        <c:majorTickMark val="none"/>
        <c:minorTickMark val="none"/>
        <c:tickLblPos val="nextTo"/>
        <c:spPr>
          <a:ln w="9525">
            <a:noFill/>
          </a:ln>
        </c:spPr>
        <c:txPr>
          <a:bodyPr rot="0" vert="horz"/>
          <a:lstStyle/>
          <a:p>
            <a:pPr>
              <a:defRPr/>
            </a:pPr>
            <a:endParaRPr lang="en-US"/>
          </a:p>
        </c:txPr>
        <c:crossAx val="541848320"/>
        <c:crosses val="autoZero"/>
        <c:crossBetween val="midCat"/>
      </c:valAx>
      <c:spPr>
        <a:noFill/>
        <a:ln w="25400">
          <a:noFill/>
        </a:ln>
      </c:spPr>
    </c:plotArea>
    <c:legend>
      <c:legendPos val="r"/>
      <c:layout>
        <c:manualLayout>
          <c:xMode val="edge"/>
          <c:yMode val="edge"/>
          <c:x val="7.8040244969378846E-3"/>
          <c:y val="0.83404121712169854"/>
          <c:w val="0.9921960234281485"/>
          <c:h val="0.16595878865673491"/>
        </c:manualLayout>
      </c:layout>
      <c:overlay val="0"/>
      <c:spPr>
        <a:noFill/>
        <a:ln w="25400">
          <a:noFill/>
        </a:ln>
      </c:spPr>
    </c:legend>
    <c:plotVisOnly val="1"/>
    <c:dispBlanksAs val="gap"/>
    <c:showDLblsOverMax val="0"/>
  </c:chart>
  <c:spPr>
    <a:solidFill>
      <a:srgbClr val="FFFFFF"/>
    </a:solidFill>
    <a:ln w="9525">
      <a:noFill/>
    </a:ln>
  </c:spPr>
  <c:txPr>
    <a:bodyPr/>
    <a:lstStyle/>
    <a:p>
      <a:pPr>
        <a:defRPr sz="1400" b="0" i="0" u="none" strike="noStrike" baseline="0">
          <a:solidFill>
            <a:srgbClr val="000000"/>
          </a:solidFill>
          <a:latin typeface="Frutiger 45 Light" panose="020B0603020202020204" pitchFamily="34" charset="0"/>
          <a:ea typeface="Frutiger 47 Light CN"/>
          <a:cs typeface="Frutiger 47 Light CN"/>
        </a:defRPr>
      </a:pPr>
      <a:endParaRPr lang="en-US"/>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0.60154</cdr:x>
      <cdr:y>0.05794</cdr:y>
    </cdr:from>
    <cdr:to>
      <cdr:x>0.60154</cdr:x>
      <cdr:y>0.80027</cdr:y>
    </cdr:to>
    <cdr:sp macro="" textlink="">
      <cdr:nvSpPr>
        <cdr:cNvPr id="18436" name="Line 4"/>
        <cdr:cNvSpPr>
          <a:spLocks xmlns:a="http://schemas.openxmlformats.org/drawingml/2006/main" noChangeShapeType="1"/>
        </cdr:cNvSpPr>
      </cdr:nvSpPr>
      <cdr:spPr bwMode="auto">
        <a:xfrm xmlns:a="http://schemas.openxmlformats.org/drawingml/2006/main" flipV="1">
          <a:off x="2426830" y="174799"/>
          <a:ext cx="0" cy="2199008"/>
        </a:xfrm>
        <a:prstGeom xmlns:a="http://schemas.openxmlformats.org/drawingml/2006/main" prst="line">
          <a:avLst/>
        </a:prstGeom>
        <a:noFill xmlns:a="http://schemas.openxmlformats.org/drawingml/2006/main"/>
        <a:ln xmlns:a="http://schemas.openxmlformats.org/drawingml/2006/main" w="9525">
          <a:solidFill>
            <a:srgbClr xmlns:mc="http://schemas.openxmlformats.org/markup-compatibility/2006" xmlns:a14="http://schemas.microsoft.com/office/drawing/2010/main" val="000000" mc:Ignorable="a14" a14:legacySpreadsheetColorIndex="64"/>
          </a:solidFill>
          <a:round/>
          <a:headEnd/>
          <a:tailEnd/>
        </a:ln>
        <a:extLst xmlns:a="http://schemas.openxmlformats.org/drawingml/2006/main">
          <a:ext uri="{909E8E84-426E-40DD-AFC4-6F175D3DCCD1}">
            <a14:hiddenFill xmlns:a14="http://schemas.microsoft.com/office/drawing/2010/main">
              <a:noFill/>
            </a14:hiddenFill>
          </a:ext>
        </a:extLst>
      </cdr:spPr>
      <cdr:txBody>
        <a:bodyPr xmlns:a="http://schemas.openxmlformats.org/drawingml/2006/main"/>
        <a:lstStyle xmlns:a="http://schemas.openxmlformats.org/drawingml/2006/main"/>
        <a:p xmlns:a="http://schemas.openxmlformats.org/drawingml/2006/main">
          <a:endParaRPr lang="en-US"/>
        </a:p>
      </cdr:txBody>
    </cdr:sp>
  </cdr:relSizeAnchor>
  <cdr:relSizeAnchor xmlns:cdr="http://schemas.openxmlformats.org/drawingml/2006/chartDrawing">
    <cdr:from>
      <cdr:x>0.60154</cdr:x>
      <cdr:y>0.05794</cdr:y>
    </cdr:from>
    <cdr:to>
      <cdr:x>0.60154</cdr:x>
      <cdr:y>0.75794</cdr:y>
    </cdr:to>
    <cdr:sp macro="" textlink="">
      <cdr:nvSpPr>
        <cdr:cNvPr id="2" name="Line 4"/>
        <cdr:cNvSpPr>
          <a:spLocks xmlns:a="http://schemas.openxmlformats.org/drawingml/2006/main" noChangeShapeType="1"/>
        </cdr:cNvSpPr>
      </cdr:nvSpPr>
      <cdr:spPr bwMode="auto">
        <a:xfrm xmlns:a="http://schemas.openxmlformats.org/drawingml/2006/main" flipV="1">
          <a:off x="2643437" y="211920"/>
          <a:ext cx="0" cy="2560320"/>
        </a:xfrm>
        <a:prstGeom xmlns:a="http://schemas.openxmlformats.org/drawingml/2006/main" prst="line">
          <a:avLst/>
        </a:prstGeom>
        <a:noFill xmlns:a="http://schemas.openxmlformats.org/drawingml/2006/main"/>
        <a:ln xmlns:a="http://schemas.openxmlformats.org/drawingml/2006/main" w="9525">
          <a:solidFill>
            <a:srgbClr xmlns:mc="http://schemas.openxmlformats.org/markup-compatibility/2006" xmlns:a14="http://schemas.microsoft.com/office/drawing/2010/main" val="000000" mc:Ignorable="a14" a14:legacySpreadsheetColorIndex="64"/>
          </a:solidFill>
          <a:round/>
          <a:headEnd/>
          <a:tailEnd/>
        </a:ln>
        <a:extLst xmlns:a="http://schemas.openxmlformats.org/drawingml/2006/main">
          <a:ext uri="{909E8E84-426E-40DD-AFC4-6F175D3DCCD1}">
            <a14:hiddenFill xmlns:a14="http://schemas.microsoft.com/office/drawing/2010/main">
              <a:noFill/>
            </a14:hiddenFill>
          </a:ext>
        </a:extLst>
      </cdr:spPr>
      <cdr:txBody>
        <a:bodyPr xmlns:a="http://schemas.openxmlformats.org/drawingml/2006/main"/>
        <a:lstStyle xmlns:a="http://schemas.openxmlformats.org/drawingml/2006/main"/>
        <a:p xmlns:a="http://schemas.openxmlformats.org/drawingml/2006/main">
          <a:endParaRPr lang="en-US"/>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42" name="Rectangle 2"/>
          <p:cNvSpPr>
            <a:spLocks noGrp="1" noChangeArrowheads="1"/>
          </p:cNvSpPr>
          <p:nvPr>
            <p:ph type="hdr" sz="quarter"/>
          </p:nvPr>
        </p:nvSpPr>
        <p:spPr bwMode="auto">
          <a:xfrm>
            <a:off x="0"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3" name="Rectangle 3"/>
          <p:cNvSpPr>
            <a:spLocks noGrp="1" noChangeArrowheads="1"/>
          </p:cNvSpPr>
          <p:nvPr>
            <p:ph type="dt" sz="quarter" idx="1"/>
          </p:nvPr>
        </p:nvSpPr>
        <p:spPr bwMode="auto">
          <a:xfrm>
            <a:off x="6834593"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algn="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4" name="Rectangle 4"/>
          <p:cNvSpPr>
            <a:spLocks noGrp="1" noChangeArrowheads="1"/>
          </p:cNvSpPr>
          <p:nvPr>
            <p:ph type="ftr" sz="quarter" idx="2"/>
          </p:nvPr>
        </p:nvSpPr>
        <p:spPr bwMode="auto">
          <a:xfrm>
            <a:off x="0" y="9704623"/>
            <a:ext cx="65"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5" name="Rectangle 5"/>
          <p:cNvSpPr>
            <a:spLocks noGrp="1" noChangeArrowheads="1"/>
          </p:cNvSpPr>
          <p:nvPr>
            <p:ph type="sldNum" sz="quarter" idx="3"/>
          </p:nvPr>
        </p:nvSpPr>
        <p:spPr bwMode="auto">
          <a:xfrm>
            <a:off x="6647105" y="9704623"/>
            <a:ext cx="187552"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algn="r" defTabSz="885825">
              <a:defRPr sz="1200">
                <a:latin typeface="Arial Unicode MS" pitchFamily="34" charset="-128"/>
                <a:ea typeface="Arial Unicode MS" pitchFamily="34" charset="-128"/>
                <a:cs typeface="Arial Unicode MS" pitchFamily="34" charset="-128"/>
              </a:defRPr>
            </a:lvl1pPr>
          </a:lstStyle>
          <a:p>
            <a:fld id="{23696B7D-EF83-44B5-82B1-48F110CC46E5}" type="slidenum">
              <a:rPr lang="zh-TW" altLang="en-US"/>
              <a:pPr/>
              <a:t>‹#›</a:t>
            </a:fld>
            <a:endParaRPr lang="en-US" altLang="zh-TW" dirty="0"/>
          </a:p>
        </p:txBody>
      </p:sp>
    </p:spTree>
    <p:extLst>
      <p:ext uri="{BB962C8B-B14F-4D97-AF65-F5344CB8AC3E}">
        <p14:creationId xmlns:p14="http://schemas.microsoft.com/office/powerpoint/2010/main" val="24845922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4" name="Rectangle 4"/>
          <p:cNvSpPr>
            <a:spLocks noGrp="1" noRot="1" noChangeAspect="1" noChangeArrowheads="1" noTextEdit="1"/>
          </p:cNvSpPr>
          <p:nvPr>
            <p:ph type="sldImg" idx="2"/>
          </p:nvPr>
        </p:nvSpPr>
        <p:spPr bwMode="auto">
          <a:xfrm>
            <a:off x="-165100" y="274638"/>
            <a:ext cx="5056188" cy="2844800"/>
          </a:xfrm>
          <a:prstGeom prst="rect">
            <a:avLst/>
          </a:prstGeom>
          <a:noFill/>
          <a:ln w="9525">
            <a:solidFill>
              <a:srgbClr val="000000"/>
            </a:solidFill>
            <a:miter lim="800000"/>
            <a:headEnd/>
            <a:tailEnd/>
          </a:ln>
          <a:effectLst/>
        </p:spPr>
      </p:sp>
      <p:sp>
        <p:nvSpPr>
          <p:cNvPr id="10245" name="Rectangle 5"/>
          <p:cNvSpPr>
            <a:spLocks noGrp="1" noChangeArrowheads="1"/>
          </p:cNvSpPr>
          <p:nvPr>
            <p:ph type="body" sz="quarter" idx="3"/>
          </p:nvPr>
        </p:nvSpPr>
        <p:spPr bwMode="auto">
          <a:xfrm>
            <a:off x="667594" y="3493932"/>
            <a:ext cx="5820040" cy="5684006"/>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altLang="zh-TW" dirty="0" smtClean="0"/>
              <a:t>Click to edit Master text styles</a:t>
            </a:r>
          </a:p>
          <a:p>
            <a:pPr lvl="1"/>
            <a:r>
              <a:rPr lang="en-US" altLang="zh-TW" dirty="0" smtClean="0"/>
              <a:t>Second level</a:t>
            </a:r>
          </a:p>
          <a:p>
            <a:pPr lvl="2"/>
            <a:r>
              <a:rPr lang="en-US" altLang="zh-TW" dirty="0" smtClean="0"/>
              <a:t>Third level</a:t>
            </a:r>
          </a:p>
          <a:p>
            <a:pPr lvl="3"/>
            <a:r>
              <a:rPr lang="en-US" altLang="zh-TW" dirty="0" smtClean="0"/>
              <a:t>Fourth level</a:t>
            </a:r>
          </a:p>
          <a:p>
            <a:pPr lvl="4"/>
            <a:r>
              <a:rPr lang="en-US" altLang="zh-TW" dirty="0" smtClean="0"/>
              <a:t>Fifth level</a:t>
            </a:r>
          </a:p>
        </p:txBody>
      </p:sp>
      <p:sp>
        <p:nvSpPr>
          <p:cNvPr id="10247" name="Rectangle 7"/>
          <p:cNvSpPr>
            <a:spLocks noGrp="1" noChangeArrowheads="1"/>
          </p:cNvSpPr>
          <p:nvPr>
            <p:ph type="sldNum" sz="quarter" idx="5"/>
          </p:nvPr>
        </p:nvSpPr>
        <p:spPr bwMode="auto">
          <a:xfrm>
            <a:off x="3716112" y="9432598"/>
            <a:ext cx="2973823" cy="446504"/>
          </a:xfrm>
          <a:prstGeom prst="rect">
            <a:avLst/>
          </a:prstGeom>
          <a:noFill/>
          <a:ln w="9525">
            <a:noFill/>
            <a:miter lim="800000"/>
            <a:headEnd/>
            <a:tailEnd/>
          </a:ln>
          <a:effectLst/>
        </p:spPr>
        <p:txBody>
          <a:bodyPr vert="horz" wrap="square" lIns="19980" tIns="0" rIns="19980" bIns="0" numCol="1" anchor="b" anchorCtr="0" compatLnSpc="1">
            <a:prstTxWarp prst="textNoShape">
              <a:avLst/>
            </a:prstTxWarp>
          </a:bodyPr>
          <a:lstStyle>
            <a:lvl1pPr algn="r" defTabSz="950913">
              <a:spcBef>
                <a:spcPct val="0"/>
              </a:spcBef>
              <a:defRPr sz="1100">
                <a:ea typeface="Arial Unicode MS" pitchFamily="34" charset="-128"/>
                <a:cs typeface="Arial Unicode MS" pitchFamily="34" charset="-128"/>
              </a:defRPr>
            </a:lvl1pPr>
          </a:lstStyle>
          <a:p>
            <a:fld id="{2A45EEF0-2412-4E74-8042-71FA5C916756}" type="slidenum">
              <a:rPr lang="zh-TW" altLang="en-US"/>
              <a:pPr/>
              <a:t>‹#›</a:t>
            </a:fld>
            <a:endParaRPr lang="en-US" altLang="zh-TW" dirty="0"/>
          </a:p>
        </p:txBody>
      </p:sp>
      <p:sp>
        <p:nvSpPr>
          <p:cNvPr id="10248" name="Line 8"/>
          <p:cNvSpPr>
            <a:spLocks noChangeShapeType="1"/>
          </p:cNvSpPr>
          <p:nvPr/>
        </p:nvSpPr>
        <p:spPr bwMode="gray">
          <a:xfrm>
            <a:off x="667593" y="3346230"/>
            <a:ext cx="5795142" cy="0"/>
          </a:xfrm>
          <a:prstGeom prst="line">
            <a:avLst/>
          </a:prstGeom>
          <a:noFill/>
          <a:ln w="25400">
            <a:solidFill>
              <a:schemeClr val="bg2"/>
            </a:solidFill>
            <a:round/>
            <a:headEnd type="none" w="sm" len="sm"/>
            <a:tailEnd type="none" w="sm" len="sm"/>
          </a:ln>
          <a:effectLst/>
        </p:spPr>
        <p:txBody>
          <a:bodyPr wrap="none" anchor="ctr"/>
          <a:lstStyle/>
          <a:p>
            <a:endParaRPr lang="en-US" dirty="0"/>
          </a:p>
        </p:txBody>
      </p:sp>
    </p:spTree>
    <p:extLst>
      <p:ext uri="{BB962C8B-B14F-4D97-AF65-F5344CB8AC3E}">
        <p14:creationId xmlns:p14="http://schemas.microsoft.com/office/powerpoint/2010/main" val="575836602"/>
      </p:ext>
    </p:extLst>
  </p:cSld>
  <p:clrMap bg1="lt1" tx1="dk1" bg2="lt2" tx2="dk2" accent1="accent1" accent2="accent2" accent3="accent3" accent4="accent4" accent5="accent5" accent6="accent6" hlink="hlink" folHlink="folHlink"/>
  <p:notesStyle>
    <a:lvl1pPr marL="258059" indent="-258059" algn="l" rtl="0" eaLnBrk="0" fontAlgn="base" hangingPunct="0">
      <a:spcBef>
        <a:spcPct val="30000"/>
      </a:spcBef>
      <a:spcAft>
        <a:spcPct val="0"/>
      </a:spcAft>
      <a:buClr>
        <a:srgbClr val="FF0000"/>
      </a:buClr>
      <a:buSzPct val="100000"/>
      <a:buFont typeface="Frutiger 55 Roman" pitchFamily="34" charset="0"/>
      <a:buChar char="•"/>
      <a:defRPr sz="1600" kern="1200">
        <a:solidFill>
          <a:schemeClr val="tx1"/>
        </a:solidFill>
        <a:latin typeface="Frutiger 55 Roman" pitchFamily="34" charset="0"/>
        <a:ea typeface="+mn-ea"/>
        <a:cs typeface="+mn-cs"/>
      </a:defRPr>
    </a:lvl1pPr>
    <a:lvl2pPr marL="750906" indent="-239021" algn="l" rtl="0" eaLnBrk="0" fontAlgn="base" hangingPunct="0">
      <a:spcBef>
        <a:spcPct val="30000"/>
      </a:spcBef>
      <a:spcAft>
        <a:spcPct val="0"/>
      </a:spcAft>
      <a:buSzPct val="80000"/>
      <a:buChar char="—"/>
      <a:defRPr sz="1600" kern="1200">
        <a:solidFill>
          <a:schemeClr val="tx1"/>
        </a:solidFill>
        <a:latin typeface="Frutiger 55 Roman" pitchFamily="34" charset="0"/>
        <a:ea typeface="+mn-ea"/>
        <a:cs typeface="+mn-cs"/>
      </a:defRPr>
    </a:lvl2pPr>
    <a:lvl3pPr marL="1262788" indent="-258059" algn="l" rtl="0" eaLnBrk="0" fontAlgn="base" hangingPunct="0">
      <a:spcBef>
        <a:spcPct val="30000"/>
      </a:spcBef>
      <a:spcAft>
        <a:spcPct val="0"/>
      </a:spcAft>
      <a:buSzPct val="85000"/>
      <a:buChar char="–"/>
      <a:defRPr sz="1600" kern="1200">
        <a:solidFill>
          <a:schemeClr val="tx1"/>
        </a:solidFill>
        <a:latin typeface="Frutiger 55 Roman" pitchFamily="34" charset="0"/>
        <a:ea typeface="+mn-ea"/>
        <a:cs typeface="+mn-cs"/>
      </a:defRPr>
    </a:lvl3pPr>
    <a:lvl4pPr marL="1787365" indent="-270748" algn="l" rtl="0" eaLnBrk="0" fontAlgn="base" hangingPunct="0">
      <a:spcBef>
        <a:spcPct val="30000"/>
      </a:spcBef>
      <a:spcAft>
        <a:spcPct val="0"/>
      </a:spcAft>
      <a:buSzPct val="85000"/>
      <a:buChar char="–"/>
      <a:defRPr sz="1600" kern="1200">
        <a:solidFill>
          <a:schemeClr val="tx1"/>
        </a:solidFill>
        <a:latin typeface="Frutiger 55 Roman" pitchFamily="34" charset="0"/>
        <a:ea typeface="+mn-ea"/>
        <a:cs typeface="+mn-cs"/>
      </a:defRPr>
    </a:lvl4pPr>
    <a:lvl5pPr marL="2280214" indent="-239021" algn="l" rtl="0" eaLnBrk="0" fontAlgn="base" hangingPunct="0">
      <a:spcBef>
        <a:spcPct val="30000"/>
      </a:spcBef>
      <a:spcAft>
        <a:spcPct val="0"/>
      </a:spcAft>
      <a:buSzPct val="85000"/>
      <a:buChar char="–"/>
      <a:defRPr sz="1600" kern="1200">
        <a:solidFill>
          <a:schemeClr val="tx1"/>
        </a:solidFill>
        <a:latin typeface="Frutiger 55 Roman" pitchFamily="34" charset="0"/>
        <a:ea typeface="+mn-ea"/>
        <a:cs typeface="+mn-cs"/>
      </a:defRPr>
    </a:lvl5pPr>
    <a:lvl6pPr marL="3045923" algn="l" defTabSz="1218370" rtl="0" eaLnBrk="1" latinLnBrk="0" hangingPunct="1">
      <a:defRPr sz="1600" kern="1200">
        <a:solidFill>
          <a:schemeClr val="tx1"/>
        </a:solidFill>
        <a:latin typeface="+mn-lt"/>
        <a:ea typeface="+mn-ea"/>
        <a:cs typeface="+mn-cs"/>
      </a:defRPr>
    </a:lvl6pPr>
    <a:lvl7pPr marL="3655109" algn="l" defTabSz="1218370" rtl="0" eaLnBrk="1" latinLnBrk="0" hangingPunct="1">
      <a:defRPr sz="1600" kern="1200">
        <a:solidFill>
          <a:schemeClr val="tx1"/>
        </a:solidFill>
        <a:latin typeface="+mn-lt"/>
        <a:ea typeface="+mn-ea"/>
        <a:cs typeface="+mn-cs"/>
      </a:defRPr>
    </a:lvl7pPr>
    <a:lvl8pPr marL="4264293" algn="l" defTabSz="1218370" rtl="0" eaLnBrk="1" latinLnBrk="0" hangingPunct="1">
      <a:defRPr sz="1600" kern="1200">
        <a:solidFill>
          <a:schemeClr val="tx1"/>
        </a:solidFill>
        <a:latin typeface="+mn-lt"/>
        <a:ea typeface="+mn-ea"/>
        <a:cs typeface="+mn-cs"/>
      </a:defRPr>
    </a:lvl8pPr>
    <a:lvl9pPr marL="4873476" algn="l" defTabSz="121837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3</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71613" y="342900"/>
            <a:ext cx="6318251" cy="3556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2654372" y="11790756"/>
            <a:ext cx="2124159" cy="558130"/>
          </a:xfrm>
          <a:prstGeom prst="rect">
            <a:avLst/>
          </a:prstGeom>
        </p:spPr>
        <p:txBody>
          <a:bodyPr/>
          <a:lstStyle/>
          <a:p>
            <a:fld id="{2A45EEF0-2412-4E74-8042-71FA5C916756}" type="slidenum">
              <a:rPr altLang="zh-TW" smtClean="0">
                <a:solidFill>
                  <a:prstClr val="black"/>
                </a:solidFill>
              </a:rPr>
              <a:pPr/>
              <a:t>18</a:t>
            </a:fld>
            <a:endParaRPr altLang="zh-TW" dirty="0">
              <a:solidFill>
                <a:prstClr val="black"/>
              </a:solidFill>
            </a:endParaRPr>
          </a:p>
        </p:txBody>
      </p:sp>
    </p:spTree>
    <p:extLst>
      <p:ext uri="{BB962C8B-B14F-4D97-AF65-F5344CB8AC3E}">
        <p14:creationId xmlns:p14="http://schemas.microsoft.com/office/powerpoint/2010/main" val="10437202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20</a:t>
            </a:fld>
            <a:endParaRPr lang="en-US" altLang="zh-TW" dirty="0"/>
          </a:p>
        </p:txBody>
      </p:sp>
    </p:spTree>
    <p:extLst>
      <p:ext uri="{BB962C8B-B14F-4D97-AF65-F5344CB8AC3E}">
        <p14:creationId xmlns:p14="http://schemas.microsoft.com/office/powerpoint/2010/main" val="29571621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4</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5</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6</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60425" y="193675"/>
            <a:ext cx="8516938" cy="479107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a:xfrm>
            <a:off x="3716114" y="9432600"/>
            <a:ext cx="2973823" cy="446503"/>
          </a:xfrm>
          <a:prstGeom prst="rect">
            <a:avLst/>
          </a:prstGeom>
        </p:spPr>
        <p:txBody>
          <a:bodyPr/>
          <a:lstStyle/>
          <a:p>
            <a:fld id="{2A45EEF0-2412-4E74-8042-71FA5C916756}" type="slidenum">
              <a:rPr lang="zh-TW" altLang="en-US" smtClean="0">
                <a:solidFill>
                  <a:prstClr val="black"/>
                </a:solidFill>
              </a:rPr>
              <a:pPr/>
              <a:t>8</a:t>
            </a:fld>
            <a:endParaRPr altLang="zh-TW">
              <a:solidFill>
                <a:prstClr val="black"/>
              </a:solidFill>
            </a:endParaRPr>
          </a:p>
        </p:txBody>
      </p:sp>
    </p:spTree>
    <p:extLst>
      <p:ext uri="{BB962C8B-B14F-4D97-AF65-F5344CB8AC3E}">
        <p14:creationId xmlns:p14="http://schemas.microsoft.com/office/powerpoint/2010/main" val="26969764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smtClean="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9</a:t>
            </a:fld>
            <a:endParaRPr lang="en-US" altLang="zh-TW" dirty="0"/>
          </a:p>
        </p:txBody>
      </p:sp>
    </p:spTree>
    <p:extLst>
      <p:ext uri="{BB962C8B-B14F-4D97-AF65-F5344CB8AC3E}">
        <p14:creationId xmlns:p14="http://schemas.microsoft.com/office/powerpoint/2010/main" val="34188857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solidFill>
                  <a:prstClr val="black"/>
                </a:solidFill>
              </a:rPr>
              <a:pPr/>
              <a:t>12</a:t>
            </a:fld>
            <a:endParaRPr altLang="zh-TW" dirty="0">
              <a:solidFill>
                <a:prstClr val="black"/>
              </a:solidFill>
            </a:endParaRPr>
          </a:p>
        </p:txBody>
      </p:sp>
    </p:spTree>
    <p:extLst>
      <p:ext uri="{BB962C8B-B14F-4D97-AF65-F5344CB8AC3E}">
        <p14:creationId xmlns:p14="http://schemas.microsoft.com/office/powerpoint/2010/main" val="32958162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47838" y="373063"/>
            <a:ext cx="6853238" cy="385603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2639623" y="12789693"/>
            <a:ext cx="2112359" cy="605416"/>
          </a:xfrm>
          <a:prstGeom prst="rect">
            <a:avLst/>
          </a:prstGeom>
        </p:spPr>
        <p:txBody>
          <a:bodyPr/>
          <a:lstStyle/>
          <a:p>
            <a:fld id="{2A45EEF0-2412-4E74-8042-71FA5C916756}" type="slidenum">
              <a:rPr altLang="zh-TW" smtClean="0">
                <a:solidFill>
                  <a:prstClr val="black"/>
                </a:solidFill>
                <a:ea typeface="新細明體"/>
              </a:rPr>
              <a:pPr/>
              <a:t>16</a:t>
            </a:fld>
            <a:endParaRPr altLang="zh-TW" dirty="0">
              <a:solidFill>
                <a:prstClr val="black"/>
              </a:solidFill>
              <a:ea typeface="新細明體"/>
            </a:endParaRPr>
          </a:p>
        </p:txBody>
      </p:sp>
    </p:spTree>
    <p:extLst>
      <p:ext uri="{BB962C8B-B14F-4D97-AF65-F5344CB8AC3E}">
        <p14:creationId xmlns:p14="http://schemas.microsoft.com/office/powerpoint/2010/main" val="38469969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6050" y="258763"/>
            <a:ext cx="7370763" cy="4148137"/>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17</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10" Type="http://schemas.openxmlformats.org/officeDocument/2006/relationships/image" Target="../media/image1.emf"/><Relationship Id="rId4" Type="http://schemas.openxmlformats.org/officeDocument/2006/relationships/tags" Target="../tags/tag5.xml"/><Relationship Id="rId9"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tags" Target="../tags/tag73.xml"/><Relationship Id="rId13" Type="http://schemas.openxmlformats.org/officeDocument/2006/relationships/tags" Target="../tags/tag78.xml"/><Relationship Id="rId18" Type="http://schemas.openxmlformats.org/officeDocument/2006/relationships/image" Target="../media/image1.emf"/><Relationship Id="rId3" Type="http://schemas.openxmlformats.org/officeDocument/2006/relationships/tags" Target="../tags/tag68.xml"/><Relationship Id="rId7" Type="http://schemas.openxmlformats.org/officeDocument/2006/relationships/tags" Target="../tags/tag72.xml"/><Relationship Id="rId12" Type="http://schemas.openxmlformats.org/officeDocument/2006/relationships/tags" Target="../tags/tag77.xml"/><Relationship Id="rId17" Type="http://schemas.openxmlformats.org/officeDocument/2006/relationships/slideMaster" Target="../slideMasters/slideMaster1.xml"/><Relationship Id="rId2" Type="http://schemas.openxmlformats.org/officeDocument/2006/relationships/tags" Target="../tags/tag67.xml"/><Relationship Id="rId16" Type="http://schemas.openxmlformats.org/officeDocument/2006/relationships/tags" Target="../tags/tag81.xml"/><Relationship Id="rId1" Type="http://schemas.openxmlformats.org/officeDocument/2006/relationships/tags" Target="../tags/tag66.xml"/><Relationship Id="rId6" Type="http://schemas.openxmlformats.org/officeDocument/2006/relationships/tags" Target="../tags/tag71.xml"/><Relationship Id="rId11" Type="http://schemas.openxmlformats.org/officeDocument/2006/relationships/tags" Target="../tags/tag76.xml"/><Relationship Id="rId5" Type="http://schemas.openxmlformats.org/officeDocument/2006/relationships/tags" Target="../tags/tag70.xml"/><Relationship Id="rId15" Type="http://schemas.openxmlformats.org/officeDocument/2006/relationships/tags" Target="../tags/tag80.xml"/><Relationship Id="rId10" Type="http://schemas.openxmlformats.org/officeDocument/2006/relationships/tags" Target="../tags/tag75.xml"/><Relationship Id="rId4" Type="http://schemas.openxmlformats.org/officeDocument/2006/relationships/tags" Target="../tags/tag69.xml"/><Relationship Id="rId9" Type="http://schemas.openxmlformats.org/officeDocument/2006/relationships/tags" Target="../tags/tag74.xml"/><Relationship Id="rId14" Type="http://schemas.openxmlformats.org/officeDocument/2006/relationships/tags" Target="../tags/tag79.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89.xml"/><Relationship Id="rId13" Type="http://schemas.openxmlformats.org/officeDocument/2006/relationships/tags" Target="../tags/tag94.xml"/><Relationship Id="rId3" Type="http://schemas.openxmlformats.org/officeDocument/2006/relationships/tags" Target="../tags/tag84.xml"/><Relationship Id="rId7" Type="http://schemas.openxmlformats.org/officeDocument/2006/relationships/tags" Target="../tags/tag88.xml"/><Relationship Id="rId12" Type="http://schemas.openxmlformats.org/officeDocument/2006/relationships/tags" Target="../tags/tag93.xml"/><Relationship Id="rId2" Type="http://schemas.openxmlformats.org/officeDocument/2006/relationships/tags" Target="../tags/tag83.xml"/><Relationship Id="rId1" Type="http://schemas.openxmlformats.org/officeDocument/2006/relationships/tags" Target="../tags/tag82.xml"/><Relationship Id="rId6" Type="http://schemas.openxmlformats.org/officeDocument/2006/relationships/tags" Target="../tags/tag87.xml"/><Relationship Id="rId11" Type="http://schemas.openxmlformats.org/officeDocument/2006/relationships/tags" Target="../tags/tag92.xml"/><Relationship Id="rId5" Type="http://schemas.openxmlformats.org/officeDocument/2006/relationships/tags" Target="../tags/tag86.xml"/><Relationship Id="rId15" Type="http://schemas.openxmlformats.org/officeDocument/2006/relationships/image" Target="../media/image1.emf"/><Relationship Id="rId10" Type="http://schemas.openxmlformats.org/officeDocument/2006/relationships/tags" Target="../tags/tag91.xml"/><Relationship Id="rId4" Type="http://schemas.openxmlformats.org/officeDocument/2006/relationships/tags" Target="../tags/tag85.xml"/><Relationship Id="rId9" Type="http://schemas.openxmlformats.org/officeDocument/2006/relationships/tags" Target="../tags/tag90.xml"/><Relationship Id="rId14"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102.xml"/><Relationship Id="rId13" Type="http://schemas.openxmlformats.org/officeDocument/2006/relationships/tags" Target="../tags/tag107.xml"/><Relationship Id="rId3" Type="http://schemas.openxmlformats.org/officeDocument/2006/relationships/tags" Target="../tags/tag97.xml"/><Relationship Id="rId7" Type="http://schemas.openxmlformats.org/officeDocument/2006/relationships/tags" Target="../tags/tag101.xml"/><Relationship Id="rId12" Type="http://schemas.openxmlformats.org/officeDocument/2006/relationships/tags" Target="../tags/tag106.xml"/><Relationship Id="rId2" Type="http://schemas.openxmlformats.org/officeDocument/2006/relationships/tags" Target="../tags/tag96.xml"/><Relationship Id="rId1" Type="http://schemas.openxmlformats.org/officeDocument/2006/relationships/tags" Target="../tags/tag95.xml"/><Relationship Id="rId6" Type="http://schemas.openxmlformats.org/officeDocument/2006/relationships/tags" Target="../tags/tag100.xml"/><Relationship Id="rId11" Type="http://schemas.openxmlformats.org/officeDocument/2006/relationships/tags" Target="../tags/tag105.xml"/><Relationship Id="rId5" Type="http://schemas.openxmlformats.org/officeDocument/2006/relationships/tags" Target="../tags/tag99.xml"/><Relationship Id="rId15" Type="http://schemas.openxmlformats.org/officeDocument/2006/relationships/image" Target="../media/image1.emf"/><Relationship Id="rId10" Type="http://schemas.openxmlformats.org/officeDocument/2006/relationships/tags" Target="../tags/tag104.xml"/><Relationship Id="rId4" Type="http://schemas.openxmlformats.org/officeDocument/2006/relationships/tags" Target="../tags/tag98.xml"/><Relationship Id="rId9" Type="http://schemas.openxmlformats.org/officeDocument/2006/relationships/tags" Target="../tags/tag103.xml"/><Relationship Id="rId14"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115.xml"/><Relationship Id="rId13" Type="http://schemas.openxmlformats.org/officeDocument/2006/relationships/tags" Target="../tags/tag120.xml"/><Relationship Id="rId18" Type="http://schemas.openxmlformats.org/officeDocument/2006/relationships/tags" Target="../tags/tag125.xml"/><Relationship Id="rId3" Type="http://schemas.openxmlformats.org/officeDocument/2006/relationships/tags" Target="../tags/tag110.xml"/><Relationship Id="rId21" Type="http://schemas.openxmlformats.org/officeDocument/2006/relationships/tags" Target="../tags/tag128.xml"/><Relationship Id="rId7" Type="http://schemas.openxmlformats.org/officeDocument/2006/relationships/tags" Target="../tags/tag114.xml"/><Relationship Id="rId12" Type="http://schemas.openxmlformats.org/officeDocument/2006/relationships/tags" Target="../tags/tag119.xml"/><Relationship Id="rId17" Type="http://schemas.openxmlformats.org/officeDocument/2006/relationships/tags" Target="../tags/tag124.xml"/><Relationship Id="rId2" Type="http://schemas.openxmlformats.org/officeDocument/2006/relationships/tags" Target="../tags/tag109.xml"/><Relationship Id="rId16" Type="http://schemas.openxmlformats.org/officeDocument/2006/relationships/tags" Target="../tags/tag123.xml"/><Relationship Id="rId20" Type="http://schemas.openxmlformats.org/officeDocument/2006/relationships/tags" Target="../tags/tag127.xml"/><Relationship Id="rId1" Type="http://schemas.openxmlformats.org/officeDocument/2006/relationships/tags" Target="../tags/tag108.xml"/><Relationship Id="rId6" Type="http://schemas.openxmlformats.org/officeDocument/2006/relationships/tags" Target="../tags/tag113.xml"/><Relationship Id="rId11" Type="http://schemas.openxmlformats.org/officeDocument/2006/relationships/tags" Target="../tags/tag118.xml"/><Relationship Id="rId24" Type="http://schemas.openxmlformats.org/officeDocument/2006/relationships/image" Target="../media/image1.emf"/><Relationship Id="rId5" Type="http://schemas.openxmlformats.org/officeDocument/2006/relationships/tags" Target="../tags/tag112.xml"/><Relationship Id="rId15" Type="http://schemas.openxmlformats.org/officeDocument/2006/relationships/tags" Target="../tags/tag122.xml"/><Relationship Id="rId23" Type="http://schemas.openxmlformats.org/officeDocument/2006/relationships/slideMaster" Target="../slideMasters/slideMaster1.xml"/><Relationship Id="rId10" Type="http://schemas.openxmlformats.org/officeDocument/2006/relationships/tags" Target="../tags/tag117.xml"/><Relationship Id="rId19" Type="http://schemas.openxmlformats.org/officeDocument/2006/relationships/tags" Target="../tags/tag126.xml"/><Relationship Id="rId4" Type="http://schemas.openxmlformats.org/officeDocument/2006/relationships/tags" Target="../tags/tag111.xml"/><Relationship Id="rId9" Type="http://schemas.openxmlformats.org/officeDocument/2006/relationships/tags" Target="../tags/tag116.xml"/><Relationship Id="rId14" Type="http://schemas.openxmlformats.org/officeDocument/2006/relationships/tags" Target="../tags/tag121.xml"/><Relationship Id="rId22" Type="http://schemas.openxmlformats.org/officeDocument/2006/relationships/tags" Target="../tags/tag129.xml"/></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132.xml"/><Relationship Id="rId2" Type="http://schemas.openxmlformats.org/officeDocument/2006/relationships/tags" Target="../tags/tag131.xml"/><Relationship Id="rId1" Type="http://schemas.openxmlformats.org/officeDocument/2006/relationships/tags" Target="../tags/tag130.xml"/><Relationship Id="rId5" Type="http://schemas.openxmlformats.org/officeDocument/2006/relationships/image" Target="../media/image1.emf"/><Relationship Id="rId4"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135.xml"/><Relationship Id="rId2" Type="http://schemas.openxmlformats.org/officeDocument/2006/relationships/tags" Target="../tags/tag134.xml"/><Relationship Id="rId1" Type="http://schemas.openxmlformats.org/officeDocument/2006/relationships/tags" Target="../tags/tag133.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136.xml"/></Relationships>
</file>

<file path=ppt/slideLayouts/_rels/slideLayout16.xml.rels><?xml version="1.0" encoding="UTF-8" standalone="yes"?>
<Relationships xmlns="http://schemas.openxmlformats.org/package/2006/relationships"><Relationship Id="rId3" Type="http://schemas.openxmlformats.org/officeDocument/2006/relationships/tags" Target="../tags/tag139.xml"/><Relationship Id="rId2" Type="http://schemas.openxmlformats.org/officeDocument/2006/relationships/tags" Target="../tags/tag138.xml"/><Relationship Id="rId1" Type="http://schemas.openxmlformats.org/officeDocument/2006/relationships/tags" Target="../tags/tag137.xml"/><Relationship Id="rId5" Type="http://schemas.openxmlformats.org/officeDocument/2006/relationships/image" Target="../media/image1.emf"/><Relationship Id="rId4"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tags" Target="../tags/tag163.xml"/><Relationship Id="rId7" Type="http://schemas.openxmlformats.org/officeDocument/2006/relationships/image" Target="../media/image1.emf"/><Relationship Id="rId2" Type="http://schemas.openxmlformats.org/officeDocument/2006/relationships/tags" Target="../tags/tag162.xml"/><Relationship Id="rId1" Type="http://schemas.openxmlformats.org/officeDocument/2006/relationships/tags" Target="../tags/tag161.xml"/><Relationship Id="rId6" Type="http://schemas.openxmlformats.org/officeDocument/2006/relationships/slideMaster" Target="../slideMasters/slideMaster2.xml"/><Relationship Id="rId5" Type="http://schemas.openxmlformats.org/officeDocument/2006/relationships/tags" Target="../tags/tag165.xml"/><Relationship Id="rId4" Type="http://schemas.openxmlformats.org/officeDocument/2006/relationships/tags" Target="../tags/tag164.xml"/></Relationships>
</file>

<file path=ppt/slideLayouts/_rels/slideLayout18.xml.rels><?xml version="1.0" encoding="UTF-8" standalone="yes"?>
<Relationships xmlns="http://schemas.openxmlformats.org/package/2006/relationships"><Relationship Id="rId3" Type="http://schemas.openxmlformats.org/officeDocument/2006/relationships/tags" Target="../tags/tag168.xml"/><Relationship Id="rId7" Type="http://schemas.openxmlformats.org/officeDocument/2006/relationships/image" Target="../media/image1.emf"/><Relationship Id="rId2" Type="http://schemas.openxmlformats.org/officeDocument/2006/relationships/tags" Target="../tags/tag167.xml"/><Relationship Id="rId1" Type="http://schemas.openxmlformats.org/officeDocument/2006/relationships/tags" Target="../tags/tag166.xml"/><Relationship Id="rId6" Type="http://schemas.openxmlformats.org/officeDocument/2006/relationships/slideMaster" Target="../slideMasters/slideMaster2.xml"/><Relationship Id="rId5" Type="http://schemas.openxmlformats.org/officeDocument/2006/relationships/tags" Target="../tags/tag170.xml"/><Relationship Id="rId4" Type="http://schemas.openxmlformats.org/officeDocument/2006/relationships/tags" Target="../tags/tag169.xml"/></Relationships>
</file>

<file path=ppt/slideLayouts/_rels/slideLayout19.xml.rels><?xml version="1.0" encoding="UTF-8" standalone="yes"?>
<Relationships xmlns="http://schemas.openxmlformats.org/package/2006/relationships"><Relationship Id="rId3" Type="http://schemas.openxmlformats.org/officeDocument/2006/relationships/tags" Target="../tags/tag173.xml"/><Relationship Id="rId7" Type="http://schemas.openxmlformats.org/officeDocument/2006/relationships/image" Target="../media/image1.emf"/><Relationship Id="rId2" Type="http://schemas.openxmlformats.org/officeDocument/2006/relationships/tags" Target="../tags/tag172.xml"/><Relationship Id="rId1" Type="http://schemas.openxmlformats.org/officeDocument/2006/relationships/tags" Target="../tags/tag171.xml"/><Relationship Id="rId6" Type="http://schemas.openxmlformats.org/officeDocument/2006/relationships/slideMaster" Target="../slideMasters/slideMaster2.xml"/><Relationship Id="rId5" Type="http://schemas.openxmlformats.org/officeDocument/2006/relationships/tags" Target="../tags/tag175.xml"/><Relationship Id="rId4" Type="http://schemas.openxmlformats.org/officeDocument/2006/relationships/tags" Target="../tags/tag174.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1.xml"/><Relationship Id="rId1" Type="http://schemas.openxmlformats.org/officeDocument/2006/relationships/tags" Target="../tags/tag10.xml"/><Relationship Id="rId4" Type="http://schemas.openxmlformats.org/officeDocument/2006/relationships/image" Target="../media/image1.emf"/></Relationships>
</file>

<file path=ppt/slideLayouts/_rels/slideLayout20.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77.xml"/><Relationship Id="rId1" Type="http://schemas.openxmlformats.org/officeDocument/2006/relationships/tags" Target="../tags/tag176.xml"/><Relationship Id="rId4" Type="http://schemas.openxmlformats.org/officeDocument/2006/relationships/image" Target="../media/image1.emf"/></Relationships>
</file>

<file path=ppt/slideLayouts/_rels/slideLayout21.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79.xml"/><Relationship Id="rId1" Type="http://schemas.openxmlformats.org/officeDocument/2006/relationships/tags" Target="../tags/tag178.xml"/><Relationship Id="rId4" Type="http://schemas.openxmlformats.org/officeDocument/2006/relationships/image" Target="../media/image1.emf"/></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tags" Target="../tags/tag182.xml"/><Relationship Id="rId7" Type="http://schemas.openxmlformats.org/officeDocument/2006/relationships/slideMaster" Target="../slideMasters/slideMaster2.xml"/><Relationship Id="rId2" Type="http://schemas.openxmlformats.org/officeDocument/2006/relationships/tags" Target="../tags/tag181.xml"/><Relationship Id="rId1" Type="http://schemas.openxmlformats.org/officeDocument/2006/relationships/tags" Target="../tags/tag180.xml"/><Relationship Id="rId6" Type="http://schemas.openxmlformats.org/officeDocument/2006/relationships/tags" Target="../tags/tag185.xml"/><Relationship Id="rId5" Type="http://schemas.openxmlformats.org/officeDocument/2006/relationships/tags" Target="../tags/tag184.xml"/><Relationship Id="rId4" Type="http://schemas.openxmlformats.org/officeDocument/2006/relationships/tags" Target="../tags/tag183.xml"/></Relationships>
</file>

<file path=ppt/slideLayouts/_rels/slideLayout23.xml.rels><?xml version="1.0" encoding="UTF-8" standalone="yes"?>
<Relationships xmlns="http://schemas.openxmlformats.org/package/2006/relationships"><Relationship Id="rId3" Type="http://schemas.openxmlformats.org/officeDocument/2006/relationships/tags" Target="../tags/tag188.xml"/><Relationship Id="rId2" Type="http://schemas.openxmlformats.org/officeDocument/2006/relationships/tags" Target="../tags/tag187.xml"/><Relationship Id="rId1" Type="http://schemas.openxmlformats.org/officeDocument/2006/relationships/tags" Target="../tags/tag186.xml"/><Relationship Id="rId6" Type="http://schemas.openxmlformats.org/officeDocument/2006/relationships/image" Target="../media/image1.emf"/><Relationship Id="rId5" Type="http://schemas.openxmlformats.org/officeDocument/2006/relationships/slideMaster" Target="../slideMasters/slideMaster2.xml"/><Relationship Id="rId4" Type="http://schemas.openxmlformats.org/officeDocument/2006/relationships/tags" Target="../tags/tag189.xml"/></Relationships>
</file>

<file path=ppt/slideLayouts/_rels/slideLayout24.xml.rels><?xml version="1.0" encoding="UTF-8" standalone="yes"?>
<Relationships xmlns="http://schemas.openxmlformats.org/package/2006/relationships"><Relationship Id="rId3" Type="http://schemas.openxmlformats.org/officeDocument/2006/relationships/tags" Target="../tags/tag192.xml"/><Relationship Id="rId7" Type="http://schemas.openxmlformats.org/officeDocument/2006/relationships/image" Target="../media/image1.emf"/><Relationship Id="rId2" Type="http://schemas.openxmlformats.org/officeDocument/2006/relationships/tags" Target="../tags/tag191.xml"/><Relationship Id="rId1" Type="http://schemas.openxmlformats.org/officeDocument/2006/relationships/tags" Target="../tags/tag190.xml"/><Relationship Id="rId6" Type="http://schemas.openxmlformats.org/officeDocument/2006/relationships/slideMaster" Target="../slideMasters/slideMaster2.xml"/><Relationship Id="rId5" Type="http://schemas.openxmlformats.org/officeDocument/2006/relationships/tags" Target="../tags/tag194.xml"/><Relationship Id="rId4" Type="http://schemas.openxmlformats.org/officeDocument/2006/relationships/tags" Target="../tags/tag193.xml"/></Relationships>
</file>

<file path=ppt/slideLayouts/_rels/slideLayout25.xml.rels><?xml version="1.0" encoding="UTF-8" standalone="yes"?>
<Relationships xmlns="http://schemas.openxmlformats.org/package/2006/relationships"><Relationship Id="rId3" Type="http://schemas.openxmlformats.org/officeDocument/2006/relationships/tags" Target="../tags/tag197.xml"/><Relationship Id="rId7" Type="http://schemas.openxmlformats.org/officeDocument/2006/relationships/image" Target="../media/image1.emf"/><Relationship Id="rId2" Type="http://schemas.openxmlformats.org/officeDocument/2006/relationships/tags" Target="../tags/tag196.xml"/><Relationship Id="rId1" Type="http://schemas.openxmlformats.org/officeDocument/2006/relationships/tags" Target="../tags/tag195.xml"/><Relationship Id="rId6" Type="http://schemas.openxmlformats.org/officeDocument/2006/relationships/slideMaster" Target="../slideMasters/slideMaster2.xml"/><Relationship Id="rId5" Type="http://schemas.openxmlformats.org/officeDocument/2006/relationships/tags" Target="../tags/tag199.xml"/><Relationship Id="rId4" Type="http://schemas.openxmlformats.org/officeDocument/2006/relationships/tags" Target="../tags/tag198.xml"/></Relationships>
</file>

<file path=ppt/slideLayouts/_rels/slideLayout26.xml.rels><?xml version="1.0" encoding="UTF-8" standalone="yes"?>
<Relationships xmlns="http://schemas.openxmlformats.org/package/2006/relationships"><Relationship Id="rId3" Type="http://schemas.openxmlformats.org/officeDocument/2006/relationships/tags" Target="../tags/tag202.xml"/><Relationship Id="rId7" Type="http://schemas.openxmlformats.org/officeDocument/2006/relationships/image" Target="../media/image1.emf"/><Relationship Id="rId2" Type="http://schemas.openxmlformats.org/officeDocument/2006/relationships/tags" Target="../tags/tag201.xml"/><Relationship Id="rId1" Type="http://schemas.openxmlformats.org/officeDocument/2006/relationships/tags" Target="../tags/tag200.xml"/><Relationship Id="rId6" Type="http://schemas.openxmlformats.org/officeDocument/2006/relationships/slideMaster" Target="../slideMasters/slideMaster2.xml"/><Relationship Id="rId5" Type="http://schemas.openxmlformats.org/officeDocument/2006/relationships/tags" Target="../tags/tag204.xml"/><Relationship Id="rId4" Type="http://schemas.openxmlformats.org/officeDocument/2006/relationships/tags" Target="../tags/tag203.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2.xml"/><Relationship Id="rId1" Type="http://schemas.openxmlformats.org/officeDocument/2006/relationships/tags" Target="../tags/tag205.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2.xml"/><Relationship Id="rId1" Type="http://schemas.openxmlformats.org/officeDocument/2006/relationships/tags" Target="../tags/tag206.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2.xml"/><Relationship Id="rId1" Type="http://schemas.openxmlformats.org/officeDocument/2006/relationships/tags" Target="../tags/tag207.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4.xml"/><Relationship Id="rId7" Type="http://schemas.openxmlformats.org/officeDocument/2006/relationships/image" Target="../media/image1.emf"/><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Master" Target="../slideMasters/slideMaster1.xml"/><Relationship Id="rId5" Type="http://schemas.openxmlformats.org/officeDocument/2006/relationships/tags" Target="../tags/tag16.xml"/><Relationship Id="rId4" Type="http://schemas.openxmlformats.org/officeDocument/2006/relationships/tags" Target="../tags/tag15.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2.xml"/><Relationship Id="rId1" Type="http://schemas.openxmlformats.org/officeDocument/2006/relationships/tags" Target="../tags/tag208.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tags" Target="../tags/tag211.xml"/><Relationship Id="rId2" Type="http://schemas.openxmlformats.org/officeDocument/2006/relationships/tags" Target="../tags/tag210.xml"/><Relationship Id="rId1" Type="http://schemas.openxmlformats.org/officeDocument/2006/relationships/tags" Target="../tags/tag209.xml"/><Relationship Id="rId5" Type="http://schemas.openxmlformats.org/officeDocument/2006/relationships/image" Target="../media/image1.emf"/><Relationship Id="rId4"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tags" Target="../tags/tag214.xml"/><Relationship Id="rId2" Type="http://schemas.openxmlformats.org/officeDocument/2006/relationships/tags" Target="../tags/tag213.xml"/><Relationship Id="rId1" Type="http://schemas.openxmlformats.org/officeDocument/2006/relationships/tags" Target="../tags/tag212.xml"/><Relationship Id="rId5" Type="http://schemas.openxmlformats.org/officeDocument/2006/relationships/image" Target="../media/image1.emf"/><Relationship Id="rId4"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tags" Target="../tags/tag217.xml"/><Relationship Id="rId2" Type="http://schemas.openxmlformats.org/officeDocument/2006/relationships/tags" Target="../tags/tag216.xml"/><Relationship Id="rId1" Type="http://schemas.openxmlformats.org/officeDocument/2006/relationships/tags" Target="../tags/tag215.xml"/><Relationship Id="rId5" Type="http://schemas.openxmlformats.org/officeDocument/2006/relationships/image" Target="../media/image1.emf"/><Relationship Id="rId4"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tags" Target="../tags/tag220.xml"/><Relationship Id="rId2" Type="http://schemas.openxmlformats.org/officeDocument/2006/relationships/tags" Target="../tags/tag219.xml"/><Relationship Id="rId1" Type="http://schemas.openxmlformats.org/officeDocument/2006/relationships/tags" Target="../tags/tag218.xml"/><Relationship Id="rId5" Type="http://schemas.openxmlformats.org/officeDocument/2006/relationships/image" Target="../media/image1.emf"/><Relationship Id="rId4"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22.xml"/><Relationship Id="rId1" Type="http://schemas.openxmlformats.org/officeDocument/2006/relationships/tags" Target="../tags/tag221.xml"/><Relationship Id="rId4" Type="http://schemas.openxmlformats.org/officeDocument/2006/relationships/image" Target="../media/image1.emf"/></Relationships>
</file>

<file path=ppt/slideLayouts/_rels/slideLayout37.xml.rels><?xml version="1.0" encoding="UTF-8" standalone="yes"?>
<Relationships xmlns="http://schemas.openxmlformats.org/package/2006/relationships"><Relationship Id="rId3" Type="http://schemas.openxmlformats.org/officeDocument/2006/relationships/tags" Target="../tags/tag225.xml"/><Relationship Id="rId7" Type="http://schemas.openxmlformats.org/officeDocument/2006/relationships/image" Target="../media/image1.emf"/><Relationship Id="rId2" Type="http://schemas.openxmlformats.org/officeDocument/2006/relationships/tags" Target="../tags/tag224.xml"/><Relationship Id="rId1" Type="http://schemas.openxmlformats.org/officeDocument/2006/relationships/tags" Target="../tags/tag223.xml"/><Relationship Id="rId6" Type="http://schemas.openxmlformats.org/officeDocument/2006/relationships/slideMaster" Target="../slideMasters/slideMaster2.xml"/><Relationship Id="rId5" Type="http://schemas.openxmlformats.org/officeDocument/2006/relationships/tags" Target="../tags/tag227.xml"/><Relationship Id="rId4" Type="http://schemas.openxmlformats.org/officeDocument/2006/relationships/tags" Target="../tags/tag226.xml"/></Relationships>
</file>

<file path=ppt/slideLayouts/_rels/slideLayout38.xml.rels><?xml version="1.0" encoding="UTF-8" standalone="yes"?>
<Relationships xmlns="http://schemas.openxmlformats.org/package/2006/relationships"><Relationship Id="rId3" Type="http://schemas.openxmlformats.org/officeDocument/2006/relationships/tags" Target="../tags/tag230.xml"/><Relationship Id="rId7" Type="http://schemas.openxmlformats.org/officeDocument/2006/relationships/image" Target="../media/image1.emf"/><Relationship Id="rId2" Type="http://schemas.openxmlformats.org/officeDocument/2006/relationships/tags" Target="../tags/tag229.xml"/><Relationship Id="rId1" Type="http://schemas.openxmlformats.org/officeDocument/2006/relationships/tags" Target="../tags/tag228.xml"/><Relationship Id="rId6" Type="http://schemas.openxmlformats.org/officeDocument/2006/relationships/slideMaster" Target="../slideMasters/slideMaster2.xml"/><Relationship Id="rId5" Type="http://schemas.openxmlformats.org/officeDocument/2006/relationships/tags" Target="../tags/tag232.xml"/><Relationship Id="rId4" Type="http://schemas.openxmlformats.org/officeDocument/2006/relationships/tags" Target="../tags/tag231.xml"/></Relationships>
</file>

<file path=ppt/slideLayouts/_rels/slideLayout39.xml.rels><?xml version="1.0" encoding="UTF-8" standalone="yes"?>
<Relationships xmlns="http://schemas.openxmlformats.org/package/2006/relationships"><Relationship Id="rId3" Type="http://schemas.openxmlformats.org/officeDocument/2006/relationships/tags" Target="../tags/tag235.xml"/><Relationship Id="rId2" Type="http://schemas.openxmlformats.org/officeDocument/2006/relationships/tags" Target="../tags/tag234.xml"/><Relationship Id="rId1" Type="http://schemas.openxmlformats.org/officeDocument/2006/relationships/tags" Target="../tags/tag233.xml"/><Relationship Id="rId5" Type="http://schemas.openxmlformats.org/officeDocument/2006/relationships/image" Target="../media/image1.emf"/><Relationship Id="rId4"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9.xml"/><Relationship Id="rId7" Type="http://schemas.openxmlformats.org/officeDocument/2006/relationships/image" Target="../media/image1.emf"/><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Master" Target="../slideMasters/slideMaster1.xml"/><Relationship Id="rId5" Type="http://schemas.openxmlformats.org/officeDocument/2006/relationships/tags" Target="../tags/tag21.xml"/><Relationship Id="rId4" Type="http://schemas.openxmlformats.org/officeDocument/2006/relationships/tags" Target="../tags/tag20.xml"/></Relationships>
</file>

<file path=ppt/slideLayouts/_rels/slideLayout40.xml.rels><?xml version="1.0" encoding="UTF-8" standalone="yes"?>
<Relationships xmlns="http://schemas.openxmlformats.org/package/2006/relationships"><Relationship Id="rId3" Type="http://schemas.openxmlformats.org/officeDocument/2006/relationships/tags" Target="../tags/tag238.xml"/><Relationship Id="rId2" Type="http://schemas.openxmlformats.org/officeDocument/2006/relationships/tags" Target="../tags/tag237.xml"/><Relationship Id="rId1" Type="http://schemas.openxmlformats.org/officeDocument/2006/relationships/tags" Target="../tags/tag236.xml"/><Relationship Id="rId6" Type="http://schemas.openxmlformats.org/officeDocument/2006/relationships/image" Target="../media/image1.emf"/><Relationship Id="rId5" Type="http://schemas.openxmlformats.org/officeDocument/2006/relationships/slideMaster" Target="../slideMasters/slideMaster2.xml"/><Relationship Id="rId4" Type="http://schemas.openxmlformats.org/officeDocument/2006/relationships/tags" Target="../tags/tag239.xml"/></Relationships>
</file>

<file path=ppt/slideLayouts/_rels/slideLayout41.xml.rels><?xml version="1.0" encoding="UTF-8" standalone="yes"?>
<Relationships xmlns="http://schemas.openxmlformats.org/package/2006/relationships"><Relationship Id="rId3" Type="http://schemas.openxmlformats.org/officeDocument/2006/relationships/tags" Target="../tags/tag242.xml"/><Relationship Id="rId2" Type="http://schemas.openxmlformats.org/officeDocument/2006/relationships/tags" Target="../tags/tag241.xml"/><Relationship Id="rId1" Type="http://schemas.openxmlformats.org/officeDocument/2006/relationships/tags" Target="../tags/tag240.xml"/><Relationship Id="rId5" Type="http://schemas.openxmlformats.org/officeDocument/2006/relationships/image" Target="../media/image1.emf"/><Relationship Id="rId4"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tags" Target="../tags/tag245.xml"/><Relationship Id="rId2" Type="http://schemas.openxmlformats.org/officeDocument/2006/relationships/tags" Target="../tags/tag244.xml"/><Relationship Id="rId1" Type="http://schemas.openxmlformats.org/officeDocument/2006/relationships/tags" Target="../tags/tag243.xml"/><Relationship Id="rId5" Type="http://schemas.openxmlformats.org/officeDocument/2006/relationships/image" Target="../media/image1.emf"/><Relationship Id="rId4"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tags" Target="../tags/tag248.xml"/><Relationship Id="rId2" Type="http://schemas.openxmlformats.org/officeDocument/2006/relationships/tags" Target="../tags/tag247.xml"/><Relationship Id="rId1" Type="http://schemas.openxmlformats.org/officeDocument/2006/relationships/tags" Target="../tags/tag246.xml"/><Relationship Id="rId5" Type="http://schemas.openxmlformats.org/officeDocument/2006/relationships/image" Target="../media/image1.emf"/><Relationship Id="rId4"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tags" Target="../tags/tag251.xml"/><Relationship Id="rId2" Type="http://schemas.openxmlformats.org/officeDocument/2006/relationships/tags" Target="../tags/tag250.xml"/><Relationship Id="rId1" Type="http://schemas.openxmlformats.org/officeDocument/2006/relationships/tags" Target="../tags/tag249.xml"/><Relationship Id="rId5" Type="http://schemas.openxmlformats.org/officeDocument/2006/relationships/image" Target="../media/image1.emf"/><Relationship Id="rId4"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tags" Target="../tags/tag254.xml"/><Relationship Id="rId2" Type="http://schemas.openxmlformats.org/officeDocument/2006/relationships/tags" Target="../tags/tag253.xml"/><Relationship Id="rId1" Type="http://schemas.openxmlformats.org/officeDocument/2006/relationships/tags" Target="../tags/tag252.xml"/><Relationship Id="rId5" Type="http://schemas.openxmlformats.org/officeDocument/2006/relationships/image" Target="../media/image1.emf"/><Relationship Id="rId4"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tags" Target="../tags/tag257.xml"/><Relationship Id="rId2" Type="http://schemas.openxmlformats.org/officeDocument/2006/relationships/tags" Target="../tags/tag256.xml"/><Relationship Id="rId1" Type="http://schemas.openxmlformats.org/officeDocument/2006/relationships/tags" Target="../tags/tag255.xml"/><Relationship Id="rId6" Type="http://schemas.openxmlformats.org/officeDocument/2006/relationships/image" Target="../media/image1.emf"/><Relationship Id="rId5" Type="http://schemas.openxmlformats.org/officeDocument/2006/relationships/slideMaster" Target="../slideMasters/slideMaster2.xml"/><Relationship Id="rId4" Type="http://schemas.openxmlformats.org/officeDocument/2006/relationships/tags" Target="../tags/tag258.xml"/></Relationships>
</file>

<file path=ppt/slideLayouts/_rels/slideLayout47.xml.rels><?xml version="1.0" encoding="UTF-8" standalone="yes"?>
<Relationships xmlns="http://schemas.openxmlformats.org/package/2006/relationships"><Relationship Id="rId8" Type="http://schemas.openxmlformats.org/officeDocument/2006/relationships/tags" Target="../tags/tag266.xml"/><Relationship Id="rId3" Type="http://schemas.openxmlformats.org/officeDocument/2006/relationships/tags" Target="../tags/tag261.xml"/><Relationship Id="rId7" Type="http://schemas.openxmlformats.org/officeDocument/2006/relationships/tags" Target="../tags/tag265.xml"/><Relationship Id="rId2" Type="http://schemas.openxmlformats.org/officeDocument/2006/relationships/tags" Target="../tags/tag260.xml"/><Relationship Id="rId1" Type="http://schemas.openxmlformats.org/officeDocument/2006/relationships/tags" Target="../tags/tag259.xml"/><Relationship Id="rId6" Type="http://schemas.openxmlformats.org/officeDocument/2006/relationships/tags" Target="../tags/tag264.xml"/><Relationship Id="rId5" Type="http://schemas.openxmlformats.org/officeDocument/2006/relationships/tags" Target="../tags/tag263.xml"/><Relationship Id="rId10" Type="http://schemas.openxmlformats.org/officeDocument/2006/relationships/image" Target="../media/image1.emf"/><Relationship Id="rId4" Type="http://schemas.openxmlformats.org/officeDocument/2006/relationships/tags" Target="../tags/tag262.xml"/><Relationship Id="rId9"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tags" Target="../tags/tag269.xml"/><Relationship Id="rId2" Type="http://schemas.openxmlformats.org/officeDocument/2006/relationships/tags" Target="../tags/tag268.xml"/><Relationship Id="rId1" Type="http://schemas.openxmlformats.org/officeDocument/2006/relationships/tags" Target="../tags/tag267.xml"/><Relationship Id="rId6" Type="http://schemas.openxmlformats.org/officeDocument/2006/relationships/image" Target="../media/image1.emf"/><Relationship Id="rId5" Type="http://schemas.openxmlformats.org/officeDocument/2006/relationships/slideMaster" Target="../slideMasters/slideMaster2.xml"/><Relationship Id="rId4" Type="http://schemas.openxmlformats.org/officeDocument/2006/relationships/tags" Target="../tags/tag270.xml"/></Relationships>
</file>

<file path=ppt/slideLayouts/_rels/slideLayout49.xml.rels><?xml version="1.0" encoding="UTF-8" standalone="yes"?>
<Relationships xmlns="http://schemas.openxmlformats.org/package/2006/relationships"><Relationship Id="rId8" Type="http://schemas.openxmlformats.org/officeDocument/2006/relationships/slideMaster" Target="../slideMasters/slideMaster3.xml"/><Relationship Id="rId3" Type="http://schemas.openxmlformats.org/officeDocument/2006/relationships/tags" Target="../tags/tag273.xml"/><Relationship Id="rId7" Type="http://schemas.openxmlformats.org/officeDocument/2006/relationships/tags" Target="../tags/tag277.xml"/><Relationship Id="rId2" Type="http://schemas.openxmlformats.org/officeDocument/2006/relationships/tags" Target="../tags/tag272.xml"/><Relationship Id="rId1" Type="http://schemas.openxmlformats.org/officeDocument/2006/relationships/tags" Target="../tags/tag271.xml"/><Relationship Id="rId6" Type="http://schemas.openxmlformats.org/officeDocument/2006/relationships/tags" Target="../tags/tag276.xml"/><Relationship Id="rId5" Type="http://schemas.openxmlformats.org/officeDocument/2006/relationships/tags" Target="../tags/tag275.xml"/><Relationship Id="rId4" Type="http://schemas.openxmlformats.org/officeDocument/2006/relationships/tags" Target="../tags/tag274.xml"/><Relationship Id="rId9" Type="http://schemas.openxmlformats.org/officeDocument/2006/relationships/image" Target="../media/image1.emf"/></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25.xml"/></Relationships>
</file>

<file path=ppt/slideLayouts/_rels/slideLayout50.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279.xml"/><Relationship Id="rId1" Type="http://schemas.openxmlformats.org/officeDocument/2006/relationships/tags" Target="../tags/tag278.xml"/><Relationship Id="rId4" Type="http://schemas.openxmlformats.org/officeDocument/2006/relationships/image" Target="../media/image1.emf"/></Relationships>
</file>

<file path=ppt/slideLayouts/_rels/slideLayout51.xml.rels><?xml version="1.0" encoding="UTF-8" standalone="yes"?>
<Relationships xmlns="http://schemas.openxmlformats.org/package/2006/relationships"><Relationship Id="rId3" Type="http://schemas.openxmlformats.org/officeDocument/2006/relationships/tags" Target="../tags/tag282.xml"/><Relationship Id="rId2" Type="http://schemas.openxmlformats.org/officeDocument/2006/relationships/tags" Target="../tags/tag281.xml"/><Relationship Id="rId1" Type="http://schemas.openxmlformats.org/officeDocument/2006/relationships/tags" Target="../tags/tag280.xml"/><Relationship Id="rId6" Type="http://schemas.openxmlformats.org/officeDocument/2006/relationships/image" Target="../media/image1.emf"/><Relationship Id="rId5" Type="http://schemas.openxmlformats.org/officeDocument/2006/relationships/slideMaster" Target="../slideMasters/slideMaster3.xml"/><Relationship Id="rId4" Type="http://schemas.openxmlformats.org/officeDocument/2006/relationships/tags" Target="../tags/tag283.xml"/></Relationships>
</file>

<file path=ppt/slideLayouts/_rels/slideLayout52.xml.rels><?xml version="1.0" encoding="UTF-8" standalone="yes"?>
<Relationships xmlns="http://schemas.openxmlformats.org/package/2006/relationships"><Relationship Id="rId3" Type="http://schemas.openxmlformats.org/officeDocument/2006/relationships/tags" Target="../tags/tag286.xml"/><Relationship Id="rId2" Type="http://schemas.openxmlformats.org/officeDocument/2006/relationships/tags" Target="../tags/tag285.xml"/><Relationship Id="rId1" Type="http://schemas.openxmlformats.org/officeDocument/2006/relationships/tags" Target="../tags/tag284.xml"/><Relationship Id="rId6" Type="http://schemas.openxmlformats.org/officeDocument/2006/relationships/image" Target="../media/image1.emf"/><Relationship Id="rId5" Type="http://schemas.openxmlformats.org/officeDocument/2006/relationships/slideMaster" Target="../slideMasters/slideMaster3.xml"/><Relationship Id="rId4" Type="http://schemas.openxmlformats.org/officeDocument/2006/relationships/tags" Target="../tags/tag287.xml"/></Relationships>
</file>

<file path=ppt/slideLayouts/_rels/slideLayout53.xml.rels><?xml version="1.0" encoding="UTF-8" standalone="yes"?>
<Relationships xmlns="http://schemas.openxmlformats.org/package/2006/relationships"><Relationship Id="rId3" Type="http://schemas.openxmlformats.org/officeDocument/2006/relationships/tags" Target="../tags/tag290.xml"/><Relationship Id="rId2" Type="http://schemas.openxmlformats.org/officeDocument/2006/relationships/tags" Target="../tags/tag289.xml"/><Relationship Id="rId1" Type="http://schemas.openxmlformats.org/officeDocument/2006/relationships/tags" Target="../tags/tag288.xml"/><Relationship Id="rId5" Type="http://schemas.openxmlformats.org/officeDocument/2006/relationships/image" Target="../media/image1.emf"/><Relationship Id="rId4"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tags" Target="../tags/tag293.xml"/><Relationship Id="rId7" Type="http://schemas.openxmlformats.org/officeDocument/2006/relationships/slideMaster" Target="../slideMasters/slideMaster3.xml"/><Relationship Id="rId2" Type="http://schemas.openxmlformats.org/officeDocument/2006/relationships/tags" Target="../tags/tag292.xml"/><Relationship Id="rId1" Type="http://schemas.openxmlformats.org/officeDocument/2006/relationships/tags" Target="../tags/tag291.xml"/><Relationship Id="rId6" Type="http://schemas.openxmlformats.org/officeDocument/2006/relationships/tags" Target="../tags/tag296.xml"/><Relationship Id="rId5" Type="http://schemas.openxmlformats.org/officeDocument/2006/relationships/tags" Target="../tags/tag295.xml"/><Relationship Id="rId4" Type="http://schemas.openxmlformats.org/officeDocument/2006/relationships/tags" Target="../tags/tag294.xml"/></Relationships>
</file>

<file path=ppt/slideLayouts/_rels/slideLayout55.xml.rels><?xml version="1.0" encoding="UTF-8" standalone="yes"?>
<Relationships xmlns="http://schemas.openxmlformats.org/package/2006/relationships"><Relationship Id="rId8" Type="http://schemas.openxmlformats.org/officeDocument/2006/relationships/tags" Target="../tags/tag304.xml"/><Relationship Id="rId3" Type="http://schemas.openxmlformats.org/officeDocument/2006/relationships/tags" Target="../tags/tag299.xml"/><Relationship Id="rId7" Type="http://schemas.openxmlformats.org/officeDocument/2006/relationships/tags" Target="../tags/tag303.xml"/><Relationship Id="rId12" Type="http://schemas.openxmlformats.org/officeDocument/2006/relationships/image" Target="../media/image1.emf"/><Relationship Id="rId2" Type="http://schemas.openxmlformats.org/officeDocument/2006/relationships/tags" Target="../tags/tag298.xml"/><Relationship Id="rId1" Type="http://schemas.openxmlformats.org/officeDocument/2006/relationships/tags" Target="../tags/tag297.xml"/><Relationship Id="rId6" Type="http://schemas.openxmlformats.org/officeDocument/2006/relationships/tags" Target="../tags/tag302.xml"/><Relationship Id="rId11" Type="http://schemas.openxmlformats.org/officeDocument/2006/relationships/slideMaster" Target="../slideMasters/slideMaster3.xml"/><Relationship Id="rId5" Type="http://schemas.openxmlformats.org/officeDocument/2006/relationships/tags" Target="../tags/tag301.xml"/><Relationship Id="rId10" Type="http://schemas.openxmlformats.org/officeDocument/2006/relationships/tags" Target="../tags/tag306.xml"/><Relationship Id="rId4" Type="http://schemas.openxmlformats.org/officeDocument/2006/relationships/tags" Target="../tags/tag300.xml"/><Relationship Id="rId9" Type="http://schemas.openxmlformats.org/officeDocument/2006/relationships/tags" Target="../tags/tag305.xml"/></Relationships>
</file>

<file path=ppt/slideLayouts/_rels/slideLayout56.xml.rels><?xml version="1.0" encoding="UTF-8" standalone="yes"?>
<Relationships xmlns="http://schemas.openxmlformats.org/package/2006/relationships"><Relationship Id="rId8" Type="http://schemas.openxmlformats.org/officeDocument/2006/relationships/tags" Target="../tags/tag314.xml"/><Relationship Id="rId3" Type="http://schemas.openxmlformats.org/officeDocument/2006/relationships/tags" Target="../tags/tag309.xml"/><Relationship Id="rId7" Type="http://schemas.openxmlformats.org/officeDocument/2006/relationships/tags" Target="../tags/tag313.xml"/><Relationship Id="rId2" Type="http://schemas.openxmlformats.org/officeDocument/2006/relationships/tags" Target="../tags/tag308.xml"/><Relationship Id="rId1" Type="http://schemas.openxmlformats.org/officeDocument/2006/relationships/tags" Target="../tags/tag307.xml"/><Relationship Id="rId6" Type="http://schemas.openxmlformats.org/officeDocument/2006/relationships/tags" Target="../tags/tag312.xml"/><Relationship Id="rId11" Type="http://schemas.openxmlformats.org/officeDocument/2006/relationships/image" Target="../media/image1.emf"/><Relationship Id="rId5" Type="http://schemas.openxmlformats.org/officeDocument/2006/relationships/tags" Target="../tags/tag311.xml"/><Relationship Id="rId10" Type="http://schemas.openxmlformats.org/officeDocument/2006/relationships/slideMaster" Target="../slideMasters/slideMaster3.xml"/><Relationship Id="rId4" Type="http://schemas.openxmlformats.org/officeDocument/2006/relationships/tags" Target="../tags/tag310.xml"/><Relationship Id="rId9" Type="http://schemas.openxmlformats.org/officeDocument/2006/relationships/tags" Target="../tags/tag315.xml"/></Relationships>
</file>

<file path=ppt/slideLayouts/_rels/slideLayout57.xml.rels><?xml version="1.0" encoding="UTF-8" standalone="yes"?>
<Relationships xmlns="http://schemas.openxmlformats.org/package/2006/relationships"><Relationship Id="rId8" Type="http://schemas.openxmlformats.org/officeDocument/2006/relationships/tags" Target="../tags/tag323.xml"/><Relationship Id="rId13" Type="http://schemas.openxmlformats.org/officeDocument/2006/relationships/tags" Target="../tags/tag328.xml"/><Relationship Id="rId3" Type="http://schemas.openxmlformats.org/officeDocument/2006/relationships/tags" Target="../tags/tag318.xml"/><Relationship Id="rId7" Type="http://schemas.openxmlformats.org/officeDocument/2006/relationships/tags" Target="../tags/tag322.xml"/><Relationship Id="rId12" Type="http://schemas.openxmlformats.org/officeDocument/2006/relationships/tags" Target="../tags/tag327.xml"/><Relationship Id="rId2" Type="http://schemas.openxmlformats.org/officeDocument/2006/relationships/tags" Target="../tags/tag317.xml"/><Relationship Id="rId1" Type="http://schemas.openxmlformats.org/officeDocument/2006/relationships/tags" Target="../tags/tag316.xml"/><Relationship Id="rId6" Type="http://schemas.openxmlformats.org/officeDocument/2006/relationships/tags" Target="../tags/tag321.xml"/><Relationship Id="rId11" Type="http://schemas.openxmlformats.org/officeDocument/2006/relationships/tags" Target="../tags/tag326.xml"/><Relationship Id="rId5" Type="http://schemas.openxmlformats.org/officeDocument/2006/relationships/tags" Target="../tags/tag320.xml"/><Relationship Id="rId15" Type="http://schemas.openxmlformats.org/officeDocument/2006/relationships/image" Target="../media/image1.emf"/><Relationship Id="rId10" Type="http://schemas.openxmlformats.org/officeDocument/2006/relationships/tags" Target="../tags/tag325.xml"/><Relationship Id="rId4" Type="http://schemas.openxmlformats.org/officeDocument/2006/relationships/tags" Target="../tags/tag319.xml"/><Relationship Id="rId9" Type="http://schemas.openxmlformats.org/officeDocument/2006/relationships/tags" Target="../tags/tag324.xml"/><Relationship Id="rId14"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8" Type="http://schemas.openxmlformats.org/officeDocument/2006/relationships/tags" Target="../tags/tag336.xml"/><Relationship Id="rId13" Type="http://schemas.openxmlformats.org/officeDocument/2006/relationships/tags" Target="../tags/tag341.xml"/><Relationship Id="rId18" Type="http://schemas.openxmlformats.org/officeDocument/2006/relationships/image" Target="../media/image1.emf"/><Relationship Id="rId3" Type="http://schemas.openxmlformats.org/officeDocument/2006/relationships/tags" Target="../tags/tag331.xml"/><Relationship Id="rId7" Type="http://schemas.openxmlformats.org/officeDocument/2006/relationships/tags" Target="../tags/tag335.xml"/><Relationship Id="rId12" Type="http://schemas.openxmlformats.org/officeDocument/2006/relationships/tags" Target="../tags/tag340.xml"/><Relationship Id="rId17" Type="http://schemas.openxmlformats.org/officeDocument/2006/relationships/slideMaster" Target="../slideMasters/slideMaster3.xml"/><Relationship Id="rId2" Type="http://schemas.openxmlformats.org/officeDocument/2006/relationships/tags" Target="../tags/tag330.xml"/><Relationship Id="rId16" Type="http://schemas.openxmlformats.org/officeDocument/2006/relationships/tags" Target="../tags/tag344.xml"/><Relationship Id="rId1" Type="http://schemas.openxmlformats.org/officeDocument/2006/relationships/tags" Target="../tags/tag329.xml"/><Relationship Id="rId6" Type="http://schemas.openxmlformats.org/officeDocument/2006/relationships/tags" Target="../tags/tag334.xml"/><Relationship Id="rId11" Type="http://schemas.openxmlformats.org/officeDocument/2006/relationships/tags" Target="../tags/tag339.xml"/><Relationship Id="rId5" Type="http://schemas.openxmlformats.org/officeDocument/2006/relationships/tags" Target="../tags/tag333.xml"/><Relationship Id="rId15" Type="http://schemas.openxmlformats.org/officeDocument/2006/relationships/tags" Target="../tags/tag343.xml"/><Relationship Id="rId10" Type="http://schemas.openxmlformats.org/officeDocument/2006/relationships/tags" Target="../tags/tag338.xml"/><Relationship Id="rId4" Type="http://schemas.openxmlformats.org/officeDocument/2006/relationships/tags" Target="../tags/tag332.xml"/><Relationship Id="rId9" Type="http://schemas.openxmlformats.org/officeDocument/2006/relationships/tags" Target="../tags/tag337.xml"/><Relationship Id="rId14" Type="http://schemas.openxmlformats.org/officeDocument/2006/relationships/tags" Target="../tags/tag342.xml"/></Relationships>
</file>

<file path=ppt/slideLayouts/_rels/slideLayout59.xml.rels><?xml version="1.0" encoding="UTF-8" standalone="yes"?>
<Relationships xmlns="http://schemas.openxmlformats.org/package/2006/relationships"><Relationship Id="rId8" Type="http://schemas.openxmlformats.org/officeDocument/2006/relationships/tags" Target="../tags/tag352.xml"/><Relationship Id="rId13" Type="http://schemas.openxmlformats.org/officeDocument/2006/relationships/tags" Target="../tags/tag357.xml"/><Relationship Id="rId3" Type="http://schemas.openxmlformats.org/officeDocument/2006/relationships/tags" Target="../tags/tag347.xml"/><Relationship Id="rId7" Type="http://schemas.openxmlformats.org/officeDocument/2006/relationships/tags" Target="../tags/tag351.xml"/><Relationship Id="rId12" Type="http://schemas.openxmlformats.org/officeDocument/2006/relationships/tags" Target="../tags/tag356.xml"/><Relationship Id="rId2" Type="http://schemas.openxmlformats.org/officeDocument/2006/relationships/tags" Target="../tags/tag346.xml"/><Relationship Id="rId1" Type="http://schemas.openxmlformats.org/officeDocument/2006/relationships/tags" Target="../tags/tag345.xml"/><Relationship Id="rId6" Type="http://schemas.openxmlformats.org/officeDocument/2006/relationships/tags" Target="../tags/tag350.xml"/><Relationship Id="rId11" Type="http://schemas.openxmlformats.org/officeDocument/2006/relationships/tags" Target="../tags/tag355.xml"/><Relationship Id="rId5" Type="http://schemas.openxmlformats.org/officeDocument/2006/relationships/tags" Target="../tags/tag349.xml"/><Relationship Id="rId15" Type="http://schemas.openxmlformats.org/officeDocument/2006/relationships/image" Target="../media/image1.emf"/><Relationship Id="rId10" Type="http://schemas.openxmlformats.org/officeDocument/2006/relationships/tags" Target="../tags/tag354.xml"/><Relationship Id="rId4" Type="http://schemas.openxmlformats.org/officeDocument/2006/relationships/tags" Target="../tags/tag348.xml"/><Relationship Id="rId9" Type="http://schemas.openxmlformats.org/officeDocument/2006/relationships/tags" Target="../tags/tag353.xml"/><Relationship Id="rId14"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28.xml"/><Relationship Id="rId7" Type="http://schemas.openxmlformats.org/officeDocument/2006/relationships/tags" Target="../tags/tag32.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9" Type="http://schemas.openxmlformats.org/officeDocument/2006/relationships/image" Target="../media/image1.emf"/></Relationships>
</file>

<file path=ppt/slideLayouts/_rels/slideLayout60.xml.rels><?xml version="1.0" encoding="UTF-8" standalone="yes"?>
<Relationships xmlns="http://schemas.openxmlformats.org/package/2006/relationships"><Relationship Id="rId8" Type="http://schemas.openxmlformats.org/officeDocument/2006/relationships/tags" Target="../tags/tag365.xml"/><Relationship Id="rId13" Type="http://schemas.openxmlformats.org/officeDocument/2006/relationships/tags" Target="../tags/tag370.xml"/><Relationship Id="rId3" Type="http://schemas.openxmlformats.org/officeDocument/2006/relationships/tags" Target="../tags/tag360.xml"/><Relationship Id="rId7" Type="http://schemas.openxmlformats.org/officeDocument/2006/relationships/tags" Target="../tags/tag364.xml"/><Relationship Id="rId12" Type="http://schemas.openxmlformats.org/officeDocument/2006/relationships/tags" Target="../tags/tag369.xml"/><Relationship Id="rId2" Type="http://schemas.openxmlformats.org/officeDocument/2006/relationships/tags" Target="../tags/tag359.xml"/><Relationship Id="rId1" Type="http://schemas.openxmlformats.org/officeDocument/2006/relationships/tags" Target="../tags/tag358.xml"/><Relationship Id="rId6" Type="http://schemas.openxmlformats.org/officeDocument/2006/relationships/tags" Target="../tags/tag363.xml"/><Relationship Id="rId11" Type="http://schemas.openxmlformats.org/officeDocument/2006/relationships/tags" Target="../tags/tag368.xml"/><Relationship Id="rId5" Type="http://schemas.openxmlformats.org/officeDocument/2006/relationships/tags" Target="../tags/tag362.xml"/><Relationship Id="rId15" Type="http://schemas.openxmlformats.org/officeDocument/2006/relationships/image" Target="../media/image1.emf"/><Relationship Id="rId10" Type="http://schemas.openxmlformats.org/officeDocument/2006/relationships/tags" Target="../tags/tag367.xml"/><Relationship Id="rId4" Type="http://schemas.openxmlformats.org/officeDocument/2006/relationships/tags" Target="../tags/tag361.xml"/><Relationship Id="rId9" Type="http://schemas.openxmlformats.org/officeDocument/2006/relationships/tags" Target="../tags/tag366.xml"/><Relationship Id="rId14"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8" Type="http://schemas.openxmlformats.org/officeDocument/2006/relationships/tags" Target="../tags/tag378.xml"/><Relationship Id="rId13" Type="http://schemas.openxmlformats.org/officeDocument/2006/relationships/tags" Target="../tags/tag383.xml"/><Relationship Id="rId18" Type="http://schemas.openxmlformats.org/officeDocument/2006/relationships/tags" Target="../tags/tag388.xml"/><Relationship Id="rId3" Type="http://schemas.openxmlformats.org/officeDocument/2006/relationships/tags" Target="../tags/tag373.xml"/><Relationship Id="rId21" Type="http://schemas.openxmlformats.org/officeDocument/2006/relationships/tags" Target="../tags/tag391.xml"/><Relationship Id="rId7" Type="http://schemas.openxmlformats.org/officeDocument/2006/relationships/tags" Target="../tags/tag377.xml"/><Relationship Id="rId12" Type="http://schemas.openxmlformats.org/officeDocument/2006/relationships/tags" Target="../tags/tag382.xml"/><Relationship Id="rId17" Type="http://schemas.openxmlformats.org/officeDocument/2006/relationships/tags" Target="../tags/tag387.xml"/><Relationship Id="rId2" Type="http://schemas.openxmlformats.org/officeDocument/2006/relationships/tags" Target="../tags/tag372.xml"/><Relationship Id="rId16" Type="http://schemas.openxmlformats.org/officeDocument/2006/relationships/tags" Target="../tags/tag386.xml"/><Relationship Id="rId20" Type="http://schemas.openxmlformats.org/officeDocument/2006/relationships/tags" Target="../tags/tag390.xml"/><Relationship Id="rId1" Type="http://schemas.openxmlformats.org/officeDocument/2006/relationships/tags" Target="../tags/tag371.xml"/><Relationship Id="rId6" Type="http://schemas.openxmlformats.org/officeDocument/2006/relationships/tags" Target="../tags/tag376.xml"/><Relationship Id="rId11" Type="http://schemas.openxmlformats.org/officeDocument/2006/relationships/tags" Target="../tags/tag381.xml"/><Relationship Id="rId24" Type="http://schemas.openxmlformats.org/officeDocument/2006/relationships/image" Target="../media/image1.emf"/><Relationship Id="rId5" Type="http://schemas.openxmlformats.org/officeDocument/2006/relationships/tags" Target="../tags/tag375.xml"/><Relationship Id="rId15" Type="http://schemas.openxmlformats.org/officeDocument/2006/relationships/tags" Target="../tags/tag385.xml"/><Relationship Id="rId23" Type="http://schemas.openxmlformats.org/officeDocument/2006/relationships/slideMaster" Target="../slideMasters/slideMaster3.xml"/><Relationship Id="rId10" Type="http://schemas.openxmlformats.org/officeDocument/2006/relationships/tags" Target="../tags/tag380.xml"/><Relationship Id="rId19" Type="http://schemas.openxmlformats.org/officeDocument/2006/relationships/tags" Target="../tags/tag389.xml"/><Relationship Id="rId4" Type="http://schemas.openxmlformats.org/officeDocument/2006/relationships/tags" Target="../tags/tag374.xml"/><Relationship Id="rId9" Type="http://schemas.openxmlformats.org/officeDocument/2006/relationships/tags" Target="../tags/tag379.xml"/><Relationship Id="rId14" Type="http://schemas.openxmlformats.org/officeDocument/2006/relationships/tags" Target="../tags/tag384.xml"/><Relationship Id="rId22" Type="http://schemas.openxmlformats.org/officeDocument/2006/relationships/tags" Target="../tags/tag392.xml"/></Relationships>
</file>

<file path=ppt/slideLayouts/_rels/slideLayout62.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394.xml"/><Relationship Id="rId1" Type="http://schemas.openxmlformats.org/officeDocument/2006/relationships/tags" Target="../tags/tag393.xml"/><Relationship Id="rId4" Type="http://schemas.openxmlformats.org/officeDocument/2006/relationships/image" Target="../media/image1.emf"/></Relationships>
</file>

<file path=ppt/slideLayouts/_rels/slideLayout63.xml.rels><?xml version="1.0" encoding="UTF-8" standalone="yes"?>
<Relationships xmlns="http://schemas.openxmlformats.org/package/2006/relationships"><Relationship Id="rId3" Type="http://schemas.openxmlformats.org/officeDocument/2006/relationships/tags" Target="../tags/tag397.xml"/><Relationship Id="rId2" Type="http://schemas.openxmlformats.org/officeDocument/2006/relationships/tags" Target="../tags/tag396.xml"/><Relationship Id="rId1" Type="http://schemas.openxmlformats.org/officeDocument/2006/relationships/tags" Target="../tags/tag395.xml"/><Relationship Id="rId5" Type="http://schemas.openxmlformats.org/officeDocument/2006/relationships/image" Target="../media/image1.emf"/><Relationship Id="rId4"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8" Type="http://schemas.openxmlformats.org/officeDocument/2006/relationships/tags" Target="../tags/tag40.xml"/><Relationship Id="rId3" Type="http://schemas.openxmlformats.org/officeDocument/2006/relationships/tags" Target="../tags/tag35.xml"/><Relationship Id="rId7" Type="http://schemas.openxmlformats.org/officeDocument/2006/relationships/tags" Target="../tags/tag39.xml"/><Relationship Id="rId12" Type="http://schemas.openxmlformats.org/officeDocument/2006/relationships/image" Target="../media/image1.emf"/><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tags" Target="../tags/tag38.xml"/><Relationship Id="rId11" Type="http://schemas.openxmlformats.org/officeDocument/2006/relationships/slideMaster" Target="../slideMasters/slideMaster1.xml"/><Relationship Id="rId5" Type="http://schemas.openxmlformats.org/officeDocument/2006/relationships/tags" Target="../tags/tag37.xml"/><Relationship Id="rId10" Type="http://schemas.openxmlformats.org/officeDocument/2006/relationships/tags" Target="../tags/tag42.xml"/><Relationship Id="rId4" Type="http://schemas.openxmlformats.org/officeDocument/2006/relationships/tags" Target="../tags/tag36.xml"/><Relationship Id="rId9" Type="http://schemas.openxmlformats.org/officeDocument/2006/relationships/tags" Target="../tags/tag41.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50.xml"/><Relationship Id="rId3" Type="http://schemas.openxmlformats.org/officeDocument/2006/relationships/tags" Target="../tags/tag45.xml"/><Relationship Id="rId7" Type="http://schemas.openxmlformats.org/officeDocument/2006/relationships/tags" Target="../tags/tag49.xml"/><Relationship Id="rId12" Type="http://schemas.openxmlformats.org/officeDocument/2006/relationships/image" Target="../media/image1.emf"/><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tags" Target="../tags/tag48.xml"/><Relationship Id="rId11" Type="http://schemas.openxmlformats.org/officeDocument/2006/relationships/slideMaster" Target="../slideMasters/slideMaster1.xml"/><Relationship Id="rId5" Type="http://schemas.openxmlformats.org/officeDocument/2006/relationships/tags" Target="../tags/tag47.xml"/><Relationship Id="rId10" Type="http://schemas.openxmlformats.org/officeDocument/2006/relationships/tags" Target="../tags/tag52.xml"/><Relationship Id="rId4" Type="http://schemas.openxmlformats.org/officeDocument/2006/relationships/tags" Target="../tags/tag46.xml"/><Relationship Id="rId9" Type="http://schemas.openxmlformats.org/officeDocument/2006/relationships/tags" Target="../tags/tag51.xml"/></Relationships>
</file>

<file path=ppt/slideLayouts/_rels/slideLayout9.xml.rels><?xml version="1.0" encoding="UTF-8" standalone="yes"?>
<Relationships xmlns="http://schemas.openxmlformats.org/package/2006/relationships"><Relationship Id="rId8" Type="http://schemas.openxmlformats.org/officeDocument/2006/relationships/tags" Target="../tags/tag60.xml"/><Relationship Id="rId13" Type="http://schemas.openxmlformats.org/officeDocument/2006/relationships/tags" Target="../tags/tag65.xml"/><Relationship Id="rId3" Type="http://schemas.openxmlformats.org/officeDocument/2006/relationships/tags" Target="../tags/tag55.xml"/><Relationship Id="rId7" Type="http://schemas.openxmlformats.org/officeDocument/2006/relationships/tags" Target="../tags/tag59.xml"/><Relationship Id="rId12" Type="http://schemas.openxmlformats.org/officeDocument/2006/relationships/tags" Target="../tags/tag64.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tags" Target="../tags/tag58.xml"/><Relationship Id="rId11" Type="http://schemas.openxmlformats.org/officeDocument/2006/relationships/tags" Target="../tags/tag63.xml"/><Relationship Id="rId5" Type="http://schemas.openxmlformats.org/officeDocument/2006/relationships/tags" Target="../tags/tag57.xml"/><Relationship Id="rId15" Type="http://schemas.openxmlformats.org/officeDocument/2006/relationships/image" Target="../media/image1.emf"/><Relationship Id="rId10" Type="http://schemas.openxmlformats.org/officeDocument/2006/relationships/tags" Target="../tags/tag62.xml"/><Relationship Id="rId4" Type="http://schemas.openxmlformats.org/officeDocument/2006/relationships/tags" Target="../tags/tag56.xml"/><Relationship Id="rId9" Type="http://schemas.openxmlformats.org/officeDocument/2006/relationships/tags" Target="../tags/tag61.xml"/><Relationship Id="rId14"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ver Page">
    <p:spTree>
      <p:nvGrpSpPr>
        <p:cNvPr id="1" name=""/>
        <p:cNvGrpSpPr/>
        <p:nvPr/>
      </p:nvGrpSpPr>
      <p:grpSpPr>
        <a:xfrm>
          <a:off x="0" y="0"/>
          <a:ext cx="0" cy="0"/>
          <a:chOff x="0" y="0"/>
          <a:chExt cx="0" cy="0"/>
        </a:xfrm>
      </p:grpSpPr>
      <p:sp>
        <p:nvSpPr>
          <p:cNvPr id="5" name="CREATE DATE"/>
          <p:cNvSpPr>
            <a:spLocks noGrp="1"/>
          </p:cNvSpPr>
          <p:nvPr>
            <p:ph type="body" sz="quarter" idx="11" hasCustomPrompt="1"/>
            <p:custDataLst>
              <p:tags r:id="rId1"/>
            </p:custDataLst>
          </p:nvPr>
        </p:nvSpPr>
        <p:spPr>
          <a:xfrm>
            <a:off x="560567" y="7041028"/>
            <a:ext cx="4764814" cy="246221"/>
          </a:xfrm>
        </p:spPr>
        <p:txBody>
          <a:bodyPr>
            <a:spAutoFit/>
          </a:bodyPr>
          <a:lstStyle>
            <a:lvl1pPr marL="0" indent="0">
              <a:buNone/>
              <a:defRPr sz="1600"/>
            </a:lvl1pPr>
          </a:lstStyle>
          <a:p>
            <a:pPr lvl="0"/>
            <a:r>
              <a:rPr lang="de-DE" dirty="0" smtClean="0"/>
              <a:t>&lt;&lt;COVER PAGE DATE&gt;&gt;</a:t>
            </a:r>
            <a:endParaRPr lang="de-DE" dirty="0"/>
          </a:p>
        </p:txBody>
      </p:sp>
      <p:sp>
        <p:nvSpPr>
          <p:cNvPr id="7" name="PRESENTATION PRESENTER FUNCTION"/>
          <p:cNvSpPr>
            <a:spLocks noGrp="1"/>
          </p:cNvSpPr>
          <p:nvPr>
            <p:ph type="body" sz="quarter" idx="10" hasCustomPrompt="1"/>
            <p:custDataLst>
              <p:tags r:id="rId2"/>
            </p:custDataLst>
          </p:nvPr>
        </p:nvSpPr>
        <p:spPr>
          <a:xfrm>
            <a:off x="562692" y="4599433"/>
            <a:ext cx="6663229" cy="274319"/>
          </a:xfrm>
        </p:spPr>
        <p:txBody>
          <a:bodyPr lIns="0" rIns="0">
            <a:noAutofit/>
          </a:bodyPr>
          <a:lstStyle>
            <a:lvl1pPr marL="0" indent="0">
              <a:spcBef>
                <a:spcPts val="1800"/>
              </a:spcBef>
              <a:buNone/>
              <a:defRPr sz="1600" i="0" baseline="0">
                <a:solidFill>
                  <a:schemeClr val="tx1"/>
                </a:solidFill>
                <a:latin typeface="Frutiger 55 Roman"/>
              </a:defRPr>
            </a:lvl1pPr>
          </a:lstStyle>
          <a:p>
            <a:pPr lvl="0"/>
            <a:r>
              <a:rPr lang="de-DE" dirty="0" smtClean="0"/>
              <a:t>&lt;&lt;Funktion des Präsentators&gt;&gt;</a:t>
            </a:r>
            <a:endParaRPr lang="de-DE" dirty="0"/>
          </a:p>
        </p:txBody>
      </p:sp>
      <p:sp>
        <p:nvSpPr>
          <p:cNvPr id="3" name="PRESENTATION PRESENTER"/>
          <p:cNvSpPr>
            <a:spLocks noGrp="1"/>
          </p:cNvSpPr>
          <p:nvPr>
            <p:ph type="subTitle" idx="1" hasCustomPrompt="1"/>
            <p:custDataLst>
              <p:tags r:id="rId3"/>
            </p:custDataLst>
          </p:nvPr>
        </p:nvSpPr>
        <p:spPr>
          <a:xfrm>
            <a:off x="560569" y="4352546"/>
            <a:ext cx="6661840" cy="274319"/>
          </a:xfrm>
        </p:spPr>
        <p:txBody>
          <a:bodyPr lIns="0" tIns="0" rIns="0" bIns="0" anchor="t" anchorCtr="0">
            <a:noAutofit/>
          </a:bodyPr>
          <a:lstStyle>
            <a:lvl1pPr marL="0" indent="0" algn="l">
              <a:spcBef>
                <a:spcPts val="1800"/>
              </a:spcBef>
              <a:buNone/>
              <a:defRPr sz="1600" i="0" baseline="0">
                <a:solidFill>
                  <a:schemeClr val="tx1"/>
                </a:solidFill>
                <a:latin typeface="Frutiger 55 Roman"/>
                <a:ea typeface="Arial Unicode MS" pitchFamily="34" charset="-128"/>
              </a:defRPr>
            </a:lvl1pPr>
            <a:lvl2pPr marL="502649" indent="0" algn="ctr">
              <a:buNone/>
              <a:defRPr>
                <a:solidFill>
                  <a:schemeClr val="tx1">
                    <a:tint val="75000"/>
                  </a:schemeClr>
                </a:solidFill>
              </a:defRPr>
            </a:lvl2pPr>
            <a:lvl3pPr marL="1005296" indent="0" algn="ctr">
              <a:buNone/>
              <a:defRPr>
                <a:solidFill>
                  <a:schemeClr val="tx1">
                    <a:tint val="75000"/>
                  </a:schemeClr>
                </a:solidFill>
              </a:defRPr>
            </a:lvl3pPr>
            <a:lvl4pPr marL="1507946" indent="0" algn="ctr">
              <a:buNone/>
              <a:defRPr>
                <a:solidFill>
                  <a:schemeClr val="tx1">
                    <a:tint val="75000"/>
                  </a:schemeClr>
                </a:solidFill>
              </a:defRPr>
            </a:lvl4pPr>
            <a:lvl5pPr marL="2010593" indent="0" algn="ctr">
              <a:buNone/>
              <a:defRPr>
                <a:solidFill>
                  <a:schemeClr val="tx1">
                    <a:tint val="75000"/>
                  </a:schemeClr>
                </a:solidFill>
              </a:defRPr>
            </a:lvl5pPr>
            <a:lvl6pPr marL="2513243" indent="0" algn="ctr">
              <a:buNone/>
              <a:defRPr>
                <a:solidFill>
                  <a:schemeClr val="tx1">
                    <a:tint val="75000"/>
                  </a:schemeClr>
                </a:solidFill>
              </a:defRPr>
            </a:lvl6pPr>
            <a:lvl7pPr marL="3015890" indent="0" algn="ctr">
              <a:buNone/>
              <a:defRPr>
                <a:solidFill>
                  <a:schemeClr val="tx1">
                    <a:tint val="75000"/>
                  </a:schemeClr>
                </a:solidFill>
              </a:defRPr>
            </a:lvl7pPr>
            <a:lvl8pPr marL="3518538" indent="0" algn="ctr">
              <a:buNone/>
              <a:defRPr>
                <a:solidFill>
                  <a:schemeClr val="tx1">
                    <a:tint val="75000"/>
                  </a:schemeClr>
                </a:solidFill>
              </a:defRPr>
            </a:lvl8pPr>
            <a:lvl9pPr marL="4021187" indent="0" algn="ctr">
              <a:buNone/>
              <a:defRPr>
                <a:solidFill>
                  <a:schemeClr val="tx1">
                    <a:tint val="75000"/>
                  </a:schemeClr>
                </a:solidFill>
              </a:defRPr>
            </a:lvl9pPr>
          </a:lstStyle>
          <a:p>
            <a:r>
              <a:rPr lang="de-DE" dirty="0" smtClean="0"/>
              <a:t>&lt;&lt;Präsentator&gt;&gt;</a:t>
            </a:r>
          </a:p>
        </p:txBody>
      </p:sp>
      <p:sp>
        <p:nvSpPr>
          <p:cNvPr id="2" name="PRESENTATION TITLE"/>
          <p:cNvSpPr>
            <a:spLocks noGrp="1"/>
          </p:cNvSpPr>
          <p:nvPr>
            <p:ph type="ctrTitle" hasCustomPrompt="1"/>
            <p:custDataLst>
              <p:tags r:id="rId4"/>
            </p:custDataLst>
          </p:nvPr>
        </p:nvSpPr>
        <p:spPr>
          <a:xfrm>
            <a:off x="560566" y="2176272"/>
            <a:ext cx="10931045" cy="941832"/>
          </a:xfrm>
        </p:spPr>
        <p:txBody>
          <a:bodyPr lIns="0" tIns="0" rIns="0" bIns="0" anchor="b" anchorCtr="0">
            <a:noAutofit/>
          </a:bodyPr>
          <a:lstStyle>
            <a:lvl1pPr>
              <a:lnSpc>
                <a:spcPts val="4199"/>
              </a:lnSpc>
              <a:spcBef>
                <a:spcPts val="4199"/>
              </a:spcBef>
              <a:defRPr sz="4000" baseline="0">
                <a:solidFill>
                  <a:schemeClr val="tx1"/>
                </a:solidFill>
                <a:latin typeface="Frutiger 45 Light"/>
                <a:ea typeface="Arial Unicode MS" pitchFamily="34" charset="-128"/>
              </a:defRPr>
            </a:lvl1pPr>
          </a:lstStyle>
          <a:p>
            <a:r>
              <a:rPr lang="de-DE" dirty="0" smtClean="0"/>
              <a:t>&lt;&lt;</a:t>
            </a:r>
            <a:r>
              <a:rPr lang="de-DE" dirty="0" err="1" smtClean="0"/>
              <a:t>Keyline</a:t>
            </a:r>
            <a:r>
              <a:rPr lang="de-DE" dirty="0" smtClean="0"/>
              <a:t>: </a:t>
            </a:r>
            <a:r>
              <a:rPr lang="de-DE" dirty="0" err="1" smtClean="0"/>
              <a:t>short</a:t>
            </a:r>
            <a:r>
              <a:rPr lang="de-DE" dirty="0" smtClean="0"/>
              <a:t> </a:t>
            </a:r>
            <a:r>
              <a:rPr lang="de-DE" dirty="0" err="1" smtClean="0"/>
              <a:t>headline</a:t>
            </a:r>
            <a:r>
              <a:rPr lang="de-DE" dirty="0" smtClean="0"/>
              <a:t>&gt;&gt;</a:t>
            </a:r>
            <a:endParaRPr lang="de-DE" dirty="0"/>
          </a:p>
        </p:txBody>
      </p:sp>
      <p:sp>
        <p:nvSpPr>
          <p:cNvPr id="9" name="SECURITY TEXT"/>
          <p:cNvSpPr txBox="1">
            <a:spLocks/>
          </p:cNvSpPr>
          <p:nvPr>
            <p:custDataLst>
              <p:tags r:id="rId5"/>
            </p:custDataLst>
          </p:nvPr>
        </p:nvSpPr>
        <p:spPr>
          <a:xfrm>
            <a:off x="10138943" y="742946"/>
            <a:ext cx="2656598" cy="184667"/>
          </a:xfrm>
          <a:prstGeom prst="rect">
            <a:avLst/>
          </a:prstGeom>
        </p:spPr>
        <p:txBody>
          <a:bodyPr vert="horz" wrap="square" lIns="73140" tIns="0" rIns="0" bIns="0" rtlCol="0" anchor="b" anchorCtr="0">
            <a:sp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de-DE" sz="1200" dirty="0" smtClean="0">
                <a:latin typeface="Frutiger 55 Roman"/>
              </a:rPr>
              <a:t>Public</a:t>
            </a:r>
            <a:endParaRPr lang="de-DE" sz="1200" dirty="0">
              <a:latin typeface="Frutiger 55 Roman"/>
            </a:endParaRPr>
          </a:p>
        </p:txBody>
      </p:sp>
      <p:sp>
        <p:nvSpPr>
          <p:cNvPr id="11" name="PRESENTATION INFOLINE"/>
          <p:cNvSpPr>
            <a:spLocks noGrp="1"/>
          </p:cNvSpPr>
          <p:nvPr>
            <p:ph type="body" sz="quarter" idx="12" hasCustomPrompt="1"/>
            <p:custDataLst>
              <p:tags r:id="rId6"/>
            </p:custDataLst>
          </p:nvPr>
        </p:nvSpPr>
        <p:spPr>
          <a:xfrm>
            <a:off x="560566" y="3474726"/>
            <a:ext cx="10931045" cy="342899"/>
          </a:xfrm>
        </p:spPr>
        <p:txBody>
          <a:bodyPr/>
          <a:lstStyle>
            <a:lvl1pPr marL="0" indent="0">
              <a:buNone/>
              <a:defRPr sz="2100">
                <a:latin typeface="UBSHeadline"/>
              </a:defRPr>
            </a:lvl1pPr>
          </a:lstStyle>
          <a:p>
            <a:pPr lvl="0"/>
            <a:r>
              <a:rPr lang="de-DE" dirty="0" smtClean="0"/>
              <a:t>&lt;&lt;Infoline: </a:t>
            </a:r>
            <a:r>
              <a:rPr lang="de-DE" dirty="0" err="1" smtClean="0"/>
              <a:t>presentation</a:t>
            </a:r>
            <a:r>
              <a:rPr lang="de-DE" dirty="0" smtClean="0"/>
              <a:t> </a:t>
            </a:r>
            <a:r>
              <a:rPr lang="de-DE" dirty="0" err="1" smtClean="0"/>
              <a:t>description</a:t>
            </a:r>
            <a:r>
              <a:rPr lang="de-DE" dirty="0" smtClean="0"/>
              <a:t>&gt;&gt;</a:t>
            </a:r>
          </a:p>
        </p:txBody>
      </p:sp>
      <p:sp>
        <p:nvSpPr>
          <p:cNvPr id="4" name="DraftStamp" hidden="1"/>
          <p:cNvSpPr txBox="1"/>
          <p:nvPr>
            <p:custDataLst>
              <p:tags r:id="rId7"/>
            </p:custDataLst>
          </p:nvPr>
        </p:nvSpPr>
        <p:spPr>
          <a:xfrm>
            <a:off x="557790"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6" name="Picture 5"/>
          <p:cNvPicPr>
            <a:picLocks noChangeAspect="1"/>
          </p:cNvPicPr>
          <p:nvPr>
            <p:custDataLst>
              <p:tags r:id="rId8"/>
            </p:custDataLst>
          </p:nvPr>
        </p:nvPicPr>
        <p:blipFill>
          <a:blip r:embed="rId10" cstate="print">
            <a:extLst>
              <a:ext uri="{28A0092B-C50C-407E-A947-70E740481C1C}">
                <a14:useLocalDpi xmlns:a14="http://schemas.microsoft.com/office/drawing/2010/main" val="0"/>
              </a:ext>
            </a:extLst>
          </a:blip>
          <a:stretch>
            <a:fillRect/>
          </a:stretch>
        </p:blipFill>
        <p:spPr>
          <a:xfrm>
            <a:off x="557784" y="567075"/>
            <a:ext cx="1108260" cy="405043"/>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Large 2x2">
    <p:spTree>
      <p:nvGrpSpPr>
        <p:cNvPr id="1" name=""/>
        <p:cNvGrpSpPr/>
        <p:nvPr/>
      </p:nvGrpSpPr>
      <p:grpSpPr>
        <a:xfrm>
          <a:off x="0" y="0"/>
          <a:ext cx="0" cy="0"/>
          <a:chOff x="0" y="0"/>
          <a:chExt cx="0" cy="0"/>
        </a:xfrm>
      </p:grpSpPr>
      <p:sp>
        <p:nvSpPr>
          <p:cNvPr id="19" name="LAYOUT SOURCE"/>
          <p:cNvSpPr>
            <a:spLocks noGrp="1"/>
          </p:cNvSpPr>
          <p:nvPr>
            <p:ph type="body" idx="24" hasCustomPrompt="1"/>
            <p:custDataLst>
              <p:tags r:id="rId1"/>
            </p:custDataLst>
          </p:nvPr>
        </p:nvSpPr>
        <p:spPr>
          <a:xfrm>
            <a:off x="6873037" y="6254651"/>
            <a:ext cx="5910321" cy="192023"/>
          </a:xfrm>
          <a:noFill/>
        </p:spPr>
        <p:txBody>
          <a:bodyPr lIns="0" tIns="54834" rIns="0" bIns="0" anchor="b">
            <a:noAutofit/>
          </a:bodyPr>
          <a:lstStyle>
            <a:lvl1pPr marL="0" indent="0">
              <a:buNone/>
              <a:defRPr sz="1200" b="0" baseline="0">
                <a:solidFill>
                  <a:schemeClr val="tx1"/>
                </a:solidFill>
                <a:latin typeface="Frutiger 55 Roman"/>
              </a:defRPr>
            </a:lvl1pPr>
            <a:lvl2pPr marL="502649" indent="0">
              <a:buNone/>
              <a:defRPr sz="2200" b="1"/>
            </a:lvl2pPr>
            <a:lvl3pPr marL="1005296" indent="0">
              <a:buNone/>
              <a:defRPr sz="2100" b="1"/>
            </a:lvl3pPr>
            <a:lvl4pPr marL="1507946" indent="0">
              <a:buNone/>
              <a:defRPr sz="1800" b="1"/>
            </a:lvl4pPr>
            <a:lvl5pPr marL="2010593" indent="0">
              <a:buNone/>
              <a:defRPr sz="1800" b="1"/>
            </a:lvl5pPr>
            <a:lvl6pPr marL="2513243" indent="0">
              <a:buNone/>
              <a:defRPr sz="1800" b="1"/>
            </a:lvl6pPr>
            <a:lvl7pPr marL="3015890" indent="0">
              <a:buNone/>
              <a:defRPr sz="1800" b="1"/>
            </a:lvl7pPr>
            <a:lvl8pPr marL="3518538" indent="0">
              <a:buNone/>
              <a:defRPr sz="1800" b="1"/>
            </a:lvl8pPr>
            <a:lvl9pPr marL="4021187" indent="0">
              <a:buNone/>
              <a:defRPr sz="1800" b="1"/>
            </a:lvl9pPr>
          </a:lstStyle>
          <a:p>
            <a:pPr lvl="0"/>
            <a:r>
              <a:rPr lang="de-DE" dirty="0" smtClean="0"/>
              <a:t>Source:</a:t>
            </a:r>
          </a:p>
        </p:txBody>
      </p:sp>
      <p:sp>
        <p:nvSpPr>
          <p:cNvPr id="17" name="LAYOUT BODY"/>
          <p:cNvSpPr>
            <a:spLocks noGrp="1"/>
          </p:cNvSpPr>
          <p:nvPr>
            <p:ph idx="22"/>
            <p:custDataLst>
              <p:tags r:id="rId2"/>
            </p:custDataLst>
          </p:nvPr>
        </p:nvSpPr>
        <p:spPr>
          <a:xfrm>
            <a:off x="6873037" y="4416554"/>
            <a:ext cx="5910321" cy="1837945"/>
          </a:xfrm>
          <a:noFill/>
        </p:spPr>
        <p:txBody>
          <a:bodyPr lIns="0" tIns="0" rIns="0" bIns="0">
            <a:noAutofit/>
          </a:bodyPr>
          <a:lstStyle>
            <a:lvl1pPr marL="239583" indent="-239583">
              <a:buClr>
                <a:schemeClr val="tx2"/>
              </a:buClr>
              <a:buSzPct val="100000"/>
              <a:buFont typeface="Symbol" pitchFamily="18" charset="2"/>
              <a:buChar char="·"/>
              <a:defRPr sz="1800">
                <a:latin typeface="Frutiger 55 Roman"/>
              </a:defRPr>
            </a:lvl1pPr>
            <a:lvl2pPr marL="455519" indent="-230141">
              <a:tabLst/>
              <a:defRPr sz="1600">
                <a:latin typeface="Frutiger 55 Roman"/>
              </a:defRPr>
            </a:lvl2pPr>
            <a:lvl3pPr marL="688834" indent="-226966">
              <a:buFont typeface="Arial" pitchFamily="34" charset="0"/>
              <a:buChar char="–"/>
              <a:defRPr sz="1600">
                <a:latin typeface="Frutiger 55 Roman"/>
              </a:defRPr>
            </a:lvl3pPr>
            <a:lvl4pPr marL="914212" indent="-225378">
              <a:buSzPct val="84000"/>
              <a:defRPr sz="1600">
                <a:latin typeface="Frutiger 55 Roman"/>
              </a:defRPr>
            </a:lvl4pPr>
            <a:lvl5pPr marL="1151901" indent="-25069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8" name="LAYOUT HEADER"/>
          <p:cNvSpPr>
            <a:spLocks noGrp="1"/>
          </p:cNvSpPr>
          <p:nvPr>
            <p:ph type="body" idx="23" hasCustomPrompt="1"/>
            <p:custDataLst>
              <p:tags r:id="rId3"/>
            </p:custDataLst>
          </p:nvPr>
        </p:nvSpPr>
        <p:spPr>
          <a:xfrm>
            <a:off x="6873037" y="4059939"/>
            <a:ext cx="5910321" cy="356616"/>
          </a:xfrm>
          <a:noFill/>
        </p:spPr>
        <p:txBody>
          <a:bodyPr lIns="0" tIns="0" rIns="0" bIns="36558" anchor="t" anchorCtr="0">
            <a:noAutofit/>
          </a:bodyPr>
          <a:lstStyle>
            <a:lvl1pPr marL="0" indent="0">
              <a:buNone/>
              <a:defRPr sz="1800" b="1" baseline="0">
                <a:solidFill>
                  <a:schemeClr val="tx1"/>
                </a:solidFill>
                <a:latin typeface="Frutiger 55 Roman"/>
              </a:defRPr>
            </a:lvl1pPr>
            <a:lvl2pPr marL="502649" indent="0">
              <a:buNone/>
              <a:defRPr sz="2200" b="1"/>
            </a:lvl2pPr>
            <a:lvl3pPr marL="1005296" indent="0">
              <a:buNone/>
              <a:defRPr sz="2100" b="1"/>
            </a:lvl3pPr>
            <a:lvl4pPr marL="1507946" indent="0">
              <a:buNone/>
              <a:defRPr sz="1800" b="1"/>
            </a:lvl4pPr>
            <a:lvl5pPr marL="2010593" indent="0">
              <a:buNone/>
              <a:defRPr sz="1800" b="1"/>
            </a:lvl5pPr>
            <a:lvl6pPr marL="2513243" indent="0">
              <a:buNone/>
              <a:defRPr sz="1800" b="1"/>
            </a:lvl6pPr>
            <a:lvl7pPr marL="3015890" indent="0">
              <a:buNone/>
              <a:defRPr sz="1800" b="1"/>
            </a:lvl7pPr>
            <a:lvl8pPr marL="3518538" indent="0">
              <a:buNone/>
              <a:defRPr sz="1800" b="1"/>
            </a:lvl8pPr>
            <a:lvl9pPr marL="4021187"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4"/>
            </p:custDataLst>
          </p:nvPr>
        </p:nvSpPr>
        <p:spPr>
          <a:xfrm>
            <a:off x="6873037" y="3694191"/>
            <a:ext cx="5910321" cy="192023"/>
          </a:xfrm>
          <a:noFill/>
        </p:spPr>
        <p:txBody>
          <a:bodyPr lIns="0" tIns="54834" rIns="0" bIns="0" anchor="b">
            <a:noAutofit/>
          </a:bodyPr>
          <a:lstStyle>
            <a:lvl1pPr marL="0" indent="0">
              <a:buNone/>
              <a:defRPr sz="1200" b="0" baseline="0">
                <a:solidFill>
                  <a:schemeClr val="tx1"/>
                </a:solidFill>
                <a:latin typeface="Frutiger 55 Roman"/>
              </a:defRPr>
            </a:lvl1pPr>
            <a:lvl2pPr marL="502649" indent="0">
              <a:buNone/>
              <a:defRPr sz="2200" b="1"/>
            </a:lvl2pPr>
            <a:lvl3pPr marL="1005296" indent="0">
              <a:buNone/>
              <a:defRPr sz="2100" b="1"/>
            </a:lvl3pPr>
            <a:lvl4pPr marL="1507946" indent="0">
              <a:buNone/>
              <a:defRPr sz="1800" b="1"/>
            </a:lvl4pPr>
            <a:lvl5pPr marL="2010593" indent="0">
              <a:buNone/>
              <a:defRPr sz="1800" b="1"/>
            </a:lvl5pPr>
            <a:lvl6pPr marL="2513243" indent="0">
              <a:buNone/>
              <a:defRPr sz="1800" b="1"/>
            </a:lvl6pPr>
            <a:lvl7pPr marL="3015890" indent="0">
              <a:buNone/>
              <a:defRPr sz="1800" b="1"/>
            </a:lvl7pPr>
            <a:lvl8pPr marL="3518538" indent="0">
              <a:buNone/>
              <a:defRPr sz="1800" b="1"/>
            </a:lvl8pPr>
            <a:lvl9pPr marL="4021187"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7" y="1856235"/>
            <a:ext cx="5910321" cy="1837945"/>
          </a:xfrm>
          <a:noFill/>
        </p:spPr>
        <p:txBody>
          <a:bodyPr lIns="0" tIns="0" rIns="0" bIns="0">
            <a:noAutofit/>
          </a:bodyPr>
          <a:lstStyle>
            <a:lvl1pPr marL="239583" indent="-239583">
              <a:buClr>
                <a:schemeClr val="tx2"/>
              </a:buClr>
              <a:buSzPct val="100000"/>
              <a:buFont typeface="Symbol" pitchFamily="18" charset="2"/>
              <a:buChar char="·"/>
              <a:defRPr sz="1800">
                <a:latin typeface="Frutiger 55 Roman"/>
              </a:defRPr>
            </a:lvl1pPr>
            <a:lvl2pPr marL="455519" indent="-230141">
              <a:tabLst/>
              <a:defRPr sz="1600">
                <a:latin typeface="Frutiger 55 Roman"/>
              </a:defRPr>
            </a:lvl2pPr>
            <a:lvl3pPr marL="688834" indent="-226966">
              <a:buFont typeface="Arial" pitchFamily="34" charset="0"/>
              <a:buChar char="–"/>
              <a:defRPr sz="1600">
                <a:latin typeface="Frutiger 55 Roman"/>
              </a:defRPr>
            </a:lvl3pPr>
            <a:lvl4pPr marL="914212" indent="-225378">
              <a:buSzPct val="84000"/>
              <a:defRPr sz="1600">
                <a:latin typeface="Frutiger 55 Roman"/>
              </a:defRPr>
            </a:lvl4pPr>
            <a:lvl5pPr marL="1151901" indent="-25069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7" name="LAYOUT HEADER"/>
          <p:cNvSpPr>
            <a:spLocks noGrp="1"/>
          </p:cNvSpPr>
          <p:nvPr>
            <p:ph type="body" idx="25" hasCustomPrompt="1"/>
            <p:custDataLst>
              <p:tags r:id="rId6"/>
            </p:custDataLst>
          </p:nvPr>
        </p:nvSpPr>
        <p:spPr>
          <a:xfrm>
            <a:off x="6873037" y="1498604"/>
            <a:ext cx="5910321" cy="355601"/>
          </a:xfrm>
          <a:noFill/>
        </p:spPr>
        <p:txBody>
          <a:bodyPr lIns="0" tIns="0" rIns="0" bIns="36558" anchor="t" anchorCtr="0">
            <a:noAutofit/>
          </a:bodyPr>
          <a:lstStyle>
            <a:lvl1pPr marL="0" indent="0">
              <a:buNone/>
              <a:defRPr sz="1800" b="1" baseline="0">
                <a:solidFill>
                  <a:schemeClr val="tx1"/>
                </a:solidFill>
                <a:latin typeface="Frutiger 55 Roman"/>
              </a:defRPr>
            </a:lvl1pPr>
            <a:lvl2pPr marL="502649" indent="0">
              <a:buNone/>
              <a:defRPr sz="2200" b="1"/>
            </a:lvl2pPr>
            <a:lvl3pPr marL="1005296" indent="0">
              <a:buNone/>
              <a:defRPr sz="2100" b="1"/>
            </a:lvl3pPr>
            <a:lvl4pPr marL="1507946" indent="0">
              <a:buNone/>
              <a:defRPr sz="1800" b="1"/>
            </a:lvl4pPr>
            <a:lvl5pPr marL="2010593" indent="0">
              <a:buNone/>
              <a:defRPr sz="1800" b="1"/>
            </a:lvl5pPr>
            <a:lvl6pPr marL="2513243" indent="0">
              <a:buNone/>
              <a:defRPr sz="1800" b="1"/>
            </a:lvl6pPr>
            <a:lvl7pPr marL="3015890" indent="0">
              <a:buNone/>
              <a:defRPr sz="1800" b="1"/>
            </a:lvl7pPr>
            <a:lvl8pPr marL="3518538" indent="0">
              <a:buNone/>
              <a:defRPr sz="1800" b="1"/>
            </a:lvl8pPr>
            <a:lvl9pPr marL="4021187"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7"/>
            </p:custDataLst>
          </p:nvPr>
        </p:nvSpPr>
        <p:spPr>
          <a:xfrm>
            <a:off x="560572" y="6254651"/>
            <a:ext cx="5910321" cy="192023"/>
          </a:xfrm>
          <a:noFill/>
        </p:spPr>
        <p:txBody>
          <a:bodyPr lIns="0" tIns="54834" rIns="0" bIns="0" anchor="b">
            <a:noAutofit/>
          </a:bodyPr>
          <a:lstStyle>
            <a:lvl1pPr marL="0" indent="0">
              <a:buNone/>
              <a:defRPr sz="1200" b="0" baseline="0">
                <a:solidFill>
                  <a:schemeClr val="tx1"/>
                </a:solidFill>
                <a:latin typeface="Frutiger 55 Roman"/>
              </a:defRPr>
            </a:lvl1pPr>
            <a:lvl2pPr marL="502649" indent="0">
              <a:buNone/>
              <a:defRPr sz="2200" b="1"/>
            </a:lvl2pPr>
            <a:lvl3pPr marL="1005296" indent="0">
              <a:buNone/>
              <a:defRPr sz="2100" b="1"/>
            </a:lvl3pPr>
            <a:lvl4pPr marL="1507946" indent="0">
              <a:buNone/>
              <a:defRPr sz="1800" b="1"/>
            </a:lvl4pPr>
            <a:lvl5pPr marL="2010593" indent="0">
              <a:buNone/>
              <a:defRPr sz="1800" b="1"/>
            </a:lvl5pPr>
            <a:lvl6pPr marL="2513243" indent="0">
              <a:buNone/>
              <a:defRPr sz="1800" b="1"/>
            </a:lvl6pPr>
            <a:lvl7pPr marL="3015890" indent="0">
              <a:buNone/>
              <a:defRPr sz="1800" b="1"/>
            </a:lvl7pPr>
            <a:lvl8pPr marL="3518538" indent="0">
              <a:buNone/>
              <a:defRPr sz="1800" b="1"/>
            </a:lvl8pPr>
            <a:lvl9pPr marL="4021187" indent="0">
              <a:buNone/>
              <a:defRPr sz="1800" b="1"/>
            </a:lvl9pPr>
          </a:lstStyle>
          <a:p>
            <a:pPr lvl="0"/>
            <a:r>
              <a:rPr lang="de-DE" dirty="0" smtClean="0"/>
              <a:t>Source:</a:t>
            </a:r>
          </a:p>
        </p:txBody>
      </p:sp>
      <p:sp>
        <p:nvSpPr>
          <p:cNvPr id="13" name="LAYOUT BODY"/>
          <p:cNvSpPr>
            <a:spLocks noGrp="1"/>
          </p:cNvSpPr>
          <p:nvPr>
            <p:ph idx="19"/>
            <p:custDataLst>
              <p:tags r:id="rId8"/>
            </p:custDataLst>
          </p:nvPr>
        </p:nvSpPr>
        <p:spPr>
          <a:xfrm>
            <a:off x="560572" y="4416554"/>
            <a:ext cx="5910321" cy="1837945"/>
          </a:xfrm>
          <a:noFill/>
        </p:spPr>
        <p:txBody>
          <a:bodyPr lIns="0" tIns="0" rIns="0" bIns="0">
            <a:noAutofit/>
          </a:bodyPr>
          <a:lstStyle>
            <a:lvl1pPr marL="239583" indent="-239583">
              <a:buClr>
                <a:schemeClr val="tx2"/>
              </a:buClr>
              <a:buSzPct val="100000"/>
              <a:buFont typeface="Symbol" pitchFamily="18" charset="2"/>
              <a:buChar char="·"/>
              <a:defRPr sz="1800">
                <a:latin typeface="Frutiger 55 Roman"/>
              </a:defRPr>
            </a:lvl1pPr>
            <a:lvl2pPr marL="455519" indent="-230141">
              <a:tabLst/>
              <a:defRPr sz="1600">
                <a:latin typeface="Frutiger 55 Roman"/>
              </a:defRPr>
            </a:lvl2pPr>
            <a:lvl3pPr marL="688834" indent="-226966">
              <a:buFont typeface="Arial" pitchFamily="34" charset="0"/>
              <a:buChar char="–"/>
              <a:defRPr sz="1600">
                <a:latin typeface="Frutiger 55 Roman"/>
              </a:defRPr>
            </a:lvl3pPr>
            <a:lvl4pPr marL="914212" indent="-225378">
              <a:buSzPct val="84000"/>
              <a:defRPr sz="1600">
                <a:latin typeface="Frutiger 55 Roman"/>
              </a:defRPr>
            </a:lvl4pPr>
            <a:lvl5pPr marL="1151901" indent="-25069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9" name="LAYOUT HEADER"/>
          <p:cNvSpPr>
            <a:spLocks noGrp="1"/>
          </p:cNvSpPr>
          <p:nvPr>
            <p:ph type="body" idx="26" hasCustomPrompt="1"/>
            <p:custDataLst>
              <p:tags r:id="rId9"/>
            </p:custDataLst>
          </p:nvPr>
        </p:nvSpPr>
        <p:spPr>
          <a:xfrm>
            <a:off x="560572" y="4059941"/>
            <a:ext cx="5910321" cy="355601"/>
          </a:xfrm>
          <a:noFill/>
        </p:spPr>
        <p:txBody>
          <a:bodyPr lIns="0" tIns="0" rIns="0" bIns="36558" anchor="t" anchorCtr="0">
            <a:noAutofit/>
          </a:bodyPr>
          <a:lstStyle>
            <a:lvl1pPr marL="0" indent="0">
              <a:buNone/>
              <a:defRPr sz="1800" b="1" baseline="0">
                <a:solidFill>
                  <a:schemeClr val="tx1"/>
                </a:solidFill>
                <a:latin typeface="Frutiger 55 Roman"/>
              </a:defRPr>
            </a:lvl1pPr>
            <a:lvl2pPr marL="502649" indent="0">
              <a:buNone/>
              <a:defRPr sz="2200" b="1"/>
            </a:lvl2pPr>
            <a:lvl3pPr marL="1005296" indent="0">
              <a:buNone/>
              <a:defRPr sz="2100" b="1"/>
            </a:lvl3pPr>
            <a:lvl4pPr marL="1507946" indent="0">
              <a:buNone/>
              <a:defRPr sz="1800" b="1"/>
            </a:lvl4pPr>
            <a:lvl5pPr marL="2010593" indent="0">
              <a:buNone/>
              <a:defRPr sz="1800" b="1"/>
            </a:lvl5pPr>
            <a:lvl6pPr marL="2513243" indent="0">
              <a:buNone/>
              <a:defRPr sz="1800" b="1"/>
            </a:lvl6pPr>
            <a:lvl7pPr marL="3015890" indent="0">
              <a:buNone/>
              <a:defRPr sz="1800" b="1"/>
            </a:lvl7pPr>
            <a:lvl8pPr marL="3518538" indent="0">
              <a:buNone/>
              <a:defRPr sz="1800" b="1"/>
            </a:lvl8pPr>
            <a:lvl9pPr marL="4021187"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10"/>
            </p:custDataLst>
          </p:nvPr>
        </p:nvSpPr>
        <p:spPr>
          <a:xfrm>
            <a:off x="560572" y="3694191"/>
            <a:ext cx="5910321" cy="192023"/>
          </a:xfrm>
          <a:noFill/>
        </p:spPr>
        <p:txBody>
          <a:bodyPr lIns="0" tIns="54834" rIns="0" bIns="0" anchor="b">
            <a:noAutofit/>
          </a:bodyPr>
          <a:lstStyle>
            <a:lvl1pPr marL="0" indent="0">
              <a:buNone/>
              <a:defRPr sz="1200" b="0" baseline="0">
                <a:solidFill>
                  <a:schemeClr val="tx1"/>
                </a:solidFill>
                <a:latin typeface="Frutiger 55 Roman"/>
              </a:defRPr>
            </a:lvl1pPr>
            <a:lvl2pPr marL="502649" indent="0">
              <a:buNone/>
              <a:defRPr sz="2200" b="1"/>
            </a:lvl2pPr>
            <a:lvl3pPr marL="1005296" indent="0">
              <a:buNone/>
              <a:defRPr sz="2100" b="1"/>
            </a:lvl3pPr>
            <a:lvl4pPr marL="1507946" indent="0">
              <a:buNone/>
              <a:defRPr sz="1800" b="1"/>
            </a:lvl4pPr>
            <a:lvl5pPr marL="2010593" indent="0">
              <a:buNone/>
              <a:defRPr sz="1800" b="1"/>
            </a:lvl5pPr>
            <a:lvl6pPr marL="2513243" indent="0">
              <a:buNone/>
              <a:defRPr sz="1800" b="1"/>
            </a:lvl6pPr>
            <a:lvl7pPr marL="3015890" indent="0">
              <a:buNone/>
              <a:defRPr sz="1800" b="1"/>
            </a:lvl7pPr>
            <a:lvl8pPr marL="3518538" indent="0">
              <a:buNone/>
              <a:defRPr sz="1800" b="1"/>
            </a:lvl8pPr>
            <a:lvl9pPr marL="4021187" indent="0">
              <a:buNone/>
              <a:defRPr sz="1800" b="1"/>
            </a:lvl9pPr>
          </a:lstStyle>
          <a:p>
            <a:pPr lvl="0"/>
            <a:r>
              <a:rPr lang="de-DE" dirty="0" smtClean="0"/>
              <a:t>Source:</a:t>
            </a:r>
          </a:p>
        </p:txBody>
      </p:sp>
      <p:sp>
        <p:nvSpPr>
          <p:cNvPr id="3" name="LAYOUT BODY"/>
          <p:cNvSpPr>
            <a:spLocks noGrp="1"/>
          </p:cNvSpPr>
          <p:nvPr>
            <p:ph idx="1"/>
            <p:custDataLst>
              <p:tags r:id="rId11"/>
            </p:custDataLst>
          </p:nvPr>
        </p:nvSpPr>
        <p:spPr>
          <a:xfrm>
            <a:off x="560572" y="1856235"/>
            <a:ext cx="5910321" cy="1837945"/>
          </a:xfrm>
          <a:noFill/>
        </p:spPr>
        <p:txBody>
          <a:bodyPr lIns="0" tIns="0" rIns="0" bIns="0">
            <a:noAutofit/>
          </a:bodyPr>
          <a:lstStyle>
            <a:lvl1pPr marL="239583" indent="-239583">
              <a:buClr>
                <a:schemeClr val="tx2"/>
              </a:buClr>
              <a:buSzPct val="100000"/>
              <a:buFont typeface="Symbol" pitchFamily="18" charset="2"/>
              <a:buChar char="·"/>
              <a:defRPr sz="1800">
                <a:latin typeface="Frutiger 55 Roman"/>
              </a:defRPr>
            </a:lvl1pPr>
            <a:lvl2pPr marL="455519" indent="-230141">
              <a:tabLst/>
              <a:defRPr sz="1600">
                <a:latin typeface="Frutiger 55 Roman"/>
              </a:defRPr>
            </a:lvl2pPr>
            <a:lvl3pPr marL="688834" indent="-226966">
              <a:buFont typeface="Arial" pitchFamily="34" charset="0"/>
              <a:buChar char="–"/>
              <a:defRPr sz="1600">
                <a:latin typeface="Frutiger 55 Roman"/>
              </a:defRPr>
            </a:lvl3pPr>
            <a:lvl4pPr marL="914212" indent="-225378">
              <a:buSzPct val="84000"/>
              <a:defRPr sz="1600">
                <a:latin typeface="Frutiger 55 Roman"/>
              </a:defRPr>
            </a:lvl4pPr>
            <a:lvl5pPr marL="1151901" indent="-25069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8" name="LAYOUT HEADER"/>
          <p:cNvSpPr>
            <a:spLocks noGrp="1"/>
          </p:cNvSpPr>
          <p:nvPr>
            <p:ph type="body" idx="14" hasCustomPrompt="1"/>
            <p:custDataLst>
              <p:tags r:id="rId12"/>
            </p:custDataLst>
          </p:nvPr>
        </p:nvSpPr>
        <p:spPr>
          <a:xfrm>
            <a:off x="560572" y="1498604"/>
            <a:ext cx="5910321" cy="355601"/>
          </a:xfrm>
          <a:noFill/>
        </p:spPr>
        <p:txBody>
          <a:bodyPr lIns="0" tIns="0" rIns="0" bIns="36558" anchor="t" anchorCtr="0">
            <a:noAutofit/>
          </a:bodyPr>
          <a:lstStyle>
            <a:lvl1pPr marL="0" indent="0">
              <a:buNone/>
              <a:defRPr sz="1800" b="1" baseline="0">
                <a:solidFill>
                  <a:schemeClr val="tx1"/>
                </a:solidFill>
                <a:latin typeface="Frutiger 55 Roman"/>
              </a:defRPr>
            </a:lvl1pPr>
            <a:lvl2pPr marL="502649" indent="0">
              <a:buNone/>
              <a:defRPr sz="2200" b="1"/>
            </a:lvl2pPr>
            <a:lvl3pPr marL="1005296" indent="0">
              <a:buNone/>
              <a:defRPr sz="2100" b="1"/>
            </a:lvl3pPr>
            <a:lvl4pPr marL="1507946" indent="0">
              <a:buNone/>
              <a:defRPr sz="1800" b="1"/>
            </a:lvl4pPr>
            <a:lvl5pPr marL="2010593" indent="0">
              <a:buNone/>
              <a:defRPr sz="1800" b="1"/>
            </a:lvl5pPr>
            <a:lvl6pPr marL="2513243" indent="0">
              <a:buNone/>
              <a:defRPr sz="1800" b="1"/>
            </a:lvl6pPr>
            <a:lvl7pPr marL="3015890" indent="0">
              <a:buNone/>
              <a:defRPr sz="1800" b="1"/>
            </a:lvl7pPr>
            <a:lvl8pPr marL="3518538" indent="0">
              <a:buNone/>
              <a:defRPr sz="1800" b="1"/>
            </a:lvl8pPr>
            <a:lvl9pPr marL="4021187" indent="0">
              <a:buNone/>
              <a:defRPr sz="1800" b="1"/>
            </a:lvl9pPr>
          </a:lstStyle>
          <a:p>
            <a:pPr lvl="0"/>
            <a:r>
              <a:rPr lang="de-DE" dirty="0" smtClean="0"/>
              <a:t>&lt;&lt;Layout </a:t>
            </a:r>
            <a:r>
              <a:rPr lang="de-DE" dirty="0" err="1" smtClean="0"/>
              <a:t>heading</a:t>
            </a:r>
            <a:r>
              <a:rPr lang="de-DE" dirty="0" smtClean="0"/>
              <a:t>&gt;&gt;</a:t>
            </a:r>
          </a:p>
        </p:txBody>
      </p:sp>
      <p:cxnSp>
        <p:nvCxnSpPr>
          <p:cNvPr id="66" name="THIN BLUE LINE"/>
          <p:cNvCxnSpPr/>
          <p:nvPr/>
        </p:nvCxnSpPr>
        <p:spPr>
          <a:xfrm>
            <a:off x="560569"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PAGE HEADING"/>
          <p:cNvSpPr>
            <a:spLocks noGrp="1"/>
          </p:cNvSpPr>
          <p:nvPr>
            <p:ph type="title" hasCustomPrompt="1"/>
            <p:custDataLst>
              <p:tags r:id="rId13"/>
            </p:custDataLst>
          </p:nvPr>
        </p:nvSpPr>
        <p:spPr>
          <a:xfrm>
            <a:off x="560572"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7" name="Slide Number Textbox" hidden="1"/>
          <p:cNvSpPr txBox="1"/>
          <p:nvPr/>
        </p:nvSpPr>
        <p:spPr>
          <a:xfrm>
            <a:off x="12271535" y="6858002"/>
            <a:ext cx="548381" cy="384048"/>
          </a:xfrm>
          <a:prstGeom prst="rect">
            <a:avLst/>
          </a:prstGeom>
          <a:noFill/>
        </p:spPr>
        <p:txBody>
          <a:bodyPr vert="horz" wrap="square" lIns="0" tIns="0" rIns="0" bIns="0" rtlCol="0" anchor="b">
            <a:noAutofit/>
          </a:bodyPr>
          <a:lstStyle/>
          <a:p>
            <a:pPr algn="r"/>
            <a:fld id="{C04BB5FE-21AD-4A47-B7F8-7792A0111F81}" type="slidenum">
              <a:rPr lang="de-DE" sz="700" smtClean="0"/>
              <a:pPr algn="r"/>
              <a:t>‹#›</a:t>
            </a:fld>
            <a:endParaRPr lang="de-DE" sz="700" dirty="0"/>
          </a:p>
        </p:txBody>
      </p:sp>
      <p:sp>
        <p:nvSpPr>
          <p:cNvPr id="39" name="DOCUMENT ID" hidden="1"/>
          <p:cNvSpPr txBox="1"/>
          <p:nvPr>
            <p:custDataLst>
              <p:tags r:id="rId14"/>
            </p:custDataLst>
          </p:nvPr>
        </p:nvSpPr>
        <p:spPr>
          <a:xfrm>
            <a:off x="3062457" y="420773"/>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40" name="PXP_GRIDLINES" hidden="1"/>
          <p:cNvGrpSpPr/>
          <p:nvPr/>
        </p:nvGrpSpPr>
        <p:grpSpPr>
          <a:xfrm>
            <a:off x="-40832" y="0"/>
            <a:ext cx="13451072" cy="7543800"/>
            <a:chOff x="-30640" y="0"/>
            <a:chExt cx="10093083" cy="7543800"/>
          </a:xfrm>
        </p:grpSpPr>
        <p:cxnSp>
          <p:nvCxnSpPr>
            <p:cNvPr id="41" name="Straight Connector 4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9" name="Straight Connector 4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0" name="Straight Connector 4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1" name="Straight Connector 5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5"/>
            </p:custDataLst>
          </p:nvPr>
        </p:nvSpPr>
        <p:spPr>
          <a:xfrm>
            <a:off x="557790"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6"/>
            </p:custDataLst>
          </p:nvPr>
        </p:nvPicPr>
        <p:blipFill>
          <a:blip r:embed="rId18"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32" name="Slide Number Textbox"/>
          <p:cNvSpPr txBox="1"/>
          <p:nvPr userDrawn="1"/>
        </p:nvSpPr>
        <p:spPr>
          <a:xfrm>
            <a:off x="12580062" y="6978178"/>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Large 2x(1 and 2)">
    <p:spTree>
      <p:nvGrpSpPr>
        <p:cNvPr id="1" name=""/>
        <p:cNvGrpSpPr/>
        <p:nvPr/>
      </p:nvGrpSpPr>
      <p:grpSpPr>
        <a:xfrm>
          <a:off x="0" y="0"/>
          <a:ext cx="0" cy="0"/>
          <a:chOff x="0" y="0"/>
          <a:chExt cx="0" cy="0"/>
        </a:xfrm>
      </p:grpSpPr>
      <p:sp>
        <p:nvSpPr>
          <p:cNvPr id="19" name="LAYOUT SOURCE"/>
          <p:cNvSpPr>
            <a:spLocks noGrp="1"/>
          </p:cNvSpPr>
          <p:nvPr>
            <p:ph type="body" idx="24" hasCustomPrompt="1"/>
            <p:custDataLst>
              <p:tags r:id="rId1"/>
            </p:custDataLst>
          </p:nvPr>
        </p:nvSpPr>
        <p:spPr>
          <a:xfrm>
            <a:off x="6873037" y="6254651"/>
            <a:ext cx="5910321" cy="192023"/>
          </a:xfrm>
          <a:noFill/>
        </p:spPr>
        <p:txBody>
          <a:bodyPr lIns="0" tIns="54834" rIns="0" bIns="0" anchor="b">
            <a:noAutofit/>
          </a:bodyPr>
          <a:lstStyle>
            <a:lvl1pPr marL="0" indent="0">
              <a:buNone/>
              <a:defRPr sz="1200" b="0" baseline="0">
                <a:solidFill>
                  <a:schemeClr val="tx1"/>
                </a:solidFill>
                <a:latin typeface="Frutiger 55 Roman"/>
              </a:defRPr>
            </a:lvl1pPr>
            <a:lvl2pPr marL="502649" indent="0">
              <a:buNone/>
              <a:defRPr sz="2200" b="1"/>
            </a:lvl2pPr>
            <a:lvl3pPr marL="1005296" indent="0">
              <a:buNone/>
              <a:defRPr sz="2100" b="1"/>
            </a:lvl3pPr>
            <a:lvl4pPr marL="1507946" indent="0">
              <a:buNone/>
              <a:defRPr sz="1800" b="1"/>
            </a:lvl4pPr>
            <a:lvl5pPr marL="2010593" indent="0">
              <a:buNone/>
              <a:defRPr sz="1800" b="1"/>
            </a:lvl5pPr>
            <a:lvl6pPr marL="2513243" indent="0">
              <a:buNone/>
              <a:defRPr sz="1800" b="1"/>
            </a:lvl6pPr>
            <a:lvl7pPr marL="3015890" indent="0">
              <a:buNone/>
              <a:defRPr sz="1800" b="1"/>
            </a:lvl7pPr>
            <a:lvl8pPr marL="3518538" indent="0">
              <a:buNone/>
              <a:defRPr sz="1800" b="1"/>
            </a:lvl8pPr>
            <a:lvl9pPr marL="4021187" indent="0">
              <a:buNone/>
              <a:defRPr sz="1800" b="1"/>
            </a:lvl9pPr>
          </a:lstStyle>
          <a:p>
            <a:pPr lvl="0"/>
            <a:r>
              <a:rPr lang="de-DE" dirty="0" smtClean="0"/>
              <a:t>Source:</a:t>
            </a:r>
          </a:p>
        </p:txBody>
      </p:sp>
      <p:sp>
        <p:nvSpPr>
          <p:cNvPr id="17" name="LAYOUT BODY"/>
          <p:cNvSpPr>
            <a:spLocks noGrp="1"/>
          </p:cNvSpPr>
          <p:nvPr>
            <p:ph idx="22"/>
            <p:custDataLst>
              <p:tags r:id="rId2"/>
            </p:custDataLst>
          </p:nvPr>
        </p:nvSpPr>
        <p:spPr>
          <a:xfrm>
            <a:off x="6873037" y="4416554"/>
            <a:ext cx="5910321" cy="1837945"/>
          </a:xfrm>
          <a:noFill/>
        </p:spPr>
        <p:txBody>
          <a:bodyPr lIns="0" tIns="0" rIns="0" bIns="0">
            <a:noAutofit/>
          </a:bodyPr>
          <a:lstStyle>
            <a:lvl1pPr marL="239583" indent="-239583">
              <a:buClr>
                <a:schemeClr val="tx2"/>
              </a:buClr>
              <a:buSzPct val="100000"/>
              <a:buFont typeface="Symbol" pitchFamily="18" charset="2"/>
              <a:buChar char="·"/>
              <a:defRPr sz="1800">
                <a:latin typeface="Frutiger 55 Roman"/>
              </a:defRPr>
            </a:lvl1pPr>
            <a:lvl2pPr marL="455519" indent="-230141">
              <a:tabLst/>
              <a:defRPr sz="1600">
                <a:latin typeface="Frutiger 55 Roman"/>
              </a:defRPr>
            </a:lvl2pPr>
            <a:lvl3pPr marL="688834" indent="-226966">
              <a:buFont typeface="Arial" pitchFamily="34" charset="0"/>
              <a:buChar char="–"/>
              <a:defRPr sz="1600">
                <a:latin typeface="Frutiger 55 Roman"/>
              </a:defRPr>
            </a:lvl3pPr>
            <a:lvl4pPr marL="914212" indent="-225378">
              <a:buSzPct val="84000"/>
              <a:defRPr sz="1600">
                <a:latin typeface="Frutiger 55 Roman"/>
              </a:defRPr>
            </a:lvl4pPr>
            <a:lvl5pPr marL="1151901" indent="-25069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0" name="LAYOUT HEADER"/>
          <p:cNvSpPr>
            <a:spLocks noGrp="1"/>
          </p:cNvSpPr>
          <p:nvPr>
            <p:ph type="body" idx="26" hasCustomPrompt="1"/>
            <p:custDataLst>
              <p:tags r:id="rId3"/>
            </p:custDataLst>
          </p:nvPr>
        </p:nvSpPr>
        <p:spPr>
          <a:xfrm>
            <a:off x="6873037" y="4059941"/>
            <a:ext cx="5910321" cy="355601"/>
          </a:xfrm>
          <a:noFill/>
        </p:spPr>
        <p:txBody>
          <a:bodyPr lIns="0" tIns="0" rIns="0" bIns="36558" anchor="t" anchorCtr="0">
            <a:noAutofit/>
          </a:bodyPr>
          <a:lstStyle>
            <a:lvl1pPr marL="0" indent="0">
              <a:buNone/>
              <a:defRPr sz="1800" b="1" baseline="0">
                <a:solidFill>
                  <a:schemeClr val="tx1"/>
                </a:solidFill>
                <a:latin typeface="Frutiger 55 Roman"/>
              </a:defRPr>
            </a:lvl1pPr>
            <a:lvl2pPr marL="502649" indent="0">
              <a:buNone/>
              <a:defRPr sz="2200" b="1"/>
            </a:lvl2pPr>
            <a:lvl3pPr marL="1005296" indent="0">
              <a:buNone/>
              <a:defRPr sz="2100" b="1"/>
            </a:lvl3pPr>
            <a:lvl4pPr marL="1507946" indent="0">
              <a:buNone/>
              <a:defRPr sz="1800" b="1"/>
            </a:lvl4pPr>
            <a:lvl5pPr marL="2010593" indent="0">
              <a:buNone/>
              <a:defRPr sz="1800" b="1"/>
            </a:lvl5pPr>
            <a:lvl6pPr marL="2513243" indent="0">
              <a:buNone/>
              <a:defRPr sz="1800" b="1"/>
            </a:lvl6pPr>
            <a:lvl7pPr marL="3015890" indent="0">
              <a:buNone/>
              <a:defRPr sz="1800" b="1"/>
            </a:lvl7pPr>
            <a:lvl8pPr marL="3518538" indent="0">
              <a:buNone/>
              <a:defRPr sz="1800" b="1"/>
            </a:lvl8pPr>
            <a:lvl9pPr marL="4021187"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4"/>
            </p:custDataLst>
          </p:nvPr>
        </p:nvSpPr>
        <p:spPr>
          <a:xfrm>
            <a:off x="6873037" y="3694191"/>
            <a:ext cx="5910321" cy="192023"/>
          </a:xfrm>
          <a:noFill/>
        </p:spPr>
        <p:txBody>
          <a:bodyPr lIns="0" tIns="54834" rIns="0" bIns="0" anchor="b">
            <a:noAutofit/>
          </a:bodyPr>
          <a:lstStyle>
            <a:lvl1pPr marL="0" indent="0">
              <a:buNone/>
              <a:defRPr sz="1200" b="0" baseline="0">
                <a:solidFill>
                  <a:schemeClr val="tx1"/>
                </a:solidFill>
                <a:latin typeface="Frutiger 55 Roman"/>
              </a:defRPr>
            </a:lvl1pPr>
            <a:lvl2pPr marL="502649" indent="0">
              <a:buNone/>
              <a:defRPr sz="2200" b="1"/>
            </a:lvl2pPr>
            <a:lvl3pPr marL="1005296" indent="0">
              <a:buNone/>
              <a:defRPr sz="2100" b="1"/>
            </a:lvl3pPr>
            <a:lvl4pPr marL="1507946" indent="0">
              <a:buNone/>
              <a:defRPr sz="1800" b="1"/>
            </a:lvl4pPr>
            <a:lvl5pPr marL="2010593" indent="0">
              <a:buNone/>
              <a:defRPr sz="1800" b="1"/>
            </a:lvl5pPr>
            <a:lvl6pPr marL="2513243" indent="0">
              <a:buNone/>
              <a:defRPr sz="1800" b="1"/>
            </a:lvl6pPr>
            <a:lvl7pPr marL="3015890" indent="0">
              <a:buNone/>
              <a:defRPr sz="1800" b="1"/>
            </a:lvl7pPr>
            <a:lvl8pPr marL="3518538" indent="0">
              <a:buNone/>
              <a:defRPr sz="1800" b="1"/>
            </a:lvl8pPr>
            <a:lvl9pPr marL="4021187"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7" y="1856235"/>
            <a:ext cx="5910321" cy="1837945"/>
          </a:xfrm>
          <a:noFill/>
        </p:spPr>
        <p:txBody>
          <a:bodyPr lIns="0" tIns="0" rIns="0" bIns="0">
            <a:noAutofit/>
          </a:bodyPr>
          <a:lstStyle>
            <a:lvl1pPr marL="239583" indent="-239583">
              <a:buClr>
                <a:schemeClr val="tx2"/>
              </a:buClr>
              <a:buSzPct val="100000"/>
              <a:buFont typeface="Symbol" pitchFamily="18" charset="2"/>
              <a:buChar char="·"/>
              <a:defRPr sz="1800">
                <a:latin typeface="Frutiger 55 Roman"/>
              </a:defRPr>
            </a:lvl1pPr>
            <a:lvl2pPr marL="455519" indent="-230141">
              <a:tabLst/>
              <a:defRPr sz="1600">
                <a:latin typeface="Frutiger 55 Roman"/>
              </a:defRPr>
            </a:lvl2pPr>
            <a:lvl3pPr marL="688834" indent="-226966">
              <a:buFont typeface="Arial" pitchFamily="34" charset="0"/>
              <a:buChar char="–"/>
              <a:defRPr sz="1600">
                <a:latin typeface="Frutiger 55 Roman"/>
              </a:defRPr>
            </a:lvl3pPr>
            <a:lvl4pPr marL="914212" indent="-225378">
              <a:buSzPct val="84000"/>
              <a:defRPr sz="1600">
                <a:latin typeface="Frutiger 55 Roman"/>
              </a:defRPr>
            </a:lvl4pPr>
            <a:lvl5pPr marL="1151901" indent="-25069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8" name="LAYOUT HEADER"/>
          <p:cNvSpPr>
            <a:spLocks noGrp="1"/>
          </p:cNvSpPr>
          <p:nvPr>
            <p:ph type="body" idx="25" hasCustomPrompt="1"/>
            <p:custDataLst>
              <p:tags r:id="rId6"/>
            </p:custDataLst>
          </p:nvPr>
        </p:nvSpPr>
        <p:spPr>
          <a:xfrm>
            <a:off x="6873037" y="1498604"/>
            <a:ext cx="5910321" cy="355601"/>
          </a:xfrm>
          <a:noFill/>
        </p:spPr>
        <p:txBody>
          <a:bodyPr lIns="0" tIns="0" rIns="0" bIns="36558" anchor="t" anchorCtr="0">
            <a:noAutofit/>
          </a:bodyPr>
          <a:lstStyle>
            <a:lvl1pPr marL="0" indent="0">
              <a:buNone/>
              <a:defRPr sz="1800" b="1" baseline="0">
                <a:solidFill>
                  <a:schemeClr val="tx1"/>
                </a:solidFill>
                <a:latin typeface="Frutiger 55 Roman"/>
              </a:defRPr>
            </a:lvl1pPr>
            <a:lvl2pPr marL="502649" indent="0">
              <a:buNone/>
              <a:defRPr sz="2200" b="1"/>
            </a:lvl2pPr>
            <a:lvl3pPr marL="1005296" indent="0">
              <a:buNone/>
              <a:defRPr sz="2100" b="1"/>
            </a:lvl3pPr>
            <a:lvl4pPr marL="1507946" indent="0">
              <a:buNone/>
              <a:defRPr sz="1800" b="1"/>
            </a:lvl4pPr>
            <a:lvl5pPr marL="2010593" indent="0">
              <a:buNone/>
              <a:defRPr sz="1800" b="1"/>
            </a:lvl5pPr>
            <a:lvl6pPr marL="2513243" indent="0">
              <a:buNone/>
              <a:defRPr sz="1800" b="1"/>
            </a:lvl6pPr>
            <a:lvl7pPr marL="3015890" indent="0">
              <a:buNone/>
              <a:defRPr sz="1800" b="1"/>
            </a:lvl7pPr>
            <a:lvl8pPr marL="3518538" indent="0">
              <a:buNone/>
              <a:defRPr sz="1800" b="1"/>
            </a:lvl8pPr>
            <a:lvl9pPr marL="4021187"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7"/>
            </p:custDataLst>
          </p:nvPr>
        </p:nvSpPr>
        <p:spPr>
          <a:xfrm>
            <a:off x="560572" y="6254651"/>
            <a:ext cx="5910321" cy="192023"/>
          </a:xfrm>
          <a:noFill/>
        </p:spPr>
        <p:txBody>
          <a:bodyPr lIns="0" tIns="54834" rIns="0" bIns="0" anchor="b">
            <a:noAutofit/>
          </a:bodyPr>
          <a:lstStyle>
            <a:lvl1pPr marL="0" indent="0">
              <a:buNone/>
              <a:defRPr sz="1200" b="0" baseline="0">
                <a:solidFill>
                  <a:schemeClr val="tx1"/>
                </a:solidFill>
                <a:latin typeface="Frutiger 55 Roman"/>
              </a:defRPr>
            </a:lvl1pPr>
            <a:lvl2pPr marL="502649" indent="0">
              <a:buNone/>
              <a:defRPr sz="2200" b="1"/>
            </a:lvl2pPr>
            <a:lvl3pPr marL="1005296" indent="0">
              <a:buNone/>
              <a:defRPr sz="2100" b="1"/>
            </a:lvl3pPr>
            <a:lvl4pPr marL="1507946" indent="0">
              <a:buNone/>
              <a:defRPr sz="1800" b="1"/>
            </a:lvl4pPr>
            <a:lvl5pPr marL="2010593" indent="0">
              <a:buNone/>
              <a:defRPr sz="1800" b="1"/>
            </a:lvl5pPr>
            <a:lvl6pPr marL="2513243" indent="0">
              <a:buNone/>
              <a:defRPr sz="1800" b="1"/>
            </a:lvl6pPr>
            <a:lvl7pPr marL="3015890" indent="0">
              <a:buNone/>
              <a:defRPr sz="1800" b="1"/>
            </a:lvl7pPr>
            <a:lvl8pPr marL="3518538" indent="0">
              <a:buNone/>
              <a:defRPr sz="1800" b="1"/>
            </a:lvl8pPr>
            <a:lvl9pPr marL="4021187"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572" y="1856234"/>
            <a:ext cx="5910321" cy="4407410"/>
          </a:xfrm>
          <a:noFill/>
        </p:spPr>
        <p:txBody>
          <a:bodyPr lIns="0" tIns="0" rIns="0" bIns="0">
            <a:noAutofit/>
          </a:bodyPr>
          <a:lstStyle>
            <a:lvl1pPr marL="239583" indent="-239583">
              <a:buClr>
                <a:schemeClr val="tx2"/>
              </a:buClr>
              <a:buSzPct val="100000"/>
              <a:buFont typeface="Symbol" pitchFamily="18" charset="2"/>
              <a:buChar char="·"/>
              <a:defRPr sz="1800">
                <a:latin typeface="Frutiger 55 Roman"/>
              </a:defRPr>
            </a:lvl1pPr>
            <a:lvl2pPr marL="455519" indent="-230141">
              <a:tabLst/>
              <a:defRPr sz="1600">
                <a:latin typeface="Frutiger 55 Roman"/>
              </a:defRPr>
            </a:lvl2pPr>
            <a:lvl3pPr marL="688834" indent="-226966">
              <a:buFont typeface="Arial" pitchFamily="34" charset="0"/>
              <a:buChar char="–"/>
              <a:defRPr sz="1600">
                <a:latin typeface="Frutiger 55 Roman"/>
              </a:defRPr>
            </a:lvl3pPr>
            <a:lvl4pPr marL="914212" indent="-225378">
              <a:buSzPct val="84000"/>
              <a:defRPr sz="1600">
                <a:latin typeface="Frutiger 55 Roman"/>
              </a:defRPr>
            </a:lvl4pPr>
            <a:lvl5pPr marL="1151901" indent="-25069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7" name="LAYOUT HEADER"/>
          <p:cNvSpPr>
            <a:spLocks noGrp="1"/>
          </p:cNvSpPr>
          <p:nvPr>
            <p:ph type="body" idx="14" hasCustomPrompt="1"/>
            <p:custDataLst>
              <p:tags r:id="rId9"/>
            </p:custDataLst>
          </p:nvPr>
        </p:nvSpPr>
        <p:spPr>
          <a:xfrm>
            <a:off x="560572" y="1498604"/>
            <a:ext cx="5910321" cy="355601"/>
          </a:xfrm>
          <a:noFill/>
        </p:spPr>
        <p:txBody>
          <a:bodyPr lIns="0" tIns="0" rIns="0" bIns="36558" anchor="t" anchorCtr="0">
            <a:noAutofit/>
          </a:bodyPr>
          <a:lstStyle>
            <a:lvl1pPr marL="0" indent="0">
              <a:buNone/>
              <a:defRPr sz="1800" b="1" baseline="0">
                <a:solidFill>
                  <a:schemeClr val="tx1"/>
                </a:solidFill>
                <a:latin typeface="Frutiger 55 Roman"/>
              </a:defRPr>
            </a:lvl1pPr>
            <a:lvl2pPr marL="502649" indent="0">
              <a:buNone/>
              <a:defRPr sz="2200" b="1"/>
            </a:lvl2pPr>
            <a:lvl3pPr marL="1005296" indent="0">
              <a:buNone/>
              <a:defRPr sz="2100" b="1"/>
            </a:lvl3pPr>
            <a:lvl4pPr marL="1507946" indent="0">
              <a:buNone/>
              <a:defRPr sz="1800" b="1"/>
            </a:lvl4pPr>
            <a:lvl5pPr marL="2010593" indent="0">
              <a:buNone/>
              <a:defRPr sz="1800" b="1"/>
            </a:lvl5pPr>
            <a:lvl6pPr marL="2513243" indent="0">
              <a:buNone/>
              <a:defRPr sz="1800" b="1"/>
            </a:lvl6pPr>
            <a:lvl7pPr marL="3015890" indent="0">
              <a:buNone/>
              <a:defRPr sz="1800" b="1"/>
            </a:lvl7pPr>
            <a:lvl8pPr marL="3518538" indent="0">
              <a:buNone/>
              <a:defRPr sz="1800" b="1"/>
            </a:lvl8pPr>
            <a:lvl9pPr marL="4021187" indent="0">
              <a:buNone/>
              <a:defRPr sz="1800" b="1"/>
            </a:lvl9pPr>
          </a:lstStyle>
          <a:p>
            <a:pPr lvl="0"/>
            <a:r>
              <a:rPr lang="de-DE" dirty="0" smtClean="0"/>
              <a:t>&lt;&lt;Layout </a:t>
            </a:r>
            <a:r>
              <a:rPr lang="de-DE" dirty="0" err="1" smtClean="0"/>
              <a:t>heading</a:t>
            </a:r>
            <a:r>
              <a:rPr lang="de-DE" dirty="0" smtClean="0"/>
              <a:t>&gt;&gt;</a:t>
            </a:r>
          </a:p>
        </p:txBody>
      </p:sp>
      <p:cxnSp>
        <p:nvCxnSpPr>
          <p:cNvPr id="63" name="THIN BLUE LINE"/>
          <p:cNvCxnSpPr/>
          <p:nvPr/>
        </p:nvCxnSpPr>
        <p:spPr>
          <a:xfrm>
            <a:off x="560572"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PAGE HEADING"/>
          <p:cNvSpPr>
            <a:spLocks noGrp="1"/>
          </p:cNvSpPr>
          <p:nvPr>
            <p:ph type="title" hasCustomPrompt="1"/>
            <p:custDataLst>
              <p:tags r:id="rId10"/>
            </p:custDataLst>
          </p:nvPr>
        </p:nvSpPr>
        <p:spPr>
          <a:xfrm>
            <a:off x="560572"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5" name="Slide Number Textbox" hidden="1"/>
          <p:cNvSpPr txBox="1"/>
          <p:nvPr/>
        </p:nvSpPr>
        <p:spPr>
          <a:xfrm>
            <a:off x="12271535" y="6858002"/>
            <a:ext cx="548381" cy="384048"/>
          </a:xfrm>
          <a:prstGeom prst="rect">
            <a:avLst/>
          </a:prstGeom>
          <a:noFill/>
        </p:spPr>
        <p:txBody>
          <a:bodyPr vert="horz" wrap="square" lIns="0" tIns="0" rIns="0" bIns="0" rtlCol="0" anchor="b">
            <a:noAutofit/>
          </a:bodyPr>
          <a:lstStyle/>
          <a:p>
            <a:pPr algn="r"/>
            <a:fld id="{7CCF9807-4BDC-4D68-8676-381180632DE6}" type="slidenum">
              <a:rPr lang="de-DE" sz="700" smtClean="0"/>
              <a:pPr algn="r"/>
              <a:t>‹#›</a:t>
            </a:fld>
            <a:endParaRPr lang="de-DE" sz="700" dirty="0"/>
          </a:p>
        </p:txBody>
      </p:sp>
      <p:sp>
        <p:nvSpPr>
          <p:cNvPr id="37" name="DOCUMENT ID" hidden="1"/>
          <p:cNvSpPr txBox="1"/>
          <p:nvPr>
            <p:custDataLst>
              <p:tags r:id="rId11"/>
            </p:custDataLst>
          </p:nvPr>
        </p:nvSpPr>
        <p:spPr>
          <a:xfrm>
            <a:off x="3062457" y="420773"/>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38" name="PXP_GRIDLINES" hidden="1"/>
          <p:cNvGrpSpPr/>
          <p:nvPr/>
        </p:nvGrpSpPr>
        <p:grpSpPr>
          <a:xfrm>
            <a:off x="-40832" y="0"/>
            <a:ext cx="13451072" cy="7543800"/>
            <a:chOff x="-30640" y="0"/>
            <a:chExt cx="10093083" cy="7543800"/>
          </a:xfrm>
        </p:grpSpPr>
        <p:cxnSp>
          <p:nvCxnSpPr>
            <p:cNvPr id="39" name="Straight Connector 3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9" name="Straight Connector 4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90"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9" name="Slide Number Textbox"/>
          <p:cNvSpPr txBox="1"/>
          <p:nvPr userDrawn="1"/>
        </p:nvSpPr>
        <p:spPr>
          <a:xfrm>
            <a:off x="12580062" y="6978178"/>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Large 2x(2 and 1)">
    <p:spTree>
      <p:nvGrpSpPr>
        <p:cNvPr id="1" name=""/>
        <p:cNvGrpSpPr/>
        <p:nvPr/>
      </p:nvGrpSpPr>
      <p:grpSpPr>
        <a:xfrm>
          <a:off x="0" y="0"/>
          <a:ext cx="0" cy="0"/>
          <a:chOff x="0" y="0"/>
          <a:chExt cx="0" cy="0"/>
        </a:xfrm>
      </p:grpSpPr>
      <p:sp>
        <p:nvSpPr>
          <p:cNvPr id="16" name="LAYOUT SOURCE"/>
          <p:cNvSpPr>
            <a:spLocks noGrp="1"/>
          </p:cNvSpPr>
          <p:nvPr>
            <p:ph type="body" idx="21" hasCustomPrompt="1"/>
            <p:custDataLst>
              <p:tags r:id="rId1"/>
            </p:custDataLst>
          </p:nvPr>
        </p:nvSpPr>
        <p:spPr>
          <a:xfrm>
            <a:off x="560572" y="6254651"/>
            <a:ext cx="5910321" cy="192023"/>
          </a:xfrm>
          <a:noFill/>
        </p:spPr>
        <p:txBody>
          <a:bodyPr lIns="0" tIns="54834" rIns="0" bIns="0" anchor="b">
            <a:noAutofit/>
          </a:bodyPr>
          <a:lstStyle>
            <a:lvl1pPr marL="0" indent="0">
              <a:buNone/>
              <a:defRPr sz="1200" b="0" baseline="0">
                <a:solidFill>
                  <a:schemeClr val="tx1"/>
                </a:solidFill>
                <a:latin typeface="Frutiger 55 Roman"/>
              </a:defRPr>
            </a:lvl1pPr>
            <a:lvl2pPr marL="502649" indent="0">
              <a:buNone/>
              <a:defRPr sz="2200" b="1"/>
            </a:lvl2pPr>
            <a:lvl3pPr marL="1005296" indent="0">
              <a:buNone/>
              <a:defRPr sz="2100" b="1"/>
            </a:lvl3pPr>
            <a:lvl4pPr marL="1507946" indent="0">
              <a:buNone/>
              <a:defRPr sz="1800" b="1"/>
            </a:lvl4pPr>
            <a:lvl5pPr marL="2010593" indent="0">
              <a:buNone/>
              <a:defRPr sz="1800" b="1"/>
            </a:lvl5pPr>
            <a:lvl6pPr marL="2513243" indent="0">
              <a:buNone/>
              <a:defRPr sz="1800" b="1"/>
            </a:lvl6pPr>
            <a:lvl7pPr marL="3015890" indent="0">
              <a:buNone/>
              <a:defRPr sz="1800" b="1"/>
            </a:lvl7pPr>
            <a:lvl8pPr marL="3518538" indent="0">
              <a:buNone/>
              <a:defRPr sz="1800" b="1"/>
            </a:lvl8pPr>
            <a:lvl9pPr marL="4021187" indent="0">
              <a:buNone/>
              <a:defRPr sz="1800" b="1"/>
            </a:lvl9pPr>
          </a:lstStyle>
          <a:p>
            <a:pPr lvl="0"/>
            <a:r>
              <a:rPr lang="de-DE" dirty="0" smtClean="0"/>
              <a:t>Source:</a:t>
            </a:r>
          </a:p>
        </p:txBody>
      </p:sp>
      <p:sp>
        <p:nvSpPr>
          <p:cNvPr id="13" name="LAYOUT BODY"/>
          <p:cNvSpPr>
            <a:spLocks noGrp="1"/>
          </p:cNvSpPr>
          <p:nvPr>
            <p:ph idx="19"/>
            <p:custDataLst>
              <p:tags r:id="rId2"/>
            </p:custDataLst>
          </p:nvPr>
        </p:nvSpPr>
        <p:spPr>
          <a:xfrm>
            <a:off x="560572" y="4416554"/>
            <a:ext cx="5910321" cy="1837945"/>
          </a:xfrm>
          <a:noFill/>
        </p:spPr>
        <p:txBody>
          <a:bodyPr lIns="0" tIns="0" rIns="0" bIns="0">
            <a:noAutofit/>
          </a:bodyPr>
          <a:lstStyle>
            <a:lvl1pPr marL="239583" indent="-239583">
              <a:buClr>
                <a:schemeClr val="tx2"/>
              </a:buClr>
              <a:buSzPct val="100000"/>
              <a:buFont typeface="Symbol" pitchFamily="18" charset="2"/>
              <a:buChar char="·"/>
              <a:defRPr sz="1800">
                <a:latin typeface="Frutiger 55 Roman"/>
              </a:defRPr>
            </a:lvl1pPr>
            <a:lvl2pPr marL="455519" indent="-230141">
              <a:tabLst/>
              <a:defRPr sz="1600">
                <a:latin typeface="Frutiger 55 Roman"/>
              </a:defRPr>
            </a:lvl2pPr>
            <a:lvl3pPr marL="688834" indent="-226966">
              <a:buFont typeface="Arial" pitchFamily="34" charset="0"/>
              <a:buChar char="–"/>
              <a:defRPr sz="1600">
                <a:latin typeface="Frutiger 55 Roman"/>
              </a:defRPr>
            </a:lvl3pPr>
            <a:lvl4pPr marL="914212" indent="-225378">
              <a:buSzPct val="84000"/>
              <a:defRPr sz="1600">
                <a:latin typeface="Frutiger 55 Roman"/>
              </a:defRPr>
            </a:lvl4pPr>
            <a:lvl5pPr marL="1151901" indent="-25069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7" name="LAYOUT HEADER"/>
          <p:cNvSpPr>
            <a:spLocks noGrp="1"/>
          </p:cNvSpPr>
          <p:nvPr>
            <p:ph type="body" idx="26" hasCustomPrompt="1"/>
            <p:custDataLst>
              <p:tags r:id="rId3"/>
            </p:custDataLst>
          </p:nvPr>
        </p:nvSpPr>
        <p:spPr>
          <a:xfrm>
            <a:off x="560572" y="4059941"/>
            <a:ext cx="5910321" cy="355601"/>
          </a:xfrm>
          <a:noFill/>
        </p:spPr>
        <p:txBody>
          <a:bodyPr lIns="0" tIns="0" rIns="0" bIns="36558" anchor="t" anchorCtr="0">
            <a:noAutofit/>
          </a:bodyPr>
          <a:lstStyle>
            <a:lvl1pPr marL="0" indent="0">
              <a:buNone/>
              <a:defRPr sz="1800" b="1" baseline="0">
                <a:solidFill>
                  <a:schemeClr val="tx1"/>
                </a:solidFill>
                <a:latin typeface="Frutiger 55 Roman"/>
              </a:defRPr>
            </a:lvl1pPr>
            <a:lvl2pPr marL="502649" indent="0">
              <a:buNone/>
              <a:defRPr sz="2200" b="1"/>
            </a:lvl2pPr>
            <a:lvl3pPr marL="1005296" indent="0">
              <a:buNone/>
              <a:defRPr sz="2100" b="1"/>
            </a:lvl3pPr>
            <a:lvl4pPr marL="1507946" indent="0">
              <a:buNone/>
              <a:defRPr sz="1800" b="1"/>
            </a:lvl4pPr>
            <a:lvl5pPr marL="2010593" indent="0">
              <a:buNone/>
              <a:defRPr sz="1800" b="1"/>
            </a:lvl5pPr>
            <a:lvl6pPr marL="2513243" indent="0">
              <a:buNone/>
              <a:defRPr sz="1800" b="1"/>
            </a:lvl6pPr>
            <a:lvl7pPr marL="3015890" indent="0">
              <a:buNone/>
              <a:defRPr sz="1800" b="1"/>
            </a:lvl7pPr>
            <a:lvl8pPr marL="3518538" indent="0">
              <a:buNone/>
              <a:defRPr sz="1800" b="1"/>
            </a:lvl8pPr>
            <a:lvl9pPr marL="4021187" indent="0">
              <a:buNone/>
              <a:defRPr sz="1800" b="1"/>
            </a:lvl9pPr>
          </a:lstStyle>
          <a:p>
            <a:pPr lvl="0"/>
            <a:r>
              <a:rPr lang="de-DE" dirty="0" smtClean="0"/>
              <a:t>&lt;&lt;Layout </a:t>
            </a:r>
            <a:r>
              <a:rPr lang="de-DE" dirty="0" err="1" smtClean="0"/>
              <a:t>heading</a:t>
            </a:r>
            <a:r>
              <a:rPr lang="de-DE" dirty="0" smtClean="0"/>
              <a:t>&gt;&gt;</a:t>
            </a:r>
          </a:p>
        </p:txBody>
      </p:sp>
      <p:sp>
        <p:nvSpPr>
          <p:cNvPr id="19" name="LAYOUT SOURCE"/>
          <p:cNvSpPr>
            <a:spLocks noGrp="1"/>
          </p:cNvSpPr>
          <p:nvPr>
            <p:ph type="body" idx="24" hasCustomPrompt="1"/>
            <p:custDataLst>
              <p:tags r:id="rId4"/>
            </p:custDataLst>
          </p:nvPr>
        </p:nvSpPr>
        <p:spPr>
          <a:xfrm>
            <a:off x="6873037" y="6254651"/>
            <a:ext cx="5910321" cy="192023"/>
          </a:xfrm>
          <a:noFill/>
        </p:spPr>
        <p:txBody>
          <a:bodyPr lIns="0" tIns="54834" rIns="0" bIns="0" anchor="b">
            <a:noAutofit/>
          </a:bodyPr>
          <a:lstStyle>
            <a:lvl1pPr marL="0" indent="0">
              <a:buNone/>
              <a:defRPr sz="1200" b="0" baseline="0">
                <a:solidFill>
                  <a:schemeClr val="tx1"/>
                </a:solidFill>
                <a:latin typeface="Frutiger 55 Roman"/>
              </a:defRPr>
            </a:lvl1pPr>
            <a:lvl2pPr marL="502649" indent="0">
              <a:buNone/>
              <a:defRPr sz="2200" b="1"/>
            </a:lvl2pPr>
            <a:lvl3pPr marL="1005296" indent="0">
              <a:buNone/>
              <a:defRPr sz="2100" b="1"/>
            </a:lvl3pPr>
            <a:lvl4pPr marL="1507946" indent="0">
              <a:buNone/>
              <a:defRPr sz="1800" b="1"/>
            </a:lvl4pPr>
            <a:lvl5pPr marL="2010593" indent="0">
              <a:buNone/>
              <a:defRPr sz="1800" b="1"/>
            </a:lvl5pPr>
            <a:lvl6pPr marL="2513243" indent="0">
              <a:buNone/>
              <a:defRPr sz="1800" b="1"/>
            </a:lvl6pPr>
            <a:lvl7pPr marL="3015890" indent="0">
              <a:buNone/>
              <a:defRPr sz="1800" b="1"/>
            </a:lvl7pPr>
            <a:lvl8pPr marL="3518538" indent="0">
              <a:buNone/>
              <a:defRPr sz="1800" b="1"/>
            </a:lvl8pPr>
            <a:lvl9pPr marL="4021187"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7" y="1856234"/>
            <a:ext cx="5910321" cy="4407410"/>
          </a:xfrm>
          <a:noFill/>
        </p:spPr>
        <p:txBody>
          <a:bodyPr lIns="0" tIns="0" rIns="0" bIns="0">
            <a:noAutofit/>
          </a:bodyPr>
          <a:lstStyle>
            <a:lvl1pPr marL="239583" indent="-239583">
              <a:buClr>
                <a:schemeClr val="tx2"/>
              </a:buClr>
              <a:buSzPct val="100000"/>
              <a:buFont typeface="Symbol" pitchFamily="18" charset="2"/>
              <a:buChar char="·"/>
              <a:defRPr sz="1800">
                <a:latin typeface="Frutiger 55 Roman"/>
              </a:defRPr>
            </a:lvl1pPr>
            <a:lvl2pPr marL="455519" indent="-230141">
              <a:tabLst/>
              <a:defRPr sz="1600">
                <a:latin typeface="Frutiger 55 Roman"/>
              </a:defRPr>
            </a:lvl2pPr>
            <a:lvl3pPr marL="688834" indent="-226966">
              <a:buFont typeface="Arial" pitchFamily="34" charset="0"/>
              <a:buChar char="–"/>
              <a:defRPr sz="1600">
                <a:latin typeface="Frutiger 55 Roman"/>
              </a:defRPr>
            </a:lvl3pPr>
            <a:lvl4pPr marL="914212" indent="-225378">
              <a:buSzPct val="84000"/>
              <a:defRPr sz="1600">
                <a:latin typeface="Frutiger 55 Roman"/>
              </a:defRPr>
            </a:lvl4pPr>
            <a:lvl5pPr marL="1151901" indent="-25069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6" name="LAYOUT HEADER"/>
          <p:cNvSpPr>
            <a:spLocks noGrp="1"/>
          </p:cNvSpPr>
          <p:nvPr>
            <p:ph type="body" idx="25" hasCustomPrompt="1"/>
            <p:custDataLst>
              <p:tags r:id="rId6"/>
            </p:custDataLst>
          </p:nvPr>
        </p:nvSpPr>
        <p:spPr>
          <a:xfrm>
            <a:off x="6873037" y="1498604"/>
            <a:ext cx="5910321" cy="355601"/>
          </a:xfrm>
          <a:noFill/>
        </p:spPr>
        <p:txBody>
          <a:bodyPr lIns="0" tIns="0" rIns="0" bIns="36558" anchor="t" anchorCtr="0">
            <a:noAutofit/>
          </a:bodyPr>
          <a:lstStyle>
            <a:lvl1pPr marL="0" indent="0">
              <a:buNone/>
              <a:defRPr sz="1800" b="1" baseline="0">
                <a:solidFill>
                  <a:schemeClr val="tx1"/>
                </a:solidFill>
                <a:latin typeface="Frutiger 55 Roman"/>
              </a:defRPr>
            </a:lvl1pPr>
            <a:lvl2pPr marL="502649" indent="0">
              <a:buNone/>
              <a:defRPr sz="2200" b="1"/>
            </a:lvl2pPr>
            <a:lvl3pPr marL="1005296" indent="0">
              <a:buNone/>
              <a:defRPr sz="2100" b="1"/>
            </a:lvl3pPr>
            <a:lvl4pPr marL="1507946" indent="0">
              <a:buNone/>
              <a:defRPr sz="1800" b="1"/>
            </a:lvl4pPr>
            <a:lvl5pPr marL="2010593" indent="0">
              <a:buNone/>
              <a:defRPr sz="1800" b="1"/>
            </a:lvl5pPr>
            <a:lvl6pPr marL="2513243" indent="0">
              <a:buNone/>
              <a:defRPr sz="1800" b="1"/>
            </a:lvl6pPr>
            <a:lvl7pPr marL="3015890" indent="0">
              <a:buNone/>
              <a:defRPr sz="1800" b="1"/>
            </a:lvl7pPr>
            <a:lvl8pPr marL="3518538" indent="0">
              <a:buNone/>
              <a:defRPr sz="1800" b="1"/>
            </a:lvl8pPr>
            <a:lvl9pPr marL="4021187"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7"/>
            </p:custDataLst>
          </p:nvPr>
        </p:nvSpPr>
        <p:spPr>
          <a:xfrm>
            <a:off x="560572" y="3694191"/>
            <a:ext cx="5910321" cy="192023"/>
          </a:xfrm>
          <a:noFill/>
        </p:spPr>
        <p:txBody>
          <a:bodyPr lIns="0" tIns="54834" rIns="0" bIns="0" anchor="b">
            <a:noAutofit/>
          </a:bodyPr>
          <a:lstStyle>
            <a:lvl1pPr marL="0" indent="0">
              <a:buNone/>
              <a:defRPr sz="1200" b="0" baseline="0">
                <a:solidFill>
                  <a:schemeClr val="tx1"/>
                </a:solidFill>
                <a:latin typeface="Frutiger 55 Roman"/>
              </a:defRPr>
            </a:lvl1pPr>
            <a:lvl2pPr marL="502649" indent="0">
              <a:buNone/>
              <a:defRPr sz="2200" b="1"/>
            </a:lvl2pPr>
            <a:lvl3pPr marL="1005296" indent="0">
              <a:buNone/>
              <a:defRPr sz="2100" b="1"/>
            </a:lvl3pPr>
            <a:lvl4pPr marL="1507946" indent="0">
              <a:buNone/>
              <a:defRPr sz="1800" b="1"/>
            </a:lvl4pPr>
            <a:lvl5pPr marL="2010593" indent="0">
              <a:buNone/>
              <a:defRPr sz="1800" b="1"/>
            </a:lvl5pPr>
            <a:lvl6pPr marL="2513243" indent="0">
              <a:buNone/>
              <a:defRPr sz="1800" b="1"/>
            </a:lvl6pPr>
            <a:lvl7pPr marL="3015890" indent="0">
              <a:buNone/>
              <a:defRPr sz="1800" b="1"/>
            </a:lvl7pPr>
            <a:lvl8pPr marL="3518538" indent="0">
              <a:buNone/>
              <a:defRPr sz="1800" b="1"/>
            </a:lvl8pPr>
            <a:lvl9pPr marL="4021187"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572" y="1856235"/>
            <a:ext cx="5910321" cy="1837945"/>
          </a:xfrm>
          <a:noFill/>
        </p:spPr>
        <p:txBody>
          <a:bodyPr lIns="0" tIns="0" rIns="0" bIns="0">
            <a:noAutofit/>
          </a:bodyPr>
          <a:lstStyle>
            <a:lvl1pPr marL="239583" indent="-239583">
              <a:buClr>
                <a:schemeClr val="tx2"/>
              </a:buClr>
              <a:buSzPct val="100000"/>
              <a:buFont typeface="Symbol" pitchFamily="18" charset="2"/>
              <a:buChar char="·"/>
              <a:defRPr sz="1800">
                <a:latin typeface="Frutiger 55 Roman"/>
              </a:defRPr>
            </a:lvl1pPr>
            <a:lvl2pPr marL="455519" indent="-230141">
              <a:tabLst/>
              <a:defRPr sz="1600">
                <a:latin typeface="Frutiger 55 Roman"/>
              </a:defRPr>
            </a:lvl2pPr>
            <a:lvl3pPr marL="688834" indent="-226966">
              <a:buFont typeface="Arial" pitchFamily="34" charset="0"/>
              <a:buChar char="–"/>
              <a:defRPr sz="1600">
                <a:latin typeface="Frutiger 55 Roman"/>
              </a:defRPr>
            </a:lvl3pPr>
            <a:lvl4pPr marL="914212" indent="-225378">
              <a:buSzPct val="84000"/>
              <a:defRPr sz="1600">
                <a:latin typeface="Frutiger 55 Roman"/>
              </a:defRPr>
            </a:lvl4pPr>
            <a:lvl5pPr marL="1151901" indent="-25069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5" name="LAYOUT HEADER"/>
          <p:cNvSpPr>
            <a:spLocks noGrp="1"/>
          </p:cNvSpPr>
          <p:nvPr>
            <p:ph type="body" idx="14" hasCustomPrompt="1"/>
            <p:custDataLst>
              <p:tags r:id="rId9"/>
            </p:custDataLst>
          </p:nvPr>
        </p:nvSpPr>
        <p:spPr>
          <a:xfrm>
            <a:off x="560572" y="1498604"/>
            <a:ext cx="5910321" cy="355601"/>
          </a:xfrm>
          <a:noFill/>
        </p:spPr>
        <p:txBody>
          <a:bodyPr lIns="0" tIns="0" rIns="0" bIns="36558" anchor="t" anchorCtr="0">
            <a:noAutofit/>
          </a:bodyPr>
          <a:lstStyle>
            <a:lvl1pPr marL="0" indent="0">
              <a:buNone/>
              <a:defRPr sz="1800" b="1" baseline="0">
                <a:solidFill>
                  <a:schemeClr val="tx1"/>
                </a:solidFill>
                <a:latin typeface="Frutiger 55 Roman"/>
              </a:defRPr>
            </a:lvl1pPr>
            <a:lvl2pPr marL="502649" indent="0">
              <a:buNone/>
              <a:defRPr sz="2200" b="1"/>
            </a:lvl2pPr>
            <a:lvl3pPr marL="1005296" indent="0">
              <a:buNone/>
              <a:defRPr sz="2100" b="1"/>
            </a:lvl3pPr>
            <a:lvl4pPr marL="1507946" indent="0">
              <a:buNone/>
              <a:defRPr sz="1800" b="1"/>
            </a:lvl4pPr>
            <a:lvl5pPr marL="2010593" indent="0">
              <a:buNone/>
              <a:defRPr sz="1800" b="1"/>
            </a:lvl5pPr>
            <a:lvl6pPr marL="2513243" indent="0">
              <a:buNone/>
              <a:defRPr sz="1800" b="1"/>
            </a:lvl6pPr>
            <a:lvl7pPr marL="3015890" indent="0">
              <a:buNone/>
              <a:defRPr sz="1800" b="1"/>
            </a:lvl7pPr>
            <a:lvl8pPr marL="3518538" indent="0">
              <a:buNone/>
              <a:defRPr sz="1800" b="1"/>
            </a:lvl8pPr>
            <a:lvl9pPr marL="4021187" indent="0">
              <a:buNone/>
              <a:defRPr sz="1800" b="1"/>
            </a:lvl9pPr>
          </a:lstStyle>
          <a:p>
            <a:pPr lvl="0"/>
            <a:r>
              <a:rPr lang="de-DE" dirty="0" smtClean="0"/>
              <a:t>&lt;&lt;Layout </a:t>
            </a:r>
            <a:r>
              <a:rPr lang="de-DE" dirty="0" err="1" smtClean="0"/>
              <a:t>heading</a:t>
            </a:r>
            <a:r>
              <a:rPr lang="de-DE" dirty="0" smtClean="0"/>
              <a:t>&gt;&gt;</a:t>
            </a:r>
          </a:p>
        </p:txBody>
      </p:sp>
      <p:cxnSp>
        <p:nvCxnSpPr>
          <p:cNvPr id="63" name="THIN BLUE LINE"/>
          <p:cNvCxnSpPr/>
          <p:nvPr/>
        </p:nvCxnSpPr>
        <p:spPr>
          <a:xfrm>
            <a:off x="560572"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PAGE HEADING"/>
          <p:cNvSpPr>
            <a:spLocks noGrp="1"/>
          </p:cNvSpPr>
          <p:nvPr>
            <p:ph type="title" hasCustomPrompt="1"/>
            <p:custDataLst>
              <p:tags r:id="rId10"/>
            </p:custDataLst>
          </p:nvPr>
        </p:nvSpPr>
        <p:spPr>
          <a:xfrm>
            <a:off x="560572"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4" name="Slide Number Textbox" hidden="1"/>
          <p:cNvSpPr txBox="1"/>
          <p:nvPr/>
        </p:nvSpPr>
        <p:spPr>
          <a:xfrm>
            <a:off x="12271535" y="6858002"/>
            <a:ext cx="548381" cy="384048"/>
          </a:xfrm>
          <a:prstGeom prst="rect">
            <a:avLst/>
          </a:prstGeom>
          <a:noFill/>
        </p:spPr>
        <p:txBody>
          <a:bodyPr vert="horz" wrap="square" lIns="0" tIns="0" rIns="0" bIns="0" rtlCol="0" anchor="b">
            <a:noAutofit/>
          </a:bodyPr>
          <a:lstStyle/>
          <a:p>
            <a:pPr algn="r"/>
            <a:fld id="{EB71FFF7-9F05-4969-ABC0-23146D694E35}" type="slidenum">
              <a:rPr lang="de-DE" sz="700" smtClean="0"/>
              <a:pPr algn="r"/>
              <a:t>‹#›</a:t>
            </a:fld>
            <a:endParaRPr lang="de-DE" sz="700" dirty="0"/>
          </a:p>
        </p:txBody>
      </p:sp>
      <p:sp>
        <p:nvSpPr>
          <p:cNvPr id="36" name="DOCUMENT ID" hidden="1"/>
          <p:cNvSpPr txBox="1"/>
          <p:nvPr>
            <p:custDataLst>
              <p:tags r:id="rId11"/>
            </p:custDataLst>
          </p:nvPr>
        </p:nvSpPr>
        <p:spPr>
          <a:xfrm>
            <a:off x="3062457" y="420773"/>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37" name="PXP_GRIDLINES" hidden="1"/>
          <p:cNvGrpSpPr/>
          <p:nvPr/>
        </p:nvGrpSpPr>
        <p:grpSpPr>
          <a:xfrm>
            <a:off x="-40832" y="0"/>
            <a:ext cx="13451072" cy="7543800"/>
            <a:chOff x="-30640" y="0"/>
            <a:chExt cx="10093083" cy="7543800"/>
          </a:xfrm>
        </p:grpSpPr>
        <p:cxnSp>
          <p:nvCxnSpPr>
            <p:cNvPr id="38" name="Straight Connector 3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90"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9" name="Slide Number Textbox"/>
          <p:cNvSpPr txBox="1"/>
          <p:nvPr userDrawn="1"/>
        </p:nvSpPr>
        <p:spPr>
          <a:xfrm>
            <a:off x="12580062" y="6978178"/>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Large 3x2">
    <p:spTree>
      <p:nvGrpSpPr>
        <p:cNvPr id="1" name=""/>
        <p:cNvGrpSpPr/>
        <p:nvPr/>
      </p:nvGrpSpPr>
      <p:grpSpPr>
        <a:xfrm>
          <a:off x="0" y="0"/>
          <a:ext cx="0" cy="0"/>
          <a:chOff x="0" y="0"/>
          <a:chExt cx="0" cy="0"/>
        </a:xfrm>
      </p:grpSpPr>
      <p:sp>
        <p:nvSpPr>
          <p:cNvPr id="25" name="LAYOUT SOURCE"/>
          <p:cNvSpPr>
            <a:spLocks noGrp="1"/>
          </p:cNvSpPr>
          <p:nvPr>
            <p:ph type="body" idx="30" hasCustomPrompt="1"/>
            <p:custDataLst>
              <p:tags r:id="rId1"/>
            </p:custDataLst>
          </p:nvPr>
        </p:nvSpPr>
        <p:spPr>
          <a:xfrm>
            <a:off x="8969063" y="6254651"/>
            <a:ext cx="3826475" cy="192023"/>
          </a:xfrm>
          <a:noFill/>
        </p:spPr>
        <p:txBody>
          <a:bodyPr lIns="0" tIns="54834" rIns="0" bIns="0" anchor="b">
            <a:noAutofit/>
          </a:bodyPr>
          <a:lstStyle>
            <a:lvl1pPr marL="0" indent="0">
              <a:buNone/>
              <a:defRPr sz="1200" b="0" baseline="0">
                <a:solidFill>
                  <a:schemeClr val="tx1"/>
                </a:solidFill>
                <a:latin typeface="Frutiger 55 Roman"/>
              </a:defRPr>
            </a:lvl1pPr>
            <a:lvl2pPr marL="502649" indent="0">
              <a:buNone/>
              <a:defRPr sz="2200" b="1"/>
            </a:lvl2pPr>
            <a:lvl3pPr marL="1005296" indent="0">
              <a:buNone/>
              <a:defRPr sz="2100" b="1"/>
            </a:lvl3pPr>
            <a:lvl4pPr marL="1507946" indent="0">
              <a:buNone/>
              <a:defRPr sz="1800" b="1"/>
            </a:lvl4pPr>
            <a:lvl5pPr marL="2010593" indent="0">
              <a:buNone/>
              <a:defRPr sz="1800" b="1"/>
            </a:lvl5pPr>
            <a:lvl6pPr marL="2513243" indent="0">
              <a:buNone/>
              <a:defRPr sz="1800" b="1"/>
            </a:lvl6pPr>
            <a:lvl7pPr marL="3015890" indent="0">
              <a:buNone/>
              <a:defRPr sz="1800" b="1"/>
            </a:lvl7pPr>
            <a:lvl8pPr marL="3518538" indent="0">
              <a:buNone/>
              <a:defRPr sz="1800" b="1"/>
            </a:lvl8pPr>
            <a:lvl9pPr marL="4021187" indent="0">
              <a:buNone/>
              <a:defRPr sz="1800" b="1"/>
            </a:lvl9pPr>
          </a:lstStyle>
          <a:p>
            <a:pPr lvl="0"/>
            <a:r>
              <a:rPr lang="de-DE" dirty="0" smtClean="0"/>
              <a:t>Source:</a:t>
            </a:r>
          </a:p>
        </p:txBody>
      </p:sp>
      <p:sp>
        <p:nvSpPr>
          <p:cNvPr id="23" name="LAYOUT BODY"/>
          <p:cNvSpPr>
            <a:spLocks noGrp="1"/>
          </p:cNvSpPr>
          <p:nvPr>
            <p:ph idx="28"/>
            <p:custDataLst>
              <p:tags r:id="rId2"/>
            </p:custDataLst>
          </p:nvPr>
        </p:nvSpPr>
        <p:spPr>
          <a:xfrm>
            <a:off x="8969063" y="4416554"/>
            <a:ext cx="3826475" cy="1837945"/>
          </a:xfrm>
          <a:noFill/>
        </p:spPr>
        <p:txBody>
          <a:bodyPr lIns="0" tIns="0" rIns="0" bIns="0">
            <a:noAutofit/>
          </a:bodyPr>
          <a:lstStyle>
            <a:lvl1pPr marL="239583" indent="-239583">
              <a:buClr>
                <a:schemeClr val="tx2"/>
              </a:buClr>
              <a:buSzPct val="100000"/>
              <a:buFont typeface="Symbol" pitchFamily="18" charset="2"/>
              <a:buChar char="·"/>
              <a:defRPr sz="1800">
                <a:latin typeface="Frutiger 55 Roman"/>
              </a:defRPr>
            </a:lvl1pPr>
            <a:lvl2pPr marL="455519" indent="-230141">
              <a:tabLst/>
              <a:defRPr sz="1600">
                <a:latin typeface="Frutiger 55 Roman"/>
              </a:defRPr>
            </a:lvl2pPr>
            <a:lvl3pPr marL="688834" indent="-226966">
              <a:buFont typeface="Arial" pitchFamily="34" charset="0"/>
              <a:buChar char="–"/>
              <a:defRPr sz="1600">
                <a:latin typeface="Frutiger 55 Roman"/>
              </a:defRPr>
            </a:lvl3pPr>
            <a:lvl4pPr marL="914212" indent="-225378">
              <a:buSzPct val="84000"/>
              <a:defRPr sz="1600">
                <a:latin typeface="Frutiger 55 Roman"/>
              </a:defRPr>
            </a:lvl4pPr>
            <a:lvl5pPr marL="1151901" indent="-25069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8" name="LAYOUT HEADER"/>
          <p:cNvSpPr>
            <a:spLocks noGrp="1"/>
          </p:cNvSpPr>
          <p:nvPr>
            <p:ph type="body" idx="35" hasCustomPrompt="1"/>
            <p:custDataLst>
              <p:tags r:id="rId3"/>
            </p:custDataLst>
          </p:nvPr>
        </p:nvSpPr>
        <p:spPr>
          <a:xfrm>
            <a:off x="8969063" y="4059941"/>
            <a:ext cx="3826475" cy="355601"/>
          </a:xfrm>
          <a:noFill/>
        </p:spPr>
        <p:txBody>
          <a:bodyPr lIns="0" tIns="0" rIns="0" bIns="36558" anchor="t" anchorCtr="0">
            <a:noAutofit/>
          </a:bodyPr>
          <a:lstStyle>
            <a:lvl1pPr marL="0" indent="0">
              <a:buNone/>
              <a:defRPr sz="1800" b="1" baseline="0">
                <a:solidFill>
                  <a:schemeClr val="tx1"/>
                </a:solidFill>
                <a:latin typeface="Frutiger 55 Roman"/>
              </a:defRPr>
            </a:lvl1pPr>
            <a:lvl2pPr marL="502649" indent="0">
              <a:buNone/>
              <a:defRPr sz="2200" b="1"/>
            </a:lvl2pPr>
            <a:lvl3pPr marL="1005296" indent="0">
              <a:buNone/>
              <a:defRPr sz="2100" b="1"/>
            </a:lvl3pPr>
            <a:lvl4pPr marL="1507946" indent="0">
              <a:buNone/>
              <a:defRPr sz="1800" b="1"/>
            </a:lvl4pPr>
            <a:lvl5pPr marL="2010593" indent="0">
              <a:buNone/>
              <a:defRPr sz="1800" b="1"/>
            </a:lvl5pPr>
            <a:lvl6pPr marL="2513243" indent="0">
              <a:buNone/>
              <a:defRPr sz="1800" b="1"/>
            </a:lvl6pPr>
            <a:lvl7pPr marL="3015890" indent="0">
              <a:buNone/>
              <a:defRPr sz="1800" b="1"/>
            </a:lvl7pPr>
            <a:lvl8pPr marL="3518538" indent="0">
              <a:buNone/>
              <a:defRPr sz="1800" b="1"/>
            </a:lvl8pPr>
            <a:lvl9pPr marL="4021187" indent="0">
              <a:buNone/>
              <a:defRPr sz="1800" b="1"/>
            </a:lvl9pPr>
          </a:lstStyle>
          <a:p>
            <a:pPr lvl="0"/>
            <a:r>
              <a:rPr lang="de-DE" dirty="0" smtClean="0"/>
              <a:t>&lt;&lt;Layout </a:t>
            </a:r>
            <a:r>
              <a:rPr lang="de-DE" dirty="0" err="1" smtClean="0"/>
              <a:t>heading</a:t>
            </a:r>
            <a:r>
              <a:rPr lang="de-DE" dirty="0" smtClean="0"/>
              <a:t>&gt;&gt;</a:t>
            </a:r>
          </a:p>
        </p:txBody>
      </p:sp>
      <p:sp>
        <p:nvSpPr>
          <p:cNvPr id="22" name="LAYOUT SOURCE"/>
          <p:cNvSpPr>
            <a:spLocks noGrp="1"/>
          </p:cNvSpPr>
          <p:nvPr>
            <p:ph type="body" idx="27" hasCustomPrompt="1"/>
            <p:custDataLst>
              <p:tags r:id="rId4"/>
            </p:custDataLst>
          </p:nvPr>
        </p:nvSpPr>
        <p:spPr>
          <a:xfrm>
            <a:off x="4764817" y="6254651"/>
            <a:ext cx="3826475" cy="192023"/>
          </a:xfrm>
          <a:noFill/>
        </p:spPr>
        <p:txBody>
          <a:bodyPr lIns="0" tIns="54834" rIns="0" bIns="0" anchor="b">
            <a:noAutofit/>
          </a:bodyPr>
          <a:lstStyle>
            <a:lvl1pPr marL="0" indent="0">
              <a:buNone/>
              <a:defRPr sz="1200" b="0" baseline="0">
                <a:solidFill>
                  <a:schemeClr val="tx1"/>
                </a:solidFill>
                <a:latin typeface="Frutiger 55 Roman"/>
              </a:defRPr>
            </a:lvl1pPr>
            <a:lvl2pPr marL="502649" indent="0">
              <a:buNone/>
              <a:defRPr sz="2200" b="1"/>
            </a:lvl2pPr>
            <a:lvl3pPr marL="1005296" indent="0">
              <a:buNone/>
              <a:defRPr sz="2100" b="1"/>
            </a:lvl3pPr>
            <a:lvl4pPr marL="1507946" indent="0">
              <a:buNone/>
              <a:defRPr sz="1800" b="1"/>
            </a:lvl4pPr>
            <a:lvl5pPr marL="2010593" indent="0">
              <a:buNone/>
              <a:defRPr sz="1800" b="1"/>
            </a:lvl5pPr>
            <a:lvl6pPr marL="2513243" indent="0">
              <a:buNone/>
              <a:defRPr sz="1800" b="1"/>
            </a:lvl6pPr>
            <a:lvl7pPr marL="3015890" indent="0">
              <a:buNone/>
              <a:defRPr sz="1800" b="1"/>
            </a:lvl7pPr>
            <a:lvl8pPr marL="3518538" indent="0">
              <a:buNone/>
              <a:defRPr sz="1800" b="1"/>
            </a:lvl8pPr>
            <a:lvl9pPr marL="4021187" indent="0">
              <a:buNone/>
              <a:defRPr sz="1800" b="1"/>
            </a:lvl9pPr>
          </a:lstStyle>
          <a:p>
            <a:pPr lvl="0"/>
            <a:r>
              <a:rPr lang="de-DE" dirty="0" smtClean="0"/>
              <a:t>Source:</a:t>
            </a:r>
          </a:p>
        </p:txBody>
      </p:sp>
      <p:sp>
        <p:nvSpPr>
          <p:cNvPr id="20" name="LAYOUT BODY"/>
          <p:cNvSpPr>
            <a:spLocks noGrp="1"/>
          </p:cNvSpPr>
          <p:nvPr>
            <p:ph idx="25"/>
            <p:custDataLst>
              <p:tags r:id="rId5"/>
            </p:custDataLst>
          </p:nvPr>
        </p:nvSpPr>
        <p:spPr>
          <a:xfrm>
            <a:off x="4764817" y="4416554"/>
            <a:ext cx="3826475" cy="1837945"/>
          </a:xfrm>
          <a:noFill/>
        </p:spPr>
        <p:txBody>
          <a:bodyPr lIns="0" tIns="0" rIns="0" bIns="0">
            <a:noAutofit/>
          </a:bodyPr>
          <a:lstStyle>
            <a:lvl1pPr marL="239583" indent="-239583">
              <a:buClr>
                <a:schemeClr val="tx2"/>
              </a:buClr>
              <a:buSzPct val="100000"/>
              <a:buFont typeface="Symbol" pitchFamily="18" charset="2"/>
              <a:buChar char="·"/>
              <a:defRPr sz="1800">
                <a:latin typeface="Frutiger 55 Roman"/>
              </a:defRPr>
            </a:lvl1pPr>
            <a:lvl2pPr marL="455519" indent="-230141">
              <a:tabLst/>
              <a:defRPr sz="1600">
                <a:latin typeface="Frutiger 55 Roman"/>
              </a:defRPr>
            </a:lvl2pPr>
            <a:lvl3pPr marL="688834" indent="-226966">
              <a:buFont typeface="Arial" pitchFamily="34" charset="0"/>
              <a:buChar char="–"/>
              <a:defRPr sz="1600">
                <a:latin typeface="Frutiger 55 Roman"/>
              </a:defRPr>
            </a:lvl3pPr>
            <a:lvl4pPr marL="914212" indent="-225378">
              <a:buSzPct val="84000"/>
              <a:defRPr sz="1600">
                <a:latin typeface="Frutiger 55 Roman"/>
              </a:defRPr>
            </a:lvl4pPr>
            <a:lvl5pPr marL="1151901" indent="-25069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7" name="LAYOUT HEADER"/>
          <p:cNvSpPr>
            <a:spLocks noGrp="1"/>
          </p:cNvSpPr>
          <p:nvPr>
            <p:ph type="body" idx="34" hasCustomPrompt="1"/>
            <p:custDataLst>
              <p:tags r:id="rId6"/>
            </p:custDataLst>
          </p:nvPr>
        </p:nvSpPr>
        <p:spPr>
          <a:xfrm>
            <a:off x="4764817" y="4059941"/>
            <a:ext cx="3826475" cy="355601"/>
          </a:xfrm>
          <a:noFill/>
        </p:spPr>
        <p:txBody>
          <a:bodyPr lIns="0" tIns="0" rIns="0" bIns="36558" anchor="t" anchorCtr="0">
            <a:noAutofit/>
          </a:bodyPr>
          <a:lstStyle>
            <a:lvl1pPr marL="0" indent="0">
              <a:buNone/>
              <a:defRPr sz="1800" b="1" baseline="0">
                <a:solidFill>
                  <a:schemeClr val="tx1"/>
                </a:solidFill>
                <a:latin typeface="Frutiger 55 Roman"/>
              </a:defRPr>
            </a:lvl1pPr>
            <a:lvl2pPr marL="502649" indent="0">
              <a:buNone/>
              <a:defRPr sz="2200" b="1"/>
            </a:lvl2pPr>
            <a:lvl3pPr marL="1005296" indent="0">
              <a:buNone/>
              <a:defRPr sz="2100" b="1"/>
            </a:lvl3pPr>
            <a:lvl4pPr marL="1507946" indent="0">
              <a:buNone/>
              <a:defRPr sz="1800" b="1"/>
            </a:lvl4pPr>
            <a:lvl5pPr marL="2010593" indent="0">
              <a:buNone/>
              <a:defRPr sz="1800" b="1"/>
            </a:lvl5pPr>
            <a:lvl6pPr marL="2513243" indent="0">
              <a:buNone/>
              <a:defRPr sz="1800" b="1"/>
            </a:lvl6pPr>
            <a:lvl7pPr marL="3015890" indent="0">
              <a:buNone/>
              <a:defRPr sz="1800" b="1"/>
            </a:lvl7pPr>
            <a:lvl8pPr marL="3518538" indent="0">
              <a:buNone/>
              <a:defRPr sz="1800" b="1"/>
            </a:lvl8pPr>
            <a:lvl9pPr marL="4021187" indent="0">
              <a:buNone/>
              <a:defRPr sz="1800" b="1"/>
            </a:lvl9pPr>
          </a:lstStyle>
          <a:p>
            <a:pPr lvl="0"/>
            <a:r>
              <a:rPr lang="de-DE" dirty="0" smtClean="0"/>
              <a:t>&lt;&lt;Layout </a:t>
            </a:r>
            <a:r>
              <a:rPr lang="de-DE" dirty="0" err="1" smtClean="0"/>
              <a:t>heading</a:t>
            </a:r>
            <a:r>
              <a:rPr lang="de-DE" dirty="0" smtClean="0"/>
              <a:t>&gt;&gt;</a:t>
            </a:r>
          </a:p>
        </p:txBody>
      </p:sp>
      <p:sp>
        <p:nvSpPr>
          <p:cNvPr id="19" name="LAYOUT SOURCE"/>
          <p:cNvSpPr>
            <a:spLocks noGrp="1"/>
          </p:cNvSpPr>
          <p:nvPr>
            <p:ph type="body" idx="24" hasCustomPrompt="1"/>
            <p:custDataLst>
              <p:tags r:id="rId7"/>
            </p:custDataLst>
          </p:nvPr>
        </p:nvSpPr>
        <p:spPr>
          <a:xfrm>
            <a:off x="560640" y="6254651"/>
            <a:ext cx="3826475" cy="192023"/>
          </a:xfrm>
          <a:noFill/>
        </p:spPr>
        <p:txBody>
          <a:bodyPr lIns="0" tIns="54834" rIns="0" bIns="0" anchor="b">
            <a:noAutofit/>
          </a:bodyPr>
          <a:lstStyle>
            <a:lvl1pPr marL="0" indent="0">
              <a:buNone/>
              <a:defRPr sz="1200" b="0" baseline="0">
                <a:solidFill>
                  <a:schemeClr val="tx1"/>
                </a:solidFill>
                <a:latin typeface="Frutiger 55 Roman"/>
              </a:defRPr>
            </a:lvl1pPr>
            <a:lvl2pPr marL="502649" indent="0">
              <a:buNone/>
              <a:defRPr sz="2200" b="1"/>
            </a:lvl2pPr>
            <a:lvl3pPr marL="1005296" indent="0">
              <a:buNone/>
              <a:defRPr sz="2100" b="1"/>
            </a:lvl3pPr>
            <a:lvl4pPr marL="1507946" indent="0">
              <a:buNone/>
              <a:defRPr sz="1800" b="1"/>
            </a:lvl4pPr>
            <a:lvl5pPr marL="2010593" indent="0">
              <a:buNone/>
              <a:defRPr sz="1800" b="1"/>
            </a:lvl5pPr>
            <a:lvl6pPr marL="2513243" indent="0">
              <a:buNone/>
              <a:defRPr sz="1800" b="1"/>
            </a:lvl6pPr>
            <a:lvl7pPr marL="3015890" indent="0">
              <a:buNone/>
              <a:defRPr sz="1800" b="1"/>
            </a:lvl7pPr>
            <a:lvl8pPr marL="3518538" indent="0">
              <a:buNone/>
              <a:defRPr sz="1800" b="1"/>
            </a:lvl8pPr>
            <a:lvl9pPr marL="4021187" indent="0">
              <a:buNone/>
              <a:defRPr sz="1800" b="1"/>
            </a:lvl9pPr>
          </a:lstStyle>
          <a:p>
            <a:pPr lvl="0"/>
            <a:r>
              <a:rPr lang="de-DE" dirty="0" smtClean="0"/>
              <a:t>Source:</a:t>
            </a:r>
          </a:p>
        </p:txBody>
      </p:sp>
      <p:sp>
        <p:nvSpPr>
          <p:cNvPr id="17" name="LAYOUT BODY"/>
          <p:cNvSpPr>
            <a:spLocks noGrp="1"/>
          </p:cNvSpPr>
          <p:nvPr>
            <p:ph idx="22"/>
            <p:custDataLst>
              <p:tags r:id="rId8"/>
            </p:custDataLst>
          </p:nvPr>
        </p:nvSpPr>
        <p:spPr>
          <a:xfrm>
            <a:off x="560640" y="4416554"/>
            <a:ext cx="3826475" cy="1837945"/>
          </a:xfrm>
          <a:noFill/>
        </p:spPr>
        <p:txBody>
          <a:bodyPr lIns="0" tIns="0" rIns="0" bIns="0">
            <a:noAutofit/>
          </a:bodyPr>
          <a:lstStyle>
            <a:lvl1pPr marL="239583" indent="-239583">
              <a:buClr>
                <a:schemeClr val="tx2"/>
              </a:buClr>
              <a:buSzPct val="100000"/>
              <a:buFont typeface="Symbol" pitchFamily="18" charset="2"/>
              <a:buChar char="·"/>
              <a:defRPr sz="1800">
                <a:latin typeface="Frutiger 55 Roman"/>
              </a:defRPr>
            </a:lvl1pPr>
            <a:lvl2pPr marL="455519" indent="-230141">
              <a:tabLst/>
              <a:defRPr sz="1600">
                <a:latin typeface="Frutiger 55 Roman"/>
              </a:defRPr>
            </a:lvl2pPr>
            <a:lvl3pPr marL="688834" indent="-226966">
              <a:buFont typeface="Arial" pitchFamily="34" charset="0"/>
              <a:buChar char="–"/>
              <a:defRPr sz="1600">
                <a:latin typeface="Frutiger 55 Roman"/>
              </a:defRPr>
            </a:lvl3pPr>
            <a:lvl4pPr marL="914212" indent="-225378">
              <a:buSzPct val="84000"/>
              <a:defRPr sz="1600">
                <a:latin typeface="Frutiger 55 Roman"/>
              </a:defRPr>
            </a:lvl4pPr>
            <a:lvl5pPr marL="1151901" indent="-25069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6" name="LAYOUT HEADER"/>
          <p:cNvSpPr>
            <a:spLocks noGrp="1"/>
          </p:cNvSpPr>
          <p:nvPr>
            <p:ph type="body" idx="33" hasCustomPrompt="1"/>
            <p:custDataLst>
              <p:tags r:id="rId9"/>
            </p:custDataLst>
          </p:nvPr>
        </p:nvSpPr>
        <p:spPr>
          <a:xfrm>
            <a:off x="560640" y="4059941"/>
            <a:ext cx="3826475" cy="355601"/>
          </a:xfrm>
          <a:noFill/>
        </p:spPr>
        <p:txBody>
          <a:bodyPr lIns="0" tIns="0" rIns="0" bIns="36558" anchor="t" anchorCtr="0">
            <a:noAutofit/>
          </a:bodyPr>
          <a:lstStyle>
            <a:lvl1pPr marL="0" indent="0">
              <a:buNone/>
              <a:defRPr sz="1800" b="1" baseline="0">
                <a:solidFill>
                  <a:schemeClr val="tx1"/>
                </a:solidFill>
                <a:latin typeface="Frutiger 55 Roman"/>
              </a:defRPr>
            </a:lvl1pPr>
            <a:lvl2pPr marL="502649" indent="0">
              <a:buNone/>
              <a:defRPr sz="2200" b="1"/>
            </a:lvl2pPr>
            <a:lvl3pPr marL="1005296" indent="0">
              <a:buNone/>
              <a:defRPr sz="2100" b="1"/>
            </a:lvl3pPr>
            <a:lvl4pPr marL="1507946" indent="0">
              <a:buNone/>
              <a:defRPr sz="1800" b="1"/>
            </a:lvl4pPr>
            <a:lvl5pPr marL="2010593" indent="0">
              <a:buNone/>
              <a:defRPr sz="1800" b="1"/>
            </a:lvl5pPr>
            <a:lvl6pPr marL="2513243" indent="0">
              <a:buNone/>
              <a:defRPr sz="1800" b="1"/>
            </a:lvl6pPr>
            <a:lvl7pPr marL="3015890" indent="0">
              <a:buNone/>
              <a:defRPr sz="1800" b="1"/>
            </a:lvl7pPr>
            <a:lvl8pPr marL="3518538" indent="0">
              <a:buNone/>
              <a:defRPr sz="1800" b="1"/>
            </a:lvl8pPr>
            <a:lvl9pPr marL="4021187"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10"/>
            </p:custDataLst>
          </p:nvPr>
        </p:nvSpPr>
        <p:spPr>
          <a:xfrm>
            <a:off x="8969063" y="3694191"/>
            <a:ext cx="3826475" cy="192023"/>
          </a:xfrm>
          <a:noFill/>
        </p:spPr>
        <p:txBody>
          <a:bodyPr lIns="0" tIns="54834" rIns="0" bIns="0" anchor="b">
            <a:noAutofit/>
          </a:bodyPr>
          <a:lstStyle>
            <a:lvl1pPr marL="0" indent="0">
              <a:buNone/>
              <a:defRPr sz="1200" b="0" baseline="0">
                <a:solidFill>
                  <a:schemeClr val="tx1"/>
                </a:solidFill>
                <a:latin typeface="Frutiger 55 Roman"/>
              </a:defRPr>
            </a:lvl1pPr>
            <a:lvl2pPr marL="502649" indent="0">
              <a:buNone/>
              <a:defRPr sz="2200" b="1"/>
            </a:lvl2pPr>
            <a:lvl3pPr marL="1005296" indent="0">
              <a:buNone/>
              <a:defRPr sz="2100" b="1"/>
            </a:lvl3pPr>
            <a:lvl4pPr marL="1507946" indent="0">
              <a:buNone/>
              <a:defRPr sz="1800" b="1"/>
            </a:lvl4pPr>
            <a:lvl5pPr marL="2010593" indent="0">
              <a:buNone/>
              <a:defRPr sz="1800" b="1"/>
            </a:lvl5pPr>
            <a:lvl6pPr marL="2513243" indent="0">
              <a:buNone/>
              <a:defRPr sz="1800" b="1"/>
            </a:lvl6pPr>
            <a:lvl7pPr marL="3015890" indent="0">
              <a:buNone/>
              <a:defRPr sz="1800" b="1"/>
            </a:lvl7pPr>
            <a:lvl8pPr marL="3518538" indent="0">
              <a:buNone/>
              <a:defRPr sz="1800" b="1"/>
            </a:lvl8pPr>
            <a:lvl9pPr marL="4021187" indent="0">
              <a:buNone/>
              <a:defRPr sz="1800" b="1"/>
            </a:lvl9pPr>
          </a:lstStyle>
          <a:p>
            <a:pPr lvl="0"/>
            <a:r>
              <a:rPr lang="de-DE" dirty="0" smtClean="0"/>
              <a:t>Source:</a:t>
            </a:r>
          </a:p>
        </p:txBody>
      </p:sp>
      <p:sp>
        <p:nvSpPr>
          <p:cNvPr id="13" name="LAYOUT BODY"/>
          <p:cNvSpPr>
            <a:spLocks noGrp="1"/>
          </p:cNvSpPr>
          <p:nvPr>
            <p:ph idx="19"/>
            <p:custDataLst>
              <p:tags r:id="rId11"/>
            </p:custDataLst>
          </p:nvPr>
        </p:nvSpPr>
        <p:spPr>
          <a:xfrm>
            <a:off x="8969063" y="1856235"/>
            <a:ext cx="3826475" cy="1837945"/>
          </a:xfrm>
          <a:noFill/>
        </p:spPr>
        <p:txBody>
          <a:bodyPr lIns="0" tIns="0" rIns="0" bIns="0">
            <a:noAutofit/>
          </a:bodyPr>
          <a:lstStyle>
            <a:lvl1pPr marL="239583" indent="-239583">
              <a:buClr>
                <a:schemeClr val="tx2"/>
              </a:buClr>
              <a:buSzPct val="100000"/>
              <a:buFont typeface="Symbol" pitchFamily="18" charset="2"/>
              <a:buChar char="·"/>
              <a:defRPr sz="1800">
                <a:latin typeface="Frutiger 55 Roman"/>
              </a:defRPr>
            </a:lvl1pPr>
            <a:lvl2pPr marL="455519" indent="-230141">
              <a:tabLst/>
              <a:defRPr sz="1600">
                <a:latin typeface="Frutiger 55 Roman"/>
              </a:defRPr>
            </a:lvl2pPr>
            <a:lvl3pPr marL="688834" indent="-226966">
              <a:buFont typeface="Arial" pitchFamily="34" charset="0"/>
              <a:buChar char="–"/>
              <a:defRPr sz="1600">
                <a:latin typeface="Frutiger 55 Roman"/>
              </a:defRPr>
            </a:lvl3pPr>
            <a:lvl4pPr marL="914212" indent="-225378">
              <a:buSzPct val="84000"/>
              <a:defRPr sz="1600">
                <a:latin typeface="Frutiger 55 Roman"/>
              </a:defRPr>
            </a:lvl4pPr>
            <a:lvl5pPr marL="1151901" indent="-25069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5" name="LAYOUT HEADER"/>
          <p:cNvSpPr>
            <a:spLocks noGrp="1"/>
          </p:cNvSpPr>
          <p:nvPr>
            <p:ph type="body" idx="32" hasCustomPrompt="1"/>
            <p:custDataLst>
              <p:tags r:id="rId12"/>
            </p:custDataLst>
          </p:nvPr>
        </p:nvSpPr>
        <p:spPr>
          <a:xfrm>
            <a:off x="8969063" y="1498604"/>
            <a:ext cx="3826475" cy="355601"/>
          </a:xfrm>
          <a:noFill/>
        </p:spPr>
        <p:txBody>
          <a:bodyPr lIns="0" tIns="0" rIns="0" bIns="36558" anchor="t" anchorCtr="0">
            <a:noAutofit/>
          </a:bodyPr>
          <a:lstStyle>
            <a:lvl1pPr marL="0" indent="0">
              <a:buNone/>
              <a:defRPr sz="1800" b="1" baseline="0">
                <a:solidFill>
                  <a:schemeClr val="tx1"/>
                </a:solidFill>
                <a:latin typeface="Frutiger 55 Roman"/>
              </a:defRPr>
            </a:lvl1pPr>
            <a:lvl2pPr marL="502649" indent="0">
              <a:buNone/>
              <a:defRPr sz="2200" b="1"/>
            </a:lvl2pPr>
            <a:lvl3pPr marL="1005296" indent="0">
              <a:buNone/>
              <a:defRPr sz="2100" b="1"/>
            </a:lvl3pPr>
            <a:lvl4pPr marL="1507946" indent="0">
              <a:buNone/>
              <a:defRPr sz="1800" b="1"/>
            </a:lvl4pPr>
            <a:lvl5pPr marL="2010593" indent="0">
              <a:buNone/>
              <a:defRPr sz="1800" b="1"/>
            </a:lvl5pPr>
            <a:lvl6pPr marL="2513243" indent="0">
              <a:buNone/>
              <a:defRPr sz="1800" b="1"/>
            </a:lvl6pPr>
            <a:lvl7pPr marL="3015890" indent="0">
              <a:buNone/>
              <a:defRPr sz="1800" b="1"/>
            </a:lvl7pPr>
            <a:lvl8pPr marL="3518538" indent="0">
              <a:buNone/>
              <a:defRPr sz="1800" b="1"/>
            </a:lvl8pPr>
            <a:lvl9pPr marL="4021187"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13"/>
            </p:custDataLst>
          </p:nvPr>
        </p:nvSpPr>
        <p:spPr>
          <a:xfrm>
            <a:off x="4764817" y="3694191"/>
            <a:ext cx="3826475" cy="192023"/>
          </a:xfrm>
          <a:noFill/>
        </p:spPr>
        <p:txBody>
          <a:bodyPr lIns="0" tIns="54834" rIns="0" bIns="0" anchor="b">
            <a:noAutofit/>
          </a:bodyPr>
          <a:lstStyle>
            <a:lvl1pPr marL="0" indent="0">
              <a:buNone/>
              <a:defRPr sz="1200" b="0" baseline="0">
                <a:solidFill>
                  <a:schemeClr val="tx1"/>
                </a:solidFill>
                <a:latin typeface="Frutiger 55 Roman"/>
              </a:defRPr>
            </a:lvl1pPr>
            <a:lvl2pPr marL="502649" indent="0">
              <a:buNone/>
              <a:defRPr sz="2200" b="1"/>
            </a:lvl2pPr>
            <a:lvl3pPr marL="1005296" indent="0">
              <a:buNone/>
              <a:defRPr sz="2100" b="1"/>
            </a:lvl3pPr>
            <a:lvl4pPr marL="1507946" indent="0">
              <a:buNone/>
              <a:defRPr sz="1800" b="1"/>
            </a:lvl4pPr>
            <a:lvl5pPr marL="2010593" indent="0">
              <a:buNone/>
              <a:defRPr sz="1800" b="1"/>
            </a:lvl5pPr>
            <a:lvl6pPr marL="2513243" indent="0">
              <a:buNone/>
              <a:defRPr sz="1800" b="1"/>
            </a:lvl6pPr>
            <a:lvl7pPr marL="3015890" indent="0">
              <a:buNone/>
              <a:defRPr sz="1800" b="1"/>
            </a:lvl7pPr>
            <a:lvl8pPr marL="3518538" indent="0">
              <a:buNone/>
              <a:defRPr sz="1800" b="1"/>
            </a:lvl8pPr>
            <a:lvl9pPr marL="4021187" indent="0">
              <a:buNone/>
              <a:defRPr sz="1800" b="1"/>
            </a:lvl9pPr>
          </a:lstStyle>
          <a:p>
            <a:pPr lvl="0"/>
            <a:r>
              <a:rPr lang="de-DE" dirty="0" smtClean="0"/>
              <a:t>Source:</a:t>
            </a:r>
          </a:p>
        </p:txBody>
      </p:sp>
      <p:sp>
        <p:nvSpPr>
          <p:cNvPr id="8" name="LAYOUT BODY"/>
          <p:cNvSpPr>
            <a:spLocks noGrp="1"/>
          </p:cNvSpPr>
          <p:nvPr>
            <p:ph idx="16"/>
            <p:custDataLst>
              <p:tags r:id="rId14"/>
            </p:custDataLst>
          </p:nvPr>
        </p:nvSpPr>
        <p:spPr>
          <a:xfrm>
            <a:off x="4764817" y="1856235"/>
            <a:ext cx="3826475" cy="1837945"/>
          </a:xfrm>
          <a:noFill/>
        </p:spPr>
        <p:txBody>
          <a:bodyPr lIns="0" tIns="0" rIns="0" bIns="0">
            <a:noAutofit/>
          </a:bodyPr>
          <a:lstStyle>
            <a:lvl1pPr marL="239583" indent="-239583">
              <a:buClr>
                <a:schemeClr val="tx2"/>
              </a:buClr>
              <a:buSzPct val="100000"/>
              <a:buFont typeface="Symbol" pitchFamily="18" charset="2"/>
              <a:buChar char="·"/>
              <a:defRPr sz="1800">
                <a:latin typeface="Frutiger 55 Roman"/>
              </a:defRPr>
            </a:lvl1pPr>
            <a:lvl2pPr marL="455519" indent="-230141">
              <a:tabLst/>
              <a:defRPr sz="1600">
                <a:latin typeface="Frutiger 55 Roman"/>
              </a:defRPr>
            </a:lvl2pPr>
            <a:lvl3pPr marL="688834" indent="-226966">
              <a:buFont typeface="Arial" pitchFamily="34" charset="0"/>
              <a:buChar char="–"/>
              <a:defRPr sz="1600">
                <a:latin typeface="Frutiger 55 Roman"/>
              </a:defRPr>
            </a:lvl3pPr>
            <a:lvl4pPr marL="914212" indent="-225378">
              <a:buSzPct val="84000"/>
              <a:defRPr sz="1600">
                <a:latin typeface="Frutiger 55 Roman"/>
              </a:defRPr>
            </a:lvl4pPr>
            <a:lvl5pPr marL="1151901" indent="-25069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4" name="LAYOUT HEADER"/>
          <p:cNvSpPr>
            <a:spLocks noGrp="1"/>
          </p:cNvSpPr>
          <p:nvPr>
            <p:ph type="body" idx="31" hasCustomPrompt="1"/>
            <p:custDataLst>
              <p:tags r:id="rId15"/>
            </p:custDataLst>
          </p:nvPr>
        </p:nvSpPr>
        <p:spPr>
          <a:xfrm>
            <a:off x="4764817" y="1498604"/>
            <a:ext cx="3826475" cy="355601"/>
          </a:xfrm>
          <a:noFill/>
        </p:spPr>
        <p:txBody>
          <a:bodyPr lIns="0" tIns="0" rIns="0" bIns="36558" anchor="t" anchorCtr="0">
            <a:noAutofit/>
          </a:bodyPr>
          <a:lstStyle>
            <a:lvl1pPr marL="0" indent="0">
              <a:buNone/>
              <a:defRPr sz="1800" b="1" baseline="0">
                <a:solidFill>
                  <a:schemeClr val="tx1"/>
                </a:solidFill>
                <a:latin typeface="Frutiger 55 Roman"/>
              </a:defRPr>
            </a:lvl1pPr>
            <a:lvl2pPr marL="502649" indent="0">
              <a:buNone/>
              <a:defRPr sz="2200" b="1"/>
            </a:lvl2pPr>
            <a:lvl3pPr marL="1005296" indent="0">
              <a:buNone/>
              <a:defRPr sz="2100" b="1"/>
            </a:lvl3pPr>
            <a:lvl4pPr marL="1507946" indent="0">
              <a:buNone/>
              <a:defRPr sz="1800" b="1"/>
            </a:lvl4pPr>
            <a:lvl5pPr marL="2010593" indent="0">
              <a:buNone/>
              <a:defRPr sz="1800" b="1"/>
            </a:lvl5pPr>
            <a:lvl6pPr marL="2513243" indent="0">
              <a:buNone/>
              <a:defRPr sz="1800" b="1"/>
            </a:lvl6pPr>
            <a:lvl7pPr marL="3015890" indent="0">
              <a:buNone/>
              <a:defRPr sz="1800" b="1"/>
            </a:lvl7pPr>
            <a:lvl8pPr marL="3518538" indent="0">
              <a:buNone/>
              <a:defRPr sz="1800" b="1"/>
            </a:lvl8pPr>
            <a:lvl9pPr marL="4021187"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16"/>
            </p:custDataLst>
          </p:nvPr>
        </p:nvSpPr>
        <p:spPr>
          <a:xfrm>
            <a:off x="560640" y="3694191"/>
            <a:ext cx="3826475" cy="192023"/>
          </a:xfrm>
          <a:noFill/>
        </p:spPr>
        <p:txBody>
          <a:bodyPr lIns="0" tIns="54834" rIns="0" bIns="0" anchor="b">
            <a:noAutofit/>
          </a:bodyPr>
          <a:lstStyle>
            <a:lvl1pPr marL="0" indent="0">
              <a:buNone/>
              <a:defRPr sz="1200" b="0" baseline="0">
                <a:solidFill>
                  <a:schemeClr val="tx1"/>
                </a:solidFill>
                <a:latin typeface="Frutiger 55 Roman"/>
              </a:defRPr>
            </a:lvl1pPr>
            <a:lvl2pPr marL="502649" indent="0">
              <a:buNone/>
              <a:defRPr sz="2200" b="1"/>
            </a:lvl2pPr>
            <a:lvl3pPr marL="1005296" indent="0">
              <a:buNone/>
              <a:defRPr sz="2100" b="1"/>
            </a:lvl3pPr>
            <a:lvl4pPr marL="1507946" indent="0">
              <a:buNone/>
              <a:defRPr sz="1800" b="1"/>
            </a:lvl4pPr>
            <a:lvl5pPr marL="2010593" indent="0">
              <a:buNone/>
              <a:defRPr sz="1800" b="1"/>
            </a:lvl5pPr>
            <a:lvl6pPr marL="2513243" indent="0">
              <a:buNone/>
              <a:defRPr sz="1800" b="1"/>
            </a:lvl6pPr>
            <a:lvl7pPr marL="3015890" indent="0">
              <a:buNone/>
              <a:defRPr sz="1800" b="1"/>
            </a:lvl7pPr>
            <a:lvl8pPr marL="3518538" indent="0">
              <a:buNone/>
              <a:defRPr sz="1800" b="1"/>
            </a:lvl8pPr>
            <a:lvl9pPr marL="4021187" indent="0">
              <a:buNone/>
              <a:defRPr sz="1800" b="1"/>
            </a:lvl9pPr>
          </a:lstStyle>
          <a:p>
            <a:pPr lvl="0"/>
            <a:r>
              <a:rPr lang="de-DE" dirty="0" smtClean="0"/>
              <a:t>Source:</a:t>
            </a:r>
          </a:p>
        </p:txBody>
      </p:sp>
      <p:sp>
        <p:nvSpPr>
          <p:cNvPr id="3" name="LAYOUT BODY"/>
          <p:cNvSpPr>
            <a:spLocks noGrp="1"/>
          </p:cNvSpPr>
          <p:nvPr>
            <p:ph idx="1"/>
            <p:custDataLst>
              <p:tags r:id="rId17"/>
            </p:custDataLst>
          </p:nvPr>
        </p:nvSpPr>
        <p:spPr>
          <a:xfrm>
            <a:off x="560640" y="1856235"/>
            <a:ext cx="3826475" cy="1837945"/>
          </a:xfrm>
          <a:noFill/>
        </p:spPr>
        <p:txBody>
          <a:bodyPr lIns="0" tIns="0" rIns="0" bIns="0">
            <a:noAutofit/>
          </a:bodyPr>
          <a:lstStyle>
            <a:lvl1pPr marL="239583" indent="-239583">
              <a:buClr>
                <a:schemeClr val="tx2"/>
              </a:buClr>
              <a:buSzPct val="100000"/>
              <a:buFont typeface="Symbol" pitchFamily="18" charset="2"/>
              <a:buChar char="·"/>
              <a:defRPr sz="1800">
                <a:latin typeface="Frutiger 55 Roman"/>
              </a:defRPr>
            </a:lvl1pPr>
            <a:lvl2pPr marL="455519" indent="-230141">
              <a:tabLst/>
              <a:defRPr sz="1600">
                <a:latin typeface="Frutiger 55 Roman"/>
              </a:defRPr>
            </a:lvl2pPr>
            <a:lvl3pPr marL="688834" indent="-226966">
              <a:buFont typeface="Arial" pitchFamily="34" charset="0"/>
              <a:buChar char="–"/>
              <a:defRPr sz="1600">
                <a:latin typeface="Frutiger 55 Roman"/>
              </a:defRPr>
            </a:lvl3pPr>
            <a:lvl4pPr marL="914212" indent="-225378">
              <a:buSzPct val="84000"/>
              <a:defRPr sz="1600">
                <a:latin typeface="Frutiger 55 Roman"/>
              </a:defRPr>
            </a:lvl4pPr>
            <a:lvl5pPr marL="1151901" indent="-25069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3" name="LAYOUT HEADER"/>
          <p:cNvSpPr>
            <a:spLocks noGrp="1"/>
          </p:cNvSpPr>
          <p:nvPr>
            <p:ph type="body" idx="14" hasCustomPrompt="1"/>
            <p:custDataLst>
              <p:tags r:id="rId18"/>
            </p:custDataLst>
          </p:nvPr>
        </p:nvSpPr>
        <p:spPr>
          <a:xfrm>
            <a:off x="560640" y="1498604"/>
            <a:ext cx="3826475" cy="355601"/>
          </a:xfrm>
          <a:noFill/>
        </p:spPr>
        <p:txBody>
          <a:bodyPr lIns="0" tIns="0" rIns="0" bIns="36558" anchor="t" anchorCtr="0">
            <a:noAutofit/>
          </a:bodyPr>
          <a:lstStyle>
            <a:lvl1pPr marL="0" indent="0">
              <a:buNone/>
              <a:defRPr sz="1800" b="1" baseline="0">
                <a:solidFill>
                  <a:schemeClr val="tx1"/>
                </a:solidFill>
                <a:latin typeface="Frutiger 55 Roman"/>
              </a:defRPr>
            </a:lvl1pPr>
            <a:lvl2pPr marL="502649" indent="0">
              <a:buNone/>
              <a:defRPr sz="2200" b="1"/>
            </a:lvl2pPr>
            <a:lvl3pPr marL="1005296" indent="0">
              <a:buNone/>
              <a:defRPr sz="2100" b="1"/>
            </a:lvl3pPr>
            <a:lvl4pPr marL="1507946" indent="0">
              <a:buNone/>
              <a:defRPr sz="1800" b="1"/>
            </a:lvl4pPr>
            <a:lvl5pPr marL="2010593" indent="0">
              <a:buNone/>
              <a:defRPr sz="1800" b="1"/>
            </a:lvl5pPr>
            <a:lvl6pPr marL="2513243" indent="0">
              <a:buNone/>
              <a:defRPr sz="1800" b="1"/>
            </a:lvl6pPr>
            <a:lvl7pPr marL="3015890" indent="0">
              <a:buNone/>
              <a:defRPr sz="1800" b="1"/>
            </a:lvl7pPr>
            <a:lvl8pPr marL="3518538" indent="0">
              <a:buNone/>
              <a:defRPr sz="1800" b="1"/>
            </a:lvl8pPr>
            <a:lvl9pPr marL="4021187" indent="0">
              <a:buNone/>
              <a:defRPr sz="1800" b="1"/>
            </a:lvl9pPr>
          </a:lstStyle>
          <a:p>
            <a:pPr lvl="0"/>
            <a:r>
              <a:rPr lang="de-DE" dirty="0" smtClean="0"/>
              <a:t>&lt;&lt;Layout </a:t>
            </a:r>
            <a:r>
              <a:rPr lang="de-DE" dirty="0" err="1" smtClean="0"/>
              <a:t>heading</a:t>
            </a:r>
            <a:r>
              <a:rPr lang="de-DE" dirty="0" smtClean="0"/>
              <a:t>&gt;&gt;</a:t>
            </a:r>
          </a:p>
        </p:txBody>
      </p:sp>
      <p:cxnSp>
        <p:nvCxnSpPr>
          <p:cNvPr id="74" name="THIN BLUE LINE"/>
          <p:cNvCxnSpPr/>
          <p:nvPr/>
        </p:nvCxnSpPr>
        <p:spPr>
          <a:xfrm>
            <a:off x="560572"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PAGE HEADING"/>
          <p:cNvSpPr>
            <a:spLocks noGrp="1"/>
          </p:cNvSpPr>
          <p:nvPr>
            <p:ph type="title" hasCustomPrompt="1"/>
            <p:custDataLst>
              <p:tags r:id="rId19"/>
            </p:custDataLst>
          </p:nvPr>
        </p:nvSpPr>
        <p:spPr>
          <a:xfrm>
            <a:off x="560572"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45" name="Slide Number Textbox" hidden="1"/>
          <p:cNvSpPr txBox="1"/>
          <p:nvPr/>
        </p:nvSpPr>
        <p:spPr>
          <a:xfrm>
            <a:off x="12271535" y="6858002"/>
            <a:ext cx="548381" cy="384048"/>
          </a:xfrm>
          <a:prstGeom prst="rect">
            <a:avLst/>
          </a:prstGeom>
          <a:noFill/>
        </p:spPr>
        <p:txBody>
          <a:bodyPr vert="horz" wrap="square" lIns="0" tIns="0" rIns="0" bIns="0" rtlCol="0" anchor="b">
            <a:noAutofit/>
          </a:bodyPr>
          <a:lstStyle/>
          <a:p>
            <a:pPr algn="r"/>
            <a:fld id="{86A79529-9704-412A-9627-88623531B893}" type="slidenum">
              <a:rPr lang="de-DE" sz="700" smtClean="0"/>
              <a:pPr algn="r"/>
              <a:t>‹#›</a:t>
            </a:fld>
            <a:endParaRPr lang="de-DE" sz="700" dirty="0"/>
          </a:p>
        </p:txBody>
      </p:sp>
      <p:sp>
        <p:nvSpPr>
          <p:cNvPr id="47" name="DOCUMENT ID" hidden="1"/>
          <p:cNvSpPr txBox="1"/>
          <p:nvPr>
            <p:custDataLst>
              <p:tags r:id="rId20"/>
            </p:custDataLst>
          </p:nvPr>
        </p:nvSpPr>
        <p:spPr>
          <a:xfrm>
            <a:off x="3062457" y="420773"/>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48" name="PXP_GRIDLINES" hidden="1"/>
          <p:cNvGrpSpPr/>
          <p:nvPr/>
        </p:nvGrpSpPr>
        <p:grpSpPr>
          <a:xfrm>
            <a:off x="-40832" y="0"/>
            <a:ext cx="13451072" cy="7543800"/>
            <a:chOff x="-30640" y="0"/>
            <a:chExt cx="10093083" cy="7543800"/>
          </a:xfrm>
        </p:grpSpPr>
        <p:cxnSp>
          <p:nvCxnSpPr>
            <p:cNvPr id="49" name="Straight Connector 4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0" name="Straight Connector 4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1" name="Straight Connector 5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2" name="Straight Connector 5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3" name="Straight Connector 5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5" name="Straight Connector 5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6" name="Straight Connector 5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7" name="Straight Connector 5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8" name="Straight Connector 5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9" name="Straight Connector 5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21"/>
            </p:custDataLst>
          </p:nvPr>
        </p:nvSpPr>
        <p:spPr>
          <a:xfrm>
            <a:off x="557790"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22"/>
            </p:custDataLst>
          </p:nvPr>
        </p:nvPicPr>
        <p:blipFill>
          <a:blip r:embed="rId24"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39" name="Slide Number Textbox"/>
          <p:cNvSpPr txBox="1"/>
          <p:nvPr userDrawn="1"/>
        </p:nvSpPr>
        <p:spPr>
          <a:xfrm>
            <a:off x="12580062" y="6978178"/>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Disclaimer Page">
    <p:spTree>
      <p:nvGrpSpPr>
        <p:cNvPr id="1" name=""/>
        <p:cNvGrpSpPr/>
        <p:nvPr/>
      </p:nvGrpSpPr>
      <p:grpSpPr>
        <a:xfrm>
          <a:off x="0" y="0"/>
          <a:ext cx="0" cy="0"/>
          <a:chOff x="0" y="0"/>
          <a:chExt cx="0" cy="0"/>
        </a:xfrm>
      </p:grpSpPr>
      <p:cxnSp>
        <p:nvCxnSpPr>
          <p:cNvPr id="63" name="THIN BLUE LINE"/>
          <p:cNvCxnSpPr/>
          <p:nvPr/>
        </p:nvCxnSpPr>
        <p:spPr>
          <a:xfrm>
            <a:off x="560572"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Slide Number Textbox" hidden="1"/>
          <p:cNvSpPr txBox="1"/>
          <p:nvPr/>
        </p:nvSpPr>
        <p:spPr>
          <a:xfrm>
            <a:off x="12271535" y="6858002"/>
            <a:ext cx="548381" cy="384048"/>
          </a:xfrm>
          <a:prstGeom prst="rect">
            <a:avLst/>
          </a:prstGeom>
          <a:noFill/>
        </p:spPr>
        <p:txBody>
          <a:bodyPr vert="horz" wrap="square" lIns="0" tIns="0" rIns="0" bIns="0" rtlCol="0" anchor="b">
            <a:noAutofit/>
          </a:bodyPr>
          <a:lstStyle/>
          <a:p>
            <a:pPr algn="r"/>
            <a:fld id="{FD2363B6-C2A5-4798-A9CC-51C31EECAC2F}" type="slidenum">
              <a:rPr lang="de-DE" sz="700" smtClean="0"/>
              <a:pPr algn="r"/>
              <a:t>‹#›</a:t>
            </a:fld>
            <a:endParaRPr lang="de-DE" sz="700" dirty="0"/>
          </a:p>
        </p:txBody>
      </p:sp>
      <p:sp>
        <p:nvSpPr>
          <p:cNvPr id="19" name="DOCUMENT ID" hidden="1"/>
          <p:cNvSpPr txBox="1"/>
          <p:nvPr>
            <p:custDataLst>
              <p:tags r:id="rId1"/>
            </p:custDataLst>
          </p:nvPr>
        </p:nvSpPr>
        <p:spPr>
          <a:xfrm>
            <a:off x="3062457" y="420773"/>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20" name="PXP_GRIDLINES" hidden="1"/>
          <p:cNvGrpSpPr/>
          <p:nvPr/>
        </p:nvGrpSpPr>
        <p:grpSpPr>
          <a:xfrm>
            <a:off x="-40832" y="0"/>
            <a:ext cx="13451072" cy="7543800"/>
            <a:chOff x="-30640" y="0"/>
            <a:chExt cx="10093083" cy="7543800"/>
          </a:xfrm>
        </p:grpSpPr>
        <p:cxnSp>
          <p:nvCxnSpPr>
            <p:cNvPr id="21" name="Straight Connector 2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2"/>
            </p:custDataLst>
          </p:nvPr>
        </p:nvSpPr>
        <p:spPr>
          <a:xfrm>
            <a:off x="557790"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3" name="Picture 2"/>
          <p:cNvPicPr>
            <a:picLocks noChangeAspect="1"/>
          </p:cNvPicPr>
          <p:nvPr>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ntact Page">
    <p:spTree>
      <p:nvGrpSpPr>
        <p:cNvPr id="1" name=""/>
        <p:cNvGrpSpPr/>
        <p:nvPr/>
      </p:nvGrpSpPr>
      <p:grpSpPr>
        <a:xfrm>
          <a:off x="0" y="0"/>
          <a:ext cx="0" cy="0"/>
          <a:chOff x="0" y="0"/>
          <a:chExt cx="0" cy="0"/>
        </a:xfrm>
      </p:grpSpPr>
      <p:cxnSp>
        <p:nvCxnSpPr>
          <p:cNvPr id="65" name="THIN BLUE LINE"/>
          <p:cNvCxnSpPr/>
          <p:nvPr/>
        </p:nvCxnSpPr>
        <p:spPr>
          <a:xfrm>
            <a:off x="560572"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1"/>
            </p:custDataLst>
          </p:nvPr>
        </p:nvSpPr>
        <p:spPr/>
        <p:txBody>
          <a:bodyPr/>
          <a:lstStyle>
            <a:lvl1pPr>
              <a:defRPr>
                <a:latin typeface="Frutiger 45 Light"/>
              </a:defRPr>
            </a:lvl1pPr>
          </a:lstStyle>
          <a:p>
            <a:pPr lvl="0"/>
            <a:r>
              <a:rPr lang="de-DE" dirty="0" err="1" smtClean="0"/>
              <a:t>Contact</a:t>
            </a:r>
            <a:r>
              <a:rPr lang="de-DE" dirty="0" smtClean="0"/>
              <a:t> </a:t>
            </a:r>
            <a:r>
              <a:rPr lang="de-DE" dirty="0" err="1" smtClean="0"/>
              <a:t>information</a:t>
            </a:r>
            <a:endParaRPr lang="de-DE" dirty="0"/>
          </a:p>
        </p:txBody>
      </p:sp>
      <p:sp>
        <p:nvSpPr>
          <p:cNvPr id="20" name="Slide Number Textbox" hidden="1"/>
          <p:cNvSpPr txBox="1"/>
          <p:nvPr/>
        </p:nvSpPr>
        <p:spPr>
          <a:xfrm>
            <a:off x="12271535" y="6858002"/>
            <a:ext cx="548381" cy="384048"/>
          </a:xfrm>
          <a:prstGeom prst="rect">
            <a:avLst/>
          </a:prstGeom>
          <a:noFill/>
        </p:spPr>
        <p:txBody>
          <a:bodyPr vert="horz" wrap="square" lIns="0" tIns="0" rIns="0" bIns="0" rtlCol="0" anchor="b">
            <a:noAutofit/>
          </a:bodyPr>
          <a:lstStyle/>
          <a:p>
            <a:pPr algn="r"/>
            <a:fld id="{F844A95E-171B-43E0-919B-08407017EAD1}" type="slidenum">
              <a:rPr lang="de-DE" sz="700" smtClean="0"/>
              <a:pPr algn="r"/>
              <a:t>‹#›</a:t>
            </a:fld>
            <a:endParaRPr lang="de-DE" sz="700" dirty="0"/>
          </a:p>
        </p:txBody>
      </p:sp>
      <p:sp>
        <p:nvSpPr>
          <p:cNvPr id="21" name="DOCUMENT ID" hidden="1"/>
          <p:cNvSpPr txBox="1"/>
          <p:nvPr>
            <p:custDataLst>
              <p:tags r:id="rId2"/>
            </p:custDataLst>
          </p:nvPr>
        </p:nvSpPr>
        <p:spPr>
          <a:xfrm>
            <a:off x="3062457" y="420773"/>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22" name="PXP_GRIDLINES" hidden="1"/>
          <p:cNvGrpSpPr/>
          <p:nvPr/>
        </p:nvGrpSpPr>
        <p:grpSpPr>
          <a:xfrm>
            <a:off x="-40832" y="0"/>
            <a:ext cx="13451072" cy="75438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p:custDataLst>
              <p:tags r:id="rId3"/>
            </p:custDataLst>
          </p:nvPr>
        </p:nvSpPr>
        <p:spPr>
          <a:xfrm>
            <a:off x="557790"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HVLibrary_Blank Slide">
    <p:spTree>
      <p:nvGrpSpPr>
        <p:cNvPr id="1" name=""/>
        <p:cNvGrpSpPr/>
        <p:nvPr/>
      </p:nvGrpSpPr>
      <p:grpSpPr>
        <a:xfrm>
          <a:off x="0" y="0"/>
          <a:ext cx="0" cy="0"/>
          <a:chOff x="0" y="0"/>
          <a:chExt cx="0" cy="0"/>
        </a:xfrm>
      </p:grpSpPr>
      <p:cxnSp>
        <p:nvCxnSpPr>
          <p:cNvPr id="64" name="THIN BLUE LINE"/>
          <p:cNvCxnSpPr/>
          <p:nvPr/>
        </p:nvCxnSpPr>
        <p:spPr>
          <a:xfrm>
            <a:off x="560572"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PAGE HEADING"/>
          <p:cNvSpPr>
            <a:spLocks noGrp="1"/>
          </p:cNvSpPr>
          <p:nvPr>
            <p:ph type="title" hasCustomPrompt="1"/>
            <p:custDataLst>
              <p:tags r:id="rId1"/>
            </p:custDataLst>
          </p:nvPr>
        </p:nvSpPr>
        <p:spPr>
          <a:xfrm>
            <a:off x="560572" y="6"/>
            <a:ext cx="12247159" cy="941832"/>
          </a:xfrm>
        </p:spPr>
        <p:txBody>
          <a:bodyPr>
            <a:normAutofit/>
          </a:bodyPr>
          <a:lstStyle>
            <a:lvl1pPr>
              <a:defRPr sz="3200">
                <a:latin typeface="Frutiger 45 Light"/>
              </a:defRPr>
            </a:lvl1pPr>
          </a:lstStyle>
          <a:p>
            <a:pPr lvl="0"/>
            <a:r>
              <a:rPr lang="en-US" dirty="0"/>
              <a:t>&lt;&lt;Page heading&gt;&gt;</a:t>
            </a:r>
          </a:p>
        </p:txBody>
      </p:sp>
      <p:sp>
        <p:nvSpPr>
          <p:cNvPr id="20" name="Slide Number Textbox" hidden="1"/>
          <p:cNvSpPr txBox="1"/>
          <p:nvPr userDrawn="1"/>
        </p:nvSpPr>
        <p:spPr>
          <a:xfrm>
            <a:off x="12271538" y="6858081"/>
            <a:ext cx="548381" cy="384048"/>
          </a:xfrm>
          <a:prstGeom prst="rect">
            <a:avLst/>
          </a:prstGeom>
          <a:noFill/>
        </p:spPr>
        <p:txBody>
          <a:bodyPr vert="horz" wrap="square" lIns="0" tIns="0" rIns="0" bIns="0" rtlCol="0" anchor="b">
            <a:noAutofit/>
          </a:bodyPr>
          <a:lstStyle/>
          <a:p>
            <a:pPr algn="r" eaLnBrk="0" fontAlgn="base" hangingPunct="0">
              <a:spcBef>
                <a:spcPct val="50000"/>
              </a:spcBef>
              <a:spcAft>
                <a:spcPct val="0"/>
              </a:spcAft>
            </a:pPr>
            <a:fld id="{94976F55-9089-48EE-AE68-8E9544398D42}" type="slidenum">
              <a:rPr lang="en-US" sz="600" smtClean="0">
                <a:solidFill>
                  <a:prstClr val="black"/>
                </a:solidFill>
                <a:latin typeface="Frutiger 45 Light" panose="020B0603020202020204" pitchFamily="34" charset="0"/>
              </a:rPr>
              <a:pPr algn="r" eaLnBrk="0" fontAlgn="base" hangingPunct="0">
                <a:spcBef>
                  <a:spcPct val="50000"/>
                </a:spcBef>
                <a:spcAft>
                  <a:spcPct val="0"/>
                </a:spcAft>
              </a:pPr>
              <a:t>‹#›</a:t>
            </a:fld>
            <a:endParaRPr lang="en-US" sz="600" dirty="0">
              <a:solidFill>
                <a:prstClr val="black"/>
              </a:solidFill>
              <a:latin typeface="Frutiger 45 Light" panose="020B0603020202020204" pitchFamily="34" charset="0"/>
            </a:endParaRPr>
          </a:p>
        </p:txBody>
      </p:sp>
      <p:grpSp>
        <p:nvGrpSpPr>
          <p:cNvPr id="23" name="PXP_GRIDLINES" hidden="1"/>
          <p:cNvGrpSpPr/>
          <p:nvPr userDrawn="1"/>
        </p:nvGrpSpPr>
        <p:grpSpPr>
          <a:xfrm>
            <a:off x="-40827" y="1"/>
            <a:ext cx="13451072" cy="7543800"/>
            <a:chOff x="-30640" y="0"/>
            <a:chExt cx="10093083" cy="7543800"/>
          </a:xfrm>
        </p:grpSpPr>
        <p:cxnSp>
          <p:nvCxnSpPr>
            <p:cNvPr id="24" name="Straight Connector 2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560567" y="254002"/>
            <a:ext cx="1438652" cy="330199"/>
          </a:xfrm>
          <a:prstGeom prst="rect">
            <a:avLst/>
          </a:prstGeom>
          <a:noFill/>
        </p:spPr>
        <p:txBody>
          <a:bodyPr vert="horz" wrap="none" lIns="0" tIns="0" rIns="0" bIns="0" rtlCol="0" anchor="b">
            <a:noAutofit/>
          </a:bodyPr>
          <a:lstStyle/>
          <a:p>
            <a:pPr eaLnBrk="0" fontAlgn="base" hangingPunct="0">
              <a:spcBef>
                <a:spcPct val="0"/>
              </a:spcBef>
              <a:spcAft>
                <a:spcPct val="0"/>
              </a:spcAft>
            </a:pPr>
            <a:r>
              <a:rPr lang="en-US" sz="2300" b="1">
                <a:solidFill>
                  <a:srgbClr val="E60000"/>
                </a:solidFill>
                <a:latin typeface="Frutiger 45 Light" panose="020B0603020202020204" pitchFamily="34" charset="0"/>
              </a:rPr>
              <a:t>Draft</a:t>
            </a:r>
            <a:endParaRPr lang="en-US" sz="2300" b="1" dirty="0">
              <a:solidFill>
                <a:srgbClr val="E60000"/>
              </a:solidFill>
              <a:latin typeface="Frutiger 45 Light" panose="020B0603020202020204" pitchFamily="34" charset="0"/>
            </a:endParaRPr>
          </a:p>
        </p:txBody>
      </p:sp>
      <p:pic>
        <p:nvPicPr>
          <p:cNvPr id="19" name="Picture 18"/>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71139" y="6991239"/>
            <a:ext cx="1160302" cy="318315"/>
          </a:xfrm>
          <a:prstGeom prst="rect">
            <a:avLst/>
          </a:prstGeom>
        </p:spPr>
      </p:pic>
      <p:sp>
        <p:nvSpPr>
          <p:cNvPr id="22" name="Slide Number Textbox"/>
          <p:cNvSpPr txBox="1"/>
          <p:nvPr userDrawn="1"/>
        </p:nvSpPr>
        <p:spPr>
          <a:xfrm>
            <a:off x="12269594" y="6859443"/>
            <a:ext cx="548294" cy="384129"/>
          </a:xfrm>
          <a:prstGeom prst="rect">
            <a:avLst/>
          </a:prstGeom>
          <a:noFill/>
        </p:spPr>
        <p:txBody>
          <a:bodyPr vert="horz" wrap="square" lIns="0" tIns="0" rIns="0" bIns="0" rtlCol="0" anchor="b">
            <a:noAutofit/>
          </a:bodyPr>
          <a:lstStyle/>
          <a:p>
            <a:pPr algn="r"/>
            <a:fld id="{C9C5D969-4CAD-4F29-8B51-07B8CBAF6BF4}" type="slidenum">
              <a:rPr lang="en-US" sz="700" smtClean="0">
                <a:latin typeface="Frutiger 45 Light" panose="020B0603020202020204" pitchFamily="34" charset="0"/>
              </a:rPr>
              <a:pPr algn="r"/>
              <a:t>‹#›</a:t>
            </a:fld>
            <a:endParaRPr lang="en-US" sz="700" dirty="0">
              <a:latin typeface="Frutiger 45 Light" panose="020B0603020202020204" pitchFamily="34" charset="0"/>
            </a:endParaRPr>
          </a:p>
        </p:txBody>
      </p:sp>
    </p:spTree>
    <p:extLst>
      <p:ext uri="{BB962C8B-B14F-4D97-AF65-F5344CB8AC3E}">
        <p14:creationId xmlns:p14="http://schemas.microsoft.com/office/powerpoint/2010/main" val="12305948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Cover Page (Image A)">
    <p:spTree>
      <p:nvGrpSpPr>
        <p:cNvPr id="1" name=""/>
        <p:cNvGrpSpPr/>
        <p:nvPr/>
      </p:nvGrpSpPr>
      <p:grpSpPr>
        <a:xfrm>
          <a:off x="0" y="0"/>
          <a:ext cx="0" cy="0"/>
          <a:chOff x="0" y="0"/>
          <a:chExt cx="0" cy="0"/>
        </a:xfrm>
      </p:grpSpPr>
      <p:sp>
        <p:nvSpPr>
          <p:cNvPr id="11" name="Picture Placeholder 2"/>
          <p:cNvSpPr>
            <a:spLocks noGrp="1"/>
          </p:cNvSpPr>
          <p:nvPr>
            <p:ph type="pic" sz="quarter" idx="13"/>
          </p:nvPr>
        </p:nvSpPr>
        <p:spPr>
          <a:xfrm>
            <a:off x="292471" y="1408178"/>
            <a:ext cx="12795030" cy="5888736"/>
          </a:xfrm>
          <a:prstGeom prst="rect">
            <a:avLst/>
          </a:prstGeom>
        </p:spPr>
        <p:txBody>
          <a:bodyPr lIns="5953678" bIns="214161" anchor="ctr" anchorCtr="0">
            <a:noAutofit/>
          </a:bodyPr>
          <a:lstStyle>
            <a:lvl1pPr marL="8161" indent="0">
              <a:buNone/>
              <a:defRPr>
                <a:latin typeface="+mn-lt"/>
              </a:defRPr>
            </a:lvl1pPr>
          </a:lstStyle>
          <a:p>
            <a:endParaRPr lang="en-US" dirty="0"/>
          </a:p>
        </p:txBody>
      </p:sp>
      <p:sp>
        <p:nvSpPr>
          <p:cNvPr id="18" name="text" descr="{&quot;templafy&quot;:{&quot;id&quot;:&quot;4868478e-4788-4f5b-aef3-20f53ad83f55&quot;}}" title="Translations.Keyline"/>
          <p:cNvSpPr>
            <a:spLocks noGrp="1"/>
          </p:cNvSpPr>
          <p:nvPr>
            <p:ph type="ctrTitle" hasCustomPrompt="1"/>
            <p:custDataLst>
              <p:tags r:id="rId1"/>
            </p:custDataLst>
          </p:nvPr>
        </p:nvSpPr>
        <p:spPr>
          <a:xfrm>
            <a:off x="560567" y="1976399"/>
            <a:ext cx="10931045" cy="1332000"/>
          </a:xfrm>
          <a:prstGeom prst="rect">
            <a:avLst/>
          </a:prstGeom>
        </p:spPr>
        <p:txBody>
          <a:bodyPr lIns="0" tIns="0" rIns="0" bIns="0" anchor="b" anchorCtr="0">
            <a:noAutofit/>
          </a:bodyPr>
          <a:lstStyle>
            <a:lvl1pPr>
              <a:lnSpc>
                <a:spcPct val="100000"/>
              </a:lnSpc>
              <a:spcAft>
                <a:spcPts val="0"/>
              </a:spcAft>
              <a:defRPr sz="4700">
                <a:latin typeface="+mn-lt"/>
              </a:defRPr>
            </a:lvl1pPr>
          </a:lstStyle>
          <a:p>
            <a:pPr>
              <a:lnSpc>
                <a:spcPct val="100000"/>
              </a:lnSpc>
              <a:spcAft>
                <a:spcPts val="0"/>
              </a:spcAft>
            </a:pPr>
            <a:r>
              <a:t>&lt;&lt;Keyline&gt;&gt;</a:t>
            </a:r>
          </a:p>
        </p:txBody>
      </p:sp>
      <p:sp>
        <p:nvSpPr>
          <p:cNvPr id="17" name="text" descr="{&quot;templafy&quot;:{&quot;id&quot;:&quot;890cdeaa-18fa-4581-ba3d-1d2542d3a2b6&quot;}}" title="Translations.Infoline"/>
          <p:cNvSpPr>
            <a:spLocks noGrp="1"/>
          </p:cNvSpPr>
          <p:nvPr>
            <p:ph type="subTitle" idx="1" hasCustomPrompt="1"/>
            <p:custDataLst>
              <p:tags r:id="rId2"/>
            </p:custDataLst>
          </p:nvPr>
        </p:nvSpPr>
        <p:spPr>
          <a:xfrm>
            <a:off x="560567" y="3419859"/>
            <a:ext cx="10931045" cy="557784"/>
          </a:xfrm>
          <a:prstGeom prst="rect">
            <a:avLst/>
          </a:prstGeom>
        </p:spPr>
        <p:txBody>
          <a:bodyPr lIns="0" tIns="0" rIns="0" bIns="0">
            <a:noAutofit/>
          </a:bodyPr>
          <a:lstStyle>
            <a:lvl1pPr marL="8161" indent="0">
              <a:lnSpc>
                <a:spcPct val="100000"/>
              </a:lnSpc>
              <a:spcBef>
                <a:spcPts val="714"/>
              </a:spcBef>
              <a:spcAft>
                <a:spcPts val="0"/>
              </a:spcAft>
              <a:buFontTx/>
              <a:buNone/>
              <a:defRPr sz="2200">
                <a:latin typeface="+mn-lt"/>
              </a:defRPr>
            </a:lvl1pPr>
          </a:lstStyle>
          <a:p>
            <a:pPr>
              <a:lnSpc>
                <a:spcPct val="100000"/>
              </a:lnSpc>
              <a:spcAft>
                <a:spcPts val="0"/>
              </a:spcAft>
            </a:pPr>
            <a:r>
              <a:t>&lt;&lt;Infoline&gt;&gt;</a:t>
            </a:r>
          </a:p>
        </p:txBody>
      </p:sp>
      <p:sp>
        <p:nvSpPr>
          <p:cNvPr id="38" name="text" descr="{&quot;templafy&quot;:{&quot;id&quot;:&quot;9f2f2829-cc68-4b5f-9bde-4a25f0d123cd&quot;}}" title="Translations.PresentationPresenter"/>
          <p:cNvSpPr>
            <a:spLocks noGrp="1"/>
          </p:cNvSpPr>
          <p:nvPr>
            <p:ph type="body" sz="quarter" idx="11" hasCustomPrompt="1"/>
          </p:nvPr>
        </p:nvSpPr>
        <p:spPr>
          <a:xfrm>
            <a:off x="561335" y="4367578"/>
            <a:ext cx="6842059" cy="274319"/>
          </a:xfrm>
          <a:prstGeom prst="rect">
            <a:avLst/>
          </a:prstGeom>
        </p:spPr>
        <p:txBody>
          <a:bodyPr lIns="0" tIns="0" rIns="0" bIns="0" anchor="b" anchorCtr="0">
            <a:noAutofit/>
          </a:bodyPr>
          <a:lstStyle>
            <a:lvl1pPr marL="8161" indent="0">
              <a:spcBef>
                <a:spcPts val="0"/>
              </a:spcBef>
              <a:buFontTx/>
              <a:buNone/>
              <a:defRPr sz="1900" baseline="0">
                <a:latin typeface="+mn-lt"/>
              </a:defRPr>
            </a:lvl1pPr>
          </a:lstStyle>
          <a:p>
            <a:pPr lvl="0"/>
            <a:r>
              <a:t>&lt;&lt;Presentation presenter&gt;&gt;</a:t>
            </a:r>
          </a:p>
        </p:txBody>
      </p:sp>
      <p:sp>
        <p:nvSpPr>
          <p:cNvPr id="40" name="text" descr="{&quot;templafy&quot;:{&quot;id&quot;:&quot;410658fa-b476-425e-843f-7a64c2295a48&quot;}}" title="Translations.PresenterFunction"/>
          <p:cNvSpPr>
            <a:spLocks noGrp="1"/>
          </p:cNvSpPr>
          <p:nvPr>
            <p:ph type="body" sz="quarter" idx="12" hasCustomPrompt="1"/>
          </p:nvPr>
        </p:nvSpPr>
        <p:spPr>
          <a:xfrm>
            <a:off x="561335" y="4664902"/>
            <a:ext cx="6842059" cy="274319"/>
          </a:xfrm>
          <a:prstGeom prst="rect">
            <a:avLst/>
          </a:prstGeom>
        </p:spPr>
        <p:txBody>
          <a:bodyPr lIns="0" tIns="0" rIns="0" bIns="0" anchor="t" anchorCtr="0">
            <a:noAutofit/>
          </a:bodyPr>
          <a:lstStyle>
            <a:lvl1pPr marL="8161" indent="0">
              <a:spcBef>
                <a:spcPts val="0"/>
              </a:spcBef>
              <a:buFontTx/>
              <a:buNone/>
              <a:defRPr sz="1900" baseline="0">
                <a:latin typeface="+mn-lt"/>
              </a:defRPr>
            </a:lvl1pPr>
          </a:lstStyle>
          <a:p>
            <a:pPr lvl="0"/>
            <a:r>
              <a:t>&lt;&lt;Presenter function&gt;&gt;</a:t>
            </a:r>
          </a:p>
        </p:txBody>
      </p:sp>
      <p:sp>
        <p:nvSpPr>
          <p:cNvPr id="16" name="text" descr="{&quot;templafy&quot;:{&quot;id&quot;:&quot;03101074-3f5a-4c51-9ec9-669612d893b8&quot;}}" title="Translations.DatePp"/>
          <p:cNvSpPr>
            <a:spLocks noGrp="1"/>
          </p:cNvSpPr>
          <p:nvPr>
            <p:ph type="body" sz="quarter" idx="10" hasCustomPrompt="1"/>
            <p:custDataLst>
              <p:tags r:id="rId3"/>
            </p:custDataLst>
          </p:nvPr>
        </p:nvSpPr>
        <p:spPr>
          <a:xfrm>
            <a:off x="560567" y="6839999"/>
            <a:ext cx="4764814" cy="300576"/>
          </a:xfrm>
          <a:prstGeom prst="rect">
            <a:avLst/>
          </a:prstGeom>
        </p:spPr>
        <p:txBody>
          <a:bodyPr lIns="0" tIns="0" rIns="0" bIns="0" anchor="b" anchorCtr="0">
            <a:noAutofit/>
          </a:bodyPr>
          <a:lstStyle>
            <a:lvl1pPr marL="8161" indent="0">
              <a:spcBef>
                <a:spcPts val="714"/>
              </a:spcBef>
              <a:buFontTx/>
              <a:buNone/>
              <a:defRPr sz="1300" baseline="0">
                <a:latin typeface="+mn-lt"/>
              </a:defRPr>
            </a:lvl1pPr>
          </a:lstStyle>
          <a:p>
            <a:pPr lvl="0"/>
            <a:r>
              <a:t>&lt;&lt;Date&gt;&gt;</a:t>
            </a:r>
          </a:p>
        </p:txBody>
      </p:sp>
      <p:sp>
        <p:nvSpPr>
          <p:cNvPr id="10" name="text" descr="{&quot;templafy&quot;:{&quot;id&quot;:&quot;20d3fe27-aaaa-4ed7-936f-5b4b04777f9f&quot;}}" title="Form.Classification.Classification"/>
          <p:cNvSpPr txBox="1">
            <a:spLocks/>
          </p:cNvSpPr>
          <p:nvPr userDrawn="1">
            <p:custDataLst>
              <p:tags r:id="rId4"/>
            </p:custDataLst>
          </p:nvPr>
        </p:nvSpPr>
        <p:spPr>
          <a:xfrm>
            <a:off x="10151332" y="763200"/>
            <a:ext cx="2656598" cy="169277"/>
          </a:xfrm>
          <a:prstGeom prst="rect">
            <a:avLst/>
          </a:prstGeom>
        </p:spPr>
        <p:txBody>
          <a:bodyPr vert="horz" wrap="square" lIns="0" tIns="0" rIns="0" bIns="0" rtlCol="0" anchor="b" anchorCtr="0">
            <a:no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en-US" sz="1300" dirty="0">
                <a:solidFill>
                  <a:prstClr val="black"/>
                </a:solidFill>
              </a:rPr>
              <a:t>Public</a:t>
            </a:r>
          </a:p>
        </p:txBody>
      </p:sp>
      <p:sp>
        <p:nvSpPr>
          <p:cNvPr id="4" name="text" descr="{&quot;templafy&quot;:{&quot;id&quot;:&quot;fb7d86d8-9bdf-4b98-a08f-f564aba5a3cf&quot;}}" hidden="1" title="Translations.Draft"/>
          <p:cNvSpPr txBox="1"/>
          <p:nvPr userDrawn="1">
            <p:custDataLst>
              <p:tags r:id="rId5"/>
            </p:custDataLst>
          </p:nvPr>
        </p:nvSpPr>
        <p:spPr>
          <a:xfrm>
            <a:off x="8946788" y="640080"/>
            <a:ext cx="1438652" cy="330199"/>
          </a:xfrm>
          <a:prstGeom prst="rect">
            <a:avLst/>
          </a:prstGeom>
          <a:noFill/>
        </p:spPr>
        <p:txBody>
          <a:bodyPr vert="horz" wrap="none" lIns="0" tIns="0" rIns="0" bIns="0" rtlCol="0" anchor="b">
            <a:noAutofit/>
          </a:bodyPr>
          <a:lstStyle/>
          <a:p>
            <a:pPr algn="r">
              <a:spcBef>
                <a:spcPct val="0"/>
              </a:spcBef>
            </a:pPr>
            <a:r>
              <a:rPr lang="en-US" sz="2800" b="1" dirty="0">
                <a:solidFill>
                  <a:srgbClr val="E60000"/>
                </a:solidFill>
                <a:latin typeface="Frutiger 45 Light"/>
              </a:rPr>
              <a:t>Draft</a:t>
            </a:r>
          </a:p>
        </p:txBody>
      </p:sp>
      <p:pic>
        <p:nvPicPr>
          <p:cNvPr id="240696730" name="image" descr="{&quot;templafy&quot;:{&quot;id&quot;:&quot;9e2bf9cb-9a97-4c63-84ff-eeec6062c6c2&quot;}}"/>
          <p:cNvPicPr>
            <a:picLocks noChangeAspect="1"/>
          </p:cNvPicPr>
          <p:nvPr/>
        </p:nvPicPr>
        <p:blipFill>
          <a:blip r:embed="rId7">
            <a:extLst/>
          </a:blip>
          <a:stretch>
            <a:fillRect/>
          </a:stretch>
        </p:blipFill>
        <p:spPr>
          <a:xfrm>
            <a:off x="572756" y="566928"/>
            <a:ext cx="1479598" cy="406801"/>
          </a:xfrm>
          <a:prstGeom prst="rect">
            <a:avLst/>
          </a:prstGeom>
        </p:spPr>
      </p:pic>
    </p:spTree>
    <p:extLst>
      <p:ext uri="{BB962C8B-B14F-4D97-AF65-F5344CB8AC3E}">
        <p14:creationId xmlns:p14="http://schemas.microsoft.com/office/powerpoint/2010/main" val="2089169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Cover Page (Image B)">
    <p:spTree>
      <p:nvGrpSpPr>
        <p:cNvPr id="1" name=""/>
        <p:cNvGrpSpPr/>
        <p:nvPr/>
      </p:nvGrpSpPr>
      <p:grpSpPr>
        <a:xfrm>
          <a:off x="0" y="0"/>
          <a:ext cx="0" cy="0"/>
          <a:chOff x="0" y="0"/>
          <a:chExt cx="0" cy="0"/>
        </a:xfrm>
      </p:grpSpPr>
      <p:sp>
        <p:nvSpPr>
          <p:cNvPr id="13" name="Picture Placeholder 6"/>
          <p:cNvSpPr>
            <a:spLocks noGrp="1"/>
          </p:cNvSpPr>
          <p:nvPr>
            <p:ph type="pic" sz="quarter" idx="14"/>
          </p:nvPr>
        </p:nvSpPr>
        <p:spPr>
          <a:xfrm>
            <a:off x="292471" y="4352543"/>
            <a:ext cx="12795030" cy="2944369"/>
          </a:xfrm>
          <a:prstGeom prst="rect">
            <a:avLst/>
          </a:prstGeom>
        </p:spPr>
        <p:txBody>
          <a:bodyPr tIns="770981" anchor="ctr" anchorCtr="0">
            <a:noAutofit/>
          </a:bodyPr>
          <a:lstStyle>
            <a:lvl1pPr marL="8161" indent="0" algn="ctr">
              <a:buNone/>
              <a:defRPr>
                <a:latin typeface="+mn-lt"/>
              </a:defRPr>
            </a:lvl1pPr>
          </a:lstStyle>
          <a:p>
            <a:endParaRPr lang="en-US"/>
          </a:p>
        </p:txBody>
      </p:sp>
      <p:sp>
        <p:nvSpPr>
          <p:cNvPr id="18" name="text" descr="{&quot;templafy&quot;:{&quot;id&quot;:&quot;05cd3f57-2b87-47fd-a3d4-4b35a14ee5b5&quot;}}" title="Translations.Keyline"/>
          <p:cNvSpPr>
            <a:spLocks noGrp="1"/>
          </p:cNvSpPr>
          <p:nvPr>
            <p:ph type="ctrTitle" hasCustomPrompt="1"/>
            <p:custDataLst>
              <p:tags r:id="rId1"/>
            </p:custDataLst>
          </p:nvPr>
        </p:nvSpPr>
        <p:spPr>
          <a:xfrm>
            <a:off x="560567" y="1976399"/>
            <a:ext cx="10931045" cy="1332000"/>
          </a:xfrm>
          <a:prstGeom prst="rect">
            <a:avLst/>
          </a:prstGeom>
        </p:spPr>
        <p:txBody>
          <a:bodyPr lIns="0" tIns="0" rIns="0" bIns="0" anchor="b" anchorCtr="0">
            <a:noAutofit/>
          </a:bodyPr>
          <a:lstStyle>
            <a:lvl1pPr>
              <a:lnSpc>
                <a:spcPct val="100000"/>
              </a:lnSpc>
              <a:spcAft>
                <a:spcPts val="0"/>
              </a:spcAft>
              <a:defRPr sz="4700">
                <a:latin typeface="+mn-lt"/>
              </a:defRPr>
            </a:lvl1pPr>
          </a:lstStyle>
          <a:p>
            <a:pPr>
              <a:lnSpc>
                <a:spcPct val="100000"/>
              </a:lnSpc>
              <a:spcAft>
                <a:spcPts val="0"/>
              </a:spcAft>
            </a:pPr>
            <a:r>
              <a:t>&lt;&lt;Keyline&gt;&gt;</a:t>
            </a:r>
          </a:p>
        </p:txBody>
      </p:sp>
      <p:sp>
        <p:nvSpPr>
          <p:cNvPr id="17" name="text" descr="{&quot;templafy&quot;:{&quot;id&quot;:&quot;cc33306f-7239-43ad-88f6-58dffbcf1b3d&quot;}}" title="Translations.Infoline"/>
          <p:cNvSpPr>
            <a:spLocks noGrp="1"/>
          </p:cNvSpPr>
          <p:nvPr>
            <p:ph type="subTitle" idx="1" hasCustomPrompt="1"/>
            <p:custDataLst>
              <p:tags r:id="rId2"/>
            </p:custDataLst>
          </p:nvPr>
        </p:nvSpPr>
        <p:spPr>
          <a:xfrm>
            <a:off x="560567" y="3419859"/>
            <a:ext cx="10931045" cy="557784"/>
          </a:xfrm>
          <a:prstGeom prst="rect">
            <a:avLst/>
          </a:prstGeom>
        </p:spPr>
        <p:txBody>
          <a:bodyPr lIns="0" tIns="0" rIns="0" bIns="0">
            <a:noAutofit/>
          </a:bodyPr>
          <a:lstStyle>
            <a:lvl1pPr marL="8161" indent="0">
              <a:lnSpc>
                <a:spcPct val="100000"/>
              </a:lnSpc>
              <a:spcBef>
                <a:spcPts val="714"/>
              </a:spcBef>
              <a:spcAft>
                <a:spcPts val="0"/>
              </a:spcAft>
              <a:buFontTx/>
              <a:buNone/>
              <a:defRPr sz="2200">
                <a:latin typeface="+mn-lt"/>
              </a:defRPr>
            </a:lvl1pPr>
          </a:lstStyle>
          <a:p>
            <a:pPr>
              <a:lnSpc>
                <a:spcPct val="100000"/>
              </a:lnSpc>
              <a:spcAft>
                <a:spcPts val="0"/>
              </a:spcAft>
            </a:pPr>
            <a:r>
              <a:t>&lt;&lt;Infoline&gt;&gt;</a:t>
            </a:r>
          </a:p>
        </p:txBody>
      </p:sp>
      <p:sp>
        <p:nvSpPr>
          <p:cNvPr id="38" name="text" descr="{&quot;templafy&quot;:{&quot;id&quot;:&quot;3a2e08a8-0a8b-416a-86a7-8493512c8a87&quot;}}" title="Translations.PresentationPresenter"/>
          <p:cNvSpPr>
            <a:spLocks noGrp="1"/>
          </p:cNvSpPr>
          <p:nvPr>
            <p:ph type="body" sz="quarter" idx="11" hasCustomPrompt="1"/>
          </p:nvPr>
        </p:nvSpPr>
        <p:spPr>
          <a:xfrm>
            <a:off x="561335" y="4367578"/>
            <a:ext cx="6842059" cy="274319"/>
          </a:xfrm>
          <a:prstGeom prst="rect">
            <a:avLst/>
          </a:prstGeom>
        </p:spPr>
        <p:txBody>
          <a:bodyPr lIns="0" tIns="0" rIns="0" bIns="0" anchor="b" anchorCtr="0">
            <a:noAutofit/>
          </a:bodyPr>
          <a:lstStyle>
            <a:lvl1pPr marL="8161" indent="0">
              <a:spcBef>
                <a:spcPts val="0"/>
              </a:spcBef>
              <a:buFontTx/>
              <a:buNone/>
              <a:defRPr sz="1900" baseline="0">
                <a:latin typeface="+mn-lt"/>
              </a:defRPr>
            </a:lvl1pPr>
          </a:lstStyle>
          <a:p>
            <a:pPr lvl="0"/>
            <a:r>
              <a:t>&lt;&lt;Presentation presenter&gt;&gt;</a:t>
            </a:r>
          </a:p>
        </p:txBody>
      </p:sp>
      <p:sp>
        <p:nvSpPr>
          <p:cNvPr id="40" name="text" descr="{&quot;templafy&quot;:{&quot;id&quot;:&quot;811cfd36-7f52-4574-9c1a-1c3236fb7562&quot;}}" title="Translations.PresenterFunction"/>
          <p:cNvSpPr>
            <a:spLocks noGrp="1"/>
          </p:cNvSpPr>
          <p:nvPr>
            <p:ph type="body" sz="quarter" idx="12" hasCustomPrompt="1"/>
          </p:nvPr>
        </p:nvSpPr>
        <p:spPr>
          <a:xfrm>
            <a:off x="561335" y="4664902"/>
            <a:ext cx="6842059" cy="274319"/>
          </a:xfrm>
          <a:prstGeom prst="rect">
            <a:avLst/>
          </a:prstGeom>
        </p:spPr>
        <p:txBody>
          <a:bodyPr lIns="0" tIns="0" rIns="0" bIns="0" anchor="t" anchorCtr="0">
            <a:noAutofit/>
          </a:bodyPr>
          <a:lstStyle>
            <a:lvl1pPr marL="8161" indent="0">
              <a:spcBef>
                <a:spcPts val="0"/>
              </a:spcBef>
              <a:buFontTx/>
              <a:buNone/>
              <a:defRPr sz="1900" baseline="0">
                <a:latin typeface="+mn-lt"/>
              </a:defRPr>
            </a:lvl1pPr>
          </a:lstStyle>
          <a:p>
            <a:pPr lvl="0"/>
            <a:r>
              <a:t>&lt;&lt;Presenter function&gt;&gt;</a:t>
            </a:r>
          </a:p>
        </p:txBody>
      </p:sp>
      <p:sp>
        <p:nvSpPr>
          <p:cNvPr id="11" name="text" descr="{&quot;templafy&quot;:{&quot;id&quot;:&quot;8870b494-3f6c-4e97-a4dd-8fb13511e83b&quot;}}" title="Translations.DatePp"/>
          <p:cNvSpPr>
            <a:spLocks noGrp="1"/>
          </p:cNvSpPr>
          <p:nvPr>
            <p:ph type="body" sz="quarter" idx="10" hasCustomPrompt="1"/>
            <p:custDataLst>
              <p:tags r:id="rId3"/>
            </p:custDataLst>
          </p:nvPr>
        </p:nvSpPr>
        <p:spPr>
          <a:xfrm>
            <a:off x="560567" y="6839999"/>
            <a:ext cx="4764814" cy="300576"/>
          </a:xfrm>
          <a:prstGeom prst="rect">
            <a:avLst/>
          </a:prstGeom>
        </p:spPr>
        <p:txBody>
          <a:bodyPr lIns="0" tIns="0" rIns="0" bIns="0" anchor="b" anchorCtr="0">
            <a:noAutofit/>
          </a:bodyPr>
          <a:lstStyle>
            <a:lvl1pPr marL="8161" indent="0">
              <a:spcBef>
                <a:spcPts val="714"/>
              </a:spcBef>
              <a:buFontTx/>
              <a:buNone/>
              <a:defRPr sz="1300" baseline="0">
                <a:latin typeface="+mn-lt"/>
              </a:defRPr>
            </a:lvl1pPr>
          </a:lstStyle>
          <a:p>
            <a:pPr lvl="0"/>
            <a:r>
              <a:t>&lt;&lt;Date&gt;&gt;</a:t>
            </a:r>
          </a:p>
        </p:txBody>
      </p:sp>
      <p:pic>
        <p:nvPicPr>
          <p:cNvPr id="629482009" name="image" descr="{&quot;templafy&quot;:{&quot;id&quot;:&quot;88046ab6-e6e1-4a6c-803e-89930b45c485&quot;}}"/>
          <p:cNvPicPr>
            <a:picLocks noChangeAspect="1"/>
          </p:cNvPicPr>
          <p:nvPr/>
        </p:nvPicPr>
        <p:blipFill>
          <a:blip r:embed="rId7">
            <a:extLst/>
          </a:blip>
          <a:stretch>
            <a:fillRect/>
          </a:stretch>
        </p:blipFill>
        <p:spPr>
          <a:xfrm>
            <a:off x="572756" y="566928"/>
            <a:ext cx="1479598" cy="406801"/>
          </a:xfrm>
          <a:prstGeom prst="rect">
            <a:avLst/>
          </a:prstGeom>
        </p:spPr>
      </p:pic>
      <p:sp>
        <p:nvSpPr>
          <p:cNvPr id="12" name="text" descr="{&quot;templafy&quot;:{&quot;id&quot;:&quot;bdd5dac8-4bae-42a4-94c3-4f9faac8873a&quot;}}" title="Form.Classification.Classification"/>
          <p:cNvSpPr txBox="1">
            <a:spLocks/>
          </p:cNvSpPr>
          <p:nvPr userDrawn="1">
            <p:custDataLst>
              <p:tags r:id="rId4"/>
            </p:custDataLst>
          </p:nvPr>
        </p:nvSpPr>
        <p:spPr>
          <a:xfrm>
            <a:off x="10151332" y="763200"/>
            <a:ext cx="2656598" cy="169277"/>
          </a:xfrm>
          <a:prstGeom prst="rect">
            <a:avLst/>
          </a:prstGeom>
        </p:spPr>
        <p:txBody>
          <a:bodyPr vert="horz" wrap="square" lIns="0" tIns="0" rIns="0" bIns="0" rtlCol="0" anchor="b" anchorCtr="0">
            <a:no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en-US" sz="1300" dirty="0">
                <a:solidFill>
                  <a:prstClr val="black"/>
                </a:solidFill>
              </a:rPr>
              <a:t>Public</a:t>
            </a:r>
          </a:p>
        </p:txBody>
      </p:sp>
      <p:sp>
        <p:nvSpPr>
          <p:cNvPr id="14" name="text" descr="{&quot;templafy&quot;:{&quot;id&quot;:&quot;dbe5a494-5191-44f1-8c68-96c0810fe1c4&quot;}}" hidden="1" title="Translations.Draft"/>
          <p:cNvSpPr txBox="1"/>
          <p:nvPr userDrawn="1">
            <p:custDataLst>
              <p:tags r:id="rId5"/>
            </p:custDataLst>
          </p:nvPr>
        </p:nvSpPr>
        <p:spPr>
          <a:xfrm>
            <a:off x="8946788" y="640080"/>
            <a:ext cx="1438652" cy="330199"/>
          </a:xfrm>
          <a:prstGeom prst="rect">
            <a:avLst/>
          </a:prstGeom>
          <a:noFill/>
        </p:spPr>
        <p:txBody>
          <a:bodyPr vert="horz" wrap="none" lIns="0" tIns="0" rIns="0" bIns="0" rtlCol="0" anchor="b">
            <a:noAutofit/>
          </a:bodyPr>
          <a:lstStyle/>
          <a:p>
            <a:pPr algn="r">
              <a:spcBef>
                <a:spcPct val="0"/>
              </a:spcBef>
            </a:pPr>
            <a:r>
              <a:rPr lang="en-US" sz="2800" b="1" dirty="0">
                <a:solidFill>
                  <a:srgbClr val="E60000"/>
                </a:solidFill>
                <a:latin typeface="Frutiger 45 Light"/>
              </a:rPr>
              <a:t>Draft</a:t>
            </a:r>
          </a:p>
        </p:txBody>
      </p:sp>
    </p:spTree>
    <p:extLst>
      <p:ext uri="{BB962C8B-B14F-4D97-AF65-F5344CB8AC3E}">
        <p14:creationId xmlns:p14="http://schemas.microsoft.com/office/powerpoint/2010/main" val="27122479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Cover Page (Image C)">
    <p:spTree>
      <p:nvGrpSpPr>
        <p:cNvPr id="1" name=""/>
        <p:cNvGrpSpPr/>
        <p:nvPr/>
      </p:nvGrpSpPr>
      <p:grpSpPr>
        <a:xfrm>
          <a:off x="0" y="0"/>
          <a:ext cx="0" cy="0"/>
          <a:chOff x="0" y="0"/>
          <a:chExt cx="0" cy="0"/>
        </a:xfrm>
      </p:grpSpPr>
      <p:sp>
        <p:nvSpPr>
          <p:cNvPr id="12" name="Picture Placeholder 8"/>
          <p:cNvSpPr>
            <a:spLocks noGrp="1"/>
          </p:cNvSpPr>
          <p:nvPr>
            <p:ph type="pic" sz="quarter" idx="15"/>
          </p:nvPr>
        </p:nvSpPr>
        <p:spPr>
          <a:xfrm>
            <a:off x="7590010" y="2178051"/>
            <a:ext cx="5497497" cy="5119151"/>
          </a:xfrm>
          <a:prstGeom prst="rect">
            <a:avLst/>
          </a:prstGeom>
        </p:spPr>
        <p:txBody>
          <a:bodyPr tIns="770981" anchor="ctr" anchorCtr="0">
            <a:noAutofit/>
          </a:bodyPr>
          <a:lstStyle>
            <a:lvl1pPr marL="8161" indent="0" algn="ctr">
              <a:buNone/>
              <a:defRPr/>
            </a:lvl1pPr>
          </a:lstStyle>
          <a:p>
            <a:endParaRPr lang="en-US"/>
          </a:p>
        </p:txBody>
      </p:sp>
      <p:sp>
        <p:nvSpPr>
          <p:cNvPr id="18" name="text" descr="{&quot;templafy&quot;:{&quot;id&quot;:&quot;2e37bfc1-472e-4760-8f5f-60aa70e63611&quot;}}" title="Translations.Keyline"/>
          <p:cNvSpPr>
            <a:spLocks noGrp="1"/>
          </p:cNvSpPr>
          <p:nvPr>
            <p:ph type="ctrTitle" hasCustomPrompt="1"/>
            <p:custDataLst>
              <p:tags r:id="rId1"/>
            </p:custDataLst>
          </p:nvPr>
        </p:nvSpPr>
        <p:spPr>
          <a:xfrm>
            <a:off x="560567" y="1976399"/>
            <a:ext cx="6842059" cy="1332000"/>
          </a:xfrm>
          <a:prstGeom prst="rect">
            <a:avLst/>
          </a:prstGeom>
        </p:spPr>
        <p:txBody>
          <a:bodyPr lIns="0" tIns="0" rIns="0" bIns="0" anchor="b" anchorCtr="0">
            <a:noAutofit/>
          </a:bodyPr>
          <a:lstStyle>
            <a:lvl1pPr>
              <a:lnSpc>
                <a:spcPct val="100000"/>
              </a:lnSpc>
              <a:spcAft>
                <a:spcPts val="0"/>
              </a:spcAft>
              <a:defRPr sz="4700"/>
            </a:lvl1pPr>
          </a:lstStyle>
          <a:p>
            <a:pPr>
              <a:lnSpc>
                <a:spcPct val="100000"/>
              </a:lnSpc>
              <a:spcAft>
                <a:spcPts val="0"/>
              </a:spcAft>
            </a:pPr>
            <a:r>
              <a:t>&lt;&lt;Keyline&gt;&gt;</a:t>
            </a:r>
          </a:p>
        </p:txBody>
      </p:sp>
      <p:sp>
        <p:nvSpPr>
          <p:cNvPr id="17" name="text" descr="{&quot;templafy&quot;:{&quot;id&quot;:&quot;355b0572-3cd6-4d78-b680-c8a859a15750&quot;}}" title="Translations.Infoline"/>
          <p:cNvSpPr>
            <a:spLocks noGrp="1"/>
          </p:cNvSpPr>
          <p:nvPr>
            <p:ph type="subTitle" idx="1" hasCustomPrompt="1"/>
            <p:custDataLst>
              <p:tags r:id="rId2"/>
            </p:custDataLst>
          </p:nvPr>
        </p:nvSpPr>
        <p:spPr>
          <a:xfrm>
            <a:off x="560567" y="3419859"/>
            <a:ext cx="6842059" cy="557784"/>
          </a:xfrm>
          <a:prstGeom prst="rect">
            <a:avLst/>
          </a:prstGeom>
        </p:spPr>
        <p:txBody>
          <a:bodyPr lIns="0" tIns="0" rIns="0" bIns="0">
            <a:noAutofit/>
          </a:bodyPr>
          <a:lstStyle>
            <a:lvl1pPr marL="8161" indent="0">
              <a:lnSpc>
                <a:spcPct val="100000"/>
              </a:lnSpc>
              <a:spcBef>
                <a:spcPts val="714"/>
              </a:spcBef>
              <a:spcAft>
                <a:spcPts val="0"/>
              </a:spcAft>
              <a:buFontTx/>
              <a:buNone/>
              <a:defRPr sz="2200"/>
            </a:lvl1pPr>
          </a:lstStyle>
          <a:p>
            <a:pPr>
              <a:lnSpc>
                <a:spcPct val="100000"/>
              </a:lnSpc>
              <a:spcAft>
                <a:spcPts val="0"/>
              </a:spcAft>
            </a:pPr>
            <a:r>
              <a:t>&lt;&lt;Infoline&gt;&gt;</a:t>
            </a:r>
          </a:p>
        </p:txBody>
      </p:sp>
      <p:sp>
        <p:nvSpPr>
          <p:cNvPr id="38" name="text" descr="{&quot;templafy&quot;:{&quot;id&quot;:&quot;2d439f85-f872-43d5-b46a-54cc9b9299bc&quot;}}" title="Translations.PresentationPresenter"/>
          <p:cNvSpPr>
            <a:spLocks noGrp="1"/>
          </p:cNvSpPr>
          <p:nvPr>
            <p:ph type="body" sz="quarter" idx="11" hasCustomPrompt="1"/>
          </p:nvPr>
        </p:nvSpPr>
        <p:spPr>
          <a:xfrm>
            <a:off x="561335" y="4367578"/>
            <a:ext cx="6842059" cy="274319"/>
          </a:xfrm>
          <a:prstGeom prst="rect">
            <a:avLst/>
          </a:prstGeom>
        </p:spPr>
        <p:txBody>
          <a:bodyPr lIns="0" tIns="0" rIns="0" bIns="0" anchor="b" anchorCtr="0">
            <a:noAutofit/>
          </a:bodyPr>
          <a:lstStyle>
            <a:lvl1pPr marL="8161" indent="0">
              <a:spcBef>
                <a:spcPts val="0"/>
              </a:spcBef>
              <a:buFontTx/>
              <a:buNone/>
              <a:defRPr sz="1900" baseline="0"/>
            </a:lvl1pPr>
          </a:lstStyle>
          <a:p>
            <a:pPr lvl="0"/>
            <a:r>
              <a:t>&lt;&lt;Presentation presenter&gt;&gt;</a:t>
            </a:r>
          </a:p>
        </p:txBody>
      </p:sp>
      <p:sp>
        <p:nvSpPr>
          <p:cNvPr id="40" name="text" descr="{&quot;templafy&quot;:{&quot;id&quot;:&quot;fbddb574-c114-4c9a-95e9-eea64df74cec&quot;}}" title="Translations.PresenterFunction"/>
          <p:cNvSpPr>
            <a:spLocks noGrp="1"/>
          </p:cNvSpPr>
          <p:nvPr>
            <p:ph type="body" sz="quarter" idx="12" hasCustomPrompt="1"/>
          </p:nvPr>
        </p:nvSpPr>
        <p:spPr>
          <a:xfrm>
            <a:off x="561335" y="4664902"/>
            <a:ext cx="6842059" cy="274319"/>
          </a:xfrm>
          <a:prstGeom prst="rect">
            <a:avLst/>
          </a:prstGeom>
        </p:spPr>
        <p:txBody>
          <a:bodyPr lIns="0" tIns="0" rIns="0" bIns="0" anchor="t" anchorCtr="0">
            <a:noAutofit/>
          </a:bodyPr>
          <a:lstStyle>
            <a:lvl1pPr marL="8161" indent="0">
              <a:spcBef>
                <a:spcPts val="0"/>
              </a:spcBef>
              <a:buFontTx/>
              <a:buNone/>
              <a:defRPr sz="1900" baseline="0"/>
            </a:lvl1pPr>
          </a:lstStyle>
          <a:p>
            <a:pPr lvl="0"/>
            <a:r>
              <a:t>&lt;&lt;Presenter function&gt;&gt;</a:t>
            </a:r>
          </a:p>
        </p:txBody>
      </p:sp>
      <p:sp>
        <p:nvSpPr>
          <p:cNvPr id="11" name="text" descr="{&quot;templafy&quot;:{&quot;id&quot;:&quot;4d781a2b-3461-4e14-bffa-81cddd92bc4d&quot;}}" title="Translations.DatePp"/>
          <p:cNvSpPr>
            <a:spLocks noGrp="1"/>
          </p:cNvSpPr>
          <p:nvPr>
            <p:ph type="body" sz="quarter" idx="10" hasCustomPrompt="1"/>
            <p:custDataLst>
              <p:tags r:id="rId3"/>
            </p:custDataLst>
          </p:nvPr>
        </p:nvSpPr>
        <p:spPr>
          <a:xfrm>
            <a:off x="560567" y="6839999"/>
            <a:ext cx="4764814" cy="300576"/>
          </a:xfrm>
          <a:prstGeom prst="rect">
            <a:avLst/>
          </a:prstGeom>
        </p:spPr>
        <p:txBody>
          <a:bodyPr lIns="0" tIns="0" rIns="0" bIns="0" anchor="b" anchorCtr="0">
            <a:noAutofit/>
          </a:bodyPr>
          <a:lstStyle>
            <a:lvl1pPr marL="8161" indent="0">
              <a:spcBef>
                <a:spcPts val="714"/>
              </a:spcBef>
              <a:buFontTx/>
              <a:buNone/>
              <a:defRPr sz="1300" baseline="0"/>
            </a:lvl1pPr>
          </a:lstStyle>
          <a:p>
            <a:pPr lvl="0"/>
            <a:r>
              <a:t>&lt;&lt;Date&gt;&gt;</a:t>
            </a:r>
          </a:p>
        </p:txBody>
      </p:sp>
      <p:pic>
        <p:nvPicPr>
          <p:cNvPr id="661235137" name="image" descr="{&quot;templafy&quot;:{&quot;id&quot;:&quot;0400fd08-65cc-4595-bbcf-3b467a3d3de4&quot;}}"/>
          <p:cNvPicPr>
            <a:picLocks noChangeAspect="1"/>
          </p:cNvPicPr>
          <p:nvPr/>
        </p:nvPicPr>
        <p:blipFill>
          <a:blip r:embed="rId7">
            <a:extLst/>
          </a:blip>
          <a:stretch>
            <a:fillRect/>
          </a:stretch>
        </p:blipFill>
        <p:spPr>
          <a:xfrm>
            <a:off x="572756" y="566928"/>
            <a:ext cx="1479598" cy="406801"/>
          </a:xfrm>
          <a:prstGeom prst="rect">
            <a:avLst/>
          </a:prstGeom>
        </p:spPr>
      </p:pic>
      <p:sp>
        <p:nvSpPr>
          <p:cNvPr id="13" name="text" descr="{&quot;templafy&quot;:{&quot;id&quot;:&quot;be8bb4c1-24cd-49d1-a26f-77e3780d828f&quot;}}" title="Form.Classification.Classification"/>
          <p:cNvSpPr txBox="1">
            <a:spLocks/>
          </p:cNvSpPr>
          <p:nvPr userDrawn="1">
            <p:custDataLst>
              <p:tags r:id="rId4"/>
            </p:custDataLst>
          </p:nvPr>
        </p:nvSpPr>
        <p:spPr>
          <a:xfrm>
            <a:off x="10151332" y="763200"/>
            <a:ext cx="2656598" cy="169277"/>
          </a:xfrm>
          <a:prstGeom prst="rect">
            <a:avLst/>
          </a:prstGeom>
        </p:spPr>
        <p:txBody>
          <a:bodyPr vert="horz" wrap="square" lIns="0" tIns="0" rIns="0" bIns="0" rtlCol="0" anchor="b" anchorCtr="0">
            <a:no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en-US" sz="1300" dirty="0">
                <a:solidFill>
                  <a:prstClr val="black"/>
                </a:solidFill>
              </a:rPr>
              <a:t>Public</a:t>
            </a:r>
          </a:p>
        </p:txBody>
      </p:sp>
      <p:sp>
        <p:nvSpPr>
          <p:cNvPr id="19" name="text" descr="{&quot;templafy&quot;:{&quot;id&quot;:&quot;ecce3160-14e9-4711-a75e-fb33fe9cff40&quot;}}" hidden="1" title="Translations.Draft"/>
          <p:cNvSpPr txBox="1"/>
          <p:nvPr userDrawn="1">
            <p:custDataLst>
              <p:tags r:id="rId5"/>
            </p:custDataLst>
          </p:nvPr>
        </p:nvSpPr>
        <p:spPr>
          <a:xfrm>
            <a:off x="8946788" y="640080"/>
            <a:ext cx="1438652" cy="330199"/>
          </a:xfrm>
          <a:prstGeom prst="rect">
            <a:avLst/>
          </a:prstGeom>
          <a:noFill/>
        </p:spPr>
        <p:txBody>
          <a:bodyPr vert="horz" wrap="none" lIns="0" tIns="0" rIns="0" bIns="0" rtlCol="0" anchor="b">
            <a:noAutofit/>
          </a:bodyPr>
          <a:lstStyle/>
          <a:p>
            <a:pPr algn="r">
              <a:spcBef>
                <a:spcPct val="0"/>
              </a:spcBef>
            </a:pPr>
            <a:r>
              <a:rPr lang="en-US" sz="2800" b="1" dirty="0">
                <a:solidFill>
                  <a:srgbClr val="E60000"/>
                </a:solidFill>
                <a:latin typeface="Frutiger 45 Light"/>
              </a:rPr>
              <a:t>Draft</a:t>
            </a:r>
          </a:p>
        </p:txBody>
      </p:sp>
    </p:spTree>
    <p:extLst>
      <p:ext uri="{BB962C8B-B14F-4D97-AF65-F5344CB8AC3E}">
        <p14:creationId xmlns:p14="http://schemas.microsoft.com/office/powerpoint/2010/main" val="10600651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Page">
    <p:spTree>
      <p:nvGrpSpPr>
        <p:cNvPr id="1" name=""/>
        <p:cNvGrpSpPr/>
        <p:nvPr/>
      </p:nvGrpSpPr>
      <p:grpSpPr>
        <a:xfrm>
          <a:off x="0" y="0"/>
          <a:ext cx="0" cy="0"/>
          <a:chOff x="0" y="0"/>
          <a:chExt cx="0" cy="0"/>
        </a:xfrm>
      </p:grpSpPr>
      <p:sp>
        <p:nvSpPr>
          <p:cNvPr id="4" name="DIVIDER TITLE"/>
          <p:cNvSpPr>
            <a:spLocks noGrp="1"/>
          </p:cNvSpPr>
          <p:nvPr>
            <p:ph type="subTitle" idx="1" hasCustomPrompt="1"/>
            <p:custDataLst>
              <p:tags r:id="rId1"/>
            </p:custDataLst>
          </p:nvPr>
        </p:nvSpPr>
        <p:spPr>
          <a:xfrm>
            <a:off x="559386" y="2432450"/>
            <a:ext cx="12247159" cy="1033273"/>
          </a:xfrm>
        </p:spPr>
        <p:txBody>
          <a:bodyPr lIns="0" tIns="0" rIns="0" bIns="0">
            <a:noAutofit/>
          </a:bodyPr>
          <a:lstStyle>
            <a:lvl1pPr marL="0" indent="0" algn="l">
              <a:buNone/>
              <a:defRPr sz="4000" baseline="0">
                <a:solidFill>
                  <a:schemeClr val="tx1"/>
                </a:solidFill>
                <a:latin typeface="Frutiger 45 Light"/>
                <a:ea typeface="Arial Unicode MS" pitchFamily="34" charset="-128"/>
              </a:defRPr>
            </a:lvl1pPr>
            <a:lvl2pPr marL="502649" indent="0" algn="ctr">
              <a:buNone/>
              <a:defRPr>
                <a:solidFill>
                  <a:schemeClr val="tx1">
                    <a:tint val="75000"/>
                  </a:schemeClr>
                </a:solidFill>
              </a:defRPr>
            </a:lvl2pPr>
            <a:lvl3pPr marL="1005296" indent="0" algn="ctr">
              <a:buNone/>
              <a:defRPr>
                <a:solidFill>
                  <a:schemeClr val="tx1">
                    <a:tint val="75000"/>
                  </a:schemeClr>
                </a:solidFill>
              </a:defRPr>
            </a:lvl3pPr>
            <a:lvl4pPr marL="1507946" indent="0" algn="ctr">
              <a:buNone/>
              <a:defRPr>
                <a:solidFill>
                  <a:schemeClr val="tx1">
                    <a:tint val="75000"/>
                  </a:schemeClr>
                </a:solidFill>
              </a:defRPr>
            </a:lvl4pPr>
            <a:lvl5pPr marL="2010593" indent="0" algn="ctr">
              <a:buNone/>
              <a:defRPr>
                <a:solidFill>
                  <a:schemeClr val="tx1">
                    <a:tint val="75000"/>
                  </a:schemeClr>
                </a:solidFill>
              </a:defRPr>
            </a:lvl5pPr>
            <a:lvl6pPr marL="2513243" indent="0" algn="ctr">
              <a:buNone/>
              <a:defRPr>
                <a:solidFill>
                  <a:schemeClr val="tx1">
                    <a:tint val="75000"/>
                  </a:schemeClr>
                </a:solidFill>
              </a:defRPr>
            </a:lvl6pPr>
            <a:lvl7pPr marL="3015890" indent="0" algn="ctr">
              <a:buNone/>
              <a:defRPr>
                <a:solidFill>
                  <a:schemeClr val="tx1">
                    <a:tint val="75000"/>
                  </a:schemeClr>
                </a:solidFill>
              </a:defRPr>
            </a:lvl7pPr>
            <a:lvl8pPr marL="3518538" indent="0" algn="ctr">
              <a:buNone/>
              <a:defRPr>
                <a:solidFill>
                  <a:schemeClr val="tx1">
                    <a:tint val="75000"/>
                  </a:schemeClr>
                </a:solidFill>
              </a:defRPr>
            </a:lvl8pPr>
            <a:lvl9pPr marL="4021187" indent="0" algn="ctr">
              <a:buNone/>
              <a:defRPr>
                <a:solidFill>
                  <a:schemeClr val="tx1">
                    <a:tint val="75000"/>
                  </a:schemeClr>
                </a:solidFill>
              </a:defRPr>
            </a:lvl9pPr>
          </a:lstStyle>
          <a:p>
            <a:r>
              <a:rPr lang="de-DE" dirty="0" smtClean="0"/>
              <a:t>&lt;&lt;Sektionsüberschrift&gt;&gt;</a:t>
            </a:r>
            <a:endParaRPr lang="de-DE" dirty="0"/>
          </a:p>
        </p:txBody>
      </p:sp>
      <p:sp>
        <p:nvSpPr>
          <p:cNvPr id="6" name="DIVIDER NUMBER"/>
          <p:cNvSpPr>
            <a:spLocks noGrp="1"/>
          </p:cNvSpPr>
          <p:nvPr>
            <p:ph type="ctrTitle" hasCustomPrompt="1"/>
          </p:nvPr>
        </p:nvSpPr>
        <p:spPr>
          <a:xfrm>
            <a:off x="559386" y="2011682"/>
            <a:ext cx="12247159" cy="384048"/>
          </a:xfrm>
        </p:spPr>
        <p:txBody>
          <a:bodyPr lIns="0" tIns="0" rIns="0" bIns="0" anchor="b" anchorCtr="0">
            <a:noAutofit/>
          </a:bodyPr>
          <a:lstStyle>
            <a:lvl1pPr>
              <a:defRPr sz="1800" baseline="0">
                <a:solidFill>
                  <a:schemeClr val="tx1"/>
                </a:solidFill>
                <a:latin typeface="+mj-lt"/>
                <a:ea typeface="Arial Unicode MS" pitchFamily="34" charset="-128"/>
              </a:defRPr>
            </a:lvl1pPr>
          </a:lstStyle>
          <a:p>
            <a:r>
              <a:rPr lang="de-DE" dirty="0" smtClean="0"/>
              <a:t>Click </a:t>
            </a:r>
            <a:r>
              <a:rPr lang="de-DE" dirty="0" err="1" smtClean="0"/>
              <a:t>to</a:t>
            </a:r>
            <a:r>
              <a:rPr lang="de-DE" dirty="0" smtClean="0"/>
              <a:t> </a:t>
            </a:r>
            <a:r>
              <a:rPr lang="de-DE" dirty="0" err="1" smtClean="0"/>
              <a:t>edit</a:t>
            </a:r>
            <a:r>
              <a:rPr lang="de-DE" dirty="0" smtClean="0"/>
              <a:t> </a:t>
            </a:r>
            <a:r>
              <a:rPr lang="de-DE" dirty="0" err="1" smtClean="0"/>
              <a:t>Section</a:t>
            </a:r>
            <a:r>
              <a:rPr lang="de-DE" dirty="0" smtClean="0"/>
              <a:t> / Appendix </a:t>
            </a:r>
            <a:r>
              <a:rPr lang="de-DE" dirty="0" err="1" smtClean="0"/>
              <a:t>number</a:t>
            </a:r>
            <a:endParaRPr lang="de-DE" dirty="0"/>
          </a:p>
        </p:txBody>
      </p:sp>
      <p:pic>
        <p:nvPicPr>
          <p:cNvPr id="2" name="Picture 1"/>
          <p:cNvPicPr>
            <a:picLocks noChangeAspect="1"/>
          </p:cNvPicPr>
          <p:nvPr>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Tree>
    <p:extLst>
      <p:ext uri="{BB962C8B-B14F-4D97-AF65-F5344CB8AC3E}">
        <p14:creationId xmlns:p14="http://schemas.microsoft.com/office/powerpoint/2010/main" val="369248327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Default Body Slide">
    <p:spTree>
      <p:nvGrpSpPr>
        <p:cNvPr id="1" name=""/>
        <p:cNvGrpSpPr/>
        <p:nvPr/>
      </p:nvGrpSpPr>
      <p:grpSpPr>
        <a:xfrm>
          <a:off x="0" y="0"/>
          <a:ext cx="0" cy="0"/>
          <a:chOff x="0" y="0"/>
          <a:chExt cx="0" cy="0"/>
        </a:xfrm>
      </p:grpSpPr>
      <p:sp>
        <p:nvSpPr>
          <p:cNvPr id="5" name="LAYOUT BODY">
            <a:extLst>
              <a:ext uri="{FF2B5EF4-FFF2-40B4-BE49-F238E27FC236}">
                <a16:creationId xmlns:a16="http://schemas.microsoft.com/office/drawing/2014/main" xmlns:p14="http://schemas.microsoft.com/office/powerpoint/2010/main" xmlns:a14="http://schemas.microsoft.com/office/drawing/2010/main" xmlns="" id="{36DC4925-9D80-481C-8D18-739F6C90AD8B}"/>
              </a:ext>
            </a:extLst>
          </p:cNvPr>
          <p:cNvSpPr>
            <a:spLocks noGrp="1"/>
          </p:cNvSpPr>
          <p:nvPr>
            <p:ph sz="quarter" idx="15" hasCustomPrompt="1"/>
          </p:nvPr>
        </p:nvSpPr>
        <p:spPr>
          <a:xfrm>
            <a:off x="560564" y="1858965"/>
            <a:ext cx="12249784" cy="4216400"/>
          </a:xfrm>
        </p:spPr>
        <p:txBody>
          <a:bodyPr/>
          <a:lstStyle>
            <a:lvl1pPr>
              <a:defRPr/>
            </a:lvl1pPr>
            <a:lvl5pPr>
              <a:defRPr/>
            </a:lvl5pPr>
            <a:lvl6pPr>
              <a:defRPr/>
            </a:lvl6pPr>
            <a:lvl7pPr>
              <a:defRPr/>
            </a:lvl7pPr>
            <a:lvl8pPr>
              <a:defRPr/>
            </a:lvl8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2" name="text" descr="{&quot;templafy&quot;:{&quot;id&quot;:&quot;67c01ac6-ad09-4d66-9423-a45b69cbaa84&quot;}}" title="Translations.PageHeading"/>
          <p:cNvSpPr>
            <a:spLocks noGrp="1"/>
          </p:cNvSpPr>
          <p:nvPr>
            <p:ph type="title" hasCustomPrompt="1"/>
            <p:custDataLst>
              <p:tags r:id="rId1"/>
            </p:custDataLst>
          </p:nvPr>
        </p:nvSpPr>
        <p:spPr>
          <a:xfrm>
            <a:off x="560572" y="3"/>
            <a:ext cx="12249783" cy="941832"/>
          </a:xfrm>
          <a:prstGeom prst="rect">
            <a:avLst/>
          </a:prstGeom>
        </p:spPr>
        <p:txBody>
          <a:bodyPr lIns="0" tIns="0" rIns="0" bIns="0" anchor="b" anchorCtr="0">
            <a:noAutofit/>
          </a:bodyPr>
          <a:lstStyle>
            <a:lvl1pPr>
              <a:lnSpc>
                <a:spcPct val="95000"/>
              </a:lnSpc>
              <a:defRPr sz="3400" b="0" baseline="0">
                <a:solidFill>
                  <a:schemeClr val="tx1"/>
                </a:solidFill>
                <a:latin typeface="+mn-lt"/>
                <a:ea typeface="Arial Unicode MS" pitchFamily="34" charset="-128"/>
              </a:defRPr>
            </a:lvl1pPr>
          </a:lstStyle>
          <a:p>
            <a:r>
              <a:t>&lt;&lt;Page heading&gt;&gt;</a:t>
            </a:r>
          </a:p>
        </p:txBody>
      </p:sp>
      <p:sp>
        <p:nvSpPr>
          <p:cNvPr id="22" name="text" descr="{&quot;templafy&quot;:{&quot;id&quot;:&quot;7218d815-c0f3-4048-9ff6-a642f11a7ef3&quot;}}" title="Translations.MessageText"/>
          <p:cNvSpPr>
            <a:spLocks noGrp="1"/>
          </p:cNvSpPr>
          <p:nvPr>
            <p:ph type="body" sz="quarter" idx="48" hasCustomPrompt="1"/>
          </p:nvPr>
        </p:nvSpPr>
        <p:spPr>
          <a:xfrm>
            <a:off x="562768" y="1127126"/>
            <a:ext cx="12247584" cy="274319"/>
          </a:xfrm>
          <a:prstGeom prst="rect">
            <a:avLst/>
          </a:prstGeom>
        </p:spPr>
        <p:txBody>
          <a:bodyPr lIns="0" tIns="0" rIns="0" bIns="0"/>
          <a:lstStyle>
            <a:lvl1pPr marL="8161" indent="0">
              <a:spcBef>
                <a:spcPts val="0"/>
              </a:spcBef>
              <a:buFontTx/>
              <a:buNone/>
              <a:defRPr sz="2200"/>
            </a:lvl1pPr>
          </a:lstStyle>
          <a:p>
            <a:pPr lvl="0"/>
            <a:r>
              <a:t>&lt;&lt;Message&gt;&gt;</a:t>
            </a:r>
          </a:p>
        </p:txBody>
      </p:sp>
      <p:sp>
        <p:nvSpPr>
          <p:cNvPr id="19"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2271535" y="6858002"/>
            <a:ext cx="548381" cy="384048"/>
          </a:xfrm>
          <a:prstGeom prst="rect">
            <a:avLst/>
          </a:prstGeom>
          <a:noFill/>
        </p:spPr>
        <p:txBody>
          <a:bodyPr wrap="square" lIns="0" tIns="0" rIns="0" bIns="0" rtlCol="0" anchor="b" anchorCtr="0">
            <a:noAutofit/>
          </a:bodyPr>
          <a:lstStyle/>
          <a:p>
            <a:pPr algn="r"/>
            <a:fld id="{8A23ABA4-7C5F-4A82-88F7-CAC0346A6918}" type="slidenum">
              <a:rPr lang="en-US" sz="900" smtClean="0">
                <a:solidFill>
                  <a:prstClr val="black"/>
                </a:solidFill>
                <a:latin typeface="Frutiger 45 Light"/>
              </a:rPr>
              <a:pPr algn="r"/>
              <a:t>‹#›</a:t>
            </a:fld>
            <a:endParaRPr lang="en-US" sz="900" dirty="0">
              <a:solidFill>
                <a:prstClr val="black"/>
              </a:solidFill>
              <a:latin typeface="Frutiger 45 Light"/>
            </a:endParaRPr>
          </a:p>
        </p:txBody>
      </p:sp>
      <p:pic>
        <p:nvPicPr>
          <p:cNvPr id="912984614" name="image" descr="{&quot;templafy&quot;:{&quot;id&quot;:&quot;c497f021-e700-4894-8f15-62f90d1377a9&quot;}}"/>
          <p:cNvPicPr>
            <a:picLocks noChangeAspect="1"/>
          </p:cNvPicPr>
          <p:nvPr/>
        </p:nvPicPr>
        <p:blipFill>
          <a:blip r:embed="rId4">
            <a:extLst/>
          </a:blip>
          <a:stretch>
            <a:fillRect/>
          </a:stretch>
        </p:blipFill>
        <p:spPr>
          <a:xfrm>
            <a:off x="561334" y="7002002"/>
            <a:ext cx="942754" cy="259200"/>
          </a:xfrm>
          <a:prstGeom prst="rect">
            <a:avLst/>
          </a:prstGeom>
        </p:spPr>
      </p:pic>
      <p:sp>
        <p:nvSpPr>
          <p:cNvPr id="9" name="text" descr="{&quot;templafy&quot;:{&quot;id&quot;:&quot;5e894de1-e629-4e7f-8512-92bf47e20f21&quot;}}" hidden="1" title="Translations.Draft"/>
          <p:cNvSpPr txBox="1"/>
          <p:nvPr userDrawn="1">
            <p:custDataLst>
              <p:tags r:id="rId2"/>
            </p:custDataLst>
          </p:nvPr>
        </p:nvSpPr>
        <p:spPr>
          <a:xfrm>
            <a:off x="560566" y="254000"/>
            <a:ext cx="1438652" cy="330199"/>
          </a:xfrm>
          <a:prstGeom prst="rect">
            <a:avLst/>
          </a:prstGeom>
          <a:noFill/>
        </p:spPr>
        <p:txBody>
          <a:bodyPr vert="horz" wrap="none" lIns="0" tIns="0" rIns="0" bIns="0" rtlCol="0" anchor="b">
            <a:noAutofit/>
          </a:bodyPr>
          <a:lstStyle/>
          <a:p>
            <a:pPr>
              <a:spcBef>
                <a:spcPct val="0"/>
              </a:spcBef>
            </a:pPr>
            <a:r>
              <a:rPr lang="en-US" sz="2800" b="1" dirty="0">
                <a:solidFill>
                  <a:srgbClr val="E60000"/>
                </a:solidFill>
                <a:latin typeface="Frutiger 45 Light"/>
              </a:rPr>
              <a:t>Draft</a:t>
            </a:r>
          </a:p>
        </p:txBody>
      </p:sp>
      <p:grpSp>
        <p:nvGrpSpPr>
          <p:cNvPr id="21" name="PXP_GRIDLINES" hidden="1"/>
          <p:cNvGrpSpPr/>
          <p:nvPr userDrawn="1"/>
        </p:nvGrpSpPr>
        <p:grpSpPr>
          <a:xfrm>
            <a:off x="-9139" y="0"/>
            <a:ext cx="13405407" cy="7543800"/>
            <a:chOff x="-13716" y="0"/>
            <a:chExt cx="10058818" cy="7543800"/>
          </a:xfrm>
        </p:grpSpPr>
        <p:cxnSp>
          <p:nvCxnSpPr>
            <p:cNvPr id="23" name="Straight Connector 22"/>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15" name="LAYOUT BODY"/>
          <p:cNvSpPr/>
          <p:nvPr userDrawn="1"/>
        </p:nvSpPr>
        <p:spPr>
          <a:xfrm>
            <a:off x="578127" y="3183736"/>
            <a:ext cx="12248598" cy="1176339"/>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300" dirty="0">
              <a:solidFill>
                <a:prstClr val="black"/>
              </a:solidFill>
            </a:endParaRPr>
          </a:p>
        </p:txBody>
      </p:sp>
    </p:spTree>
    <p:extLst>
      <p:ext uri="{BB962C8B-B14F-4D97-AF65-F5344CB8AC3E}">
        <p14:creationId xmlns:p14="http://schemas.microsoft.com/office/powerpoint/2010/main" val="27366019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7" name="text" descr="{&quot;templafy&quot;:{&quot;id&quot;:&quot;4be3bf97-8231-4ca3-909d-6c9cd3f51575&quot;}}" title="Translations.PageHeading"/>
          <p:cNvSpPr>
            <a:spLocks noGrp="1"/>
          </p:cNvSpPr>
          <p:nvPr>
            <p:ph type="title" hasCustomPrompt="1"/>
            <p:custDataLst>
              <p:tags r:id="rId1"/>
            </p:custDataLst>
          </p:nvPr>
        </p:nvSpPr>
        <p:spPr>
          <a:xfrm>
            <a:off x="560572" y="3"/>
            <a:ext cx="12249783" cy="941832"/>
          </a:xfrm>
          <a:prstGeom prst="rect">
            <a:avLst/>
          </a:prstGeom>
        </p:spPr>
        <p:txBody>
          <a:bodyPr lIns="0" tIns="0" rIns="0" bIns="0" anchor="b" anchorCtr="0">
            <a:noAutofit/>
          </a:bodyPr>
          <a:lstStyle>
            <a:lvl1pPr>
              <a:lnSpc>
                <a:spcPct val="95000"/>
              </a:lnSpc>
              <a:defRPr sz="3400" b="0" baseline="0">
                <a:solidFill>
                  <a:schemeClr val="tx1"/>
                </a:solidFill>
                <a:latin typeface="+mn-lt"/>
                <a:ea typeface="Arial Unicode MS" pitchFamily="34" charset="-128"/>
              </a:defRPr>
            </a:lvl1pPr>
          </a:lstStyle>
          <a:p>
            <a:r>
              <a:t>&lt;&lt;Page heading&gt;&gt;</a:t>
            </a:r>
          </a:p>
        </p:txBody>
      </p:sp>
      <p:sp>
        <p:nvSpPr>
          <p:cNvPr id="33" name="text" descr="{&quot;templafy&quot;:{&quot;id&quot;:&quot;5d8053a6-ecf9-43f5-a8b1-1389e42ad6c3&quot;}}" title="Translations.MessageText"/>
          <p:cNvSpPr>
            <a:spLocks noGrp="1"/>
          </p:cNvSpPr>
          <p:nvPr>
            <p:ph type="body" sz="quarter" idx="14" hasCustomPrompt="1"/>
          </p:nvPr>
        </p:nvSpPr>
        <p:spPr>
          <a:xfrm>
            <a:off x="562768" y="1127126"/>
            <a:ext cx="12247584" cy="274319"/>
          </a:xfrm>
          <a:prstGeom prst="rect">
            <a:avLst/>
          </a:prstGeom>
        </p:spPr>
        <p:txBody>
          <a:bodyPr lIns="0" tIns="0" rIns="0" bIns="0"/>
          <a:lstStyle>
            <a:lvl1pPr marL="8161" indent="0">
              <a:spcBef>
                <a:spcPts val="0"/>
              </a:spcBef>
              <a:buFontTx/>
              <a:buNone/>
              <a:defRPr sz="2200">
                <a:latin typeface="+mn-lt"/>
              </a:defRPr>
            </a:lvl1pPr>
          </a:lstStyle>
          <a:p>
            <a:pPr lvl="0"/>
            <a:r>
              <a:t>&lt;&lt;Message&gt;&gt;</a:t>
            </a:r>
          </a:p>
        </p:txBody>
      </p:sp>
      <p:sp>
        <p:nvSpPr>
          <p:cNvPr id="34"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2076903" y="6866101"/>
            <a:ext cx="730827" cy="384048"/>
          </a:xfrm>
          <a:prstGeom prst="rect">
            <a:avLst/>
          </a:prstGeom>
          <a:noFill/>
        </p:spPr>
        <p:txBody>
          <a:bodyPr vert="horz" wrap="square" lIns="0" tIns="0" rIns="0" bIns="0" rtlCol="0" anchor="b">
            <a:noAutofit/>
          </a:bodyPr>
          <a:lstStyle/>
          <a:p>
            <a:pPr algn="r"/>
            <a:fld id="{C9C5D969-4CAD-4F29-8B51-07B8CBAF6BF4}" type="slidenum">
              <a:rPr lang="en-US" sz="900" smtClean="0">
                <a:solidFill>
                  <a:prstClr val="black"/>
                </a:solidFill>
                <a:latin typeface="Frutiger 45 Light"/>
              </a:rPr>
              <a:pPr algn="r"/>
              <a:t>‹#›</a:t>
            </a:fld>
            <a:endParaRPr lang="en-US" sz="900" dirty="0">
              <a:solidFill>
                <a:prstClr val="black"/>
              </a:solidFill>
              <a:latin typeface="Frutiger 45 Light"/>
            </a:endParaRPr>
          </a:p>
        </p:txBody>
      </p:sp>
      <p:pic>
        <p:nvPicPr>
          <p:cNvPr id="324878014" name="image" descr="{&quot;templafy&quot;:{&quot;id&quot;:&quot;38d45a0c-1c8d-4e10-a45e-320ab8889f61&quot;}}"/>
          <p:cNvPicPr>
            <a:picLocks noChangeAspect="1"/>
          </p:cNvPicPr>
          <p:nvPr/>
        </p:nvPicPr>
        <p:blipFill>
          <a:blip r:embed="rId4">
            <a:extLst/>
          </a:blip>
          <a:stretch>
            <a:fillRect/>
          </a:stretch>
        </p:blipFill>
        <p:spPr>
          <a:xfrm>
            <a:off x="561334" y="7002002"/>
            <a:ext cx="942754" cy="259200"/>
          </a:xfrm>
          <a:prstGeom prst="rect">
            <a:avLst/>
          </a:prstGeom>
        </p:spPr>
      </p:pic>
      <p:sp>
        <p:nvSpPr>
          <p:cNvPr id="9" name="text" descr="{&quot;templafy&quot;:{&quot;id&quot;:&quot;488d8e5d-8741-4391-84a4-f81737d5fc7b&quot;}}" hidden="1" title="Translations.Draft"/>
          <p:cNvSpPr txBox="1"/>
          <p:nvPr userDrawn="1">
            <p:custDataLst>
              <p:tags r:id="rId2"/>
            </p:custDataLst>
          </p:nvPr>
        </p:nvSpPr>
        <p:spPr>
          <a:xfrm>
            <a:off x="560566" y="254000"/>
            <a:ext cx="1438652" cy="330199"/>
          </a:xfrm>
          <a:prstGeom prst="rect">
            <a:avLst/>
          </a:prstGeom>
          <a:noFill/>
        </p:spPr>
        <p:txBody>
          <a:bodyPr vert="horz" wrap="none" lIns="0" tIns="0" rIns="0" bIns="0" rtlCol="0" anchor="b">
            <a:noAutofit/>
          </a:bodyPr>
          <a:lstStyle/>
          <a:p>
            <a:pPr>
              <a:spcBef>
                <a:spcPct val="0"/>
              </a:spcBef>
            </a:pPr>
            <a:r>
              <a:rPr lang="en-US" sz="2800" b="1" dirty="0">
                <a:solidFill>
                  <a:srgbClr val="E60000"/>
                </a:solidFill>
                <a:latin typeface="Frutiger 45 Light"/>
              </a:rPr>
              <a:t>Draft</a:t>
            </a:r>
          </a:p>
        </p:txBody>
      </p:sp>
      <p:grpSp>
        <p:nvGrpSpPr>
          <p:cNvPr id="20" name="PXP_GRIDLINES" hidden="1"/>
          <p:cNvGrpSpPr/>
          <p:nvPr userDrawn="1"/>
        </p:nvGrpSpPr>
        <p:grpSpPr>
          <a:xfrm>
            <a:off x="-9139" y="0"/>
            <a:ext cx="13405407" cy="7543800"/>
            <a:chOff x="-13716" y="0"/>
            <a:chExt cx="10058818" cy="7543800"/>
          </a:xfrm>
        </p:grpSpPr>
        <p:cxnSp>
          <p:nvCxnSpPr>
            <p:cNvPr id="21" name="Straight Connector 20"/>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4652807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Large 2x2">
    <p:spTree>
      <p:nvGrpSpPr>
        <p:cNvPr id="1" name=""/>
        <p:cNvGrpSpPr/>
        <p:nvPr/>
      </p:nvGrpSpPr>
      <p:grpSpPr>
        <a:xfrm>
          <a:off x="0" y="0"/>
          <a:ext cx="0" cy="0"/>
          <a:chOff x="0" y="0"/>
          <a:chExt cx="0" cy="0"/>
        </a:xfrm>
      </p:grpSpPr>
      <p:sp>
        <p:nvSpPr>
          <p:cNvPr id="24" name="Slide Number Textbox" hidden="1"/>
          <p:cNvSpPr txBox="1"/>
          <p:nvPr userDrawn="1"/>
        </p:nvSpPr>
        <p:spPr>
          <a:xfrm>
            <a:off x="12271535" y="6858002"/>
            <a:ext cx="548381" cy="384048"/>
          </a:xfrm>
          <a:prstGeom prst="rect">
            <a:avLst/>
          </a:prstGeom>
          <a:noFill/>
        </p:spPr>
        <p:txBody>
          <a:bodyPr wrap="square" lIns="0" tIns="0" rIns="0" bIns="0" rtlCol="0" anchor="b" anchorCtr="0">
            <a:noAutofit/>
          </a:bodyPr>
          <a:lstStyle/>
          <a:p>
            <a:pPr algn="r"/>
            <a:fld id="{8A23ABA4-7C5F-4A82-88F7-CAC0346A6918}" type="slidenum">
              <a:rPr lang="en-US" sz="900" smtClean="0">
                <a:solidFill>
                  <a:prstClr val="black"/>
                </a:solidFill>
                <a:latin typeface="Frutiger 45 Light"/>
              </a:rPr>
              <a:pPr algn="r"/>
              <a:t>‹#›</a:t>
            </a:fld>
            <a:endParaRPr lang="en-US" sz="900" dirty="0">
              <a:solidFill>
                <a:prstClr val="black"/>
              </a:solidFill>
              <a:latin typeface="Frutiger 45 Light"/>
            </a:endParaRPr>
          </a:p>
        </p:txBody>
      </p:sp>
      <p:cxnSp>
        <p:nvCxnSpPr>
          <p:cNvPr id="14" name="THIN BLUE LINE"/>
          <p:cNvCxnSpPr/>
          <p:nvPr/>
        </p:nvCxnSpPr>
        <p:spPr>
          <a:xfrm>
            <a:off x="560571" y="1033273"/>
            <a:ext cx="12247159"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 descr="{&quot;templafy&quot;:{&quot;id&quot;:&quot;6b88c94b-2d14-41f8-a703-9d09298c2978&quot;}}" title="Translations.PageHeading"/>
          <p:cNvSpPr>
            <a:spLocks noGrp="1"/>
          </p:cNvSpPr>
          <p:nvPr>
            <p:ph type="title" hasCustomPrompt="1"/>
            <p:custDataLst>
              <p:tags r:id="rId1"/>
            </p:custDataLst>
          </p:nvPr>
        </p:nvSpPr>
        <p:spPr>
          <a:xfrm>
            <a:off x="560571" y="3"/>
            <a:ext cx="12247159" cy="941832"/>
          </a:xfrm>
          <a:prstGeom prst="rect">
            <a:avLst/>
          </a:prstGeom>
        </p:spPr>
        <p:txBody>
          <a:bodyPr vert="horz" lIns="0" tIns="0" rIns="0" bIns="0" rtlCol="0" anchor="b" anchorCtr="0">
            <a:normAutofit/>
          </a:bodyPr>
          <a:lstStyle>
            <a:lvl1pPr>
              <a:lnSpc>
                <a:spcPct val="95000"/>
              </a:lnSpc>
              <a:defRPr lang="en-US" dirty="0">
                <a:latin typeface="+mn-lt"/>
              </a:defRPr>
            </a:lvl1pPr>
          </a:lstStyle>
          <a:p>
            <a:pPr lvl="0"/>
            <a:r>
              <a:t>&lt;&lt;Page heading&gt;&gt;</a:t>
            </a:r>
          </a:p>
        </p:txBody>
      </p:sp>
      <p:sp>
        <p:nvSpPr>
          <p:cNvPr id="35" name="text" descr="{&quot;templafy&quot;:{&quot;id&quot;:&quot;e4c17c00-5f14-4dd3-bb4f-b141040400f6&quot;}}" title="Translations.MessageText"/>
          <p:cNvSpPr>
            <a:spLocks noGrp="1"/>
          </p:cNvSpPr>
          <p:nvPr>
            <p:ph type="body" sz="quarter" idx="32" hasCustomPrompt="1"/>
          </p:nvPr>
        </p:nvSpPr>
        <p:spPr>
          <a:xfrm>
            <a:off x="562771" y="1127126"/>
            <a:ext cx="12236495" cy="274319"/>
          </a:xfrm>
          <a:prstGeom prst="rect">
            <a:avLst/>
          </a:prstGeom>
        </p:spPr>
        <p:txBody>
          <a:bodyPr lIns="0" tIns="0" rIns="0" bIns="0"/>
          <a:lstStyle>
            <a:lvl1pPr marL="8161" indent="0">
              <a:spcBef>
                <a:spcPts val="0"/>
              </a:spcBef>
              <a:buFontTx/>
              <a:buNone/>
              <a:defRPr sz="2200">
                <a:latin typeface="+mn-lt"/>
              </a:defRPr>
            </a:lvl1pPr>
          </a:lstStyle>
          <a:p>
            <a:pPr lvl="0"/>
            <a:r>
              <a:t>&lt;&lt;Message&gt;&gt;</a:t>
            </a:r>
          </a:p>
        </p:txBody>
      </p:sp>
      <p:sp>
        <p:nvSpPr>
          <p:cNvPr id="41" name="text" descr="{&quot;templafy&quot;:{&quot;id&quot;:&quot;b9b61148-7a95-4ac9-917b-901aa654abd9&quot;}}" title="Translations.LayoutHeading"/>
          <p:cNvSpPr>
            <a:spLocks noGrp="1"/>
          </p:cNvSpPr>
          <p:nvPr>
            <p:ph type="body" idx="16" hasCustomPrompt="1"/>
            <p:custDataLst>
              <p:tags r:id="rId2"/>
            </p:custDataLst>
          </p:nvPr>
        </p:nvSpPr>
        <p:spPr>
          <a:xfrm>
            <a:off x="561339" y="1857604"/>
            <a:ext cx="5920395" cy="355601"/>
          </a:xfrm>
          <a:prstGeom prst="rect">
            <a:avLst/>
          </a:prstGeom>
          <a:noFill/>
        </p:spPr>
        <p:txBody>
          <a:bodyPr lIns="0" tIns="0" rIns="0" bIns="43502" anchor="t" anchorCtr="0">
            <a:noAutofit/>
          </a:bodyPr>
          <a:lstStyle>
            <a:lvl1pPr marL="0" indent="0">
              <a:spcBef>
                <a:spcPts val="0"/>
              </a:spcBef>
              <a:buFontTx/>
              <a:buNone/>
              <a:defRPr sz="1900" b="1" baseline="0">
                <a:solidFill>
                  <a:schemeClr val="tx1"/>
                </a:solidFill>
                <a:latin typeface="+mn-lt"/>
              </a:defRPr>
            </a:lvl1pPr>
            <a:lvl2pPr marL="598167" indent="0">
              <a:buNone/>
              <a:defRPr sz="2600" b="1"/>
            </a:lvl2pPr>
            <a:lvl3pPr marL="1196334" indent="0">
              <a:buNone/>
              <a:defRPr sz="2300" b="1"/>
            </a:lvl3pPr>
            <a:lvl4pPr marL="1794500" indent="0">
              <a:buNone/>
              <a:defRPr sz="2200" b="1"/>
            </a:lvl4pPr>
            <a:lvl5pPr marL="2392667" indent="0">
              <a:buNone/>
              <a:defRPr sz="2200" b="1"/>
            </a:lvl5pPr>
            <a:lvl6pPr marL="2990831" indent="0">
              <a:buNone/>
              <a:defRPr sz="2200" b="1"/>
            </a:lvl6pPr>
            <a:lvl7pPr marL="3588995" indent="0">
              <a:buNone/>
              <a:defRPr sz="2200" b="1"/>
            </a:lvl7pPr>
            <a:lvl8pPr marL="4187162" indent="0">
              <a:buNone/>
              <a:defRPr sz="2200" b="1"/>
            </a:lvl8pPr>
            <a:lvl9pPr marL="4785329" indent="0">
              <a:buNone/>
              <a:defRPr sz="2200" b="1"/>
            </a:lvl9pPr>
          </a:lstStyle>
          <a:p>
            <a:pPr lvl="0"/>
            <a:r>
              <a:t>Layout heading</a:t>
            </a:r>
          </a:p>
        </p:txBody>
      </p:sp>
      <p:sp>
        <p:nvSpPr>
          <p:cNvPr id="42" name="Content Placeholder 10"/>
          <p:cNvSpPr>
            <a:spLocks noGrp="1"/>
          </p:cNvSpPr>
          <p:nvPr>
            <p:ph sz="quarter" idx="19" hasCustomPrompt="1"/>
          </p:nvPr>
        </p:nvSpPr>
        <p:spPr>
          <a:xfrm>
            <a:off x="561339" y="2217102"/>
            <a:ext cx="5920395" cy="1619999"/>
          </a:xfrm>
          <a:prstGeom prst="rect">
            <a:avLst/>
          </a:prstGeom>
          <a:noFill/>
        </p:spPr>
        <p:txBody>
          <a:bodyPr vert="horz" lIns="0" tIns="0" rIns="0" bIns="0" rtlCol="0">
            <a:noAutofit/>
          </a:bodyPr>
          <a:lstStyle>
            <a:lvl1pPr marL="217588">
              <a:defRPr lang="en-US" kern="1200" baseline="0" dirty="0" smtClean="0">
                <a:latin typeface="+mn-lt"/>
              </a:defRPr>
            </a:lvl1pPr>
            <a:lvl2pPr>
              <a:defRPr lang="en-US" dirty="0" smtClean="0">
                <a:latin typeface="+mn-lt"/>
              </a:defRPr>
            </a:lvl2pPr>
            <a:lvl3pPr marL="674521">
              <a:defRPr lang="en-US" dirty="0">
                <a:latin typeface="+mn-lt"/>
              </a:defRPr>
            </a:lvl3pPr>
          </a:lstStyle>
          <a:p>
            <a:pPr marL="0" lvl="0">
              <a:buSzPct val="75000"/>
              <a:buFont typeface="Wingdings 2" panose="05020102010507070707" pitchFamily="18" charset="2"/>
              <a:buChar char=""/>
            </a:pPr>
            <a:r>
              <a:rPr lang="en-US" dirty="0"/>
              <a:t>Click to add text</a:t>
            </a:r>
          </a:p>
          <a:p>
            <a:pPr marL="446058" lvl="1"/>
            <a:r>
              <a:rPr lang="en-US" dirty="0"/>
              <a:t>Second level</a:t>
            </a:r>
          </a:p>
          <a:p>
            <a:pPr marL="707160" lvl="2"/>
            <a:r>
              <a:rPr lang="en-US" dirty="0"/>
              <a:t>Third level</a:t>
            </a:r>
          </a:p>
        </p:txBody>
      </p:sp>
      <p:sp>
        <p:nvSpPr>
          <p:cNvPr id="43" name="text" descr="{&quot;templafy&quot;:{&quot;id&quot;:&quot;ffcc2f2a-bc78-4893-b8f3-ff916d217694&quot;}}" title="Translations.Source"/>
          <p:cNvSpPr>
            <a:spLocks noGrp="1"/>
          </p:cNvSpPr>
          <p:nvPr>
            <p:ph type="body" sz="quarter" idx="47" hasCustomPrompt="1"/>
          </p:nvPr>
        </p:nvSpPr>
        <p:spPr>
          <a:xfrm>
            <a:off x="560572" y="3848400"/>
            <a:ext cx="5920395" cy="183600"/>
          </a:xfrm>
        </p:spPr>
        <p:txBody>
          <a:bodyPr/>
          <a:lstStyle>
            <a:lvl1pPr marL="0" indent="0">
              <a:spcBef>
                <a:spcPts val="0"/>
              </a:spcBef>
              <a:buFontTx/>
              <a:buNone/>
              <a:defRPr sz="1200">
                <a:latin typeface="+mn-lt"/>
              </a:defRPr>
            </a:lvl1pPr>
            <a:lvl2pPr marL="0" indent="0">
              <a:spcBef>
                <a:spcPts val="0"/>
              </a:spcBef>
              <a:buFontTx/>
              <a:buNone/>
              <a:defRPr sz="900"/>
            </a:lvl2pPr>
            <a:lvl3pPr marL="0" indent="0">
              <a:spcBef>
                <a:spcPts val="0"/>
              </a:spcBef>
              <a:buFontTx/>
              <a:buNone/>
              <a:defRPr sz="900"/>
            </a:lvl3pPr>
            <a:lvl4pPr marL="0" indent="0">
              <a:spcBef>
                <a:spcPts val="0"/>
              </a:spcBef>
              <a:buFontTx/>
              <a:buNone/>
              <a:defRPr sz="900"/>
            </a:lvl4pPr>
            <a:lvl5pPr marL="0" indent="0">
              <a:spcBef>
                <a:spcPts val="0"/>
              </a:spcBef>
              <a:buFontTx/>
              <a:buNone/>
              <a:defRPr sz="900"/>
            </a:lvl5pPr>
          </a:lstStyle>
          <a:p>
            <a:pPr lvl="0"/>
            <a:r>
              <a:t>Source</a:t>
            </a:r>
          </a:p>
        </p:txBody>
      </p:sp>
      <p:sp>
        <p:nvSpPr>
          <p:cNvPr id="52" name="text" descr="{&quot;templafy&quot;:{&quot;id&quot;:&quot;9f623c07-8408-4937-b9f8-3d67a9a90454&quot;}}" title="Translations.LayoutHeading"/>
          <p:cNvSpPr>
            <a:spLocks noGrp="1"/>
          </p:cNvSpPr>
          <p:nvPr>
            <p:ph type="body" idx="34" hasCustomPrompt="1"/>
            <p:custDataLst>
              <p:tags r:id="rId3"/>
            </p:custDataLst>
          </p:nvPr>
        </p:nvSpPr>
        <p:spPr>
          <a:xfrm>
            <a:off x="560572" y="4093205"/>
            <a:ext cx="5920395" cy="355601"/>
          </a:xfrm>
          <a:prstGeom prst="rect">
            <a:avLst/>
          </a:prstGeom>
          <a:noFill/>
        </p:spPr>
        <p:txBody>
          <a:bodyPr lIns="0" tIns="0" rIns="0" bIns="43502" anchor="t" anchorCtr="0">
            <a:noAutofit/>
          </a:bodyPr>
          <a:lstStyle>
            <a:lvl1pPr marL="0" indent="0">
              <a:spcBef>
                <a:spcPts val="0"/>
              </a:spcBef>
              <a:buFontTx/>
              <a:buNone/>
              <a:defRPr sz="1900" b="1" baseline="0">
                <a:solidFill>
                  <a:schemeClr val="tx1"/>
                </a:solidFill>
                <a:latin typeface="+mn-lt"/>
              </a:defRPr>
            </a:lvl1pPr>
            <a:lvl2pPr marL="598167" indent="0">
              <a:buNone/>
              <a:defRPr sz="2600" b="1"/>
            </a:lvl2pPr>
            <a:lvl3pPr marL="1196334" indent="0">
              <a:buNone/>
              <a:defRPr sz="2300" b="1"/>
            </a:lvl3pPr>
            <a:lvl4pPr marL="1794500" indent="0">
              <a:buNone/>
              <a:defRPr sz="2200" b="1"/>
            </a:lvl4pPr>
            <a:lvl5pPr marL="2392667" indent="0">
              <a:buNone/>
              <a:defRPr sz="2200" b="1"/>
            </a:lvl5pPr>
            <a:lvl6pPr marL="2990831" indent="0">
              <a:buNone/>
              <a:defRPr sz="2200" b="1"/>
            </a:lvl6pPr>
            <a:lvl7pPr marL="3588995" indent="0">
              <a:buNone/>
              <a:defRPr sz="2200" b="1"/>
            </a:lvl7pPr>
            <a:lvl8pPr marL="4187162" indent="0">
              <a:buNone/>
              <a:defRPr sz="2200" b="1"/>
            </a:lvl8pPr>
            <a:lvl9pPr marL="4785329" indent="0">
              <a:buNone/>
              <a:defRPr sz="2200" b="1"/>
            </a:lvl9pPr>
          </a:lstStyle>
          <a:p>
            <a:pPr lvl="0"/>
            <a:r>
              <a:t>Layout heading</a:t>
            </a:r>
          </a:p>
        </p:txBody>
      </p:sp>
      <p:sp>
        <p:nvSpPr>
          <p:cNvPr id="53" name="Content Placeholder 10"/>
          <p:cNvSpPr>
            <a:spLocks noGrp="1"/>
          </p:cNvSpPr>
          <p:nvPr>
            <p:ph sz="quarter" idx="35" hasCustomPrompt="1"/>
          </p:nvPr>
        </p:nvSpPr>
        <p:spPr>
          <a:xfrm>
            <a:off x="560572" y="4453206"/>
            <a:ext cx="5920395" cy="1619999"/>
          </a:xfrm>
          <a:prstGeom prst="rect">
            <a:avLst/>
          </a:prstGeom>
          <a:noFill/>
        </p:spPr>
        <p:txBody>
          <a:bodyPr vert="horz" lIns="0" tIns="0" rIns="0" bIns="0" rtlCol="0">
            <a:noAutofit/>
          </a:bodyPr>
          <a:lstStyle>
            <a:lvl1pPr marL="217588">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674521">
              <a:defRPr lang="en-US" dirty="0">
                <a:latin typeface="+mn-lt"/>
              </a:defRPr>
            </a:lvl3pPr>
          </a:lstStyle>
          <a:p>
            <a:pPr marL="0" lvl="0">
              <a:buSzPct val="75000"/>
              <a:buFont typeface="Wingdings 2" panose="05020102010507070707" pitchFamily="18" charset="2"/>
              <a:buChar char=""/>
            </a:pPr>
            <a:r>
              <a:rPr lang="en-US" dirty="0"/>
              <a:t>Click to add text</a:t>
            </a:r>
          </a:p>
          <a:p>
            <a:pPr marL="446058" lvl="1"/>
            <a:r>
              <a:rPr lang="en-US" dirty="0"/>
              <a:t>Second level</a:t>
            </a:r>
          </a:p>
          <a:p>
            <a:pPr marL="707160" lvl="2"/>
            <a:r>
              <a:rPr lang="en-US" dirty="0"/>
              <a:t>Third level</a:t>
            </a:r>
          </a:p>
        </p:txBody>
      </p:sp>
      <p:sp>
        <p:nvSpPr>
          <p:cNvPr id="44" name="text" descr="{&quot;templafy&quot;:{&quot;id&quot;:&quot;d9326973-d8cf-4500-9c8f-b209270f5738&quot;}}" title="Translations.Source"/>
          <p:cNvSpPr>
            <a:spLocks noGrp="1"/>
          </p:cNvSpPr>
          <p:nvPr>
            <p:ph type="body" sz="quarter" idx="48" hasCustomPrompt="1"/>
          </p:nvPr>
        </p:nvSpPr>
        <p:spPr>
          <a:xfrm>
            <a:off x="560572" y="6084000"/>
            <a:ext cx="5920395" cy="183600"/>
          </a:xfrm>
        </p:spPr>
        <p:txBody>
          <a:bodyPr/>
          <a:lstStyle>
            <a:lvl1pPr marL="0" indent="0">
              <a:spcBef>
                <a:spcPts val="0"/>
              </a:spcBef>
              <a:buNone/>
              <a:defRPr sz="1200">
                <a:latin typeface="+mn-lt"/>
              </a:defRPr>
            </a:lvl1pPr>
            <a:lvl2pPr marL="0" indent="0">
              <a:spcBef>
                <a:spcPts val="0"/>
              </a:spcBef>
              <a:buNone/>
              <a:defRPr sz="900"/>
            </a:lvl2pPr>
            <a:lvl3pPr marL="0" indent="0">
              <a:spcBef>
                <a:spcPts val="0"/>
              </a:spcBef>
              <a:buNone/>
              <a:defRPr sz="900"/>
            </a:lvl3pPr>
            <a:lvl4pPr marL="0" indent="0">
              <a:spcBef>
                <a:spcPts val="0"/>
              </a:spcBef>
              <a:buNone/>
              <a:defRPr sz="900"/>
            </a:lvl4pPr>
            <a:lvl5pPr marL="0" indent="0">
              <a:spcBef>
                <a:spcPts val="0"/>
              </a:spcBef>
              <a:buNone/>
              <a:defRPr sz="900"/>
            </a:lvl5pPr>
          </a:lstStyle>
          <a:p>
            <a:pPr lvl="0"/>
            <a:r>
              <a:t>Source</a:t>
            </a:r>
          </a:p>
        </p:txBody>
      </p:sp>
      <p:sp>
        <p:nvSpPr>
          <p:cNvPr id="59" name="text" descr="{&quot;templafy&quot;:{&quot;id&quot;:&quot;9979965a-95f8-4c90-af76-b359dff9a12a&quot;}}" title="Translations.LayoutHeading"/>
          <p:cNvSpPr>
            <a:spLocks noGrp="1"/>
          </p:cNvSpPr>
          <p:nvPr>
            <p:ph type="body" idx="36" hasCustomPrompt="1"/>
            <p:custDataLst>
              <p:tags r:id="rId4"/>
            </p:custDataLst>
          </p:nvPr>
        </p:nvSpPr>
        <p:spPr>
          <a:xfrm>
            <a:off x="6889542" y="1857604"/>
            <a:ext cx="5920395" cy="355601"/>
          </a:xfrm>
          <a:prstGeom prst="rect">
            <a:avLst/>
          </a:prstGeom>
          <a:noFill/>
        </p:spPr>
        <p:txBody>
          <a:bodyPr lIns="0" tIns="0" rIns="0" bIns="43502" anchor="t" anchorCtr="0">
            <a:noAutofit/>
          </a:bodyPr>
          <a:lstStyle>
            <a:lvl1pPr marL="0" indent="0">
              <a:spcBef>
                <a:spcPts val="0"/>
              </a:spcBef>
              <a:buFontTx/>
              <a:buNone/>
              <a:defRPr sz="1900" b="1" baseline="0">
                <a:solidFill>
                  <a:schemeClr val="tx1"/>
                </a:solidFill>
                <a:latin typeface="+mn-lt"/>
              </a:defRPr>
            </a:lvl1pPr>
            <a:lvl2pPr marL="598167" indent="0">
              <a:buNone/>
              <a:defRPr sz="2600" b="1"/>
            </a:lvl2pPr>
            <a:lvl3pPr marL="1196334" indent="0">
              <a:buNone/>
              <a:defRPr sz="2300" b="1"/>
            </a:lvl3pPr>
            <a:lvl4pPr marL="1794500" indent="0">
              <a:buNone/>
              <a:defRPr sz="2200" b="1"/>
            </a:lvl4pPr>
            <a:lvl5pPr marL="2392667" indent="0">
              <a:buNone/>
              <a:defRPr sz="2200" b="1"/>
            </a:lvl5pPr>
            <a:lvl6pPr marL="2990831" indent="0">
              <a:buNone/>
              <a:defRPr sz="2200" b="1"/>
            </a:lvl6pPr>
            <a:lvl7pPr marL="3588995" indent="0">
              <a:buNone/>
              <a:defRPr sz="2200" b="1"/>
            </a:lvl7pPr>
            <a:lvl8pPr marL="4187162" indent="0">
              <a:buNone/>
              <a:defRPr sz="2200" b="1"/>
            </a:lvl8pPr>
            <a:lvl9pPr marL="4785329" indent="0">
              <a:buNone/>
              <a:defRPr sz="2200" b="1"/>
            </a:lvl9pPr>
          </a:lstStyle>
          <a:p>
            <a:pPr lvl="0"/>
            <a:r>
              <a:t>Layout heading</a:t>
            </a:r>
          </a:p>
        </p:txBody>
      </p:sp>
      <p:sp>
        <p:nvSpPr>
          <p:cNvPr id="27" name="Content Placeholder 10"/>
          <p:cNvSpPr>
            <a:spLocks noGrp="1"/>
          </p:cNvSpPr>
          <p:nvPr>
            <p:ph sz="quarter" idx="37" hasCustomPrompt="1"/>
          </p:nvPr>
        </p:nvSpPr>
        <p:spPr>
          <a:xfrm>
            <a:off x="6889542" y="2217102"/>
            <a:ext cx="5920395" cy="1619999"/>
          </a:xfrm>
          <a:prstGeom prst="rect">
            <a:avLst/>
          </a:prstGeom>
          <a:noFill/>
        </p:spPr>
        <p:txBody>
          <a:bodyPr vert="horz" lIns="0" tIns="0" rIns="0" bIns="0" rtlCol="0">
            <a:noAutofit/>
          </a:bodyPr>
          <a:lstStyle>
            <a:lvl1pPr marL="217588">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674521">
              <a:defRPr lang="en-US" dirty="0">
                <a:latin typeface="+mn-lt"/>
              </a:defRPr>
            </a:lvl3pPr>
          </a:lstStyle>
          <a:p>
            <a:pPr marL="0" lvl="0">
              <a:buSzPct val="75000"/>
              <a:buFont typeface="Wingdings 2" panose="05020102010507070707" pitchFamily="18" charset="2"/>
              <a:buChar char=""/>
            </a:pPr>
            <a:r>
              <a:rPr lang="en-US" dirty="0"/>
              <a:t>Click to add text</a:t>
            </a:r>
          </a:p>
          <a:p>
            <a:pPr marL="446058" lvl="1"/>
            <a:r>
              <a:rPr lang="en-US" dirty="0"/>
              <a:t>Second level</a:t>
            </a:r>
          </a:p>
          <a:p>
            <a:pPr marL="707160" lvl="2"/>
            <a:r>
              <a:rPr lang="en-US" dirty="0"/>
              <a:t>Third level</a:t>
            </a:r>
          </a:p>
        </p:txBody>
      </p:sp>
      <p:sp>
        <p:nvSpPr>
          <p:cNvPr id="54" name="text" descr="{&quot;templafy&quot;:{&quot;id&quot;:&quot;e68829cc-47e3-4fad-a424-f964266a0566&quot;}}" title="Translations.Source"/>
          <p:cNvSpPr>
            <a:spLocks noGrp="1"/>
          </p:cNvSpPr>
          <p:nvPr>
            <p:ph type="body" sz="quarter" idx="49" hasCustomPrompt="1"/>
          </p:nvPr>
        </p:nvSpPr>
        <p:spPr>
          <a:xfrm>
            <a:off x="6889959" y="3848400"/>
            <a:ext cx="5920395" cy="183600"/>
          </a:xfrm>
        </p:spPr>
        <p:txBody>
          <a:bodyPr/>
          <a:lstStyle>
            <a:lvl1pPr marL="0" indent="0">
              <a:spcBef>
                <a:spcPts val="0"/>
              </a:spcBef>
              <a:buNone/>
              <a:defRPr sz="1200">
                <a:latin typeface="+mn-lt"/>
              </a:defRPr>
            </a:lvl1pPr>
            <a:lvl2pPr marL="0" indent="0">
              <a:spcBef>
                <a:spcPts val="0"/>
              </a:spcBef>
              <a:buNone/>
              <a:defRPr sz="900"/>
            </a:lvl2pPr>
            <a:lvl3pPr marL="0" indent="0">
              <a:spcBef>
                <a:spcPts val="0"/>
              </a:spcBef>
              <a:buNone/>
              <a:defRPr sz="900"/>
            </a:lvl3pPr>
            <a:lvl4pPr marL="0" indent="0">
              <a:spcBef>
                <a:spcPts val="0"/>
              </a:spcBef>
              <a:buNone/>
              <a:defRPr sz="900"/>
            </a:lvl4pPr>
            <a:lvl5pPr marL="0" indent="0">
              <a:spcBef>
                <a:spcPts val="0"/>
              </a:spcBef>
              <a:buNone/>
              <a:defRPr sz="900"/>
            </a:lvl5pPr>
          </a:lstStyle>
          <a:p>
            <a:pPr lvl="0"/>
            <a:r>
              <a:t>Source</a:t>
            </a:r>
          </a:p>
        </p:txBody>
      </p:sp>
      <p:sp>
        <p:nvSpPr>
          <p:cNvPr id="28" name="text" descr="{&quot;templafy&quot;:{&quot;id&quot;:&quot;4e4b63ed-a854-4a84-9afd-e9a2ec3c9a08&quot;}}" title="Translations.LayoutHeading"/>
          <p:cNvSpPr>
            <a:spLocks noGrp="1"/>
          </p:cNvSpPr>
          <p:nvPr>
            <p:ph type="body" idx="38" hasCustomPrompt="1"/>
            <p:custDataLst>
              <p:tags r:id="rId5"/>
            </p:custDataLst>
          </p:nvPr>
        </p:nvSpPr>
        <p:spPr>
          <a:xfrm>
            <a:off x="6889542" y="4093205"/>
            <a:ext cx="5920395" cy="355601"/>
          </a:xfrm>
          <a:prstGeom prst="rect">
            <a:avLst/>
          </a:prstGeom>
          <a:noFill/>
        </p:spPr>
        <p:txBody>
          <a:bodyPr lIns="0" tIns="0" rIns="0" bIns="43502" anchor="t" anchorCtr="0">
            <a:noAutofit/>
          </a:bodyPr>
          <a:lstStyle>
            <a:lvl1pPr marL="0" indent="0">
              <a:spcBef>
                <a:spcPts val="0"/>
              </a:spcBef>
              <a:buFontTx/>
              <a:buNone/>
              <a:defRPr sz="1900" b="1" baseline="0">
                <a:solidFill>
                  <a:schemeClr val="tx1"/>
                </a:solidFill>
                <a:latin typeface="+mn-lt"/>
              </a:defRPr>
            </a:lvl1pPr>
            <a:lvl2pPr marL="598167" indent="0">
              <a:buNone/>
              <a:defRPr sz="2600" b="1"/>
            </a:lvl2pPr>
            <a:lvl3pPr marL="1196334" indent="0">
              <a:buNone/>
              <a:defRPr sz="2300" b="1"/>
            </a:lvl3pPr>
            <a:lvl4pPr marL="1794500" indent="0">
              <a:buNone/>
              <a:defRPr sz="2200" b="1"/>
            </a:lvl4pPr>
            <a:lvl5pPr marL="2392667" indent="0">
              <a:buNone/>
              <a:defRPr sz="2200" b="1"/>
            </a:lvl5pPr>
            <a:lvl6pPr marL="2990831" indent="0">
              <a:buNone/>
              <a:defRPr sz="2200" b="1"/>
            </a:lvl6pPr>
            <a:lvl7pPr marL="3588995" indent="0">
              <a:buNone/>
              <a:defRPr sz="2200" b="1"/>
            </a:lvl7pPr>
            <a:lvl8pPr marL="4187162" indent="0">
              <a:buNone/>
              <a:defRPr sz="2200" b="1"/>
            </a:lvl8pPr>
            <a:lvl9pPr marL="4785329" indent="0">
              <a:buNone/>
              <a:defRPr sz="2200" b="1"/>
            </a:lvl9pPr>
          </a:lstStyle>
          <a:p>
            <a:pPr lvl="0"/>
            <a:r>
              <a:t>Layout heading</a:t>
            </a:r>
          </a:p>
        </p:txBody>
      </p:sp>
      <p:sp>
        <p:nvSpPr>
          <p:cNvPr id="33" name="Content Placeholder 10"/>
          <p:cNvSpPr>
            <a:spLocks noGrp="1"/>
          </p:cNvSpPr>
          <p:nvPr>
            <p:ph sz="quarter" idx="39" hasCustomPrompt="1"/>
          </p:nvPr>
        </p:nvSpPr>
        <p:spPr>
          <a:xfrm>
            <a:off x="6889542" y="4453206"/>
            <a:ext cx="5920395" cy="1619999"/>
          </a:xfrm>
          <a:prstGeom prst="rect">
            <a:avLst/>
          </a:prstGeom>
          <a:noFill/>
        </p:spPr>
        <p:txBody>
          <a:bodyPr vert="horz" lIns="0" tIns="0" rIns="0" bIns="0" rtlCol="0">
            <a:noAutofit/>
          </a:bodyPr>
          <a:lstStyle>
            <a:lvl1pPr marL="217588">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674521">
              <a:defRPr lang="en-US" dirty="0">
                <a:latin typeface="+mn-lt"/>
              </a:defRPr>
            </a:lvl3pPr>
            <a:lvl4pPr marL="902987">
              <a:defRPr/>
            </a:lvl4pPr>
            <a:lvl5pPr marL="1131455">
              <a:defRPr/>
            </a:lvl5pPr>
            <a:lvl6pPr marL="1131455">
              <a:defRPr/>
            </a:lvl6pPr>
          </a:lstStyle>
          <a:p>
            <a:pPr marL="0" lvl="0">
              <a:buSzPct val="75000"/>
              <a:buFont typeface="Wingdings 2" panose="05020102010507070707" pitchFamily="18" charset="2"/>
              <a:buChar char=""/>
            </a:pPr>
            <a:r>
              <a:rPr lang="en-US" dirty="0"/>
              <a:t>Click to add text</a:t>
            </a:r>
          </a:p>
          <a:p>
            <a:pPr marL="446058" lvl="1"/>
            <a:r>
              <a:rPr lang="en-US" dirty="0"/>
              <a:t>Second level</a:t>
            </a:r>
          </a:p>
          <a:p>
            <a:pPr marL="707160" lvl="2"/>
            <a:r>
              <a:rPr lang="en-US" dirty="0"/>
              <a:t>Third </a:t>
            </a:r>
            <a:r>
              <a:rPr lang="en-US" dirty="0" smtClean="0"/>
              <a:t>level</a:t>
            </a:r>
          </a:p>
        </p:txBody>
      </p:sp>
      <p:sp>
        <p:nvSpPr>
          <p:cNvPr id="55" name="text" descr="{&quot;templafy&quot;:{&quot;id&quot;:&quot;ef573793-665a-4caf-b5be-34728e2b9bd7&quot;}}" title="Translations.Source"/>
          <p:cNvSpPr>
            <a:spLocks noGrp="1"/>
          </p:cNvSpPr>
          <p:nvPr>
            <p:ph type="body" sz="quarter" idx="50" hasCustomPrompt="1"/>
          </p:nvPr>
        </p:nvSpPr>
        <p:spPr>
          <a:xfrm>
            <a:off x="6889959" y="6084000"/>
            <a:ext cx="5920395" cy="183600"/>
          </a:xfrm>
        </p:spPr>
        <p:txBody>
          <a:bodyPr/>
          <a:lstStyle>
            <a:lvl1pPr marL="0" indent="0">
              <a:spcBef>
                <a:spcPts val="0"/>
              </a:spcBef>
              <a:buNone/>
              <a:defRPr sz="1200">
                <a:latin typeface="+mn-lt"/>
              </a:defRPr>
            </a:lvl1pPr>
            <a:lvl2pPr marL="0" indent="0">
              <a:spcBef>
                <a:spcPts val="0"/>
              </a:spcBef>
              <a:buNone/>
              <a:defRPr sz="900"/>
            </a:lvl2pPr>
            <a:lvl3pPr marL="0" indent="0">
              <a:spcBef>
                <a:spcPts val="0"/>
              </a:spcBef>
              <a:buNone/>
              <a:defRPr sz="900"/>
            </a:lvl3pPr>
            <a:lvl4pPr marL="0" indent="0">
              <a:spcBef>
                <a:spcPts val="0"/>
              </a:spcBef>
              <a:buNone/>
              <a:defRPr sz="900"/>
            </a:lvl4pPr>
            <a:lvl5pPr marL="0" indent="0">
              <a:spcBef>
                <a:spcPts val="0"/>
              </a:spcBef>
              <a:buNone/>
              <a:defRPr sz="900"/>
            </a:lvl5pPr>
          </a:lstStyle>
          <a:p>
            <a:pPr lvl="0"/>
            <a:r>
              <a:t>Source</a:t>
            </a:r>
          </a:p>
        </p:txBody>
      </p:sp>
      <p:sp>
        <p:nvSpPr>
          <p:cNvPr id="34"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2076903" y="6866101"/>
            <a:ext cx="730827" cy="384048"/>
          </a:xfrm>
          <a:prstGeom prst="rect">
            <a:avLst/>
          </a:prstGeom>
          <a:noFill/>
        </p:spPr>
        <p:txBody>
          <a:bodyPr vert="horz" wrap="square" lIns="0" tIns="0" rIns="0" bIns="0" rtlCol="0" anchor="b">
            <a:noAutofit/>
          </a:bodyPr>
          <a:lstStyle/>
          <a:p>
            <a:pPr algn="r"/>
            <a:fld id="{C9C5D969-4CAD-4F29-8B51-07B8CBAF6BF4}" type="slidenum">
              <a:rPr lang="en-US" sz="900" smtClean="0">
                <a:solidFill>
                  <a:prstClr val="black"/>
                </a:solidFill>
                <a:latin typeface="Frutiger 45 Light"/>
              </a:rPr>
              <a:pPr algn="r"/>
              <a:t>‹#›</a:t>
            </a:fld>
            <a:endParaRPr lang="en-US" sz="900" dirty="0">
              <a:solidFill>
                <a:prstClr val="black"/>
              </a:solidFill>
              <a:latin typeface="Frutiger 45 Light"/>
            </a:endParaRPr>
          </a:p>
        </p:txBody>
      </p:sp>
      <p:pic>
        <p:nvPicPr>
          <p:cNvPr id="1377193560" name="image" descr="{&quot;templafy&quot;:{&quot;id&quot;:&quot;39a2f622-eb30-49e6-b023-96cdf1f1d897&quot;}}"/>
          <p:cNvPicPr>
            <a:picLocks noChangeAspect="1"/>
          </p:cNvPicPr>
          <p:nvPr/>
        </p:nvPicPr>
        <p:blipFill>
          <a:blip r:embed="rId8">
            <a:extLst/>
          </a:blip>
          <a:stretch>
            <a:fillRect/>
          </a:stretch>
        </p:blipFill>
        <p:spPr>
          <a:xfrm>
            <a:off x="561334" y="7002002"/>
            <a:ext cx="942754" cy="259200"/>
          </a:xfrm>
          <a:prstGeom prst="rect">
            <a:avLst/>
          </a:prstGeom>
        </p:spPr>
      </p:pic>
      <p:sp>
        <p:nvSpPr>
          <p:cNvPr id="22" name="text" descr="{&quot;templafy&quot;:{&quot;id&quot;:&quot;7890f6e0-2acf-4e40-b882-5185fbd4e8c2&quot;}}" hidden="1" title="Translations.Draft"/>
          <p:cNvSpPr txBox="1"/>
          <p:nvPr userDrawn="1">
            <p:custDataLst>
              <p:tags r:id="rId6"/>
            </p:custDataLst>
          </p:nvPr>
        </p:nvSpPr>
        <p:spPr>
          <a:xfrm>
            <a:off x="560566" y="254000"/>
            <a:ext cx="1438652" cy="330199"/>
          </a:xfrm>
          <a:prstGeom prst="rect">
            <a:avLst/>
          </a:prstGeom>
          <a:noFill/>
        </p:spPr>
        <p:txBody>
          <a:bodyPr vert="horz" wrap="none" lIns="0" tIns="0" rIns="0" bIns="0" rtlCol="0" anchor="b">
            <a:noAutofit/>
          </a:bodyPr>
          <a:lstStyle/>
          <a:p>
            <a:pPr>
              <a:spcBef>
                <a:spcPct val="0"/>
              </a:spcBef>
            </a:pPr>
            <a:r>
              <a:rPr lang="en-US" sz="2800" b="1" dirty="0">
                <a:solidFill>
                  <a:srgbClr val="E60000"/>
                </a:solidFill>
                <a:latin typeface="Frutiger 45 Light"/>
              </a:rPr>
              <a:t>Draft</a:t>
            </a:r>
          </a:p>
        </p:txBody>
      </p:sp>
      <p:grpSp>
        <p:nvGrpSpPr>
          <p:cNvPr id="40" name="PXP_GRIDLINES" hidden="1"/>
          <p:cNvGrpSpPr/>
          <p:nvPr userDrawn="1"/>
        </p:nvGrpSpPr>
        <p:grpSpPr>
          <a:xfrm>
            <a:off x="-9139" y="0"/>
            <a:ext cx="13405407" cy="7543800"/>
            <a:chOff x="-13716" y="0"/>
            <a:chExt cx="10058818" cy="7543800"/>
          </a:xfrm>
        </p:grpSpPr>
        <p:cxnSp>
          <p:nvCxnSpPr>
            <p:cNvPr id="45" name="Straight Connector 44"/>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9" name="LAYOUT BODY" hidden="1"/>
          <p:cNvSpPr/>
          <p:nvPr userDrawn="1"/>
        </p:nvSpPr>
        <p:spPr>
          <a:xfrm>
            <a:off x="578132" y="4897441"/>
            <a:ext cx="5920395" cy="1176339"/>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300" dirty="0">
              <a:solidFill>
                <a:prstClr val="black"/>
              </a:solidFill>
            </a:endParaRPr>
          </a:p>
        </p:txBody>
      </p:sp>
    </p:spTree>
    <p:extLst>
      <p:ext uri="{BB962C8B-B14F-4D97-AF65-F5344CB8AC3E}">
        <p14:creationId xmlns:p14="http://schemas.microsoft.com/office/powerpoint/2010/main" val="151126011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Large 2x1">
    <p:spTree>
      <p:nvGrpSpPr>
        <p:cNvPr id="1" name=""/>
        <p:cNvGrpSpPr/>
        <p:nvPr/>
      </p:nvGrpSpPr>
      <p:grpSpPr>
        <a:xfrm>
          <a:off x="0" y="0"/>
          <a:ext cx="0" cy="0"/>
          <a:chOff x="0" y="0"/>
          <a:chExt cx="0" cy="0"/>
        </a:xfrm>
      </p:grpSpPr>
      <p:cxnSp>
        <p:nvCxnSpPr>
          <p:cNvPr id="14" name="THIN BLUE LINE"/>
          <p:cNvCxnSpPr/>
          <p:nvPr/>
        </p:nvCxnSpPr>
        <p:spPr>
          <a:xfrm>
            <a:off x="560571" y="1033273"/>
            <a:ext cx="12247159"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 descr="{&quot;templafy&quot;:{&quot;id&quot;:&quot;624226a1-cb52-4668-bf2c-a848a5c5b8e2&quot;}}" title="Translations.PageHeading"/>
          <p:cNvSpPr>
            <a:spLocks noGrp="1"/>
          </p:cNvSpPr>
          <p:nvPr>
            <p:ph type="title" hasCustomPrompt="1"/>
            <p:custDataLst>
              <p:tags r:id="rId1"/>
            </p:custDataLst>
          </p:nvPr>
        </p:nvSpPr>
        <p:spPr>
          <a:xfrm>
            <a:off x="560571" y="3"/>
            <a:ext cx="12247159" cy="941832"/>
          </a:xfrm>
          <a:prstGeom prst="rect">
            <a:avLst/>
          </a:prstGeom>
        </p:spPr>
        <p:txBody>
          <a:bodyPr vert="horz" lIns="0" tIns="0" rIns="0" bIns="0" rtlCol="0" anchor="b" anchorCtr="0">
            <a:normAutofit/>
          </a:bodyPr>
          <a:lstStyle>
            <a:lvl1pPr>
              <a:lnSpc>
                <a:spcPct val="95000"/>
              </a:lnSpc>
              <a:defRPr lang="en-US" dirty="0">
                <a:latin typeface="+mn-lt"/>
              </a:defRPr>
            </a:lvl1pPr>
          </a:lstStyle>
          <a:p>
            <a:pPr lvl="0"/>
            <a:r>
              <a:t>&lt;&lt;Page heading&gt;&gt;</a:t>
            </a:r>
          </a:p>
        </p:txBody>
      </p:sp>
      <p:sp>
        <p:nvSpPr>
          <p:cNvPr id="34" name="text" descr="{&quot;templafy&quot;:{&quot;id&quot;:&quot;bd84973f-8c01-46e2-98e3-edb6c7938b46&quot;}}" title="Translations.MessageText"/>
          <p:cNvSpPr>
            <a:spLocks noGrp="1"/>
          </p:cNvSpPr>
          <p:nvPr>
            <p:ph type="body" sz="quarter" idx="32" hasCustomPrompt="1"/>
          </p:nvPr>
        </p:nvSpPr>
        <p:spPr>
          <a:xfrm>
            <a:off x="562771" y="1127126"/>
            <a:ext cx="12236495" cy="274319"/>
          </a:xfrm>
          <a:prstGeom prst="rect">
            <a:avLst/>
          </a:prstGeom>
        </p:spPr>
        <p:txBody>
          <a:bodyPr lIns="0" tIns="0" rIns="0" bIns="0"/>
          <a:lstStyle>
            <a:lvl1pPr marL="8161" indent="0">
              <a:spcBef>
                <a:spcPts val="0"/>
              </a:spcBef>
              <a:buFontTx/>
              <a:buNone/>
              <a:defRPr sz="2200">
                <a:latin typeface="+mn-lt"/>
              </a:defRPr>
            </a:lvl1pPr>
          </a:lstStyle>
          <a:p>
            <a:pPr lvl="0"/>
            <a:r>
              <a:t>&lt;&lt;Message&gt;&gt;</a:t>
            </a:r>
          </a:p>
        </p:txBody>
      </p:sp>
      <p:sp>
        <p:nvSpPr>
          <p:cNvPr id="41" name="text" descr="{&quot;templafy&quot;:{&quot;id&quot;:&quot;81b532c1-b8b1-45de-a105-3b9ec351a518&quot;}}" title="Translations.LayoutHeading"/>
          <p:cNvSpPr>
            <a:spLocks noGrp="1"/>
          </p:cNvSpPr>
          <p:nvPr>
            <p:ph type="body" idx="16" hasCustomPrompt="1"/>
            <p:custDataLst>
              <p:tags r:id="rId2"/>
            </p:custDataLst>
          </p:nvPr>
        </p:nvSpPr>
        <p:spPr>
          <a:xfrm>
            <a:off x="561339" y="1857604"/>
            <a:ext cx="5920395" cy="355601"/>
          </a:xfrm>
          <a:prstGeom prst="rect">
            <a:avLst/>
          </a:prstGeom>
          <a:noFill/>
        </p:spPr>
        <p:txBody>
          <a:bodyPr lIns="0" tIns="0" rIns="0" bIns="43502" anchor="t" anchorCtr="0">
            <a:noAutofit/>
          </a:bodyPr>
          <a:lstStyle>
            <a:lvl1pPr marL="0" indent="0">
              <a:spcBef>
                <a:spcPts val="952"/>
              </a:spcBef>
              <a:buFontTx/>
              <a:buNone/>
              <a:defRPr sz="1900" b="1" baseline="0">
                <a:solidFill>
                  <a:schemeClr val="tx1"/>
                </a:solidFill>
                <a:latin typeface="+mn-lt"/>
              </a:defRPr>
            </a:lvl1pPr>
            <a:lvl2pPr marL="598167" indent="0">
              <a:buNone/>
              <a:defRPr sz="2600" b="1"/>
            </a:lvl2pPr>
            <a:lvl3pPr marL="1196334" indent="0">
              <a:buNone/>
              <a:defRPr sz="2300" b="1"/>
            </a:lvl3pPr>
            <a:lvl4pPr marL="1794500" indent="0">
              <a:buNone/>
              <a:defRPr sz="2200" b="1"/>
            </a:lvl4pPr>
            <a:lvl5pPr marL="2392667" indent="0">
              <a:buNone/>
              <a:defRPr sz="2200" b="1"/>
            </a:lvl5pPr>
            <a:lvl6pPr marL="2990831" indent="0">
              <a:buNone/>
              <a:defRPr sz="2200" b="1"/>
            </a:lvl6pPr>
            <a:lvl7pPr marL="3588995" indent="0">
              <a:buNone/>
              <a:defRPr sz="2200" b="1"/>
            </a:lvl7pPr>
            <a:lvl8pPr marL="4187162" indent="0">
              <a:buNone/>
              <a:defRPr sz="2200" b="1"/>
            </a:lvl8pPr>
            <a:lvl9pPr marL="4785329" indent="0">
              <a:buNone/>
              <a:defRPr sz="2200" b="1"/>
            </a:lvl9pPr>
          </a:lstStyle>
          <a:p>
            <a:pPr lvl="0"/>
            <a:r>
              <a:t>Layout heading</a:t>
            </a:r>
          </a:p>
        </p:txBody>
      </p:sp>
      <p:sp>
        <p:nvSpPr>
          <p:cNvPr id="42" name="Content Placeholder 10"/>
          <p:cNvSpPr>
            <a:spLocks noGrp="1"/>
          </p:cNvSpPr>
          <p:nvPr>
            <p:ph sz="quarter" idx="19" hasCustomPrompt="1"/>
          </p:nvPr>
        </p:nvSpPr>
        <p:spPr>
          <a:xfrm>
            <a:off x="561339" y="2217097"/>
            <a:ext cx="5920395" cy="3855600"/>
          </a:xfrm>
          <a:prstGeom prst="rect">
            <a:avLst/>
          </a:prstGeom>
          <a:noFill/>
        </p:spPr>
        <p:txBody>
          <a:bodyPr vert="horz" lIns="0" tIns="0" rIns="0" bIns="0" rtlCol="0">
            <a:noAutofit/>
          </a:bodyPr>
          <a:lstStyle>
            <a:lvl1pPr marL="197028">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674521">
              <a:defRPr lang="en-US" dirty="0">
                <a:latin typeface="+mn-lt"/>
              </a:defRPr>
            </a:lvl3pPr>
          </a:lstStyle>
          <a:p>
            <a:pPr marL="0" lvl="0">
              <a:buSzPct val="75000"/>
              <a:buFont typeface="Wingdings 2" panose="05020102010507070707" pitchFamily="18" charset="2"/>
              <a:buChar char=""/>
            </a:pPr>
            <a:r>
              <a:rPr lang="en-US" dirty="0"/>
              <a:t>Click to add text</a:t>
            </a:r>
          </a:p>
          <a:p>
            <a:pPr marL="446058" lvl="1"/>
            <a:r>
              <a:rPr lang="en-US" dirty="0"/>
              <a:t>Second level</a:t>
            </a:r>
          </a:p>
          <a:p>
            <a:pPr marL="707160" lvl="2"/>
            <a:r>
              <a:rPr lang="en-US" dirty="0"/>
              <a:t>Third level</a:t>
            </a:r>
          </a:p>
        </p:txBody>
      </p:sp>
      <p:sp>
        <p:nvSpPr>
          <p:cNvPr id="38" name="text" descr="{&quot;templafy&quot;:{&quot;id&quot;:&quot;4527814e-dde3-4d7d-9b5c-e725d291a6f4&quot;}}" title="Translations.Source"/>
          <p:cNvSpPr>
            <a:spLocks noGrp="1"/>
          </p:cNvSpPr>
          <p:nvPr>
            <p:ph type="body" sz="quarter" idx="47" hasCustomPrompt="1"/>
          </p:nvPr>
        </p:nvSpPr>
        <p:spPr>
          <a:xfrm>
            <a:off x="561338" y="6084000"/>
            <a:ext cx="5920395" cy="183600"/>
          </a:xfrm>
        </p:spPr>
        <p:txBody>
          <a:bodyPr/>
          <a:lstStyle>
            <a:lvl1pPr marL="0" indent="0">
              <a:spcBef>
                <a:spcPts val="0"/>
              </a:spcBef>
              <a:buFontTx/>
              <a:buNone/>
              <a:defRPr sz="1200">
                <a:latin typeface="+mn-lt"/>
              </a:defRPr>
            </a:lvl1pPr>
            <a:lvl2pPr marL="0" indent="0">
              <a:spcBef>
                <a:spcPts val="0"/>
              </a:spcBef>
              <a:buFontTx/>
              <a:buNone/>
              <a:defRPr sz="900"/>
            </a:lvl2pPr>
            <a:lvl3pPr marL="0" indent="0">
              <a:spcBef>
                <a:spcPts val="0"/>
              </a:spcBef>
              <a:buFontTx/>
              <a:buNone/>
              <a:defRPr sz="900"/>
            </a:lvl3pPr>
            <a:lvl4pPr marL="0" indent="0">
              <a:spcBef>
                <a:spcPts val="0"/>
              </a:spcBef>
              <a:buFontTx/>
              <a:buNone/>
              <a:defRPr sz="900"/>
            </a:lvl4pPr>
            <a:lvl5pPr marL="0" indent="0">
              <a:spcBef>
                <a:spcPts val="0"/>
              </a:spcBef>
              <a:buFontTx/>
              <a:buNone/>
              <a:defRPr sz="900"/>
            </a:lvl5pPr>
          </a:lstStyle>
          <a:p>
            <a:pPr lvl="0"/>
            <a:r>
              <a:t>Source</a:t>
            </a:r>
          </a:p>
        </p:txBody>
      </p:sp>
      <p:sp>
        <p:nvSpPr>
          <p:cNvPr id="59" name="text" descr="{&quot;templafy&quot;:{&quot;id&quot;:&quot;27e10181-9e6b-421b-bed2-286a551fab21&quot;}}" title="Translations.LayoutHeading"/>
          <p:cNvSpPr>
            <a:spLocks noGrp="1"/>
          </p:cNvSpPr>
          <p:nvPr>
            <p:ph type="body" idx="36" hasCustomPrompt="1"/>
            <p:custDataLst>
              <p:tags r:id="rId3"/>
            </p:custDataLst>
          </p:nvPr>
        </p:nvSpPr>
        <p:spPr>
          <a:xfrm>
            <a:off x="6889542" y="1857604"/>
            <a:ext cx="5920395" cy="355601"/>
          </a:xfrm>
          <a:prstGeom prst="rect">
            <a:avLst/>
          </a:prstGeom>
          <a:noFill/>
        </p:spPr>
        <p:txBody>
          <a:bodyPr lIns="0" tIns="0" rIns="0" bIns="43502" anchor="t" anchorCtr="0">
            <a:noAutofit/>
          </a:bodyPr>
          <a:lstStyle>
            <a:lvl1pPr marL="0" indent="0">
              <a:spcBef>
                <a:spcPts val="952"/>
              </a:spcBef>
              <a:buFontTx/>
              <a:buNone/>
              <a:defRPr sz="1900" b="1" baseline="0">
                <a:solidFill>
                  <a:schemeClr val="tx1"/>
                </a:solidFill>
                <a:latin typeface="+mn-lt"/>
              </a:defRPr>
            </a:lvl1pPr>
            <a:lvl2pPr marL="598167" indent="0">
              <a:buNone/>
              <a:defRPr sz="2600" b="1"/>
            </a:lvl2pPr>
            <a:lvl3pPr marL="1196334" indent="0">
              <a:buNone/>
              <a:defRPr sz="2300" b="1"/>
            </a:lvl3pPr>
            <a:lvl4pPr marL="1794500" indent="0">
              <a:buNone/>
              <a:defRPr sz="2200" b="1"/>
            </a:lvl4pPr>
            <a:lvl5pPr marL="2392667" indent="0">
              <a:buNone/>
              <a:defRPr sz="2200" b="1"/>
            </a:lvl5pPr>
            <a:lvl6pPr marL="2990831" indent="0">
              <a:buNone/>
              <a:defRPr sz="2200" b="1"/>
            </a:lvl6pPr>
            <a:lvl7pPr marL="3588995" indent="0">
              <a:buNone/>
              <a:defRPr sz="2200" b="1"/>
            </a:lvl7pPr>
            <a:lvl8pPr marL="4187162" indent="0">
              <a:buNone/>
              <a:defRPr sz="2200" b="1"/>
            </a:lvl8pPr>
            <a:lvl9pPr marL="4785329" indent="0">
              <a:buNone/>
              <a:defRPr sz="2200" b="1"/>
            </a:lvl9pPr>
          </a:lstStyle>
          <a:p>
            <a:pPr lvl="0"/>
            <a:r>
              <a:t>Layout heading</a:t>
            </a:r>
          </a:p>
        </p:txBody>
      </p:sp>
      <p:sp>
        <p:nvSpPr>
          <p:cNvPr id="27" name="Content Placeholder 10"/>
          <p:cNvSpPr>
            <a:spLocks noGrp="1"/>
          </p:cNvSpPr>
          <p:nvPr>
            <p:ph sz="quarter" idx="37" hasCustomPrompt="1"/>
          </p:nvPr>
        </p:nvSpPr>
        <p:spPr>
          <a:xfrm>
            <a:off x="6889542" y="2217097"/>
            <a:ext cx="5920395" cy="3855600"/>
          </a:xfrm>
          <a:prstGeom prst="rect">
            <a:avLst/>
          </a:prstGeom>
          <a:noFill/>
        </p:spPr>
        <p:txBody>
          <a:bodyPr vert="horz" lIns="0" tIns="0" rIns="0" bIns="0" rtlCol="0">
            <a:noAutofit/>
          </a:bodyPr>
          <a:lstStyle>
            <a:lvl1pPr marL="197028">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674521">
              <a:defRPr lang="en-US" dirty="0">
                <a:latin typeface="+mn-lt"/>
              </a:defRPr>
            </a:lvl3pPr>
          </a:lstStyle>
          <a:p>
            <a:pPr marL="0" lvl="0">
              <a:buSzPct val="75000"/>
              <a:buFont typeface="Wingdings 2" panose="05020102010507070707" pitchFamily="18" charset="2"/>
              <a:buChar char=""/>
            </a:pPr>
            <a:r>
              <a:rPr lang="en-US" dirty="0"/>
              <a:t>Click to add text</a:t>
            </a:r>
          </a:p>
          <a:p>
            <a:pPr marL="446058" lvl="1"/>
            <a:r>
              <a:rPr lang="en-US" dirty="0"/>
              <a:t>Second level</a:t>
            </a:r>
          </a:p>
          <a:p>
            <a:pPr marL="707160" lvl="2"/>
            <a:r>
              <a:rPr lang="en-US" dirty="0"/>
              <a:t>Third level</a:t>
            </a:r>
          </a:p>
        </p:txBody>
      </p:sp>
      <p:sp>
        <p:nvSpPr>
          <p:cNvPr id="39" name="text" descr="{&quot;templafy&quot;:{&quot;id&quot;:&quot;48f337fb-c45d-4ef6-9265-6deb113d8b7e&quot;}}" title="Translations.Source"/>
          <p:cNvSpPr>
            <a:spLocks noGrp="1"/>
          </p:cNvSpPr>
          <p:nvPr>
            <p:ph type="body" sz="quarter" idx="48" hasCustomPrompt="1"/>
          </p:nvPr>
        </p:nvSpPr>
        <p:spPr>
          <a:xfrm>
            <a:off x="6889959" y="6084000"/>
            <a:ext cx="5920395" cy="183600"/>
          </a:xfrm>
        </p:spPr>
        <p:txBody>
          <a:bodyPr/>
          <a:lstStyle>
            <a:lvl1pPr marL="0" indent="0">
              <a:spcBef>
                <a:spcPts val="0"/>
              </a:spcBef>
              <a:buNone/>
              <a:defRPr sz="1200">
                <a:latin typeface="+mn-lt"/>
              </a:defRPr>
            </a:lvl1pPr>
            <a:lvl2pPr marL="0" indent="0">
              <a:spcBef>
                <a:spcPts val="0"/>
              </a:spcBef>
              <a:buNone/>
              <a:defRPr sz="900"/>
            </a:lvl2pPr>
            <a:lvl3pPr marL="0" indent="0">
              <a:spcBef>
                <a:spcPts val="0"/>
              </a:spcBef>
              <a:buNone/>
              <a:defRPr sz="900"/>
            </a:lvl3pPr>
            <a:lvl4pPr marL="0" indent="0">
              <a:spcBef>
                <a:spcPts val="0"/>
              </a:spcBef>
              <a:buNone/>
              <a:defRPr sz="900"/>
            </a:lvl4pPr>
            <a:lvl5pPr marL="0" indent="0">
              <a:spcBef>
                <a:spcPts val="0"/>
              </a:spcBef>
              <a:buNone/>
              <a:defRPr sz="900"/>
            </a:lvl5pPr>
          </a:lstStyle>
          <a:p>
            <a:pPr lvl="0"/>
            <a:r>
              <a:t>Source</a:t>
            </a:r>
          </a:p>
        </p:txBody>
      </p:sp>
      <p:sp>
        <p:nvSpPr>
          <p:cNvPr id="28"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2076903" y="6866101"/>
            <a:ext cx="730827" cy="384048"/>
          </a:xfrm>
          <a:prstGeom prst="rect">
            <a:avLst/>
          </a:prstGeom>
          <a:noFill/>
        </p:spPr>
        <p:txBody>
          <a:bodyPr vert="horz" wrap="square" lIns="0" tIns="0" rIns="0" bIns="0" rtlCol="0" anchor="b">
            <a:noAutofit/>
          </a:bodyPr>
          <a:lstStyle/>
          <a:p>
            <a:pPr algn="r"/>
            <a:fld id="{C9C5D969-4CAD-4F29-8B51-07B8CBAF6BF4}" type="slidenum">
              <a:rPr lang="en-US" sz="900" smtClean="0">
                <a:solidFill>
                  <a:prstClr val="black"/>
                </a:solidFill>
                <a:latin typeface="Frutiger 45 Light"/>
              </a:rPr>
              <a:pPr algn="r"/>
              <a:t>‹#›</a:t>
            </a:fld>
            <a:endParaRPr lang="en-US" sz="900" dirty="0">
              <a:solidFill>
                <a:prstClr val="black"/>
              </a:solidFill>
              <a:latin typeface="Frutiger 45 Light"/>
            </a:endParaRPr>
          </a:p>
        </p:txBody>
      </p:sp>
      <p:pic>
        <p:nvPicPr>
          <p:cNvPr id="307614487" name="image" descr="{&quot;templafy&quot;:{&quot;id&quot;:&quot;7592b901-740f-4c8b-a99d-884d7c3455a3&quot;}}"/>
          <p:cNvPicPr>
            <a:picLocks noChangeAspect="1"/>
          </p:cNvPicPr>
          <p:nvPr/>
        </p:nvPicPr>
        <p:blipFill>
          <a:blip r:embed="rId6">
            <a:extLst/>
          </a:blip>
          <a:stretch>
            <a:fillRect/>
          </a:stretch>
        </p:blipFill>
        <p:spPr>
          <a:xfrm>
            <a:off x="561334" y="7002002"/>
            <a:ext cx="942754" cy="259200"/>
          </a:xfrm>
          <a:prstGeom prst="rect">
            <a:avLst/>
          </a:prstGeom>
        </p:spPr>
      </p:pic>
      <p:sp>
        <p:nvSpPr>
          <p:cNvPr id="16" name="text" descr="{&quot;templafy&quot;:{&quot;id&quot;:&quot;006d80d2-8bd0-4bea-b510-1b2f90090f3d&quot;}}" hidden="1" title="Translations.Draft"/>
          <p:cNvSpPr txBox="1"/>
          <p:nvPr userDrawn="1">
            <p:custDataLst>
              <p:tags r:id="rId4"/>
            </p:custDataLst>
          </p:nvPr>
        </p:nvSpPr>
        <p:spPr>
          <a:xfrm>
            <a:off x="560566" y="254000"/>
            <a:ext cx="1438652" cy="330199"/>
          </a:xfrm>
          <a:prstGeom prst="rect">
            <a:avLst/>
          </a:prstGeom>
          <a:noFill/>
        </p:spPr>
        <p:txBody>
          <a:bodyPr vert="horz" wrap="none" lIns="0" tIns="0" rIns="0" bIns="0" rtlCol="0" anchor="b">
            <a:noAutofit/>
          </a:bodyPr>
          <a:lstStyle/>
          <a:p>
            <a:pPr>
              <a:spcBef>
                <a:spcPct val="0"/>
              </a:spcBef>
            </a:pPr>
            <a:r>
              <a:rPr lang="en-US" sz="2800" b="1" dirty="0">
                <a:solidFill>
                  <a:srgbClr val="E60000"/>
                </a:solidFill>
                <a:latin typeface="Frutiger 45 Light"/>
              </a:rPr>
              <a:t>Draft</a:t>
            </a:r>
          </a:p>
        </p:txBody>
      </p:sp>
      <p:grpSp>
        <p:nvGrpSpPr>
          <p:cNvPr id="30" name="PXP_GRIDLINES" hidden="1"/>
          <p:cNvGrpSpPr/>
          <p:nvPr userDrawn="1"/>
        </p:nvGrpSpPr>
        <p:grpSpPr>
          <a:xfrm>
            <a:off x="-9139" y="0"/>
            <a:ext cx="13405407" cy="7543800"/>
            <a:chOff x="-13716" y="0"/>
            <a:chExt cx="10058818" cy="7543800"/>
          </a:xfrm>
        </p:grpSpPr>
        <p:cxnSp>
          <p:nvCxnSpPr>
            <p:cNvPr id="31" name="Straight Connector 30"/>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1" name="LAYOUT BODY" hidden="1"/>
          <p:cNvSpPr/>
          <p:nvPr userDrawn="1"/>
        </p:nvSpPr>
        <p:spPr>
          <a:xfrm>
            <a:off x="578132" y="3183736"/>
            <a:ext cx="5920395" cy="1176339"/>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300" dirty="0">
              <a:solidFill>
                <a:prstClr val="black"/>
              </a:solidFill>
            </a:endParaRPr>
          </a:p>
        </p:txBody>
      </p:sp>
    </p:spTree>
    <p:extLst>
      <p:ext uri="{BB962C8B-B14F-4D97-AF65-F5344CB8AC3E}">
        <p14:creationId xmlns:p14="http://schemas.microsoft.com/office/powerpoint/2010/main" val="256840247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Large 3x1">
    <p:spTree>
      <p:nvGrpSpPr>
        <p:cNvPr id="1" name=""/>
        <p:cNvGrpSpPr/>
        <p:nvPr/>
      </p:nvGrpSpPr>
      <p:grpSpPr>
        <a:xfrm>
          <a:off x="0" y="0"/>
          <a:ext cx="0" cy="0"/>
          <a:chOff x="0" y="0"/>
          <a:chExt cx="0" cy="0"/>
        </a:xfrm>
      </p:grpSpPr>
      <p:sp>
        <p:nvSpPr>
          <p:cNvPr id="40" name="Slide Number Textbox" hidden="1"/>
          <p:cNvSpPr txBox="1"/>
          <p:nvPr userDrawn="1"/>
        </p:nvSpPr>
        <p:spPr>
          <a:xfrm>
            <a:off x="12271535" y="6858002"/>
            <a:ext cx="548381" cy="384048"/>
          </a:xfrm>
          <a:prstGeom prst="rect">
            <a:avLst/>
          </a:prstGeom>
          <a:noFill/>
        </p:spPr>
        <p:txBody>
          <a:bodyPr wrap="square" lIns="0" tIns="0" rIns="0" bIns="0" rtlCol="0" anchor="b" anchorCtr="0">
            <a:noAutofit/>
          </a:bodyPr>
          <a:lstStyle/>
          <a:p>
            <a:pPr algn="r"/>
            <a:fld id="{8A23ABA4-7C5F-4A82-88F7-CAC0346A6918}" type="slidenum">
              <a:rPr lang="en-US" sz="900" smtClean="0">
                <a:solidFill>
                  <a:prstClr val="black"/>
                </a:solidFill>
                <a:latin typeface="Frutiger 45 Light"/>
              </a:rPr>
              <a:pPr algn="r"/>
              <a:t>‹#›</a:t>
            </a:fld>
            <a:endParaRPr lang="en-US" sz="900" dirty="0">
              <a:solidFill>
                <a:prstClr val="black"/>
              </a:solidFill>
              <a:latin typeface="Frutiger 45 Light"/>
            </a:endParaRPr>
          </a:p>
        </p:txBody>
      </p:sp>
      <p:cxnSp>
        <p:nvCxnSpPr>
          <p:cNvPr id="14" name="THIN BLUE LINE"/>
          <p:cNvCxnSpPr/>
          <p:nvPr/>
        </p:nvCxnSpPr>
        <p:spPr>
          <a:xfrm>
            <a:off x="560571" y="1033273"/>
            <a:ext cx="12247159"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 descr="{&quot;templafy&quot;:{&quot;id&quot;:&quot;badd9d58-dba7-49a8-9564-67048e36f3a8&quot;}}" title="Translations.PageHeading"/>
          <p:cNvSpPr>
            <a:spLocks noGrp="1"/>
          </p:cNvSpPr>
          <p:nvPr>
            <p:ph type="title" hasCustomPrompt="1"/>
            <p:custDataLst>
              <p:tags r:id="rId1"/>
            </p:custDataLst>
          </p:nvPr>
        </p:nvSpPr>
        <p:spPr>
          <a:xfrm>
            <a:off x="560571" y="3"/>
            <a:ext cx="12247159" cy="941832"/>
          </a:xfrm>
          <a:prstGeom prst="rect">
            <a:avLst/>
          </a:prstGeom>
        </p:spPr>
        <p:txBody>
          <a:bodyPr vert="horz" lIns="0" tIns="0" rIns="0" bIns="0" rtlCol="0" anchor="b" anchorCtr="0">
            <a:normAutofit/>
          </a:bodyPr>
          <a:lstStyle>
            <a:lvl1pPr>
              <a:lnSpc>
                <a:spcPct val="95000"/>
              </a:lnSpc>
              <a:defRPr lang="en-US" dirty="0">
                <a:latin typeface="+mn-lt"/>
              </a:defRPr>
            </a:lvl1pPr>
          </a:lstStyle>
          <a:p>
            <a:pPr lvl="0"/>
            <a:r>
              <a:t>&lt;&lt;Page heading&gt;&gt;</a:t>
            </a:r>
          </a:p>
        </p:txBody>
      </p:sp>
      <p:sp>
        <p:nvSpPr>
          <p:cNvPr id="35" name="text" descr="{&quot;templafy&quot;:{&quot;id&quot;:&quot;d90e306c-8c72-47a7-9b13-7eac69226256&quot;}}" title="Translations.MessageText"/>
          <p:cNvSpPr>
            <a:spLocks noGrp="1"/>
          </p:cNvSpPr>
          <p:nvPr>
            <p:ph type="body" sz="quarter" idx="32" hasCustomPrompt="1"/>
          </p:nvPr>
        </p:nvSpPr>
        <p:spPr>
          <a:xfrm>
            <a:off x="562771" y="1127126"/>
            <a:ext cx="12236495" cy="274319"/>
          </a:xfrm>
          <a:prstGeom prst="rect">
            <a:avLst/>
          </a:prstGeom>
        </p:spPr>
        <p:txBody>
          <a:bodyPr lIns="0" tIns="0" rIns="0" bIns="0"/>
          <a:lstStyle>
            <a:lvl1pPr marL="8161" indent="0">
              <a:spcBef>
                <a:spcPts val="0"/>
              </a:spcBef>
              <a:buFontTx/>
              <a:buNone/>
              <a:defRPr sz="2200">
                <a:latin typeface="+mn-lt"/>
              </a:defRPr>
            </a:lvl1pPr>
          </a:lstStyle>
          <a:p>
            <a:pPr lvl="0"/>
            <a:r>
              <a:t>&lt;&lt;Message&gt;&gt;</a:t>
            </a:r>
          </a:p>
        </p:txBody>
      </p:sp>
      <p:sp>
        <p:nvSpPr>
          <p:cNvPr id="41" name="text" descr="{&quot;templafy&quot;:{&quot;id&quot;:&quot;3b794cf7-baf3-4e7d-b0fe-2d02dc606e0b&quot;}}" title="Translations.LayoutHeading"/>
          <p:cNvSpPr>
            <a:spLocks noGrp="1"/>
          </p:cNvSpPr>
          <p:nvPr>
            <p:ph type="body" idx="16" hasCustomPrompt="1"/>
            <p:custDataLst>
              <p:tags r:id="rId2"/>
            </p:custDataLst>
          </p:nvPr>
        </p:nvSpPr>
        <p:spPr>
          <a:xfrm>
            <a:off x="561336" y="1857604"/>
            <a:ext cx="3861548" cy="355601"/>
          </a:xfrm>
          <a:prstGeom prst="rect">
            <a:avLst/>
          </a:prstGeom>
          <a:noFill/>
        </p:spPr>
        <p:txBody>
          <a:bodyPr lIns="0" tIns="0" rIns="0" bIns="43502" anchor="t" anchorCtr="0">
            <a:noAutofit/>
          </a:bodyPr>
          <a:lstStyle>
            <a:lvl1pPr marL="0" indent="0">
              <a:spcBef>
                <a:spcPts val="952"/>
              </a:spcBef>
              <a:buFontTx/>
              <a:buNone/>
              <a:defRPr sz="1900" b="1" baseline="0">
                <a:solidFill>
                  <a:schemeClr val="tx1"/>
                </a:solidFill>
                <a:latin typeface="+mn-lt"/>
              </a:defRPr>
            </a:lvl1pPr>
            <a:lvl2pPr marL="598167" indent="0">
              <a:buNone/>
              <a:defRPr sz="2600" b="1"/>
            </a:lvl2pPr>
            <a:lvl3pPr marL="1196334" indent="0">
              <a:buNone/>
              <a:defRPr sz="2300" b="1"/>
            </a:lvl3pPr>
            <a:lvl4pPr marL="1794500" indent="0">
              <a:buNone/>
              <a:defRPr sz="2200" b="1"/>
            </a:lvl4pPr>
            <a:lvl5pPr marL="2392667" indent="0">
              <a:buNone/>
              <a:defRPr sz="2200" b="1"/>
            </a:lvl5pPr>
            <a:lvl6pPr marL="2990831" indent="0">
              <a:buNone/>
              <a:defRPr sz="2200" b="1"/>
            </a:lvl6pPr>
            <a:lvl7pPr marL="3588995" indent="0">
              <a:buNone/>
              <a:defRPr sz="2200" b="1"/>
            </a:lvl7pPr>
            <a:lvl8pPr marL="4187162" indent="0">
              <a:buNone/>
              <a:defRPr sz="2200" b="1"/>
            </a:lvl8pPr>
            <a:lvl9pPr marL="4785329" indent="0">
              <a:buNone/>
              <a:defRPr sz="2200" b="1"/>
            </a:lvl9pPr>
          </a:lstStyle>
          <a:p>
            <a:pPr lvl="0"/>
            <a:r>
              <a:t>Layout heading</a:t>
            </a:r>
          </a:p>
        </p:txBody>
      </p:sp>
      <p:sp>
        <p:nvSpPr>
          <p:cNvPr id="42" name="Content Placeholder 10"/>
          <p:cNvSpPr>
            <a:spLocks noGrp="1"/>
          </p:cNvSpPr>
          <p:nvPr>
            <p:ph sz="quarter" idx="19" hasCustomPrompt="1"/>
          </p:nvPr>
        </p:nvSpPr>
        <p:spPr>
          <a:xfrm>
            <a:off x="561336" y="2217097"/>
            <a:ext cx="3861548" cy="3855600"/>
          </a:xfrm>
          <a:prstGeom prst="rect">
            <a:avLst/>
          </a:prstGeom>
          <a:noFill/>
        </p:spPr>
        <p:txBody>
          <a:bodyPr vert="horz" lIns="0" tIns="0" rIns="0" bIns="0" rtlCol="0">
            <a:noAutofit/>
          </a:bodyPr>
          <a:lstStyle>
            <a:lvl1pPr marL="197028">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674521">
              <a:defRPr lang="en-US" dirty="0">
                <a:latin typeface="+mn-lt"/>
              </a:defRPr>
            </a:lvl3pPr>
          </a:lstStyle>
          <a:p>
            <a:pPr marL="0" lvl="0">
              <a:buSzPct val="75000"/>
              <a:buFont typeface="Wingdings 2" panose="05020102010507070707" pitchFamily="18" charset="2"/>
              <a:buChar char=""/>
            </a:pPr>
            <a:r>
              <a:rPr lang="en-US" dirty="0"/>
              <a:t>Click to add text</a:t>
            </a:r>
          </a:p>
          <a:p>
            <a:pPr marL="446058" lvl="1"/>
            <a:r>
              <a:rPr lang="en-US" dirty="0"/>
              <a:t>Second level</a:t>
            </a:r>
          </a:p>
          <a:p>
            <a:pPr marL="707160" lvl="2"/>
            <a:r>
              <a:rPr lang="en-US" dirty="0"/>
              <a:t>Third level</a:t>
            </a:r>
          </a:p>
        </p:txBody>
      </p:sp>
      <p:sp>
        <p:nvSpPr>
          <p:cNvPr id="37" name="text" descr="{&quot;templafy&quot;:{&quot;id&quot;:&quot;9a6aa3de-8703-470b-b382-da200b44b6f2&quot;}}" title="Translations.Source"/>
          <p:cNvSpPr>
            <a:spLocks noGrp="1"/>
          </p:cNvSpPr>
          <p:nvPr>
            <p:ph type="body" sz="quarter" idx="47" hasCustomPrompt="1"/>
          </p:nvPr>
        </p:nvSpPr>
        <p:spPr>
          <a:xfrm>
            <a:off x="562768" y="6084000"/>
            <a:ext cx="3862170" cy="183600"/>
          </a:xfrm>
        </p:spPr>
        <p:txBody>
          <a:bodyPr/>
          <a:lstStyle>
            <a:lvl1pPr marL="0" indent="0">
              <a:spcBef>
                <a:spcPts val="0"/>
              </a:spcBef>
              <a:buFontTx/>
              <a:buNone/>
              <a:defRPr sz="1200">
                <a:latin typeface="+mn-lt"/>
              </a:defRPr>
            </a:lvl1pPr>
            <a:lvl2pPr marL="0" indent="0">
              <a:spcBef>
                <a:spcPts val="0"/>
              </a:spcBef>
              <a:buFontTx/>
              <a:buNone/>
              <a:defRPr sz="900"/>
            </a:lvl2pPr>
            <a:lvl3pPr marL="0" indent="0">
              <a:spcBef>
                <a:spcPts val="0"/>
              </a:spcBef>
              <a:buFontTx/>
              <a:buNone/>
              <a:defRPr sz="900"/>
            </a:lvl3pPr>
            <a:lvl4pPr marL="0" indent="0">
              <a:spcBef>
                <a:spcPts val="0"/>
              </a:spcBef>
              <a:buFontTx/>
              <a:buNone/>
              <a:defRPr sz="900"/>
            </a:lvl4pPr>
            <a:lvl5pPr marL="0" indent="0">
              <a:spcBef>
                <a:spcPts val="0"/>
              </a:spcBef>
              <a:buFontTx/>
              <a:buNone/>
              <a:defRPr sz="900"/>
            </a:lvl5pPr>
          </a:lstStyle>
          <a:p>
            <a:pPr lvl="0"/>
            <a:r>
              <a:t>Source</a:t>
            </a:r>
          </a:p>
        </p:txBody>
      </p:sp>
      <p:sp>
        <p:nvSpPr>
          <p:cNvPr id="59" name="text" descr="{&quot;templafy&quot;:{&quot;id&quot;:&quot;f7e7f088-a431-4752-95ca-d248e0451615&quot;}}" title="Translations.LayoutHeading"/>
          <p:cNvSpPr>
            <a:spLocks noGrp="1"/>
          </p:cNvSpPr>
          <p:nvPr>
            <p:ph type="body" idx="36" hasCustomPrompt="1"/>
            <p:custDataLst>
              <p:tags r:id="rId3"/>
            </p:custDataLst>
          </p:nvPr>
        </p:nvSpPr>
        <p:spPr>
          <a:xfrm>
            <a:off x="4754550" y="1857604"/>
            <a:ext cx="3861548" cy="355601"/>
          </a:xfrm>
          <a:prstGeom prst="rect">
            <a:avLst/>
          </a:prstGeom>
          <a:noFill/>
        </p:spPr>
        <p:txBody>
          <a:bodyPr lIns="0" tIns="0" rIns="0" bIns="43502" anchor="t" anchorCtr="0">
            <a:noAutofit/>
          </a:bodyPr>
          <a:lstStyle>
            <a:lvl1pPr marL="0" indent="0">
              <a:spcBef>
                <a:spcPts val="952"/>
              </a:spcBef>
              <a:buFontTx/>
              <a:buNone/>
              <a:defRPr sz="1900" b="1" baseline="0">
                <a:solidFill>
                  <a:schemeClr val="tx1"/>
                </a:solidFill>
                <a:latin typeface="+mn-lt"/>
              </a:defRPr>
            </a:lvl1pPr>
            <a:lvl2pPr marL="598167" indent="0">
              <a:buNone/>
              <a:defRPr sz="2600" b="1"/>
            </a:lvl2pPr>
            <a:lvl3pPr marL="1196334" indent="0">
              <a:buNone/>
              <a:defRPr sz="2300" b="1"/>
            </a:lvl3pPr>
            <a:lvl4pPr marL="1794500" indent="0">
              <a:buNone/>
              <a:defRPr sz="2200" b="1"/>
            </a:lvl4pPr>
            <a:lvl5pPr marL="2392667" indent="0">
              <a:buNone/>
              <a:defRPr sz="2200" b="1"/>
            </a:lvl5pPr>
            <a:lvl6pPr marL="2990831" indent="0">
              <a:buNone/>
              <a:defRPr sz="2200" b="1"/>
            </a:lvl6pPr>
            <a:lvl7pPr marL="3588995" indent="0">
              <a:buNone/>
              <a:defRPr sz="2200" b="1"/>
            </a:lvl7pPr>
            <a:lvl8pPr marL="4187162" indent="0">
              <a:buNone/>
              <a:defRPr sz="2200" b="1"/>
            </a:lvl8pPr>
            <a:lvl9pPr marL="4785329" indent="0">
              <a:buNone/>
              <a:defRPr sz="2200" b="1"/>
            </a:lvl9pPr>
          </a:lstStyle>
          <a:p>
            <a:pPr lvl="0"/>
            <a:r>
              <a:t>Layout heading</a:t>
            </a:r>
          </a:p>
        </p:txBody>
      </p:sp>
      <p:sp>
        <p:nvSpPr>
          <p:cNvPr id="27" name="Content Placeholder 10"/>
          <p:cNvSpPr>
            <a:spLocks noGrp="1"/>
          </p:cNvSpPr>
          <p:nvPr>
            <p:ph sz="quarter" idx="37" hasCustomPrompt="1"/>
          </p:nvPr>
        </p:nvSpPr>
        <p:spPr>
          <a:xfrm>
            <a:off x="4754550" y="2228820"/>
            <a:ext cx="3861548" cy="3855600"/>
          </a:xfrm>
          <a:prstGeom prst="rect">
            <a:avLst/>
          </a:prstGeom>
          <a:noFill/>
        </p:spPr>
        <p:txBody>
          <a:bodyPr vert="horz" lIns="0" tIns="0" rIns="0" bIns="0" rtlCol="0">
            <a:noAutofit/>
          </a:bodyPr>
          <a:lstStyle>
            <a:lvl1pPr marL="197028">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674521">
              <a:defRPr lang="en-US" dirty="0">
                <a:latin typeface="+mn-lt"/>
              </a:defRPr>
            </a:lvl3pPr>
          </a:lstStyle>
          <a:p>
            <a:pPr marL="0" lvl="0">
              <a:buSzPct val="75000"/>
              <a:buFont typeface="Wingdings 2" panose="05020102010507070707" pitchFamily="18" charset="2"/>
              <a:buChar char=""/>
            </a:pPr>
            <a:r>
              <a:rPr lang="en-US" dirty="0"/>
              <a:t>Click to add text</a:t>
            </a:r>
          </a:p>
          <a:p>
            <a:pPr marL="446058" lvl="1"/>
            <a:r>
              <a:rPr lang="en-US" dirty="0"/>
              <a:t>Second level</a:t>
            </a:r>
          </a:p>
          <a:p>
            <a:pPr marL="707160" lvl="2"/>
            <a:r>
              <a:rPr lang="en-US" dirty="0"/>
              <a:t>Third level</a:t>
            </a:r>
          </a:p>
        </p:txBody>
      </p:sp>
      <p:sp>
        <p:nvSpPr>
          <p:cNvPr id="38" name="text" descr="{&quot;templafy&quot;:{&quot;id&quot;:&quot;9b75d3cc-4c8d-4a14-b59f-fa6ed3276413&quot;}}" title="Translations.Source"/>
          <p:cNvSpPr>
            <a:spLocks noGrp="1"/>
          </p:cNvSpPr>
          <p:nvPr>
            <p:ph type="body" sz="quarter" idx="48" hasCustomPrompt="1"/>
          </p:nvPr>
        </p:nvSpPr>
        <p:spPr>
          <a:xfrm>
            <a:off x="4755069" y="6084000"/>
            <a:ext cx="3862170" cy="183600"/>
          </a:xfrm>
        </p:spPr>
        <p:txBody>
          <a:bodyPr/>
          <a:lstStyle>
            <a:lvl1pPr marL="0" indent="0">
              <a:spcBef>
                <a:spcPts val="0"/>
              </a:spcBef>
              <a:buNone/>
              <a:defRPr sz="1200">
                <a:latin typeface="+mn-lt"/>
              </a:defRPr>
            </a:lvl1pPr>
            <a:lvl2pPr marL="0" indent="0">
              <a:spcBef>
                <a:spcPts val="0"/>
              </a:spcBef>
              <a:buNone/>
              <a:defRPr sz="900"/>
            </a:lvl2pPr>
            <a:lvl3pPr marL="0" indent="0">
              <a:spcBef>
                <a:spcPts val="0"/>
              </a:spcBef>
              <a:buNone/>
              <a:defRPr sz="900"/>
            </a:lvl3pPr>
            <a:lvl4pPr marL="0" indent="0">
              <a:spcBef>
                <a:spcPts val="0"/>
              </a:spcBef>
              <a:buNone/>
              <a:defRPr sz="900"/>
            </a:lvl4pPr>
            <a:lvl5pPr marL="0" indent="0">
              <a:spcBef>
                <a:spcPts val="0"/>
              </a:spcBef>
              <a:buNone/>
              <a:defRPr sz="900"/>
            </a:lvl5pPr>
          </a:lstStyle>
          <a:p>
            <a:pPr lvl="0"/>
            <a:r>
              <a:t>Source</a:t>
            </a:r>
          </a:p>
        </p:txBody>
      </p:sp>
      <p:sp>
        <p:nvSpPr>
          <p:cNvPr id="28" name="text" descr="{&quot;templafy&quot;:{&quot;id&quot;:&quot;8bc94e7e-5e57-41f8-adb6-1cfe3dfeef28&quot;}}" title="Translations.LayoutHeading"/>
          <p:cNvSpPr>
            <a:spLocks noGrp="1"/>
          </p:cNvSpPr>
          <p:nvPr>
            <p:ph type="body" idx="38" hasCustomPrompt="1"/>
            <p:custDataLst>
              <p:tags r:id="rId4"/>
            </p:custDataLst>
          </p:nvPr>
        </p:nvSpPr>
        <p:spPr>
          <a:xfrm>
            <a:off x="8947763" y="1857604"/>
            <a:ext cx="3861548" cy="355601"/>
          </a:xfrm>
          <a:prstGeom prst="rect">
            <a:avLst/>
          </a:prstGeom>
          <a:noFill/>
        </p:spPr>
        <p:txBody>
          <a:bodyPr lIns="0" tIns="0" rIns="0" bIns="43502" anchor="t" anchorCtr="0">
            <a:noAutofit/>
          </a:bodyPr>
          <a:lstStyle>
            <a:lvl1pPr marL="0" indent="0">
              <a:spcBef>
                <a:spcPts val="952"/>
              </a:spcBef>
              <a:buFontTx/>
              <a:buNone/>
              <a:defRPr sz="1900" b="1" baseline="0">
                <a:solidFill>
                  <a:schemeClr val="tx1"/>
                </a:solidFill>
                <a:latin typeface="+mn-lt"/>
              </a:defRPr>
            </a:lvl1pPr>
            <a:lvl2pPr marL="598167" indent="0">
              <a:buNone/>
              <a:defRPr sz="2600" b="1"/>
            </a:lvl2pPr>
            <a:lvl3pPr marL="1196334" indent="0">
              <a:buNone/>
              <a:defRPr sz="2300" b="1"/>
            </a:lvl3pPr>
            <a:lvl4pPr marL="1794500" indent="0">
              <a:buNone/>
              <a:defRPr sz="2200" b="1"/>
            </a:lvl4pPr>
            <a:lvl5pPr marL="2392667" indent="0">
              <a:buNone/>
              <a:defRPr sz="2200" b="1"/>
            </a:lvl5pPr>
            <a:lvl6pPr marL="2990831" indent="0">
              <a:buNone/>
              <a:defRPr sz="2200" b="1"/>
            </a:lvl6pPr>
            <a:lvl7pPr marL="3588995" indent="0">
              <a:buNone/>
              <a:defRPr sz="2200" b="1"/>
            </a:lvl7pPr>
            <a:lvl8pPr marL="4187162" indent="0">
              <a:buNone/>
              <a:defRPr sz="2200" b="1"/>
            </a:lvl8pPr>
            <a:lvl9pPr marL="4785329" indent="0">
              <a:buNone/>
              <a:defRPr sz="2200" b="1"/>
            </a:lvl9pPr>
          </a:lstStyle>
          <a:p>
            <a:pPr lvl="0"/>
            <a:r>
              <a:t>Layout heading</a:t>
            </a:r>
          </a:p>
        </p:txBody>
      </p:sp>
      <p:sp>
        <p:nvSpPr>
          <p:cNvPr id="33" name="Content Placeholder 10"/>
          <p:cNvSpPr>
            <a:spLocks noGrp="1"/>
          </p:cNvSpPr>
          <p:nvPr>
            <p:ph sz="quarter" idx="39" hasCustomPrompt="1"/>
          </p:nvPr>
        </p:nvSpPr>
        <p:spPr>
          <a:xfrm>
            <a:off x="8947763" y="2228820"/>
            <a:ext cx="3861548" cy="3855600"/>
          </a:xfrm>
          <a:prstGeom prst="rect">
            <a:avLst/>
          </a:prstGeom>
          <a:noFill/>
        </p:spPr>
        <p:txBody>
          <a:bodyPr vert="horz" lIns="0" tIns="0" rIns="0" bIns="0" rtlCol="0">
            <a:noAutofit/>
          </a:bodyPr>
          <a:lstStyle>
            <a:lvl1pPr marL="197028">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674521">
              <a:defRPr lang="en-US" dirty="0">
                <a:latin typeface="+mn-lt"/>
              </a:defRPr>
            </a:lvl3pPr>
          </a:lstStyle>
          <a:p>
            <a:pPr marL="0" lvl="0">
              <a:buSzPct val="75000"/>
              <a:buFont typeface="Wingdings 2" panose="05020102010507070707" pitchFamily="18" charset="2"/>
              <a:buChar char=""/>
            </a:pPr>
            <a:r>
              <a:rPr lang="en-US" dirty="0"/>
              <a:t>Click to add text</a:t>
            </a:r>
          </a:p>
          <a:p>
            <a:pPr marL="446058" lvl="1"/>
            <a:r>
              <a:rPr lang="en-US" dirty="0"/>
              <a:t>Second level</a:t>
            </a:r>
          </a:p>
          <a:p>
            <a:pPr marL="707160" lvl="2"/>
            <a:r>
              <a:rPr lang="en-US" dirty="0"/>
              <a:t>Third level</a:t>
            </a:r>
          </a:p>
        </p:txBody>
      </p:sp>
      <p:sp>
        <p:nvSpPr>
          <p:cNvPr id="39" name="text" descr="{&quot;templafy&quot;:{&quot;id&quot;:&quot;367aa9f1-0578-450a-8856-10f93e3d02b5&quot;}}" title="Translations.Source"/>
          <p:cNvSpPr>
            <a:spLocks noGrp="1"/>
          </p:cNvSpPr>
          <p:nvPr>
            <p:ph type="body" sz="quarter" idx="49" hasCustomPrompt="1"/>
          </p:nvPr>
        </p:nvSpPr>
        <p:spPr>
          <a:xfrm>
            <a:off x="8948802" y="6084000"/>
            <a:ext cx="3862170" cy="183600"/>
          </a:xfrm>
        </p:spPr>
        <p:txBody>
          <a:bodyPr/>
          <a:lstStyle>
            <a:lvl1pPr marL="0" indent="0">
              <a:spcBef>
                <a:spcPts val="0"/>
              </a:spcBef>
              <a:buNone/>
              <a:defRPr sz="1200">
                <a:latin typeface="+mn-lt"/>
              </a:defRPr>
            </a:lvl1pPr>
            <a:lvl2pPr marL="0" indent="0">
              <a:spcBef>
                <a:spcPts val="0"/>
              </a:spcBef>
              <a:buNone/>
              <a:defRPr sz="900"/>
            </a:lvl2pPr>
            <a:lvl3pPr marL="0" indent="0">
              <a:spcBef>
                <a:spcPts val="0"/>
              </a:spcBef>
              <a:buNone/>
              <a:defRPr sz="900"/>
            </a:lvl3pPr>
            <a:lvl4pPr marL="0" indent="0">
              <a:spcBef>
                <a:spcPts val="0"/>
              </a:spcBef>
              <a:buNone/>
              <a:defRPr sz="900"/>
            </a:lvl4pPr>
            <a:lvl5pPr marL="0" indent="0">
              <a:spcBef>
                <a:spcPts val="0"/>
              </a:spcBef>
              <a:buNone/>
              <a:defRPr sz="900"/>
            </a:lvl5pPr>
          </a:lstStyle>
          <a:p>
            <a:pPr lvl="0"/>
            <a:r>
              <a:t>Source</a:t>
            </a:r>
          </a:p>
        </p:txBody>
      </p:sp>
      <p:sp>
        <p:nvSpPr>
          <p:cNvPr id="34"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2076903" y="6866101"/>
            <a:ext cx="730827" cy="384048"/>
          </a:xfrm>
          <a:prstGeom prst="rect">
            <a:avLst/>
          </a:prstGeom>
          <a:noFill/>
        </p:spPr>
        <p:txBody>
          <a:bodyPr vert="horz" wrap="square" lIns="0" tIns="0" rIns="0" bIns="0" rtlCol="0" anchor="b">
            <a:noAutofit/>
          </a:bodyPr>
          <a:lstStyle/>
          <a:p>
            <a:pPr algn="r"/>
            <a:fld id="{C9C5D969-4CAD-4F29-8B51-07B8CBAF6BF4}" type="slidenum">
              <a:rPr lang="en-US" sz="900" smtClean="0">
                <a:solidFill>
                  <a:prstClr val="black"/>
                </a:solidFill>
                <a:latin typeface="Frutiger 45 Light"/>
              </a:rPr>
              <a:pPr algn="r"/>
              <a:t>‹#›</a:t>
            </a:fld>
            <a:endParaRPr lang="en-US" sz="900" dirty="0">
              <a:solidFill>
                <a:prstClr val="black"/>
              </a:solidFill>
              <a:latin typeface="Frutiger 45 Light"/>
            </a:endParaRPr>
          </a:p>
        </p:txBody>
      </p:sp>
      <p:pic>
        <p:nvPicPr>
          <p:cNvPr id="1550664700" name="image" descr="{&quot;templafy&quot;:{&quot;id&quot;:&quot;e6253dfe-c4d7-4f26-8c8a-bb7759509f85&quot;}}"/>
          <p:cNvPicPr>
            <a:picLocks noChangeAspect="1"/>
          </p:cNvPicPr>
          <p:nvPr/>
        </p:nvPicPr>
        <p:blipFill>
          <a:blip r:embed="rId7">
            <a:extLst/>
          </a:blip>
          <a:stretch>
            <a:fillRect/>
          </a:stretch>
        </p:blipFill>
        <p:spPr>
          <a:xfrm>
            <a:off x="561334" y="7002002"/>
            <a:ext cx="942754" cy="259200"/>
          </a:xfrm>
          <a:prstGeom prst="rect">
            <a:avLst/>
          </a:prstGeom>
        </p:spPr>
      </p:pic>
      <p:sp>
        <p:nvSpPr>
          <p:cNvPr id="19" name="text" descr="{&quot;templafy&quot;:{&quot;id&quot;:&quot;eb789819-df71-48ec-bd58-b362d51a4566&quot;}}" hidden="1" title="Translations.Draft"/>
          <p:cNvSpPr txBox="1"/>
          <p:nvPr userDrawn="1">
            <p:custDataLst>
              <p:tags r:id="rId5"/>
            </p:custDataLst>
          </p:nvPr>
        </p:nvSpPr>
        <p:spPr>
          <a:xfrm>
            <a:off x="560566" y="254000"/>
            <a:ext cx="1438652" cy="330199"/>
          </a:xfrm>
          <a:prstGeom prst="rect">
            <a:avLst/>
          </a:prstGeom>
          <a:noFill/>
        </p:spPr>
        <p:txBody>
          <a:bodyPr vert="horz" wrap="none" lIns="0" tIns="0" rIns="0" bIns="0" rtlCol="0" anchor="b">
            <a:noAutofit/>
          </a:bodyPr>
          <a:lstStyle/>
          <a:p>
            <a:pPr>
              <a:spcBef>
                <a:spcPct val="0"/>
              </a:spcBef>
            </a:pPr>
            <a:r>
              <a:rPr lang="en-US" sz="2800" b="1" dirty="0">
                <a:solidFill>
                  <a:srgbClr val="E60000"/>
                </a:solidFill>
                <a:latin typeface="Frutiger 45 Light"/>
              </a:rPr>
              <a:t>Draft</a:t>
            </a:r>
          </a:p>
        </p:txBody>
      </p:sp>
      <p:grpSp>
        <p:nvGrpSpPr>
          <p:cNvPr id="36" name="PXP_GRIDLINES" hidden="1"/>
          <p:cNvGrpSpPr/>
          <p:nvPr userDrawn="1"/>
        </p:nvGrpSpPr>
        <p:grpSpPr>
          <a:xfrm>
            <a:off x="-9139" y="0"/>
            <a:ext cx="13405407" cy="7543800"/>
            <a:chOff x="-13716" y="0"/>
            <a:chExt cx="10058818" cy="7543800"/>
          </a:xfrm>
        </p:grpSpPr>
        <p:cxnSp>
          <p:nvCxnSpPr>
            <p:cNvPr id="43" name="Straight Connector 42"/>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5" name="LAYOUT BODY" hidden="1"/>
          <p:cNvSpPr/>
          <p:nvPr userDrawn="1"/>
        </p:nvSpPr>
        <p:spPr>
          <a:xfrm>
            <a:off x="578127" y="4620650"/>
            <a:ext cx="3861144" cy="1176339"/>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300" dirty="0">
              <a:solidFill>
                <a:prstClr val="black"/>
              </a:solidFill>
            </a:endParaRPr>
          </a:p>
        </p:txBody>
      </p:sp>
    </p:spTree>
    <p:extLst>
      <p:ext uri="{BB962C8B-B14F-4D97-AF65-F5344CB8AC3E}">
        <p14:creationId xmlns:p14="http://schemas.microsoft.com/office/powerpoint/2010/main" val="41627321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Large 2x(2and1)">
    <p:spTree>
      <p:nvGrpSpPr>
        <p:cNvPr id="1" name=""/>
        <p:cNvGrpSpPr/>
        <p:nvPr/>
      </p:nvGrpSpPr>
      <p:grpSpPr>
        <a:xfrm>
          <a:off x="0" y="0"/>
          <a:ext cx="0" cy="0"/>
          <a:chOff x="0" y="0"/>
          <a:chExt cx="0" cy="0"/>
        </a:xfrm>
      </p:grpSpPr>
      <p:sp>
        <p:nvSpPr>
          <p:cNvPr id="26" name="text" descr="{&quot;templafy&quot;:{&quot;id&quot;:&quot;d592ac9d-bdad-4fa1-b35e-2a13e906e7e6&quot;}}" title="Translations.PageHeading"/>
          <p:cNvSpPr>
            <a:spLocks noGrp="1"/>
          </p:cNvSpPr>
          <p:nvPr>
            <p:ph type="title" hasCustomPrompt="1"/>
            <p:custDataLst>
              <p:tags r:id="rId1"/>
            </p:custDataLst>
          </p:nvPr>
        </p:nvSpPr>
        <p:spPr>
          <a:xfrm>
            <a:off x="560572" y="3"/>
            <a:ext cx="12249783" cy="941832"/>
          </a:xfrm>
          <a:prstGeom prst="rect">
            <a:avLst/>
          </a:prstGeom>
        </p:spPr>
        <p:txBody>
          <a:bodyPr vert="horz" lIns="0" tIns="0" rIns="0" bIns="0" rtlCol="0" anchor="b" anchorCtr="0">
            <a:noAutofit/>
          </a:bodyPr>
          <a:lstStyle>
            <a:lvl1pPr>
              <a:lnSpc>
                <a:spcPct val="95000"/>
              </a:lnSpc>
              <a:defRPr lang="en-US" dirty="0">
                <a:latin typeface="+mn-lt"/>
              </a:defRPr>
            </a:lvl1pPr>
          </a:lstStyle>
          <a:p>
            <a:pPr lvl="0"/>
            <a:r>
              <a:t>&lt;&lt;Page heading&gt;&gt;</a:t>
            </a:r>
          </a:p>
        </p:txBody>
      </p:sp>
      <p:sp>
        <p:nvSpPr>
          <p:cNvPr id="35" name="text" descr="{&quot;templafy&quot;:{&quot;id&quot;:&quot;1235e810-93fc-4366-907f-95ba3697b534&quot;}}" title="Translations.MessageText"/>
          <p:cNvSpPr>
            <a:spLocks noGrp="1"/>
          </p:cNvSpPr>
          <p:nvPr>
            <p:ph type="body" sz="quarter" idx="32" hasCustomPrompt="1"/>
          </p:nvPr>
        </p:nvSpPr>
        <p:spPr>
          <a:xfrm>
            <a:off x="562768" y="1127126"/>
            <a:ext cx="12247584" cy="274319"/>
          </a:xfrm>
          <a:prstGeom prst="rect">
            <a:avLst/>
          </a:prstGeom>
        </p:spPr>
        <p:txBody>
          <a:bodyPr lIns="0" tIns="0" rIns="0" bIns="0">
            <a:noAutofit/>
          </a:bodyPr>
          <a:lstStyle>
            <a:lvl1pPr marL="8161" indent="0">
              <a:spcBef>
                <a:spcPts val="0"/>
              </a:spcBef>
              <a:buFontTx/>
              <a:buNone/>
              <a:defRPr sz="2200">
                <a:latin typeface="+mn-lt"/>
              </a:defRPr>
            </a:lvl1pPr>
          </a:lstStyle>
          <a:p>
            <a:pPr lvl="0"/>
            <a:r>
              <a:t>&lt;&lt;Message&gt;&gt;</a:t>
            </a:r>
          </a:p>
        </p:txBody>
      </p:sp>
      <p:sp>
        <p:nvSpPr>
          <p:cNvPr id="41" name="text" descr="{&quot;templafy&quot;:{&quot;id&quot;:&quot;95167b37-c8e8-4ae3-a362-7895c54d2ed4&quot;}}" title="Translations.LayoutHeading"/>
          <p:cNvSpPr>
            <a:spLocks noGrp="1"/>
          </p:cNvSpPr>
          <p:nvPr>
            <p:ph type="body" idx="16" hasCustomPrompt="1"/>
            <p:custDataLst>
              <p:tags r:id="rId2"/>
            </p:custDataLst>
          </p:nvPr>
        </p:nvSpPr>
        <p:spPr>
          <a:xfrm>
            <a:off x="561339" y="1857604"/>
            <a:ext cx="5920395" cy="355601"/>
          </a:xfrm>
          <a:prstGeom prst="rect">
            <a:avLst/>
          </a:prstGeom>
          <a:noFill/>
        </p:spPr>
        <p:txBody>
          <a:bodyPr lIns="0" tIns="0" rIns="0" bIns="43502" anchor="t" anchorCtr="0">
            <a:noAutofit/>
          </a:bodyPr>
          <a:lstStyle>
            <a:lvl1pPr marL="0" indent="0">
              <a:spcBef>
                <a:spcPts val="0"/>
              </a:spcBef>
              <a:buFontTx/>
              <a:buNone/>
              <a:defRPr sz="1900" b="1" baseline="0">
                <a:solidFill>
                  <a:schemeClr val="tx1"/>
                </a:solidFill>
                <a:latin typeface="+mn-lt"/>
              </a:defRPr>
            </a:lvl1pPr>
            <a:lvl2pPr marL="598167" indent="0">
              <a:buNone/>
              <a:defRPr sz="2600" b="1"/>
            </a:lvl2pPr>
            <a:lvl3pPr marL="1196334" indent="0">
              <a:buNone/>
              <a:defRPr sz="2300" b="1"/>
            </a:lvl3pPr>
            <a:lvl4pPr marL="1794500" indent="0">
              <a:buNone/>
              <a:defRPr sz="2200" b="1"/>
            </a:lvl4pPr>
            <a:lvl5pPr marL="2392667" indent="0">
              <a:buNone/>
              <a:defRPr sz="2200" b="1"/>
            </a:lvl5pPr>
            <a:lvl6pPr marL="2990831" indent="0">
              <a:buNone/>
              <a:defRPr sz="2200" b="1"/>
            </a:lvl6pPr>
            <a:lvl7pPr marL="3588995" indent="0">
              <a:buNone/>
              <a:defRPr sz="2200" b="1"/>
            </a:lvl7pPr>
            <a:lvl8pPr marL="4187162" indent="0">
              <a:buNone/>
              <a:defRPr sz="2200" b="1"/>
            </a:lvl8pPr>
            <a:lvl9pPr marL="4785329" indent="0">
              <a:buNone/>
              <a:defRPr sz="2200" b="1"/>
            </a:lvl9pPr>
          </a:lstStyle>
          <a:p>
            <a:pPr lvl="0"/>
            <a:r>
              <a:t>Layout heading</a:t>
            </a:r>
          </a:p>
        </p:txBody>
      </p:sp>
      <p:sp>
        <p:nvSpPr>
          <p:cNvPr id="33" name="Content Placeholder 10">
            <a:extLst>
              <a:ext uri="{FF2B5EF4-FFF2-40B4-BE49-F238E27FC236}">
                <a16:creationId xmlns:a16="http://schemas.microsoft.com/office/drawing/2014/main" xmlns:p14="http://schemas.microsoft.com/office/powerpoint/2010/main" xmlns:a14="http://schemas.microsoft.com/office/drawing/2010/main" xmlns="" id="{C4C238CF-1D96-4AA7-98C5-3CD010DDBD85}"/>
              </a:ext>
            </a:extLst>
          </p:cNvPr>
          <p:cNvSpPr>
            <a:spLocks noGrp="1"/>
          </p:cNvSpPr>
          <p:nvPr>
            <p:ph sz="quarter" idx="38" hasCustomPrompt="1"/>
          </p:nvPr>
        </p:nvSpPr>
        <p:spPr>
          <a:xfrm>
            <a:off x="560572" y="2221998"/>
            <a:ext cx="5920395" cy="1619999"/>
          </a:xfrm>
          <a:prstGeom prst="rect">
            <a:avLst/>
          </a:prstGeom>
          <a:noFill/>
        </p:spPr>
        <p:txBody>
          <a:bodyPr vert="horz" lIns="0" tIns="0" rIns="0" bIns="0" rtlCol="0">
            <a:noAutofit/>
          </a:bodyPr>
          <a:lstStyle>
            <a:lvl1pPr marL="197028">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674521">
              <a:defRPr lang="en-US" dirty="0">
                <a:latin typeface="+mn-lt"/>
              </a:defRPr>
            </a:lvl3pPr>
          </a:lstStyle>
          <a:p>
            <a:pPr marL="0" lvl="0">
              <a:buSzPct val="75000"/>
              <a:buFont typeface="Wingdings 2" panose="05020102010507070707" pitchFamily="18" charset="2"/>
              <a:buChar char=""/>
            </a:pPr>
            <a:r>
              <a:rPr lang="en-US" dirty="0"/>
              <a:t>Click to add text</a:t>
            </a:r>
          </a:p>
          <a:p>
            <a:pPr marL="446058" lvl="1"/>
            <a:r>
              <a:rPr lang="en-US" dirty="0" smtClean="0"/>
              <a:t>Second </a:t>
            </a:r>
            <a:r>
              <a:rPr lang="en-US" dirty="0"/>
              <a:t>level</a:t>
            </a:r>
          </a:p>
          <a:p>
            <a:pPr marL="707160" lvl="2"/>
            <a:r>
              <a:rPr lang="en-US" dirty="0"/>
              <a:t>Third level</a:t>
            </a:r>
          </a:p>
        </p:txBody>
      </p:sp>
      <p:sp>
        <p:nvSpPr>
          <p:cNvPr id="27" name="text" descr="{&quot;templafy&quot;:{&quot;id&quot;:&quot;1ed44e70-21f6-4bd2-a933-9ac7d1edc2d3&quot;}}" title="Translations.Source"/>
          <p:cNvSpPr>
            <a:spLocks noGrp="1"/>
          </p:cNvSpPr>
          <p:nvPr>
            <p:ph type="body" sz="quarter" idx="47" hasCustomPrompt="1"/>
          </p:nvPr>
        </p:nvSpPr>
        <p:spPr>
          <a:xfrm>
            <a:off x="560572" y="3848400"/>
            <a:ext cx="5920395" cy="183600"/>
          </a:xfrm>
        </p:spPr>
        <p:txBody>
          <a:bodyPr/>
          <a:lstStyle>
            <a:lvl1pPr marL="0" indent="0">
              <a:spcBef>
                <a:spcPts val="0"/>
              </a:spcBef>
              <a:buFontTx/>
              <a:buNone/>
              <a:defRPr sz="1200">
                <a:latin typeface="+mn-lt"/>
              </a:defRPr>
            </a:lvl1pPr>
            <a:lvl2pPr marL="0" indent="0">
              <a:spcBef>
                <a:spcPts val="0"/>
              </a:spcBef>
              <a:buFontTx/>
              <a:buNone/>
              <a:defRPr sz="900"/>
            </a:lvl2pPr>
            <a:lvl3pPr marL="0" indent="0">
              <a:spcBef>
                <a:spcPts val="0"/>
              </a:spcBef>
              <a:buFontTx/>
              <a:buNone/>
              <a:defRPr sz="900"/>
            </a:lvl3pPr>
            <a:lvl4pPr marL="0" indent="0">
              <a:spcBef>
                <a:spcPts val="0"/>
              </a:spcBef>
              <a:buFontTx/>
              <a:buNone/>
              <a:defRPr sz="900"/>
            </a:lvl4pPr>
            <a:lvl5pPr marL="0" indent="0">
              <a:spcBef>
                <a:spcPts val="0"/>
              </a:spcBef>
              <a:buFontTx/>
              <a:buNone/>
              <a:defRPr sz="900"/>
            </a:lvl5pPr>
          </a:lstStyle>
          <a:p>
            <a:pPr lvl="0"/>
            <a:r>
              <a:t>Source</a:t>
            </a:r>
          </a:p>
        </p:txBody>
      </p:sp>
      <p:sp>
        <p:nvSpPr>
          <p:cNvPr id="52" name="text" descr="{&quot;templafy&quot;:{&quot;id&quot;:&quot;639a2f6a-fbee-46a4-9120-63d01c50dd90&quot;}}" title="Translations.LayoutHeading"/>
          <p:cNvSpPr>
            <a:spLocks noGrp="1"/>
          </p:cNvSpPr>
          <p:nvPr>
            <p:ph type="body" idx="34" hasCustomPrompt="1"/>
            <p:custDataLst>
              <p:tags r:id="rId3"/>
            </p:custDataLst>
          </p:nvPr>
        </p:nvSpPr>
        <p:spPr>
          <a:xfrm>
            <a:off x="560572" y="4093200"/>
            <a:ext cx="5920395" cy="357188"/>
          </a:xfrm>
          <a:prstGeom prst="rect">
            <a:avLst/>
          </a:prstGeom>
          <a:noFill/>
        </p:spPr>
        <p:txBody>
          <a:bodyPr lIns="0" tIns="0" rIns="0" bIns="43502" anchor="t" anchorCtr="0">
            <a:noAutofit/>
          </a:bodyPr>
          <a:lstStyle>
            <a:lvl1pPr marL="0" indent="0">
              <a:spcBef>
                <a:spcPts val="0"/>
              </a:spcBef>
              <a:buFontTx/>
              <a:buNone/>
              <a:defRPr sz="1900" b="1" baseline="0">
                <a:solidFill>
                  <a:schemeClr val="tx1"/>
                </a:solidFill>
                <a:latin typeface="+mn-lt"/>
              </a:defRPr>
            </a:lvl1pPr>
            <a:lvl2pPr marL="598167" indent="0">
              <a:buNone/>
              <a:defRPr sz="2600" b="1"/>
            </a:lvl2pPr>
            <a:lvl3pPr marL="1196334" indent="0">
              <a:buNone/>
              <a:defRPr sz="2300" b="1"/>
            </a:lvl3pPr>
            <a:lvl4pPr marL="1794500" indent="0">
              <a:buNone/>
              <a:defRPr sz="2200" b="1"/>
            </a:lvl4pPr>
            <a:lvl5pPr marL="2392667" indent="0">
              <a:buNone/>
              <a:defRPr sz="2200" b="1"/>
            </a:lvl5pPr>
            <a:lvl6pPr marL="2990831" indent="0">
              <a:buNone/>
              <a:defRPr sz="2200" b="1"/>
            </a:lvl6pPr>
            <a:lvl7pPr marL="3588995" indent="0">
              <a:buNone/>
              <a:defRPr sz="2200" b="1"/>
            </a:lvl7pPr>
            <a:lvl8pPr marL="4187162" indent="0">
              <a:buNone/>
              <a:defRPr sz="2200" b="1"/>
            </a:lvl8pPr>
            <a:lvl9pPr marL="4785329" indent="0">
              <a:buNone/>
              <a:defRPr sz="2200" b="1"/>
            </a:lvl9pPr>
          </a:lstStyle>
          <a:p>
            <a:pPr lvl="0"/>
            <a:r>
              <a:t>Layout heading</a:t>
            </a:r>
          </a:p>
        </p:txBody>
      </p:sp>
      <p:sp>
        <p:nvSpPr>
          <p:cNvPr id="53" name="Content Placeholder 10"/>
          <p:cNvSpPr>
            <a:spLocks noGrp="1"/>
          </p:cNvSpPr>
          <p:nvPr>
            <p:ph sz="quarter" idx="35" hasCustomPrompt="1"/>
          </p:nvPr>
        </p:nvSpPr>
        <p:spPr>
          <a:xfrm>
            <a:off x="560572" y="4452939"/>
            <a:ext cx="5920395" cy="1620837"/>
          </a:xfrm>
          <a:prstGeom prst="rect">
            <a:avLst/>
          </a:prstGeom>
          <a:noFill/>
        </p:spPr>
        <p:txBody>
          <a:bodyPr vert="horz" lIns="0" tIns="0" rIns="0" bIns="0" rtlCol="0">
            <a:noAutofit/>
          </a:bodyPr>
          <a:lstStyle>
            <a:lvl1pPr marL="197028">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674521">
              <a:defRPr lang="en-US" dirty="0">
                <a:latin typeface="+mn-lt"/>
              </a:defRPr>
            </a:lvl3pPr>
          </a:lstStyle>
          <a:p>
            <a:pPr marL="0" lvl="0">
              <a:buSzPct val="75000"/>
              <a:buFont typeface="Wingdings 2" panose="05020102010507070707" pitchFamily="18" charset="2"/>
              <a:buChar char=""/>
            </a:pPr>
            <a:r>
              <a:rPr lang="en-US" dirty="0"/>
              <a:t>Click to add text</a:t>
            </a:r>
          </a:p>
          <a:p>
            <a:pPr marL="446058" lvl="1"/>
            <a:r>
              <a:rPr lang="en-US" dirty="0"/>
              <a:t>Second level</a:t>
            </a:r>
          </a:p>
          <a:p>
            <a:pPr marL="707160" lvl="2"/>
            <a:r>
              <a:rPr lang="en-US" dirty="0"/>
              <a:t>Third level</a:t>
            </a:r>
          </a:p>
        </p:txBody>
      </p:sp>
      <p:sp>
        <p:nvSpPr>
          <p:cNvPr id="34" name="text" descr="{&quot;templafy&quot;:{&quot;id&quot;:&quot;b876cfa5-d3de-48fc-b960-4058a6de4cee&quot;}}" title="Translations.Source"/>
          <p:cNvSpPr>
            <a:spLocks noGrp="1"/>
          </p:cNvSpPr>
          <p:nvPr>
            <p:ph type="body" sz="quarter" idx="48" hasCustomPrompt="1"/>
          </p:nvPr>
        </p:nvSpPr>
        <p:spPr>
          <a:xfrm>
            <a:off x="560572" y="6084000"/>
            <a:ext cx="5920395" cy="183600"/>
          </a:xfrm>
        </p:spPr>
        <p:txBody>
          <a:bodyPr/>
          <a:lstStyle>
            <a:lvl1pPr marL="0" indent="0">
              <a:spcBef>
                <a:spcPts val="0"/>
              </a:spcBef>
              <a:buNone/>
              <a:defRPr sz="1200">
                <a:latin typeface="+mn-lt"/>
              </a:defRPr>
            </a:lvl1pPr>
            <a:lvl2pPr marL="0" indent="0">
              <a:spcBef>
                <a:spcPts val="0"/>
              </a:spcBef>
              <a:buNone/>
              <a:defRPr sz="900"/>
            </a:lvl2pPr>
            <a:lvl3pPr marL="0" indent="0">
              <a:spcBef>
                <a:spcPts val="0"/>
              </a:spcBef>
              <a:buNone/>
              <a:defRPr sz="900"/>
            </a:lvl3pPr>
            <a:lvl4pPr marL="0" indent="0">
              <a:spcBef>
                <a:spcPts val="0"/>
              </a:spcBef>
              <a:buNone/>
              <a:defRPr sz="900"/>
            </a:lvl4pPr>
            <a:lvl5pPr marL="0" indent="0">
              <a:spcBef>
                <a:spcPts val="0"/>
              </a:spcBef>
              <a:buNone/>
              <a:defRPr sz="900"/>
            </a:lvl5pPr>
          </a:lstStyle>
          <a:p>
            <a:pPr lvl="0"/>
            <a:r>
              <a:t>Source</a:t>
            </a:r>
          </a:p>
        </p:txBody>
      </p:sp>
      <p:sp>
        <p:nvSpPr>
          <p:cNvPr id="59" name="text" descr="{&quot;templafy&quot;:{&quot;id&quot;:&quot;d6cd3e86-56bb-46da-bff2-05a50b8f684d&quot;}}" title="Translations.LayoutHeading"/>
          <p:cNvSpPr>
            <a:spLocks noGrp="1"/>
          </p:cNvSpPr>
          <p:nvPr>
            <p:ph type="body" idx="36" hasCustomPrompt="1"/>
            <p:custDataLst>
              <p:tags r:id="rId4"/>
            </p:custDataLst>
          </p:nvPr>
        </p:nvSpPr>
        <p:spPr>
          <a:xfrm>
            <a:off x="6889542" y="1857604"/>
            <a:ext cx="5920395" cy="355601"/>
          </a:xfrm>
          <a:prstGeom prst="rect">
            <a:avLst/>
          </a:prstGeom>
          <a:noFill/>
        </p:spPr>
        <p:txBody>
          <a:bodyPr lIns="0" tIns="0" rIns="0" bIns="43502" anchor="t" anchorCtr="0">
            <a:noAutofit/>
          </a:bodyPr>
          <a:lstStyle>
            <a:lvl1pPr marL="0" indent="0">
              <a:spcBef>
                <a:spcPts val="0"/>
              </a:spcBef>
              <a:buFontTx/>
              <a:buNone/>
              <a:defRPr sz="1900" b="1" baseline="0">
                <a:solidFill>
                  <a:schemeClr val="tx1"/>
                </a:solidFill>
                <a:latin typeface="+mn-lt"/>
              </a:defRPr>
            </a:lvl1pPr>
            <a:lvl2pPr marL="598167" indent="0">
              <a:buNone/>
              <a:defRPr sz="2600" b="1"/>
            </a:lvl2pPr>
            <a:lvl3pPr marL="1196334" indent="0">
              <a:buNone/>
              <a:defRPr sz="2300" b="1"/>
            </a:lvl3pPr>
            <a:lvl4pPr marL="1794500" indent="0">
              <a:buNone/>
              <a:defRPr sz="2200" b="1"/>
            </a:lvl4pPr>
            <a:lvl5pPr marL="2392667" indent="0">
              <a:buNone/>
              <a:defRPr sz="2200" b="1"/>
            </a:lvl5pPr>
            <a:lvl6pPr marL="2990831" indent="0">
              <a:buNone/>
              <a:defRPr sz="2200" b="1"/>
            </a:lvl6pPr>
            <a:lvl7pPr marL="3588995" indent="0">
              <a:buNone/>
              <a:defRPr sz="2200" b="1"/>
            </a:lvl7pPr>
            <a:lvl8pPr marL="4187162" indent="0">
              <a:buNone/>
              <a:defRPr sz="2200" b="1"/>
            </a:lvl8pPr>
            <a:lvl9pPr marL="4785329" indent="0">
              <a:buNone/>
              <a:defRPr sz="2200" b="1"/>
            </a:lvl9pPr>
          </a:lstStyle>
          <a:p>
            <a:pPr lvl="0"/>
            <a:r>
              <a:rPr lang="en-US" dirty="0"/>
              <a:t>Layout heading</a:t>
            </a:r>
          </a:p>
        </p:txBody>
      </p:sp>
      <p:sp>
        <p:nvSpPr>
          <p:cNvPr id="58" name="Content Placeholder 10"/>
          <p:cNvSpPr>
            <a:spLocks noGrp="1"/>
          </p:cNvSpPr>
          <p:nvPr>
            <p:ph sz="quarter" idx="37" hasCustomPrompt="1"/>
          </p:nvPr>
        </p:nvSpPr>
        <p:spPr>
          <a:xfrm>
            <a:off x="6889542" y="2217600"/>
            <a:ext cx="5920395" cy="3856175"/>
          </a:xfrm>
          <a:prstGeom prst="rect">
            <a:avLst/>
          </a:prstGeom>
          <a:noFill/>
        </p:spPr>
        <p:txBody>
          <a:bodyPr vert="horz" lIns="0" tIns="0" rIns="0" bIns="0" rtlCol="0">
            <a:noAutofit/>
          </a:bodyPr>
          <a:lstStyle>
            <a:lvl1pPr marL="197028">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674521">
              <a:defRPr lang="en-US" dirty="0">
                <a:latin typeface="+mn-lt"/>
              </a:defRPr>
            </a:lvl3pPr>
          </a:lstStyle>
          <a:p>
            <a:pPr marL="0" lvl="0">
              <a:buSzPct val="75000"/>
              <a:buFont typeface="Wingdings 2" panose="05020102010507070707" pitchFamily="18" charset="2"/>
              <a:buChar char=""/>
            </a:pPr>
            <a:r>
              <a:rPr lang="en-US" dirty="0"/>
              <a:t>Click to add text</a:t>
            </a:r>
          </a:p>
          <a:p>
            <a:pPr marL="446058" lvl="1"/>
            <a:r>
              <a:rPr lang="en-US" dirty="0"/>
              <a:t>Second level</a:t>
            </a:r>
          </a:p>
          <a:p>
            <a:pPr marL="707160" lvl="2"/>
            <a:r>
              <a:rPr lang="en-US" dirty="0"/>
              <a:t>Third level</a:t>
            </a:r>
          </a:p>
        </p:txBody>
      </p:sp>
      <p:sp>
        <p:nvSpPr>
          <p:cNvPr id="37" name="text" descr="{&quot;templafy&quot;:{&quot;id&quot;:&quot;5a6a8ca6-d6cc-4995-8842-90d742711db2&quot;}}" title="Translations.Source"/>
          <p:cNvSpPr>
            <a:spLocks noGrp="1"/>
          </p:cNvSpPr>
          <p:nvPr>
            <p:ph type="body" sz="quarter" idx="49" hasCustomPrompt="1"/>
          </p:nvPr>
        </p:nvSpPr>
        <p:spPr>
          <a:xfrm>
            <a:off x="6889542" y="6084000"/>
            <a:ext cx="5920395" cy="183600"/>
          </a:xfrm>
        </p:spPr>
        <p:txBody>
          <a:bodyPr/>
          <a:lstStyle>
            <a:lvl1pPr marL="0" indent="0">
              <a:spcBef>
                <a:spcPts val="0"/>
              </a:spcBef>
              <a:buNone/>
              <a:defRPr sz="1200">
                <a:latin typeface="+mn-lt"/>
              </a:defRPr>
            </a:lvl1pPr>
            <a:lvl2pPr marL="0" indent="0">
              <a:spcBef>
                <a:spcPts val="0"/>
              </a:spcBef>
              <a:buNone/>
              <a:defRPr sz="900"/>
            </a:lvl2pPr>
            <a:lvl3pPr marL="0" indent="0">
              <a:spcBef>
                <a:spcPts val="0"/>
              </a:spcBef>
              <a:buNone/>
              <a:defRPr sz="900"/>
            </a:lvl3pPr>
            <a:lvl4pPr marL="0" indent="0">
              <a:spcBef>
                <a:spcPts val="0"/>
              </a:spcBef>
              <a:buNone/>
              <a:defRPr sz="900"/>
            </a:lvl4pPr>
            <a:lvl5pPr marL="0" indent="0">
              <a:spcBef>
                <a:spcPts val="0"/>
              </a:spcBef>
              <a:buNone/>
              <a:defRPr sz="900"/>
            </a:lvl5pPr>
          </a:lstStyle>
          <a:p>
            <a:pPr lvl="0"/>
            <a:r>
              <a:t>Source</a:t>
            </a:r>
          </a:p>
        </p:txBody>
      </p:sp>
      <p:sp>
        <p:nvSpPr>
          <p:cNvPr id="28" name="Slide Number Textbox" descr="{&#10;&quot;SkabelonDesign&quot;: {&#10;&quot;textualValue&quot;: &quot;&lt;key1/&gt;&quot;,&#10;&quot;bindingCollection&quot;: {&#10;&quot;key1&quot;: {&quot;SkabelonDesign&quot;:{&quot;type&quot;:&quot;Text&quot;,&quot;binding&quot;:&quot;Module.SlideNumber&quot;}}&#10;}&#10;}&#10;}">
            <a:extLst>
              <a:ext uri="{FF2B5EF4-FFF2-40B4-BE49-F238E27FC236}">
                <a16:creationId xmlns:a16="http://schemas.microsoft.com/office/drawing/2014/main" xmlns:p14="http://schemas.microsoft.com/office/powerpoint/2010/main" xmlns:a14="http://schemas.microsoft.com/office/drawing/2010/main" xmlns="" id="{1AE133D3-CA8E-475E-A6C1-A0208A499CC2}"/>
              </a:ext>
            </a:extLst>
          </p:cNvPr>
          <p:cNvSpPr txBox="1"/>
          <p:nvPr userDrawn="1"/>
        </p:nvSpPr>
        <p:spPr>
          <a:xfrm>
            <a:off x="12271535" y="6858002"/>
            <a:ext cx="548381" cy="384048"/>
          </a:xfrm>
          <a:prstGeom prst="rect">
            <a:avLst/>
          </a:prstGeom>
          <a:noFill/>
        </p:spPr>
        <p:txBody>
          <a:bodyPr wrap="square" lIns="0" tIns="0" rIns="0" bIns="0" rtlCol="0" anchor="b" anchorCtr="0">
            <a:noAutofit/>
          </a:bodyPr>
          <a:lstStyle/>
          <a:p>
            <a:pPr algn="r"/>
            <a:fld id="{8A23ABA4-7C5F-4A82-88F7-CAC0346A6918}" type="slidenum">
              <a:rPr lang="en-US" sz="900" smtClean="0">
                <a:solidFill>
                  <a:prstClr val="black"/>
                </a:solidFill>
                <a:latin typeface="Frutiger 45 Light"/>
              </a:rPr>
              <a:pPr algn="r"/>
              <a:t>‹#›</a:t>
            </a:fld>
            <a:endParaRPr lang="en-US" sz="900" dirty="0">
              <a:solidFill>
                <a:prstClr val="black"/>
              </a:solidFill>
              <a:latin typeface="Frutiger 45 Light"/>
            </a:endParaRPr>
          </a:p>
        </p:txBody>
      </p:sp>
      <p:pic>
        <p:nvPicPr>
          <p:cNvPr id="638392057" name="image" descr="{&quot;templafy&quot;:{&quot;id&quot;:&quot;bc2b7baa-3757-45d7-8dca-357a807f667f&quot;}}"/>
          <p:cNvPicPr>
            <a:picLocks noChangeAspect="1"/>
          </p:cNvPicPr>
          <p:nvPr/>
        </p:nvPicPr>
        <p:blipFill>
          <a:blip r:embed="rId7">
            <a:extLst/>
          </a:blip>
          <a:stretch>
            <a:fillRect/>
          </a:stretch>
        </p:blipFill>
        <p:spPr>
          <a:xfrm>
            <a:off x="561334" y="7002002"/>
            <a:ext cx="942754" cy="259200"/>
          </a:xfrm>
          <a:prstGeom prst="rect">
            <a:avLst/>
          </a:prstGeom>
        </p:spPr>
      </p:pic>
      <p:sp>
        <p:nvSpPr>
          <p:cNvPr id="16" name="text" descr="{&quot;templafy&quot;:{&quot;id&quot;:&quot;a0a94bda-1dfe-44ae-b55f-66e1b7b48b91&quot;}}" hidden="1" title="Translations.Draft"/>
          <p:cNvSpPr txBox="1"/>
          <p:nvPr userDrawn="1">
            <p:custDataLst>
              <p:tags r:id="rId5"/>
            </p:custDataLst>
          </p:nvPr>
        </p:nvSpPr>
        <p:spPr>
          <a:xfrm>
            <a:off x="560566" y="254000"/>
            <a:ext cx="1438652" cy="330199"/>
          </a:xfrm>
          <a:prstGeom prst="rect">
            <a:avLst/>
          </a:prstGeom>
          <a:noFill/>
        </p:spPr>
        <p:txBody>
          <a:bodyPr vert="horz" wrap="none" lIns="0" tIns="0" rIns="0" bIns="0" rtlCol="0" anchor="b">
            <a:noAutofit/>
          </a:bodyPr>
          <a:lstStyle/>
          <a:p>
            <a:pPr>
              <a:spcBef>
                <a:spcPct val="0"/>
              </a:spcBef>
            </a:pPr>
            <a:r>
              <a:rPr lang="en-US" sz="2800" b="1" dirty="0">
                <a:solidFill>
                  <a:srgbClr val="E60000"/>
                </a:solidFill>
                <a:latin typeface="Frutiger 45 Light"/>
              </a:rPr>
              <a:t>Draft</a:t>
            </a:r>
          </a:p>
        </p:txBody>
      </p:sp>
      <p:grpSp>
        <p:nvGrpSpPr>
          <p:cNvPr id="32" name="PXP_GRIDLINES" hidden="1"/>
          <p:cNvGrpSpPr/>
          <p:nvPr userDrawn="1"/>
        </p:nvGrpSpPr>
        <p:grpSpPr>
          <a:xfrm>
            <a:off x="-9139" y="0"/>
            <a:ext cx="13405407" cy="7543800"/>
            <a:chOff x="-13716" y="0"/>
            <a:chExt cx="10058818" cy="7543800"/>
          </a:xfrm>
        </p:grpSpPr>
        <p:cxnSp>
          <p:nvCxnSpPr>
            <p:cNvPr id="36" name="Straight Connector 35"/>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3" name="LAYOUT BODY" hidden="1"/>
          <p:cNvSpPr/>
          <p:nvPr userDrawn="1"/>
        </p:nvSpPr>
        <p:spPr>
          <a:xfrm>
            <a:off x="578130" y="3183736"/>
            <a:ext cx="5920395" cy="1176339"/>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300" dirty="0">
              <a:solidFill>
                <a:prstClr val="black"/>
              </a:solidFill>
            </a:endParaRPr>
          </a:p>
        </p:txBody>
      </p:sp>
    </p:spTree>
    <p:extLst>
      <p:ext uri="{BB962C8B-B14F-4D97-AF65-F5344CB8AC3E}">
        <p14:creationId xmlns:p14="http://schemas.microsoft.com/office/powerpoint/2010/main" val="74556121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Large 2x(1and2)">
    <p:spTree>
      <p:nvGrpSpPr>
        <p:cNvPr id="1" name=""/>
        <p:cNvGrpSpPr/>
        <p:nvPr/>
      </p:nvGrpSpPr>
      <p:grpSpPr>
        <a:xfrm>
          <a:off x="0" y="0"/>
          <a:ext cx="0" cy="0"/>
          <a:chOff x="0" y="0"/>
          <a:chExt cx="0" cy="0"/>
        </a:xfrm>
      </p:grpSpPr>
      <p:sp>
        <p:nvSpPr>
          <p:cNvPr id="26" name="text" descr="{&quot;templafy&quot;:{&quot;id&quot;:&quot;61bc3288-72d9-4707-a2c0-47ef8bc0aba2&quot;}}" title="Translations.PageHeading"/>
          <p:cNvSpPr>
            <a:spLocks noGrp="1"/>
          </p:cNvSpPr>
          <p:nvPr>
            <p:ph type="title" hasCustomPrompt="1"/>
            <p:custDataLst>
              <p:tags r:id="rId1"/>
            </p:custDataLst>
          </p:nvPr>
        </p:nvSpPr>
        <p:spPr>
          <a:xfrm>
            <a:off x="560572" y="3"/>
            <a:ext cx="12249783" cy="941832"/>
          </a:xfrm>
          <a:prstGeom prst="rect">
            <a:avLst/>
          </a:prstGeom>
        </p:spPr>
        <p:txBody>
          <a:bodyPr vert="horz" lIns="0" tIns="0" rIns="0" bIns="0" rtlCol="0" anchor="b" anchorCtr="0">
            <a:noAutofit/>
          </a:bodyPr>
          <a:lstStyle>
            <a:lvl1pPr>
              <a:lnSpc>
                <a:spcPct val="95000"/>
              </a:lnSpc>
              <a:defRPr lang="en-US" dirty="0">
                <a:latin typeface="+mn-lt"/>
              </a:defRPr>
            </a:lvl1pPr>
          </a:lstStyle>
          <a:p>
            <a:pPr lvl="0"/>
            <a:r>
              <a:t>&lt;&lt;Page heading&gt;&gt;</a:t>
            </a:r>
          </a:p>
        </p:txBody>
      </p:sp>
      <p:sp>
        <p:nvSpPr>
          <p:cNvPr id="36" name="text" descr="{&quot;templafy&quot;:{&quot;id&quot;:&quot;03dc6eb9-b91b-481d-bed9-fb089f50370a&quot;}}" title="Translations.MessageText"/>
          <p:cNvSpPr>
            <a:spLocks noGrp="1"/>
          </p:cNvSpPr>
          <p:nvPr>
            <p:ph type="body" sz="quarter" idx="32" hasCustomPrompt="1"/>
          </p:nvPr>
        </p:nvSpPr>
        <p:spPr>
          <a:xfrm>
            <a:off x="562763" y="1127126"/>
            <a:ext cx="12247585" cy="274319"/>
          </a:xfrm>
          <a:prstGeom prst="rect">
            <a:avLst/>
          </a:prstGeom>
        </p:spPr>
        <p:txBody>
          <a:bodyPr lIns="0" tIns="0" rIns="0" bIns="0">
            <a:noAutofit/>
          </a:bodyPr>
          <a:lstStyle>
            <a:lvl1pPr marL="8161" indent="0">
              <a:spcBef>
                <a:spcPts val="0"/>
              </a:spcBef>
              <a:buFontTx/>
              <a:buNone/>
              <a:defRPr sz="2200">
                <a:latin typeface="+mn-lt"/>
              </a:defRPr>
            </a:lvl1pPr>
          </a:lstStyle>
          <a:p>
            <a:pPr lvl="0"/>
            <a:r>
              <a:t>&lt;&lt;Message&gt;&gt;</a:t>
            </a:r>
          </a:p>
        </p:txBody>
      </p:sp>
      <p:sp>
        <p:nvSpPr>
          <p:cNvPr id="41" name="text" descr="{&quot;templafy&quot;:{&quot;id&quot;:&quot;f65c95fe-a6d6-49ff-bb14-b1dadf93224a&quot;}}" title="Translations.LayoutHeading"/>
          <p:cNvSpPr>
            <a:spLocks noGrp="1"/>
          </p:cNvSpPr>
          <p:nvPr>
            <p:ph type="body" idx="36" hasCustomPrompt="1"/>
            <p:custDataLst>
              <p:tags r:id="rId2"/>
            </p:custDataLst>
          </p:nvPr>
        </p:nvSpPr>
        <p:spPr>
          <a:xfrm>
            <a:off x="560572" y="1857604"/>
            <a:ext cx="5920395" cy="355601"/>
          </a:xfrm>
          <a:prstGeom prst="rect">
            <a:avLst/>
          </a:prstGeom>
          <a:noFill/>
        </p:spPr>
        <p:txBody>
          <a:bodyPr lIns="0" tIns="0" rIns="0" bIns="43502" anchor="t" anchorCtr="0">
            <a:noAutofit/>
          </a:bodyPr>
          <a:lstStyle>
            <a:lvl1pPr marL="0" indent="0">
              <a:spcBef>
                <a:spcPts val="952"/>
              </a:spcBef>
              <a:buFontTx/>
              <a:buNone/>
              <a:defRPr sz="1900" b="1" baseline="0">
                <a:solidFill>
                  <a:schemeClr val="tx1"/>
                </a:solidFill>
                <a:latin typeface="+mn-lt"/>
              </a:defRPr>
            </a:lvl1pPr>
            <a:lvl2pPr marL="598167" indent="0">
              <a:buNone/>
              <a:defRPr sz="2600" b="1"/>
            </a:lvl2pPr>
            <a:lvl3pPr marL="1196334" indent="0">
              <a:buNone/>
              <a:defRPr sz="2300" b="1"/>
            </a:lvl3pPr>
            <a:lvl4pPr marL="1794500" indent="0">
              <a:buNone/>
              <a:defRPr sz="2200" b="1"/>
            </a:lvl4pPr>
            <a:lvl5pPr marL="2392667" indent="0">
              <a:buNone/>
              <a:defRPr sz="2200" b="1"/>
            </a:lvl5pPr>
            <a:lvl6pPr marL="2990831" indent="0">
              <a:buNone/>
              <a:defRPr sz="2200" b="1"/>
            </a:lvl6pPr>
            <a:lvl7pPr marL="3588995" indent="0">
              <a:buNone/>
              <a:defRPr sz="2200" b="1"/>
            </a:lvl7pPr>
            <a:lvl8pPr marL="4187162" indent="0">
              <a:buNone/>
              <a:defRPr sz="2200" b="1"/>
            </a:lvl8pPr>
            <a:lvl9pPr marL="4785329" indent="0">
              <a:buNone/>
              <a:defRPr sz="2200" b="1"/>
            </a:lvl9pPr>
          </a:lstStyle>
          <a:p>
            <a:pPr lvl="0"/>
            <a:r>
              <a:t>Layout heading</a:t>
            </a:r>
          </a:p>
        </p:txBody>
      </p:sp>
      <p:sp>
        <p:nvSpPr>
          <p:cNvPr id="40" name="Content Placeholder 10"/>
          <p:cNvSpPr>
            <a:spLocks noGrp="1"/>
          </p:cNvSpPr>
          <p:nvPr>
            <p:ph sz="quarter" idx="37" hasCustomPrompt="1"/>
          </p:nvPr>
        </p:nvSpPr>
        <p:spPr>
          <a:xfrm>
            <a:off x="560572" y="2217602"/>
            <a:ext cx="5920395" cy="3856176"/>
          </a:xfrm>
          <a:prstGeom prst="rect">
            <a:avLst/>
          </a:prstGeom>
          <a:noFill/>
        </p:spPr>
        <p:txBody>
          <a:bodyPr vert="horz" lIns="0" tIns="0" rIns="0" bIns="0" rtlCol="0">
            <a:noAutofit/>
          </a:bodyPr>
          <a:lstStyle>
            <a:lvl1pPr marL="197028">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674521">
              <a:defRPr lang="en-US" dirty="0">
                <a:latin typeface="+mn-lt"/>
              </a:defRPr>
            </a:lvl3pPr>
          </a:lstStyle>
          <a:p>
            <a:pPr marL="0" lvl="0">
              <a:buSzPct val="75000"/>
              <a:buFont typeface="Wingdings 2" panose="05020102010507070707" pitchFamily="18" charset="2"/>
              <a:buChar char=""/>
            </a:pPr>
            <a:r>
              <a:rPr lang="en-US" dirty="0"/>
              <a:t>Click to add text</a:t>
            </a:r>
          </a:p>
          <a:p>
            <a:pPr marL="446058" lvl="1"/>
            <a:r>
              <a:rPr lang="en-US" dirty="0"/>
              <a:t>Second level</a:t>
            </a:r>
          </a:p>
          <a:p>
            <a:pPr marL="707160" lvl="2"/>
            <a:r>
              <a:rPr lang="en-US" dirty="0"/>
              <a:t>Third level</a:t>
            </a:r>
          </a:p>
        </p:txBody>
      </p:sp>
      <p:sp>
        <p:nvSpPr>
          <p:cNvPr id="27" name="text" descr="{&quot;templafy&quot;:{&quot;id&quot;:&quot;185f6bcd-6ca3-4948-bb9f-b310ac79b857&quot;}}" title="Translations.Source"/>
          <p:cNvSpPr>
            <a:spLocks noGrp="1"/>
          </p:cNvSpPr>
          <p:nvPr>
            <p:ph type="body" sz="quarter" idx="47" hasCustomPrompt="1"/>
          </p:nvPr>
        </p:nvSpPr>
        <p:spPr>
          <a:xfrm>
            <a:off x="560572" y="6084000"/>
            <a:ext cx="5920395" cy="183600"/>
          </a:xfrm>
        </p:spPr>
        <p:txBody>
          <a:bodyPr/>
          <a:lstStyle>
            <a:lvl1pPr marL="0" indent="0">
              <a:spcBef>
                <a:spcPts val="0"/>
              </a:spcBef>
              <a:buFontTx/>
              <a:buNone/>
              <a:defRPr sz="1200">
                <a:latin typeface="+mn-lt"/>
              </a:defRPr>
            </a:lvl1pPr>
            <a:lvl2pPr marL="0" indent="0">
              <a:spcBef>
                <a:spcPts val="0"/>
              </a:spcBef>
              <a:buFontTx/>
              <a:buNone/>
              <a:defRPr sz="900"/>
            </a:lvl2pPr>
            <a:lvl3pPr marL="0" indent="0">
              <a:spcBef>
                <a:spcPts val="0"/>
              </a:spcBef>
              <a:buFontTx/>
              <a:buNone/>
              <a:defRPr sz="900"/>
            </a:lvl3pPr>
            <a:lvl4pPr marL="0" indent="0">
              <a:spcBef>
                <a:spcPts val="0"/>
              </a:spcBef>
              <a:buFontTx/>
              <a:buNone/>
              <a:defRPr sz="900"/>
            </a:lvl4pPr>
            <a:lvl5pPr marL="0" indent="0">
              <a:spcBef>
                <a:spcPts val="0"/>
              </a:spcBef>
              <a:buFontTx/>
              <a:buNone/>
              <a:defRPr sz="900"/>
            </a:lvl5pPr>
          </a:lstStyle>
          <a:p>
            <a:pPr lvl="0"/>
            <a:r>
              <a:t>Source</a:t>
            </a:r>
          </a:p>
        </p:txBody>
      </p:sp>
      <p:sp>
        <p:nvSpPr>
          <p:cNvPr id="53" name="text" descr="{&quot;templafy&quot;:{&quot;id&quot;:&quot;9f9e504e-b852-46e0-b992-522b4f1d3748&quot;}}" title="Translations.LayoutHeading"/>
          <p:cNvSpPr>
            <a:spLocks noGrp="1"/>
          </p:cNvSpPr>
          <p:nvPr>
            <p:ph type="body" idx="16" hasCustomPrompt="1"/>
            <p:custDataLst>
              <p:tags r:id="rId3"/>
            </p:custDataLst>
          </p:nvPr>
        </p:nvSpPr>
        <p:spPr>
          <a:xfrm>
            <a:off x="6889542" y="1857604"/>
            <a:ext cx="5920395" cy="355601"/>
          </a:xfrm>
          <a:prstGeom prst="rect">
            <a:avLst/>
          </a:prstGeom>
          <a:noFill/>
        </p:spPr>
        <p:txBody>
          <a:bodyPr lIns="0" tIns="0" rIns="0" bIns="43502" anchor="t" anchorCtr="0">
            <a:noAutofit/>
          </a:bodyPr>
          <a:lstStyle>
            <a:lvl1pPr marL="0" indent="0">
              <a:spcBef>
                <a:spcPts val="952"/>
              </a:spcBef>
              <a:buFontTx/>
              <a:buNone/>
              <a:defRPr sz="1900" b="1" baseline="0">
                <a:solidFill>
                  <a:schemeClr val="tx1"/>
                </a:solidFill>
                <a:latin typeface="+mn-lt"/>
              </a:defRPr>
            </a:lvl1pPr>
            <a:lvl2pPr marL="598167" indent="0">
              <a:buNone/>
              <a:defRPr sz="2600" b="1"/>
            </a:lvl2pPr>
            <a:lvl3pPr marL="1196334" indent="0">
              <a:buNone/>
              <a:defRPr sz="2300" b="1"/>
            </a:lvl3pPr>
            <a:lvl4pPr marL="1794500" indent="0">
              <a:buNone/>
              <a:defRPr sz="2200" b="1"/>
            </a:lvl4pPr>
            <a:lvl5pPr marL="2392667" indent="0">
              <a:buNone/>
              <a:defRPr sz="2200" b="1"/>
            </a:lvl5pPr>
            <a:lvl6pPr marL="2990831" indent="0">
              <a:buNone/>
              <a:defRPr sz="2200" b="1"/>
            </a:lvl6pPr>
            <a:lvl7pPr marL="3588995" indent="0">
              <a:buNone/>
              <a:defRPr sz="2200" b="1"/>
            </a:lvl7pPr>
            <a:lvl8pPr marL="4187162" indent="0">
              <a:buNone/>
              <a:defRPr sz="2200" b="1"/>
            </a:lvl8pPr>
            <a:lvl9pPr marL="4785329" indent="0">
              <a:buNone/>
              <a:defRPr sz="2200" b="1"/>
            </a:lvl9pPr>
          </a:lstStyle>
          <a:p>
            <a:pPr lvl="0"/>
            <a:r>
              <a:t>Layout heading</a:t>
            </a:r>
          </a:p>
        </p:txBody>
      </p:sp>
      <p:sp>
        <p:nvSpPr>
          <p:cNvPr id="54" name="Content Placeholder 10"/>
          <p:cNvSpPr>
            <a:spLocks noGrp="1"/>
          </p:cNvSpPr>
          <p:nvPr>
            <p:ph sz="quarter" idx="19" hasCustomPrompt="1"/>
          </p:nvPr>
        </p:nvSpPr>
        <p:spPr>
          <a:xfrm>
            <a:off x="6889542" y="2217102"/>
            <a:ext cx="5920395" cy="1619999"/>
          </a:xfrm>
          <a:prstGeom prst="rect">
            <a:avLst/>
          </a:prstGeom>
          <a:noFill/>
        </p:spPr>
        <p:txBody>
          <a:bodyPr vert="horz" lIns="0" tIns="0" rIns="0" bIns="0" rtlCol="0">
            <a:noAutofit/>
          </a:bodyPr>
          <a:lstStyle>
            <a:lvl1pPr marL="197028">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674521">
              <a:defRPr lang="en-US" dirty="0">
                <a:latin typeface="+mn-lt"/>
              </a:defRPr>
            </a:lvl3pPr>
          </a:lstStyle>
          <a:p>
            <a:pPr marL="0" lvl="0">
              <a:buSzPct val="75000"/>
              <a:buFont typeface="Wingdings 2" panose="05020102010507070707" pitchFamily="18" charset="2"/>
              <a:buChar char=""/>
            </a:pPr>
            <a:r>
              <a:rPr lang="en-US" dirty="0"/>
              <a:t>Click to add text</a:t>
            </a:r>
          </a:p>
          <a:p>
            <a:pPr marL="446058" lvl="1"/>
            <a:r>
              <a:rPr lang="en-US" dirty="0"/>
              <a:t>Second level</a:t>
            </a:r>
          </a:p>
          <a:p>
            <a:pPr marL="707160" lvl="2"/>
            <a:r>
              <a:rPr lang="en-US" dirty="0"/>
              <a:t>Third level</a:t>
            </a:r>
          </a:p>
        </p:txBody>
      </p:sp>
      <p:sp>
        <p:nvSpPr>
          <p:cNvPr id="28" name="text" descr="{&quot;templafy&quot;:{&quot;id&quot;:&quot;013d3c4f-385f-49b1-b696-f8660d86a973&quot;}}" title="Translations.Source"/>
          <p:cNvSpPr>
            <a:spLocks noGrp="1"/>
          </p:cNvSpPr>
          <p:nvPr>
            <p:ph type="body" sz="quarter" idx="48" hasCustomPrompt="1"/>
          </p:nvPr>
        </p:nvSpPr>
        <p:spPr>
          <a:xfrm>
            <a:off x="6889542" y="3848400"/>
            <a:ext cx="5920395" cy="183600"/>
          </a:xfrm>
        </p:spPr>
        <p:txBody>
          <a:bodyPr/>
          <a:lstStyle>
            <a:lvl1pPr marL="0" indent="0">
              <a:spcBef>
                <a:spcPts val="0"/>
              </a:spcBef>
              <a:buNone/>
              <a:defRPr sz="1200">
                <a:latin typeface="+mn-lt"/>
              </a:defRPr>
            </a:lvl1pPr>
            <a:lvl2pPr marL="0" indent="0">
              <a:spcBef>
                <a:spcPts val="0"/>
              </a:spcBef>
              <a:buNone/>
              <a:defRPr sz="900"/>
            </a:lvl2pPr>
            <a:lvl3pPr marL="0" indent="0">
              <a:spcBef>
                <a:spcPts val="0"/>
              </a:spcBef>
              <a:buNone/>
              <a:defRPr sz="900"/>
            </a:lvl3pPr>
            <a:lvl4pPr marL="0" indent="0">
              <a:spcBef>
                <a:spcPts val="0"/>
              </a:spcBef>
              <a:buNone/>
              <a:defRPr sz="900"/>
            </a:lvl4pPr>
            <a:lvl5pPr marL="0" indent="0">
              <a:spcBef>
                <a:spcPts val="0"/>
              </a:spcBef>
              <a:buNone/>
              <a:defRPr sz="900"/>
            </a:lvl5pPr>
          </a:lstStyle>
          <a:p>
            <a:pPr lvl="0"/>
            <a:r>
              <a:t>Source</a:t>
            </a:r>
          </a:p>
        </p:txBody>
      </p:sp>
      <p:sp>
        <p:nvSpPr>
          <p:cNvPr id="55" name="text" descr="{&quot;templafy&quot;:{&quot;id&quot;:&quot;12ab424c-a4a6-4683-94df-8bb31baf914f&quot;}}" title="Translations.LayoutHeading"/>
          <p:cNvSpPr>
            <a:spLocks noGrp="1"/>
          </p:cNvSpPr>
          <p:nvPr>
            <p:ph type="body" idx="34" hasCustomPrompt="1"/>
            <p:custDataLst>
              <p:tags r:id="rId4"/>
            </p:custDataLst>
          </p:nvPr>
        </p:nvSpPr>
        <p:spPr>
          <a:xfrm>
            <a:off x="6889542" y="4093200"/>
            <a:ext cx="5920395" cy="357188"/>
          </a:xfrm>
          <a:prstGeom prst="rect">
            <a:avLst/>
          </a:prstGeom>
          <a:noFill/>
        </p:spPr>
        <p:txBody>
          <a:bodyPr lIns="0" tIns="0" rIns="0" bIns="43502" anchor="t" anchorCtr="0">
            <a:noAutofit/>
          </a:bodyPr>
          <a:lstStyle>
            <a:lvl1pPr marL="0" indent="0">
              <a:spcBef>
                <a:spcPts val="952"/>
              </a:spcBef>
              <a:buFontTx/>
              <a:buNone/>
              <a:defRPr sz="1900" b="1" baseline="0">
                <a:solidFill>
                  <a:schemeClr val="tx1"/>
                </a:solidFill>
                <a:latin typeface="+mn-lt"/>
              </a:defRPr>
            </a:lvl1pPr>
            <a:lvl2pPr marL="598167" indent="0">
              <a:buNone/>
              <a:defRPr sz="2600" b="1"/>
            </a:lvl2pPr>
            <a:lvl3pPr marL="1196334" indent="0">
              <a:buNone/>
              <a:defRPr sz="2300" b="1"/>
            </a:lvl3pPr>
            <a:lvl4pPr marL="1794500" indent="0">
              <a:buNone/>
              <a:defRPr sz="2200" b="1"/>
            </a:lvl4pPr>
            <a:lvl5pPr marL="2392667" indent="0">
              <a:buNone/>
              <a:defRPr sz="2200" b="1"/>
            </a:lvl5pPr>
            <a:lvl6pPr marL="2990831" indent="0">
              <a:buNone/>
              <a:defRPr sz="2200" b="1"/>
            </a:lvl6pPr>
            <a:lvl7pPr marL="3588995" indent="0">
              <a:buNone/>
              <a:defRPr sz="2200" b="1"/>
            </a:lvl7pPr>
            <a:lvl8pPr marL="4187162" indent="0">
              <a:buNone/>
              <a:defRPr sz="2200" b="1"/>
            </a:lvl8pPr>
            <a:lvl9pPr marL="4785329" indent="0">
              <a:buNone/>
              <a:defRPr sz="2200" b="1"/>
            </a:lvl9pPr>
          </a:lstStyle>
          <a:p>
            <a:pPr lvl="0"/>
            <a:r>
              <a:t>Layout heading</a:t>
            </a:r>
          </a:p>
        </p:txBody>
      </p:sp>
      <p:sp>
        <p:nvSpPr>
          <p:cNvPr id="56" name="Content Placeholder 10"/>
          <p:cNvSpPr>
            <a:spLocks noGrp="1"/>
          </p:cNvSpPr>
          <p:nvPr>
            <p:ph sz="quarter" idx="35" hasCustomPrompt="1"/>
          </p:nvPr>
        </p:nvSpPr>
        <p:spPr>
          <a:xfrm>
            <a:off x="6889542" y="4452939"/>
            <a:ext cx="5920395" cy="1620837"/>
          </a:xfrm>
          <a:prstGeom prst="rect">
            <a:avLst/>
          </a:prstGeom>
          <a:noFill/>
        </p:spPr>
        <p:txBody>
          <a:bodyPr vert="horz" lIns="0" tIns="0" rIns="0" bIns="0" rtlCol="0">
            <a:noAutofit/>
          </a:bodyPr>
          <a:lstStyle>
            <a:lvl1pPr marL="197028">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674521">
              <a:defRPr lang="en-US" dirty="0">
                <a:latin typeface="+mn-lt"/>
              </a:defRPr>
            </a:lvl3pPr>
          </a:lstStyle>
          <a:p>
            <a:pPr marL="0" lvl="0">
              <a:buSzPct val="75000"/>
              <a:buFont typeface="Wingdings 2" panose="05020102010507070707" pitchFamily="18" charset="2"/>
              <a:buChar char=""/>
            </a:pPr>
            <a:r>
              <a:rPr lang="en-US" dirty="0"/>
              <a:t>Click to add text</a:t>
            </a:r>
          </a:p>
          <a:p>
            <a:pPr marL="446058" lvl="1"/>
            <a:r>
              <a:rPr lang="en-US" dirty="0"/>
              <a:t>Second level</a:t>
            </a:r>
          </a:p>
          <a:p>
            <a:pPr marL="707160" lvl="2"/>
            <a:r>
              <a:rPr lang="en-US" dirty="0"/>
              <a:t>Third level</a:t>
            </a:r>
          </a:p>
        </p:txBody>
      </p:sp>
      <p:sp>
        <p:nvSpPr>
          <p:cNvPr id="30" name="text" descr="{&quot;templafy&quot;:{&quot;id&quot;:&quot;e101fbad-853d-4379-8ba6-f7ca2394e320&quot;}}" title="Translations.Source"/>
          <p:cNvSpPr>
            <a:spLocks noGrp="1"/>
          </p:cNvSpPr>
          <p:nvPr>
            <p:ph type="body" sz="quarter" idx="49" hasCustomPrompt="1"/>
          </p:nvPr>
        </p:nvSpPr>
        <p:spPr>
          <a:xfrm>
            <a:off x="6889542" y="6084000"/>
            <a:ext cx="5920395" cy="183600"/>
          </a:xfrm>
        </p:spPr>
        <p:txBody>
          <a:bodyPr/>
          <a:lstStyle>
            <a:lvl1pPr marL="0" indent="0">
              <a:spcBef>
                <a:spcPts val="0"/>
              </a:spcBef>
              <a:buNone/>
              <a:defRPr sz="1200">
                <a:latin typeface="+mn-lt"/>
              </a:defRPr>
            </a:lvl1pPr>
            <a:lvl2pPr marL="0" indent="0">
              <a:spcBef>
                <a:spcPts val="0"/>
              </a:spcBef>
              <a:buNone/>
              <a:defRPr sz="900"/>
            </a:lvl2pPr>
            <a:lvl3pPr marL="0" indent="0">
              <a:spcBef>
                <a:spcPts val="0"/>
              </a:spcBef>
              <a:buNone/>
              <a:defRPr sz="900"/>
            </a:lvl3pPr>
            <a:lvl4pPr marL="0" indent="0">
              <a:spcBef>
                <a:spcPts val="0"/>
              </a:spcBef>
              <a:buNone/>
              <a:defRPr sz="900"/>
            </a:lvl4pPr>
            <a:lvl5pPr marL="0" indent="0">
              <a:spcBef>
                <a:spcPts val="0"/>
              </a:spcBef>
              <a:buNone/>
              <a:defRPr sz="900"/>
            </a:lvl5pPr>
          </a:lstStyle>
          <a:p>
            <a:pPr lvl="0"/>
            <a:r>
              <a:t>Source</a:t>
            </a:r>
          </a:p>
        </p:txBody>
      </p:sp>
      <p:sp>
        <p:nvSpPr>
          <p:cNvPr id="24"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2271535" y="6858002"/>
            <a:ext cx="548381" cy="384048"/>
          </a:xfrm>
          <a:prstGeom prst="rect">
            <a:avLst/>
          </a:prstGeom>
          <a:noFill/>
        </p:spPr>
        <p:txBody>
          <a:bodyPr wrap="square" lIns="0" tIns="0" rIns="0" bIns="0" rtlCol="0" anchor="b" anchorCtr="0">
            <a:noAutofit/>
          </a:bodyPr>
          <a:lstStyle/>
          <a:p>
            <a:pPr algn="r"/>
            <a:fld id="{8A23ABA4-7C5F-4A82-88F7-CAC0346A6918}" type="slidenum">
              <a:rPr lang="en-US" sz="900" smtClean="0">
                <a:solidFill>
                  <a:prstClr val="black"/>
                </a:solidFill>
                <a:latin typeface="Frutiger 45 Light"/>
              </a:rPr>
              <a:pPr algn="r"/>
              <a:t>‹#›</a:t>
            </a:fld>
            <a:endParaRPr lang="en-US" sz="900" dirty="0">
              <a:solidFill>
                <a:prstClr val="black"/>
              </a:solidFill>
              <a:latin typeface="Frutiger 45 Light"/>
            </a:endParaRPr>
          </a:p>
        </p:txBody>
      </p:sp>
      <p:pic>
        <p:nvPicPr>
          <p:cNvPr id="1114723028" name="image" descr="{&quot;templafy&quot;:{&quot;id&quot;:&quot;b736d4a9-b03d-4dbe-8acf-2f77ae197d3f&quot;}}"/>
          <p:cNvPicPr>
            <a:picLocks noChangeAspect="1"/>
          </p:cNvPicPr>
          <p:nvPr/>
        </p:nvPicPr>
        <p:blipFill>
          <a:blip r:embed="rId7">
            <a:extLst/>
          </a:blip>
          <a:stretch>
            <a:fillRect/>
          </a:stretch>
        </p:blipFill>
        <p:spPr>
          <a:xfrm>
            <a:off x="561334" y="7002002"/>
            <a:ext cx="942754" cy="259200"/>
          </a:xfrm>
          <a:prstGeom prst="rect">
            <a:avLst/>
          </a:prstGeom>
        </p:spPr>
      </p:pic>
      <p:sp>
        <p:nvSpPr>
          <p:cNvPr id="17" name="text" descr="{&quot;templafy&quot;:{&quot;id&quot;:&quot;3d975824-5a1b-4c9d-b9b7-db473ed23073&quot;}}" hidden="1" title="Translations.Draft"/>
          <p:cNvSpPr txBox="1"/>
          <p:nvPr userDrawn="1">
            <p:custDataLst>
              <p:tags r:id="rId5"/>
            </p:custDataLst>
          </p:nvPr>
        </p:nvSpPr>
        <p:spPr>
          <a:xfrm>
            <a:off x="560566" y="254000"/>
            <a:ext cx="1438652" cy="330199"/>
          </a:xfrm>
          <a:prstGeom prst="rect">
            <a:avLst/>
          </a:prstGeom>
          <a:noFill/>
        </p:spPr>
        <p:txBody>
          <a:bodyPr vert="horz" wrap="none" lIns="0" tIns="0" rIns="0" bIns="0" rtlCol="0" anchor="b">
            <a:noAutofit/>
          </a:bodyPr>
          <a:lstStyle/>
          <a:p>
            <a:pPr>
              <a:spcBef>
                <a:spcPct val="0"/>
              </a:spcBef>
            </a:pPr>
            <a:r>
              <a:rPr lang="en-US" sz="2800" b="1" dirty="0">
                <a:solidFill>
                  <a:srgbClr val="E60000"/>
                </a:solidFill>
                <a:latin typeface="Frutiger 45 Light"/>
              </a:rPr>
              <a:t>Draft</a:t>
            </a:r>
          </a:p>
        </p:txBody>
      </p:sp>
      <p:grpSp>
        <p:nvGrpSpPr>
          <p:cNvPr id="33" name="PXP_GRIDLINES" hidden="1"/>
          <p:cNvGrpSpPr/>
          <p:nvPr userDrawn="1"/>
        </p:nvGrpSpPr>
        <p:grpSpPr>
          <a:xfrm>
            <a:off x="-9139" y="0"/>
            <a:ext cx="13405407" cy="7543800"/>
            <a:chOff x="-13716" y="0"/>
            <a:chExt cx="10058818" cy="7543800"/>
          </a:xfrm>
        </p:grpSpPr>
        <p:cxnSp>
          <p:nvCxnSpPr>
            <p:cNvPr id="34" name="Straight Connector 33"/>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3" name="LAYOUT BODY"/>
          <p:cNvSpPr/>
          <p:nvPr userDrawn="1"/>
        </p:nvSpPr>
        <p:spPr>
          <a:xfrm>
            <a:off x="578130" y="4891658"/>
            <a:ext cx="5920395" cy="1176339"/>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300" dirty="0">
              <a:solidFill>
                <a:prstClr val="black"/>
              </a:solidFill>
            </a:endParaRPr>
          </a:p>
        </p:txBody>
      </p:sp>
    </p:spTree>
    <p:extLst>
      <p:ext uri="{BB962C8B-B14F-4D97-AF65-F5344CB8AC3E}">
        <p14:creationId xmlns:p14="http://schemas.microsoft.com/office/powerpoint/2010/main" val="181498538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matchingName="Disclaimer Page" preserve="1" userDrawn="1">
  <p:cSld name="Disclaimer Page">
    <p:spTree>
      <p:nvGrpSpPr>
        <p:cNvPr id="1" name=""/>
        <p:cNvGrpSpPr/>
        <p:nvPr/>
      </p:nvGrpSpPr>
      <p:grpSpPr>
        <a:xfrm>
          <a:off x="0" y="0"/>
          <a:ext cx="0" cy="0"/>
          <a:chOff x="0" y="0"/>
          <a:chExt cx="0" cy="0"/>
        </a:xfrm>
      </p:grpSpPr>
      <p:sp>
        <p:nvSpPr>
          <p:cNvPr id="17"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2271535" y="6858002"/>
            <a:ext cx="548381" cy="384048"/>
          </a:xfrm>
          <a:prstGeom prst="rect">
            <a:avLst/>
          </a:prstGeom>
          <a:noFill/>
        </p:spPr>
        <p:txBody>
          <a:bodyPr wrap="square" lIns="0" tIns="0" rIns="0" bIns="0" rtlCol="0" anchor="b" anchorCtr="0">
            <a:noAutofit/>
          </a:bodyPr>
          <a:lstStyle/>
          <a:p>
            <a:pPr algn="r"/>
            <a:fld id="{8A23ABA4-7C5F-4A82-88F7-CAC0346A6918}" type="slidenum">
              <a:rPr lang="en-US" sz="900" smtClean="0">
                <a:solidFill>
                  <a:prstClr val="black"/>
                </a:solidFill>
                <a:latin typeface="Frutiger 45 Light"/>
              </a:rPr>
              <a:pPr algn="r"/>
              <a:t>‹#›</a:t>
            </a:fld>
            <a:endParaRPr lang="en-US" sz="900" dirty="0">
              <a:solidFill>
                <a:prstClr val="black"/>
              </a:solidFill>
              <a:latin typeface="Frutiger 45 Light"/>
            </a:endParaRPr>
          </a:p>
        </p:txBody>
      </p:sp>
      <p:pic>
        <p:nvPicPr>
          <p:cNvPr id="1731591966" name="image" descr="{&quot;templafy&quot;:{&quot;id&quot;:&quot;88828cd5-5e96-427d-a847-f8d98bef4357&quot;}}"/>
          <p:cNvPicPr>
            <a:picLocks noChangeAspect="1"/>
          </p:cNvPicPr>
          <p:nvPr/>
        </p:nvPicPr>
        <p:blipFill>
          <a:blip r:embed="rId3">
            <a:extLst/>
          </a:blip>
          <a:stretch>
            <a:fillRect/>
          </a:stretch>
        </p:blipFill>
        <p:spPr>
          <a:xfrm>
            <a:off x="561334" y="7002002"/>
            <a:ext cx="942754" cy="259200"/>
          </a:xfrm>
          <a:prstGeom prst="rect">
            <a:avLst/>
          </a:prstGeom>
        </p:spPr>
      </p:pic>
      <p:sp>
        <p:nvSpPr>
          <p:cNvPr id="10" name="text" descr="{&quot;templafy&quot;:{&quot;id&quot;:&quot;301d8c47-b7d4-4b17-8eba-2481aafd2408&quot;}}" title="UserProfile.Language.DisclaimerFax"/>
          <p:cNvSpPr/>
          <p:nvPr userDrawn="1"/>
        </p:nvSpPr>
        <p:spPr>
          <a:xfrm>
            <a:off x="562773" y="1858964"/>
            <a:ext cx="12257145" cy="421560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spcBef>
                <a:spcPts val="1191"/>
              </a:spcBef>
            </a:pPr>
            <a:endParaRPr lang="en-US" sz="1000" dirty="0">
              <a:solidFill>
                <a:prstClr val="black"/>
              </a:solidFill>
            </a:endParaRPr>
          </a:p>
        </p:txBody>
      </p:sp>
      <p:sp>
        <p:nvSpPr>
          <p:cNvPr id="6" name="text" descr="{&quot;templafy&quot;:{&quot;id&quot;:&quot;c1308e2b-ce65-4bd1-ba4c-12a670a2797e&quot;}}" hidden="1" title="Translations.Draft"/>
          <p:cNvSpPr txBox="1"/>
          <p:nvPr userDrawn="1">
            <p:custDataLst>
              <p:tags r:id="rId1"/>
            </p:custDataLst>
          </p:nvPr>
        </p:nvSpPr>
        <p:spPr>
          <a:xfrm>
            <a:off x="560566" y="254000"/>
            <a:ext cx="1438652" cy="330199"/>
          </a:xfrm>
          <a:prstGeom prst="rect">
            <a:avLst/>
          </a:prstGeom>
          <a:noFill/>
        </p:spPr>
        <p:txBody>
          <a:bodyPr vert="horz" wrap="none" lIns="0" tIns="0" rIns="0" bIns="0" rtlCol="0" anchor="b">
            <a:noAutofit/>
          </a:bodyPr>
          <a:lstStyle/>
          <a:p>
            <a:pPr>
              <a:spcBef>
                <a:spcPct val="0"/>
              </a:spcBef>
            </a:pPr>
            <a:r>
              <a:rPr lang="en-US" sz="2800" b="1" dirty="0">
                <a:solidFill>
                  <a:srgbClr val="E60000"/>
                </a:solidFill>
                <a:latin typeface="Frutiger 45 Light"/>
              </a:rPr>
              <a:t>Draft</a:t>
            </a:r>
          </a:p>
        </p:txBody>
      </p:sp>
      <p:grpSp>
        <p:nvGrpSpPr>
          <p:cNvPr id="21" name="PXP_GRIDLINES" hidden="1"/>
          <p:cNvGrpSpPr/>
          <p:nvPr userDrawn="1"/>
        </p:nvGrpSpPr>
        <p:grpSpPr>
          <a:xfrm>
            <a:off x="-9139" y="0"/>
            <a:ext cx="13405407" cy="7543800"/>
            <a:chOff x="-13716" y="0"/>
            <a:chExt cx="10058818" cy="7543800"/>
          </a:xfrm>
        </p:grpSpPr>
        <p:cxnSp>
          <p:nvCxnSpPr>
            <p:cNvPr id="22" name="Straight Connector 21"/>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54624255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act Page">
    <p:spTree>
      <p:nvGrpSpPr>
        <p:cNvPr id="1" name=""/>
        <p:cNvGrpSpPr/>
        <p:nvPr/>
      </p:nvGrpSpPr>
      <p:grpSpPr>
        <a:xfrm>
          <a:off x="0" y="0"/>
          <a:ext cx="0" cy="0"/>
          <a:chOff x="0" y="0"/>
          <a:chExt cx="0" cy="0"/>
        </a:xfrm>
      </p:grpSpPr>
      <p:sp>
        <p:nvSpPr>
          <p:cNvPr id="19"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2271535" y="6858002"/>
            <a:ext cx="548381" cy="384048"/>
          </a:xfrm>
          <a:prstGeom prst="rect">
            <a:avLst/>
          </a:prstGeom>
          <a:noFill/>
        </p:spPr>
        <p:txBody>
          <a:bodyPr wrap="square" lIns="0" tIns="0" rIns="0" bIns="0" rtlCol="0" anchor="b" anchorCtr="0">
            <a:noAutofit/>
          </a:bodyPr>
          <a:lstStyle/>
          <a:p>
            <a:pPr algn="r"/>
            <a:fld id="{8A23ABA4-7C5F-4A82-88F7-CAC0346A6918}" type="slidenum">
              <a:rPr lang="en-US" sz="900" smtClean="0">
                <a:solidFill>
                  <a:prstClr val="black"/>
                </a:solidFill>
                <a:latin typeface="Frutiger 45 Light"/>
              </a:rPr>
              <a:pPr algn="r"/>
              <a:t>‹#›</a:t>
            </a:fld>
            <a:endParaRPr lang="en-US" sz="900" dirty="0">
              <a:solidFill>
                <a:prstClr val="black"/>
              </a:solidFill>
              <a:latin typeface="Frutiger 45 Light"/>
            </a:endParaRPr>
          </a:p>
        </p:txBody>
      </p:sp>
      <p:sp>
        <p:nvSpPr>
          <p:cNvPr id="3" name="text" descr="{&quot;templafy&quot;:{&quot;id&quot;:&quot;3a758b9c-114b-4d40-8ca7-7106ba87d9d4&quot;}}" title="Translations.ContactInformation"/>
          <p:cNvSpPr txBox="1"/>
          <p:nvPr userDrawn="1"/>
        </p:nvSpPr>
        <p:spPr>
          <a:xfrm>
            <a:off x="562766" y="0"/>
            <a:ext cx="12247582" cy="942976"/>
          </a:xfrm>
          <a:prstGeom prst="rect">
            <a:avLst/>
          </a:prstGeom>
          <a:noFill/>
        </p:spPr>
        <p:txBody>
          <a:bodyPr wrap="square" lIns="0" tIns="0" rIns="0" bIns="0" rtlCol="0" anchor="b" anchorCtr="0">
            <a:noAutofit/>
          </a:bodyPr>
          <a:lstStyle/>
          <a:p>
            <a:pPr>
              <a:lnSpc>
                <a:spcPct val="95000"/>
              </a:lnSpc>
              <a:spcBef>
                <a:spcPts val="0"/>
              </a:spcBef>
            </a:pPr>
            <a:r>
              <a:rPr lang="en-US" sz="3400" dirty="0">
                <a:solidFill>
                  <a:prstClr val="black"/>
                </a:solidFill>
                <a:latin typeface="Frutiger 45 Light"/>
              </a:rPr>
              <a:t>Contact information</a:t>
            </a:r>
          </a:p>
        </p:txBody>
      </p:sp>
      <p:pic>
        <p:nvPicPr>
          <p:cNvPr id="1581126190" name="image" descr="{&quot;templafy&quot;:{&quot;id&quot;:&quot;226b15de-7e08-4412-a874-0a44205b63e3&quot;}}"/>
          <p:cNvPicPr>
            <a:picLocks noChangeAspect="1"/>
          </p:cNvPicPr>
          <p:nvPr/>
        </p:nvPicPr>
        <p:blipFill>
          <a:blip r:embed="rId3">
            <a:extLst/>
          </a:blip>
          <a:stretch>
            <a:fillRect/>
          </a:stretch>
        </p:blipFill>
        <p:spPr>
          <a:xfrm>
            <a:off x="561334" y="7002002"/>
            <a:ext cx="942754" cy="259200"/>
          </a:xfrm>
          <a:prstGeom prst="rect">
            <a:avLst/>
          </a:prstGeom>
        </p:spPr>
      </p:pic>
      <p:sp>
        <p:nvSpPr>
          <p:cNvPr id="8" name="text" descr="{&quot;templafy&quot;:{&quot;id&quot;:&quot;0440cc70-d6e8-4c1e-90d5-3b2ff57fa2bf&quot;}}" title="UserProfile.Language.Web"/>
          <p:cNvSpPr/>
          <p:nvPr userDrawn="1"/>
        </p:nvSpPr>
        <p:spPr>
          <a:xfrm>
            <a:off x="563796" y="6109199"/>
            <a:ext cx="8633323" cy="228601"/>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nchorCtr="0"/>
          <a:lstStyle/>
          <a:p>
            <a:pPr>
              <a:spcBef>
                <a:spcPts val="0"/>
              </a:spcBef>
            </a:pPr>
            <a:r>
              <a:rPr lang="en-US" sz="1300" dirty="0">
                <a:solidFill>
                  <a:prstClr val="black"/>
                </a:solidFill>
              </a:rPr>
              <a:t>www.ubs.com</a:t>
            </a:r>
          </a:p>
        </p:txBody>
      </p:sp>
      <p:sp>
        <p:nvSpPr>
          <p:cNvPr id="9" name="text" descr="{&quot;templafy&quot;:{&quot;id&quot;:&quot;5b4a4d18-81c8-47e5-a347-618a05ab808b&quot;}}" title="UserProfile.Language.CompanyName"/>
          <p:cNvSpPr/>
          <p:nvPr userDrawn="1"/>
        </p:nvSpPr>
        <p:spPr>
          <a:xfrm>
            <a:off x="562773" y="5025601"/>
            <a:ext cx="8633323" cy="18000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spcBef>
                <a:spcPts val="0"/>
              </a:spcBef>
            </a:pPr>
            <a:r>
              <a:rPr lang="en-US" sz="1300" b="1" dirty="0">
                <a:solidFill>
                  <a:prstClr val="black"/>
                </a:solidFill>
              </a:rPr>
              <a:t>UBS Switzerland AG</a:t>
            </a:r>
          </a:p>
        </p:txBody>
      </p:sp>
      <p:sp>
        <p:nvSpPr>
          <p:cNvPr id="10" name="text" descr="{&quot;templafy&quot;:{&quot;id&quot;:&quot;d207eace-bfba-42ad-b132-c2314cdadb54&quot;}}" title="UserProfile.Language.FullAddressLine"/>
          <p:cNvSpPr/>
          <p:nvPr userDrawn="1"/>
        </p:nvSpPr>
        <p:spPr>
          <a:xfrm>
            <a:off x="562771" y="5198399"/>
            <a:ext cx="8633323" cy="532509"/>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spcBef>
                <a:spcPts val="0"/>
              </a:spcBef>
            </a:pPr>
            <a:r>
              <a:rPr lang="en-US" sz="1300" dirty="0">
                <a:solidFill>
                  <a:prstClr val="black"/>
                </a:solidFill>
              </a:rPr>
              <a:t>Postfach 134
8049 Zürich</a:t>
            </a:r>
          </a:p>
        </p:txBody>
      </p:sp>
      <p:sp>
        <p:nvSpPr>
          <p:cNvPr id="11" name="text" descr="{&quot;templafy&quot;:{&quot;id&quot;:&quot;51a97686-d9f8-4761-982d-516f1acb2b37&quot;}}" title="UserProfile.Language.ReceptionPhone"/>
          <p:cNvSpPr/>
          <p:nvPr userDrawn="1"/>
        </p:nvSpPr>
        <p:spPr>
          <a:xfrm>
            <a:off x="562770" y="5871601"/>
            <a:ext cx="8633323" cy="23760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spcBef>
                <a:spcPts val="0"/>
              </a:spcBef>
            </a:pPr>
            <a:r>
              <a:rPr lang="en-US" sz="1300" dirty="0">
                <a:solidFill>
                  <a:prstClr val="black"/>
                </a:solidFill>
              </a:rPr>
              <a:t>+41-44-344 34 34</a:t>
            </a:r>
          </a:p>
        </p:txBody>
      </p:sp>
      <p:sp>
        <p:nvSpPr>
          <p:cNvPr id="12" name="text" descr="{&quot;templafy&quot;:{&quot;id&quot;:&quot;8ef0f9d0-8f62-4c19-8fcc-c30b2a8df82f&quot;}}" title="UserProfile.Language.Endorsement"/>
          <p:cNvSpPr/>
          <p:nvPr userDrawn="1"/>
        </p:nvSpPr>
        <p:spPr>
          <a:xfrm>
            <a:off x="563796" y="6422442"/>
            <a:ext cx="8633323" cy="228601"/>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spcBef>
                <a:spcPts val="0"/>
              </a:spcBef>
            </a:pPr>
            <a:endParaRPr lang="en-US" sz="1000" dirty="0">
              <a:solidFill>
                <a:prstClr val="black"/>
              </a:solidFill>
            </a:endParaRPr>
          </a:p>
        </p:txBody>
      </p:sp>
      <p:sp>
        <p:nvSpPr>
          <p:cNvPr id="13" name="text" descr="{&quot;templafy&quot;:{&quot;id&quot;:&quot;4af165cb-1a55-47f2-949d-b1c564e77ea2&quot;}}" hidden="1" title="Translations.Draft"/>
          <p:cNvSpPr txBox="1"/>
          <p:nvPr userDrawn="1">
            <p:custDataLst>
              <p:tags r:id="rId1"/>
            </p:custDataLst>
          </p:nvPr>
        </p:nvSpPr>
        <p:spPr>
          <a:xfrm>
            <a:off x="560566" y="254000"/>
            <a:ext cx="1438652" cy="330199"/>
          </a:xfrm>
          <a:prstGeom prst="rect">
            <a:avLst/>
          </a:prstGeom>
          <a:noFill/>
        </p:spPr>
        <p:txBody>
          <a:bodyPr vert="horz" wrap="none" lIns="0" tIns="0" rIns="0" bIns="0" rtlCol="0" anchor="b">
            <a:noAutofit/>
          </a:bodyPr>
          <a:lstStyle/>
          <a:p>
            <a:pPr>
              <a:spcBef>
                <a:spcPct val="0"/>
              </a:spcBef>
            </a:pPr>
            <a:r>
              <a:rPr lang="en-US" sz="2800" b="1" dirty="0">
                <a:solidFill>
                  <a:srgbClr val="E60000"/>
                </a:solidFill>
                <a:latin typeface="Frutiger 45 Light"/>
              </a:rPr>
              <a:t>Draft</a:t>
            </a:r>
          </a:p>
        </p:txBody>
      </p:sp>
      <p:grpSp>
        <p:nvGrpSpPr>
          <p:cNvPr id="26" name="PXP_GRIDLINES" hidden="1"/>
          <p:cNvGrpSpPr/>
          <p:nvPr userDrawn="1"/>
        </p:nvGrpSpPr>
        <p:grpSpPr>
          <a:xfrm>
            <a:off x="-9139" y="0"/>
            <a:ext cx="13405407" cy="7543800"/>
            <a:chOff x="-13716" y="0"/>
            <a:chExt cx="10058818" cy="7543800"/>
          </a:xfrm>
        </p:grpSpPr>
        <p:cxnSp>
          <p:nvCxnSpPr>
            <p:cNvPr id="27" name="Straight Connector 26"/>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7551635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P TOC - do not use">
    <p:spTree>
      <p:nvGrpSpPr>
        <p:cNvPr id="1" name=""/>
        <p:cNvGrpSpPr/>
        <p:nvPr/>
      </p:nvGrpSpPr>
      <p:grpSpPr>
        <a:xfrm>
          <a:off x="0" y="0"/>
          <a:ext cx="0" cy="0"/>
          <a:chOff x="0" y="0"/>
          <a:chExt cx="0" cy="0"/>
        </a:xfrm>
      </p:grpSpPr>
      <p:grpSp>
        <p:nvGrpSpPr>
          <p:cNvPr id="29" name="SP Agenda Section" hidden="1"/>
          <p:cNvGrpSpPr/>
          <p:nvPr userDrawn="1"/>
        </p:nvGrpSpPr>
        <p:grpSpPr>
          <a:xfrm>
            <a:off x="561335" y="1746001"/>
            <a:ext cx="12387753" cy="406265"/>
            <a:chOff x="1797664" y="2085631"/>
            <a:chExt cx="8657274" cy="369332"/>
          </a:xfrm>
        </p:grpSpPr>
        <p:sp>
          <p:nvSpPr>
            <p:cNvPr id="30" name="Textbox" hidden="1"/>
            <p:cNvSpPr txBox="1">
              <a:spLocks/>
            </p:cNvSpPr>
            <p:nvPr userDrawn="1"/>
          </p:nvSpPr>
          <p:spPr>
            <a:xfrm>
              <a:off x="3142381" y="2085631"/>
              <a:ext cx="6818623" cy="369332"/>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ctr">
              <a:noAutofit/>
            </a:bodyPr>
            <a:lstStyle/>
            <a:p>
              <a:pPr defTabSz="9162971">
                <a:tabLst>
                  <a:tab pos="9337502" algn="l"/>
                </a:tabLst>
              </a:pPr>
              <a:r>
                <a:rPr lang="en-US" altLang="zh-CN" sz="1900" b="1" kern="0" dirty="0" smtClean="0">
                  <a:solidFill>
                    <a:prstClr val="black"/>
                  </a:solidFill>
                  <a:latin typeface="Frutiger 45 Light"/>
                </a:rPr>
                <a:t>&lt;TEXT&gt;</a:t>
              </a:r>
              <a:r>
                <a:rPr lang="zh-CN" altLang="en-US" sz="1900" b="1" u="sng" kern="0" dirty="0" smtClean="0">
                  <a:solidFill>
                    <a:prstClr val="black"/>
                  </a:solidFill>
                  <a:latin typeface="Frutiger 45 Light"/>
                </a:rPr>
                <a:t>                                                                                                                        </a:t>
              </a:r>
              <a:endParaRPr lang="zh-CN" altLang="en-US" sz="1900" b="1" u="sng" kern="0" dirty="0">
                <a:solidFill>
                  <a:prstClr val="black"/>
                </a:solidFill>
                <a:latin typeface="Frutiger 45 Light"/>
              </a:endParaRPr>
            </a:p>
          </p:txBody>
        </p:sp>
        <p:sp>
          <p:nvSpPr>
            <p:cNvPr id="31" name="Textbox" descr="{&quot;templafy&quot;:{&quot;id&quot;:&quot;671803d8-f121-4edf-a0c8-74d51a395f2d&quot;}}" hidden="1" title="Translations.SectionN"/>
            <p:cNvSpPr txBox="1">
              <a:spLocks/>
            </p:cNvSpPr>
            <p:nvPr userDrawn="1"/>
          </p:nvSpPr>
          <p:spPr>
            <a:xfrm>
              <a:off x="1797664" y="2085631"/>
              <a:ext cx="823126" cy="369332"/>
            </a:xfrm>
            <a:prstGeom prst="rect">
              <a:avLst/>
            </a:prstGeom>
            <a:noFill/>
          </p:spPr>
          <p:txBody>
            <a:bodyPr wrap="none" lIns="0" rIns="0" rtlCol="0" anchor="ctr">
              <a:noAutofit/>
            </a:bodyPr>
            <a:lstStyle/>
            <a:p>
              <a:r>
                <a:rPr lang="zh-CN" altLang="en-US" sz="1900" kern="0" dirty="0">
                  <a:solidFill>
                    <a:prstClr val="black"/>
                  </a:solidFill>
                  <a:latin typeface="Frutiger 45 Light"/>
                </a:rPr>
                <a:t>Section &lt;N&gt;</a:t>
              </a:r>
            </a:p>
          </p:txBody>
        </p:sp>
        <p:sp>
          <p:nvSpPr>
            <p:cNvPr id="32" name="Textbox" hidden="1"/>
            <p:cNvSpPr txBox="1">
              <a:spLocks/>
            </p:cNvSpPr>
            <p:nvPr userDrawn="1"/>
          </p:nvSpPr>
          <p:spPr>
            <a:xfrm>
              <a:off x="9817944" y="2085631"/>
              <a:ext cx="636994" cy="369332"/>
            </a:xfrm>
            <a:prstGeom prst="rect">
              <a:avLst/>
            </a:prstGeom>
            <a:noFill/>
          </p:spPr>
          <p:txBody>
            <a:bodyPr wrap="none" rtlCol="0" anchor="ctr">
              <a:noAutofit/>
            </a:bodyPr>
            <a:lstStyle/>
            <a:p>
              <a:pPr algn="r"/>
              <a:r>
                <a:rPr lang="en-US" altLang="zh-CN" sz="1900" kern="0" dirty="0" smtClean="0">
                  <a:solidFill>
                    <a:prstClr val="black"/>
                  </a:solidFill>
                  <a:latin typeface="Frutiger 45 Light"/>
                </a:rPr>
                <a:t>&lt;P&gt;</a:t>
              </a:r>
              <a:endParaRPr lang="zh-CN" altLang="en-US" sz="1900" kern="0" dirty="0">
                <a:solidFill>
                  <a:prstClr val="black"/>
                </a:solidFill>
                <a:latin typeface="Frutiger 45 Light"/>
              </a:endParaRPr>
            </a:p>
          </p:txBody>
        </p:sp>
      </p:grpSp>
      <p:grpSp>
        <p:nvGrpSpPr>
          <p:cNvPr id="33" name="SP Agenda Section Highlight" hidden="1">
            <a:extLst>
              <a:ext uri="{FF2B5EF4-FFF2-40B4-BE49-F238E27FC236}">
                <a16:creationId xmlns:a16="http://schemas.microsoft.com/office/drawing/2014/main" xmlns:p15="http://schemas.microsoft.com/office/powerpoint/2012/main" xmlns:p14="http://schemas.microsoft.com/office/powerpoint/2010/main" xmlns:a14="http://schemas.microsoft.com/office/drawing/2010/main" xmlns="" id="{769E1169-793C-40A0-9D33-FE2755FA1CE8}"/>
              </a:ext>
            </a:extLst>
          </p:cNvPr>
          <p:cNvGrpSpPr>
            <a:grpSpLocks/>
          </p:cNvGrpSpPr>
          <p:nvPr userDrawn="1"/>
        </p:nvGrpSpPr>
        <p:grpSpPr>
          <a:xfrm>
            <a:off x="560567" y="2170776"/>
            <a:ext cx="12387753" cy="406265"/>
            <a:chOff x="1797664" y="2085631"/>
            <a:chExt cx="8657274" cy="369332"/>
          </a:xfrm>
        </p:grpSpPr>
        <p:sp>
          <p:nvSpPr>
            <p:cNvPr id="34" name="Textbox" hidden="1">
              <a:extLst>
                <a:ext uri="{FF2B5EF4-FFF2-40B4-BE49-F238E27FC236}">
                  <a16:creationId xmlns:a16="http://schemas.microsoft.com/office/drawing/2014/main" xmlns:p15="http://schemas.microsoft.com/office/powerpoint/2012/main" xmlns:p14="http://schemas.microsoft.com/office/powerpoint/2010/main" xmlns:a14="http://schemas.microsoft.com/office/drawing/2010/main" xmlns="" id="{ED77B6A4-D6AE-452D-B97F-705ED451BE8C}"/>
                </a:ext>
              </a:extLst>
            </p:cNvPr>
            <p:cNvSpPr txBox="1">
              <a:spLocks/>
            </p:cNvSpPr>
            <p:nvPr userDrawn="1"/>
          </p:nvSpPr>
          <p:spPr>
            <a:xfrm>
              <a:off x="3142381" y="2085631"/>
              <a:ext cx="6818623" cy="369332"/>
            </a:xfrm>
            <a:prstGeom prst="rect">
              <a:avLst/>
            </a:prstGeom>
            <a:noFill/>
          </p:spPr>
          <p:txBody>
            <a:bodyPr wrap="square" lIns="0" rIns="0" rtlCol="0" anchor="ctr">
              <a:noAutofit/>
            </a:bodyPr>
            <a:lstStyle/>
            <a:p>
              <a:pPr defTabSz="9162971">
                <a:tabLst>
                  <a:tab pos="9337502" algn="l"/>
                </a:tabLst>
              </a:pPr>
              <a:r>
                <a:rPr lang="en-US" altLang="zh-CN" sz="1900" b="1" kern="0" dirty="0" smtClean="0">
                  <a:solidFill>
                    <a:prstClr val="black"/>
                  </a:solidFill>
                  <a:latin typeface="Frutiger 45 Light"/>
                </a:rPr>
                <a:t>&lt;TEXT&gt;</a:t>
              </a:r>
              <a:endParaRPr lang="zh-CN" altLang="en-US" sz="1900" b="1" kern="0" dirty="0">
                <a:solidFill>
                  <a:prstClr val="black"/>
                </a:solidFill>
                <a:latin typeface="Frutiger 45 Light"/>
              </a:endParaRPr>
            </a:p>
          </p:txBody>
        </p:sp>
        <p:sp>
          <p:nvSpPr>
            <p:cNvPr id="35" name="Textbox" descr="{&quot;templafy&quot;:{&quot;id&quot;:&quot;62a9788b-39da-4608-a8a4-36aa36d92a61&quot;}}" hidden="1" title="Translations.SectionN">
              <a:extLst>
                <a:ext uri="{FF2B5EF4-FFF2-40B4-BE49-F238E27FC236}">
                  <a16:creationId xmlns:a16="http://schemas.microsoft.com/office/drawing/2014/main" xmlns:p15="http://schemas.microsoft.com/office/powerpoint/2012/main" xmlns:p14="http://schemas.microsoft.com/office/powerpoint/2010/main" xmlns:a14="http://schemas.microsoft.com/office/drawing/2010/main" xmlns="" id="{E170E148-0384-4B4B-A918-27EFC5085CBA}"/>
                </a:ext>
              </a:extLst>
            </p:cNvPr>
            <p:cNvSpPr txBox="1">
              <a:spLocks/>
            </p:cNvSpPr>
            <p:nvPr userDrawn="1"/>
          </p:nvSpPr>
          <p:spPr>
            <a:xfrm>
              <a:off x="1797664" y="2085631"/>
              <a:ext cx="823126" cy="369332"/>
            </a:xfrm>
            <a:prstGeom prst="rect">
              <a:avLst/>
            </a:prstGeom>
            <a:noFill/>
          </p:spPr>
          <p:txBody>
            <a:bodyPr wrap="none" lIns="0" rIns="0" rtlCol="0" anchor="ctr">
              <a:noAutofit/>
            </a:bodyPr>
            <a:lstStyle/>
            <a:p>
              <a:r>
                <a:rPr lang="zh-CN" altLang="en-US" sz="1900" kern="0" dirty="0">
                  <a:solidFill>
                    <a:prstClr val="black"/>
                  </a:solidFill>
                  <a:latin typeface="Frutiger 45 Light"/>
                </a:rPr>
                <a:t>Section &lt;N&gt;</a:t>
              </a:r>
            </a:p>
          </p:txBody>
        </p:sp>
        <p:sp>
          <p:nvSpPr>
            <p:cNvPr id="37" name="Textbox" hidden="1">
              <a:extLst>
                <a:ext uri="{FF2B5EF4-FFF2-40B4-BE49-F238E27FC236}">
                  <a16:creationId xmlns:a16="http://schemas.microsoft.com/office/drawing/2014/main" xmlns:p15="http://schemas.microsoft.com/office/powerpoint/2012/main" xmlns:p14="http://schemas.microsoft.com/office/powerpoint/2010/main" xmlns:a14="http://schemas.microsoft.com/office/drawing/2010/main" xmlns="" id="{DAB4BF88-1BBB-4C82-8771-6E7B70C05E1E}"/>
                </a:ext>
              </a:extLst>
            </p:cNvPr>
            <p:cNvSpPr txBox="1">
              <a:spLocks/>
            </p:cNvSpPr>
            <p:nvPr userDrawn="1"/>
          </p:nvSpPr>
          <p:spPr>
            <a:xfrm>
              <a:off x="9817944" y="2085631"/>
              <a:ext cx="636994" cy="369332"/>
            </a:xfrm>
            <a:prstGeom prst="rect">
              <a:avLst/>
            </a:prstGeom>
            <a:noFill/>
          </p:spPr>
          <p:txBody>
            <a:bodyPr wrap="none" rtlCol="0" anchor="ctr">
              <a:noAutofit/>
            </a:bodyPr>
            <a:lstStyle/>
            <a:p>
              <a:pPr algn="r"/>
              <a:r>
                <a:rPr lang="en-US" altLang="zh-CN" sz="1900" b="1" kern="0" dirty="0" smtClean="0">
                  <a:solidFill>
                    <a:prstClr val="black"/>
                  </a:solidFill>
                  <a:latin typeface="Frutiger 45 Light"/>
                </a:rPr>
                <a:t>&lt;P&gt;</a:t>
              </a:r>
              <a:endParaRPr lang="zh-CN" altLang="en-US" sz="1900" b="1" kern="0" dirty="0">
                <a:solidFill>
                  <a:prstClr val="black"/>
                </a:solidFill>
                <a:latin typeface="Frutiger 45 Light"/>
              </a:endParaRPr>
            </a:p>
          </p:txBody>
        </p:sp>
      </p:grpSp>
      <p:grpSp>
        <p:nvGrpSpPr>
          <p:cNvPr id="38" name="SP Agenda Subsection" hidden="1">
            <a:extLst>
              <a:ext uri="{FF2B5EF4-FFF2-40B4-BE49-F238E27FC236}">
                <a16:creationId xmlns:a16="http://schemas.microsoft.com/office/drawing/2014/main" xmlns:p15="http://schemas.microsoft.com/office/powerpoint/2012/main" xmlns:p14="http://schemas.microsoft.com/office/powerpoint/2010/main" xmlns:a14="http://schemas.microsoft.com/office/drawing/2010/main" xmlns="" id="{0EB22F6F-6E27-4866-8BAB-D0FEAA9B8D53}"/>
              </a:ext>
            </a:extLst>
          </p:cNvPr>
          <p:cNvGrpSpPr>
            <a:grpSpLocks/>
          </p:cNvGrpSpPr>
          <p:nvPr userDrawn="1"/>
        </p:nvGrpSpPr>
        <p:grpSpPr>
          <a:xfrm>
            <a:off x="2484729" y="2595546"/>
            <a:ext cx="10463588" cy="406265"/>
            <a:chOff x="2055842" y="2085631"/>
            <a:chExt cx="8441058" cy="369332"/>
          </a:xfrm>
        </p:grpSpPr>
        <p:sp>
          <p:nvSpPr>
            <p:cNvPr id="39" name="Textbox" hidden="1">
              <a:extLst>
                <a:ext uri="{FF2B5EF4-FFF2-40B4-BE49-F238E27FC236}">
                  <a16:creationId xmlns:a16="http://schemas.microsoft.com/office/drawing/2014/main" xmlns:p15="http://schemas.microsoft.com/office/powerpoint/2012/main" xmlns:p14="http://schemas.microsoft.com/office/powerpoint/2010/main" xmlns:a14="http://schemas.microsoft.com/office/drawing/2010/main" xmlns="" id="{25E25CAA-0727-4AA6-AAF3-CE4D4F1C2FD3}"/>
                </a:ext>
              </a:extLst>
            </p:cNvPr>
            <p:cNvSpPr txBox="1">
              <a:spLocks/>
            </p:cNvSpPr>
            <p:nvPr userDrawn="1"/>
          </p:nvSpPr>
          <p:spPr>
            <a:xfrm>
              <a:off x="3479322" y="2085631"/>
              <a:ext cx="6548119" cy="369332"/>
            </a:xfrm>
            <a:prstGeom prst="rect">
              <a:avLst/>
            </a:prstGeom>
            <a:noFill/>
          </p:spPr>
          <p:txBody>
            <a:bodyPr wrap="square" lIns="0" rIns="0" rtlCol="0" anchor="ctr">
              <a:noAutofit/>
            </a:bodyPr>
            <a:lstStyle/>
            <a:p>
              <a:pPr defTabSz="9162971">
                <a:tabLst>
                  <a:tab pos="9337502" algn="l"/>
                </a:tabLst>
              </a:pPr>
              <a:r>
                <a:rPr lang="en-US" altLang="zh-CN" sz="1900" kern="0" dirty="0" smtClean="0">
                  <a:solidFill>
                    <a:prstClr val="black"/>
                  </a:solidFill>
                  <a:latin typeface="Frutiger 45 Light"/>
                </a:rPr>
                <a:t>&lt;TEXT&gt;</a:t>
              </a:r>
              <a:endParaRPr lang="zh-CN" altLang="en-US" sz="1900" kern="0" dirty="0">
                <a:solidFill>
                  <a:prstClr val="black"/>
                </a:solidFill>
                <a:latin typeface="Frutiger 45 Light"/>
              </a:endParaRPr>
            </a:p>
          </p:txBody>
        </p:sp>
        <p:sp>
          <p:nvSpPr>
            <p:cNvPr id="40" name="Textbox" descr="{&quot;templafy&quot;:{&quot;id&quot;:&quot;125af915-829e-4705-86cf-bcaafb222fec&quot;}}" hidden="1" title="Translations.SectionN">
              <a:extLst>
                <a:ext uri="{FF2B5EF4-FFF2-40B4-BE49-F238E27FC236}">
                  <a16:creationId xmlns:a16="http://schemas.microsoft.com/office/drawing/2014/main" xmlns:p15="http://schemas.microsoft.com/office/powerpoint/2012/main" xmlns:p14="http://schemas.microsoft.com/office/powerpoint/2010/main" xmlns:a14="http://schemas.microsoft.com/office/drawing/2010/main" xmlns="" id="{2DFF3FA7-64F2-4739-B0D5-FCD0E142A982}"/>
                </a:ext>
              </a:extLst>
            </p:cNvPr>
            <p:cNvSpPr txBox="1">
              <a:spLocks/>
            </p:cNvSpPr>
            <p:nvPr userDrawn="1"/>
          </p:nvSpPr>
          <p:spPr>
            <a:xfrm>
              <a:off x="2055842" y="2085631"/>
              <a:ext cx="823126" cy="369332"/>
            </a:xfrm>
            <a:prstGeom prst="rect">
              <a:avLst/>
            </a:prstGeom>
            <a:noFill/>
          </p:spPr>
          <p:txBody>
            <a:bodyPr wrap="none" lIns="0" rtlCol="0" anchor="ctr">
              <a:noAutofit/>
            </a:bodyPr>
            <a:lstStyle/>
            <a:p>
              <a:r>
                <a:rPr lang="zh-CN" altLang="en-US" sz="1900" kern="0" dirty="0">
                  <a:solidFill>
                    <a:prstClr val="black"/>
                  </a:solidFill>
                  <a:latin typeface="Frutiger 45 Light"/>
                </a:rPr>
                <a:t>Section &lt;N&gt;</a:t>
              </a:r>
            </a:p>
          </p:txBody>
        </p:sp>
        <p:sp>
          <p:nvSpPr>
            <p:cNvPr id="41" name="Textbox" hidden="1">
              <a:extLst>
                <a:ext uri="{FF2B5EF4-FFF2-40B4-BE49-F238E27FC236}">
                  <a16:creationId xmlns:a16="http://schemas.microsoft.com/office/drawing/2014/main" xmlns:p15="http://schemas.microsoft.com/office/powerpoint/2012/main" xmlns:p14="http://schemas.microsoft.com/office/powerpoint/2010/main" xmlns:a14="http://schemas.microsoft.com/office/drawing/2010/main" xmlns="" id="{4795564D-E40E-41ED-8453-539F58FC4096}"/>
                </a:ext>
              </a:extLst>
            </p:cNvPr>
            <p:cNvSpPr txBox="1">
              <a:spLocks/>
            </p:cNvSpPr>
            <p:nvPr userDrawn="1"/>
          </p:nvSpPr>
          <p:spPr>
            <a:xfrm>
              <a:off x="9859906" y="2085631"/>
              <a:ext cx="636994" cy="369332"/>
            </a:xfrm>
            <a:prstGeom prst="rect">
              <a:avLst/>
            </a:prstGeom>
            <a:noFill/>
          </p:spPr>
          <p:txBody>
            <a:bodyPr wrap="none" rtlCol="0" anchor="ctr">
              <a:noAutofit/>
            </a:bodyPr>
            <a:lstStyle/>
            <a:p>
              <a:pPr algn="r"/>
              <a:r>
                <a:rPr lang="en-US" altLang="zh-CN" sz="1900" kern="0" dirty="0" smtClean="0">
                  <a:solidFill>
                    <a:prstClr val="black"/>
                  </a:solidFill>
                  <a:latin typeface="Frutiger 45 Light"/>
                </a:rPr>
                <a:t>&lt;P&gt;</a:t>
              </a:r>
              <a:endParaRPr lang="zh-CN" altLang="en-US" sz="1900" kern="0" dirty="0">
                <a:solidFill>
                  <a:prstClr val="black"/>
                </a:solidFill>
                <a:latin typeface="Frutiger 45 Light"/>
              </a:endParaRPr>
            </a:p>
          </p:txBody>
        </p:sp>
      </p:grpSp>
      <p:grpSp>
        <p:nvGrpSpPr>
          <p:cNvPr id="42" name="SP Agenda Subsection Highlight" hidden="1">
            <a:extLst>
              <a:ext uri="{FF2B5EF4-FFF2-40B4-BE49-F238E27FC236}">
                <a16:creationId xmlns:a16="http://schemas.microsoft.com/office/drawing/2014/main" xmlns:p15="http://schemas.microsoft.com/office/powerpoint/2012/main" xmlns:p14="http://schemas.microsoft.com/office/powerpoint/2010/main" xmlns:a14="http://schemas.microsoft.com/office/drawing/2010/main" xmlns="" id="{BE23AB2C-9737-4D6F-BDE9-5A014F9B1400}"/>
              </a:ext>
            </a:extLst>
          </p:cNvPr>
          <p:cNvGrpSpPr>
            <a:grpSpLocks/>
          </p:cNvGrpSpPr>
          <p:nvPr userDrawn="1"/>
        </p:nvGrpSpPr>
        <p:grpSpPr>
          <a:xfrm>
            <a:off x="2485223" y="3020316"/>
            <a:ext cx="10458331" cy="406265"/>
            <a:chOff x="2060082" y="2085631"/>
            <a:chExt cx="8436818" cy="369332"/>
          </a:xfrm>
        </p:grpSpPr>
        <p:sp>
          <p:nvSpPr>
            <p:cNvPr id="43" name="Textbox" hidden="1">
              <a:extLst>
                <a:ext uri="{FF2B5EF4-FFF2-40B4-BE49-F238E27FC236}">
                  <a16:creationId xmlns:a16="http://schemas.microsoft.com/office/drawing/2014/main" xmlns:p15="http://schemas.microsoft.com/office/powerpoint/2012/main" xmlns:p14="http://schemas.microsoft.com/office/powerpoint/2010/main" xmlns:a14="http://schemas.microsoft.com/office/drawing/2010/main" xmlns="" id="{9958E42A-378A-4315-A860-24B34E580FA5}"/>
                </a:ext>
              </a:extLst>
            </p:cNvPr>
            <p:cNvSpPr txBox="1">
              <a:spLocks/>
            </p:cNvSpPr>
            <p:nvPr userDrawn="1"/>
          </p:nvSpPr>
          <p:spPr>
            <a:xfrm>
              <a:off x="3479321" y="2085631"/>
              <a:ext cx="6548119" cy="369332"/>
            </a:xfrm>
            <a:prstGeom prst="rect">
              <a:avLst/>
            </a:prstGeom>
            <a:noFill/>
          </p:spPr>
          <p:txBody>
            <a:bodyPr wrap="square" lIns="0" rIns="0" rtlCol="0" anchor="ctr">
              <a:noAutofit/>
            </a:bodyPr>
            <a:lstStyle/>
            <a:p>
              <a:pPr defTabSz="9162971">
                <a:tabLst>
                  <a:tab pos="9337502" algn="l"/>
                </a:tabLst>
              </a:pPr>
              <a:r>
                <a:rPr lang="en-US" altLang="zh-CN" sz="1900" b="1" kern="0" dirty="0" smtClean="0">
                  <a:solidFill>
                    <a:prstClr val="black"/>
                  </a:solidFill>
                  <a:latin typeface="Frutiger 45 Light"/>
                </a:rPr>
                <a:t>&lt;TEXT&gt;</a:t>
              </a:r>
              <a:endParaRPr lang="zh-CN" altLang="en-US" sz="1900" b="1" kern="0" dirty="0">
                <a:solidFill>
                  <a:prstClr val="black"/>
                </a:solidFill>
                <a:latin typeface="Frutiger 45 Light"/>
              </a:endParaRPr>
            </a:p>
          </p:txBody>
        </p:sp>
        <p:sp>
          <p:nvSpPr>
            <p:cNvPr id="44" name="Textbox" descr="{&quot;templafy&quot;:{&quot;id&quot;:&quot;4de12216-a818-4da3-9441-a19250ca94a1&quot;}}" hidden="1" title="Translations.SectionN">
              <a:extLst>
                <a:ext uri="{FF2B5EF4-FFF2-40B4-BE49-F238E27FC236}">
                  <a16:creationId xmlns:a16="http://schemas.microsoft.com/office/drawing/2014/main" xmlns:p15="http://schemas.microsoft.com/office/powerpoint/2012/main" xmlns:p14="http://schemas.microsoft.com/office/powerpoint/2010/main" xmlns:a14="http://schemas.microsoft.com/office/drawing/2010/main" xmlns="" id="{926B43A5-5818-45D0-B312-ABEF98D26B56}"/>
                </a:ext>
              </a:extLst>
            </p:cNvPr>
            <p:cNvSpPr txBox="1">
              <a:spLocks/>
            </p:cNvSpPr>
            <p:nvPr userDrawn="1"/>
          </p:nvSpPr>
          <p:spPr>
            <a:xfrm>
              <a:off x="2060082" y="2085631"/>
              <a:ext cx="823126" cy="369332"/>
            </a:xfrm>
            <a:prstGeom prst="rect">
              <a:avLst/>
            </a:prstGeom>
            <a:noFill/>
          </p:spPr>
          <p:txBody>
            <a:bodyPr wrap="none" lIns="0" rIns="0" rtlCol="0" anchor="ctr">
              <a:noAutofit/>
            </a:bodyPr>
            <a:lstStyle/>
            <a:p>
              <a:r>
                <a:rPr lang="zh-CN" altLang="en-US" sz="1900" kern="0" dirty="0">
                  <a:solidFill>
                    <a:prstClr val="black"/>
                  </a:solidFill>
                  <a:latin typeface="Frutiger 45 Light"/>
                </a:rPr>
                <a:t>Section &lt;N&gt;</a:t>
              </a:r>
            </a:p>
          </p:txBody>
        </p:sp>
        <p:sp>
          <p:nvSpPr>
            <p:cNvPr id="46" name="Textbox" hidden="1">
              <a:extLst>
                <a:ext uri="{FF2B5EF4-FFF2-40B4-BE49-F238E27FC236}">
                  <a16:creationId xmlns:a16="http://schemas.microsoft.com/office/drawing/2014/main" xmlns:p15="http://schemas.microsoft.com/office/powerpoint/2012/main" xmlns:p14="http://schemas.microsoft.com/office/powerpoint/2010/main" xmlns:a14="http://schemas.microsoft.com/office/drawing/2010/main" xmlns="" id="{10B6B0E4-E93A-4DA2-AA20-F9C87051F010}"/>
                </a:ext>
              </a:extLst>
            </p:cNvPr>
            <p:cNvSpPr txBox="1">
              <a:spLocks/>
            </p:cNvSpPr>
            <p:nvPr userDrawn="1"/>
          </p:nvSpPr>
          <p:spPr>
            <a:xfrm>
              <a:off x="9859906" y="2085631"/>
              <a:ext cx="636994" cy="369332"/>
            </a:xfrm>
            <a:prstGeom prst="rect">
              <a:avLst/>
            </a:prstGeom>
            <a:noFill/>
          </p:spPr>
          <p:txBody>
            <a:bodyPr wrap="none" rtlCol="0" anchor="ctr">
              <a:noAutofit/>
            </a:bodyPr>
            <a:lstStyle/>
            <a:p>
              <a:pPr algn="r"/>
              <a:r>
                <a:rPr lang="en-US" altLang="zh-CN" sz="1900" b="1" kern="0" dirty="0" smtClean="0">
                  <a:solidFill>
                    <a:prstClr val="black"/>
                  </a:solidFill>
                  <a:latin typeface="Frutiger 45 Light"/>
                </a:rPr>
                <a:t>&lt;P&gt;</a:t>
              </a:r>
              <a:endParaRPr lang="zh-CN" altLang="en-US" sz="1900" b="1" kern="0" dirty="0">
                <a:solidFill>
                  <a:prstClr val="black"/>
                </a:solidFill>
                <a:latin typeface="Frutiger 45 Light"/>
              </a:endParaRPr>
            </a:p>
          </p:txBody>
        </p:sp>
      </p:grpSp>
      <p:pic>
        <p:nvPicPr>
          <p:cNvPr id="606718096" name="image" descr="{&quot;templafy&quot;:{&quot;id&quot;:&quot;b21db679-ca9b-4eb4-8b52-a5dce2142aac&quot;}}"/>
          <p:cNvPicPr>
            <a:picLocks noChangeAspect="1"/>
          </p:cNvPicPr>
          <p:nvPr/>
        </p:nvPicPr>
        <p:blipFill>
          <a:blip r:embed="rId3">
            <a:extLst/>
          </a:blip>
          <a:stretch>
            <a:fillRect/>
          </a:stretch>
        </p:blipFill>
        <p:spPr>
          <a:xfrm>
            <a:off x="561334" y="7002002"/>
            <a:ext cx="942754" cy="259200"/>
          </a:xfrm>
          <a:prstGeom prst="rect">
            <a:avLst/>
          </a:prstGeom>
        </p:spPr>
      </p:pic>
      <p:grpSp>
        <p:nvGrpSpPr>
          <p:cNvPr id="48" name="PXP_GRIDLINES" hidden="1"/>
          <p:cNvGrpSpPr/>
          <p:nvPr userDrawn="1"/>
        </p:nvGrpSpPr>
        <p:grpSpPr>
          <a:xfrm>
            <a:off x="-9139" y="0"/>
            <a:ext cx="13405407" cy="7543800"/>
            <a:chOff x="-13716" y="0"/>
            <a:chExt cx="10058818" cy="7543800"/>
          </a:xfrm>
        </p:grpSpPr>
        <p:cxnSp>
          <p:nvCxnSpPr>
            <p:cNvPr id="49" name="Straight Connector 48"/>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47" name="text" descr="{&quot;templafy&quot;:{&quot;id&quot;:&quot;25b64a71-f455-411a-9a92-20a98b2cae59&quot;}}" hidden="1" title="Translations.Draft"/>
          <p:cNvSpPr txBox="1"/>
          <p:nvPr userDrawn="1">
            <p:custDataLst>
              <p:tags r:id="rId1"/>
            </p:custDataLst>
          </p:nvPr>
        </p:nvSpPr>
        <p:spPr>
          <a:xfrm>
            <a:off x="560566" y="254000"/>
            <a:ext cx="1438652" cy="330199"/>
          </a:xfrm>
          <a:prstGeom prst="rect">
            <a:avLst/>
          </a:prstGeom>
          <a:noFill/>
        </p:spPr>
        <p:txBody>
          <a:bodyPr vert="horz" wrap="none" lIns="0" tIns="0" rIns="0" bIns="0" rtlCol="0" anchor="b">
            <a:noAutofit/>
          </a:bodyPr>
          <a:lstStyle/>
          <a:p>
            <a:pPr>
              <a:spcBef>
                <a:spcPct val="0"/>
              </a:spcBef>
            </a:pPr>
            <a:r>
              <a:rPr lang="en-US" sz="2800" b="1" dirty="0">
                <a:solidFill>
                  <a:srgbClr val="E60000"/>
                </a:solidFill>
                <a:latin typeface="Frutiger 45 Light"/>
              </a:rPr>
              <a:t>Draft</a:t>
            </a:r>
          </a:p>
        </p:txBody>
      </p:sp>
      <p:sp>
        <p:nvSpPr>
          <p:cNvPr id="28" name="text" descr="{&quot;templafy&quot;:{&quot;id&quot;:&quot;3ce8c211-897c-47a2-b323-b87a570f9d36&quot;}}" title="Translations.TableOfContents"/>
          <p:cNvSpPr txBox="1"/>
          <p:nvPr userDrawn="1"/>
        </p:nvSpPr>
        <p:spPr>
          <a:xfrm>
            <a:off x="562766" y="0"/>
            <a:ext cx="12247582" cy="942976"/>
          </a:xfrm>
          <a:prstGeom prst="rect">
            <a:avLst/>
          </a:prstGeom>
          <a:noFill/>
        </p:spPr>
        <p:txBody>
          <a:bodyPr wrap="square" lIns="0" tIns="0" rIns="0" bIns="0" rtlCol="0" anchor="b" anchorCtr="0">
            <a:noAutofit/>
          </a:bodyPr>
          <a:lstStyle/>
          <a:p>
            <a:pPr>
              <a:lnSpc>
                <a:spcPct val="95000"/>
              </a:lnSpc>
              <a:spcBef>
                <a:spcPts val="0"/>
              </a:spcBef>
            </a:pPr>
            <a:r>
              <a:rPr lang="en-US" sz="3400" dirty="0">
                <a:solidFill>
                  <a:prstClr val="black"/>
                </a:solidFill>
                <a:latin typeface="Frutiger 45 Light"/>
              </a:rPr>
              <a:t>Table of contents</a:t>
            </a:r>
          </a:p>
        </p:txBody>
      </p:sp>
    </p:spTree>
    <p:extLst>
      <p:ext uri="{BB962C8B-B14F-4D97-AF65-F5344CB8AC3E}">
        <p14:creationId xmlns:p14="http://schemas.microsoft.com/office/powerpoint/2010/main" val="673056839"/>
      </p:ext>
    </p:extLst>
  </p:cSld>
  <p:clrMapOvr>
    <a:masterClrMapping/>
  </p:clrMapOvr>
  <p:extLst mod="1">
    <p:ext uri="{DCECCB84-F9BA-43D5-87BE-67443E8EF086}">
      <p15:sldGuideLst xmlns:p15="http://schemas.microsoft.com/office/powerpoint/2012/main" xmlns:p14="http://schemas.microsoft.com/office/powerpoint/2010/main" xmlns:a16="http://schemas.microsoft.com/office/drawing/2014/main" xmlns:a14="http://schemas.microsoft.com/office/drawing/2010/main" xmlns="">
        <p15:guide id="1" orient="horz" pos="2160">
          <p15:clr>
            <a:srgbClr val="FBAE40"/>
          </p15:clr>
        </p15:guide>
        <p15:guide id="2" pos="1164">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reserve="1">
  <p:cSld name="Table of Contents">
    <p:spTree>
      <p:nvGrpSpPr>
        <p:cNvPr id="1" name=""/>
        <p:cNvGrpSpPr/>
        <p:nvPr/>
      </p:nvGrpSpPr>
      <p:grpSpPr>
        <a:xfrm>
          <a:off x="0" y="0"/>
          <a:ext cx="0" cy="0"/>
          <a:chOff x="0" y="0"/>
          <a:chExt cx="0" cy="0"/>
        </a:xfrm>
      </p:grpSpPr>
      <p:sp>
        <p:nvSpPr>
          <p:cNvPr id="14" name="TOC BODY"/>
          <p:cNvSpPr>
            <a:spLocks noGrp="1"/>
          </p:cNvSpPr>
          <p:nvPr>
            <p:ph type="body" sz="quarter" idx="12"/>
            <p:custDataLst>
              <p:tags r:id="rId1"/>
            </p:custDataLst>
          </p:nvPr>
        </p:nvSpPr>
        <p:spPr>
          <a:xfrm>
            <a:off x="559386" y="1362464"/>
            <a:ext cx="12247159" cy="5198689"/>
          </a:xfrm>
        </p:spPr>
        <p:txBody>
          <a:bodyPr lIns="0" rIns="0">
            <a:noAutofit/>
          </a:bodyPr>
          <a:lstStyle>
            <a:lvl1pPr marL="0" indent="0">
              <a:buNone/>
              <a:defRPr sz="1600">
                <a:latin typeface="Frutiger 55 Roman"/>
              </a:defRPr>
            </a:lvl1pPr>
            <a:lvl2pPr>
              <a:buNone/>
              <a:defRPr/>
            </a:lvl2pPr>
            <a:lvl3pPr>
              <a:buNone/>
              <a:defRPr/>
            </a:lvl3pPr>
            <a:lvl4pPr>
              <a:buNone/>
              <a:defRPr/>
            </a:lvl4pPr>
            <a:lvl5pPr>
              <a:buNone/>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p:txBody>
      </p:sp>
      <p:sp>
        <p:nvSpPr>
          <p:cNvPr id="2" name="TOC TITLE"/>
          <p:cNvSpPr>
            <a:spLocks noGrp="1"/>
          </p:cNvSpPr>
          <p:nvPr>
            <p:ph type="title" hasCustomPrompt="1"/>
            <p:custDataLst>
              <p:tags r:id="rId2"/>
            </p:custDataLst>
          </p:nvPr>
        </p:nvSpPr>
        <p:spPr>
          <a:xfrm>
            <a:off x="559383" y="1"/>
            <a:ext cx="12247159" cy="941832"/>
          </a:xfrm>
        </p:spPr>
        <p:txBody>
          <a:bodyPr lIns="0" tIns="0" rIns="0" bIns="0" anchor="b" anchorCtr="0">
            <a:normAutofit/>
          </a:bodyPr>
          <a:lstStyle>
            <a:lvl1pPr algn="l">
              <a:lnSpc>
                <a:spcPts val="3199"/>
              </a:lnSpc>
              <a:defRPr sz="3200">
                <a:solidFill>
                  <a:schemeClr val="tx1"/>
                </a:solidFill>
                <a:latin typeface="Frutiger 45 Light"/>
              </a:defRPr>
            </a:lvl1pPr>
          </a:lstStyle>
          <a:p>
            <a:r>
              <a:rPr lang="de-DE" dirty="0" smtClean="0"/>
              <a:t>Inhaltsverzeichnis</a:t>
            </a:r>
            <a:endParaRPr lang="de-DE" dirty="0"/>
          </a:p>
        </p:txBody>
      </p:sp>
      <p:sp>
        <p:nvSpPr>
          <p:cNvPr id="22" name="Slide Number Textbox" hidden="1"/>
          <p:cNvSpPr txBox="1"/>
          <p:nvPr/>
        </p:nvSpPr>
        <p:spPr>
          <a:xfrm>
            <a:off x="12271535" y="6858002"/>
            <a:ext cx="548381" cy="384048"/>
          </a:xfrm>
          <a:prstGeom prst="rect">
            <a:avLst/>
          </a:prstGeom>
          <a:noFill/>
        </p:spPr>
        <p:txBody>
          <a:bodyPr vert="horz" wrap="square" lIns="0" tIns="0" rIns="0" bIns="0" rtlCol="0" anchor="b">
            <a:noAutofit/>
          </a:bodyPr>
          <a:lstStyle/>
          <a:p>
            <a:pPr algn="r"/>
            <a:fld id="{259A56D2-6EE4-40D3-BDE6-F5CD68556C61}" type="slidenum">
              <a:rPr lang="de-DE" sz="700" smtClean="0"/>
              <a:pPr algn="r"/>
              <a:t>‹#›</a:t>
            </a:fld>
            <a:endParaRPr lang="de-DE" sz="700" dirty="0"/>
          </a:p>
        </p:txBody>
      </p:sp>
      <p:sp>
        <p:nvSpPr>
          <p:cNvPr id="23" name="DOCUMENT ID" hidden="1"/>
          <p:cNvSpPr txBox="1"/>
          <p:nvPr>
            <p:custDataLst>
              <p:tags r:id="rId3"/>
            </p:custDataLst>
          </p:nvPr>
        </p:nvSpPr>
        <p:spPr>
          <a:xfrm>
            <a:off x="3062457" y="420773"/>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24" name="PXP_GRIDLINES" hidden="1"/>
          <p:cNvGrpSpPr/>
          <p:nvPr/>
        </p:nvGrpSpPr>
        <p:grpSpPr>
          <a:xfrm>
            <a:off x="-40832" y="0"/>
            <a:ext cx="13451072" cy="7543800"/>
            <a:chOff x="-30640" y="0"/>
            <a:chExt cx="10093083" cy="7543800"/>
          </a:xfrm>
        </p:grpSpPr>
        <p:cxnSp>
          <p:nvCxnSpPr>
            <p:cNvPr id="25" name="Straight Connector 24"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p:custDataLst>
              <p:tags r:id="rId4"/>
            </p:custDataLst>
          </p:nvPr>
        </p:nvSpPr>
        <p:spPr>
          <a:xfrm>
            <a:off x="557790"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21" name="Picture 20"/>
          <p:cNvPicPr>
            <a:picLocks noChangeAspect="1"/>
          </p:cNvPicPr>
          <p:nvPr userDrawn="1">
            <p:custDataLst>
              <p:tags r:id="rId5"/>
            </p:custDataLst>
          </p:nvPr>
        </p:nvPicPr>
        <p:blipFill>
          <a:blip r:embed="rId7"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0" name="Slide Number Textbox"/>
          <p:cNvSpPr txBox="1"/>
          <p:nvPr userDrawn="1"/>
        </p:nvSpPr>
        <p:spPr>
          <a:xfrm>
            <a:off x="12580062" y="6978178"/>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SP Divider - do not use">
    <p:spTree>
      <p:nvGrpSpPr>
        <p:cNvPr id="1" name=""/>
        <p:cNvGrpSpPr/>
        <p:nvPr/>
      </p:nvGrpSpPr>
      <p:grpSpPr>
        <a:xfrm>
          <a:off x="0" y="0"/>
          <a:ext cx="0" cy="0"/>
          <a:chOff x="0" y="0"/>
          <a:chExt cx="0" cy="0"/>
        </a:xfrm>
      </p:grpSpPr>
      <p:grpSp>
        <p:nvGrpSpPr>
          <p:cNvPr id="53" name="SP Agenda Subsection" hidden="1">
            <a:extLst>
              <a:ext uri="{FF2B5EF4-FFF2-40B4-BE49-F238E27FC236}">
                <a16:creationId xmlns:a16="http://schemas.microsoft.com/office/drawing/2014/main" xmlns:p14="http://schemas.microsoft.com/office/powerpoint/2010/main" xmlns:a14="http://schemas.microsoft.com/office/drawing/2010/main" xmlns="" id="{361CCAD8-25FD-44CA-9313-BC8287148CDA}"/>
              </a:ext>
            </a:extLst>
          </p:cNvPr>
          <p:cNvGrpSpPr>
            <a:grpSpLocks/>
          </p:cNvGrpSpPr>
          <p:nvPr userDrawn="1"/>
        </p:nvGrpSpPr>
        <p:grpSpPr>
          <a:xfrm>
            <a:off x="571644" y="1826354"/>
            <a:ext cx="10152489" cy="770708"/>
            <a:chOff x="1797664" y="2085631"/>
            <a:chExt cx="8658390" cy="700640"/>
          </a:xfrm>
        </p:grpSpPr>
        <p:sp>
          <p:nvSpPr>
            <p:cNvPr id="54" name="Textbox" hidden="1">
              <a:extLst>
                <a:ext uri="{FF2B5EF4-FFF2-40B4-BE49-F238E27FC236}">
                  <a16:creationId xmlns:a16="http://schemas.microsoft.com/office/drawing/2014/main" xmlns:p14="http://schemas.microsoft.com/office/powerpoint/2010/main" xmlns:a14="http://schemas.microsoft.com/office/drawing/2010/main" xmlns="" id="{4C79E08B-F385-449A-9CA6-8AC2B31DC094}"/>
                </a:ext>
              </a:extLst>
            </p:cNvPr>
            <p:cNvSpPr txBox="1">
              <a:spLocks/>
            </p:cNvSpPr>
            <p:nvPr userDrawn="1"/>
          </p:nvSpPr>
          <p:spPr>
            <a:xfrm>
              <a:off x="1801151" y="2416939"/>
              <a:ext cx="8654903" cy="369332"/>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t" anchorCtr="0">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defTabSz="9162971">
                <a:tabLst>
                  <a:tab pos="9337502" algn="l"/>
                </a:tabLst>
              </a:pPr>
              <a:r>
                <a:rPr lang="en-US" altLang="zh-CN" sz="3400" kern="0" dirty="0" smtClean="0">
                  <a:solidFill>
                    <a:prstClr val="black"/>
                  </a:solidFill>
                  <a:ea typeface="+mj-ea"/>
                </a:rPr>
                <a:t>&lt;TEXT&gt;</a:t>
              </a:r>
              <a:endParaRPr lang="zh-CN" altLang="en-US" sz="3400" kern="0" dirty="0">
                <a:solidFill>
                  <a:prstClr val="black"/>
                </a:solidFill>
                <a:ea typeface="+mj-ea"/>
              </a:endParaRPr>
            </a:p>
          </p:txBody>
        </p:sp>
        <p:sp>
          <p:nvSpPr>
            <p:cNvPr id="55" name="Textbox" descr="{&quot;templafy&quot;:{&quot;id&quot;:&quot;85757931-fb12-4407-b1da-138367808d50&quot;}}" hidden="1" title="Translations.SectionN">
              <a:extLst>
                <a:ext uri="{FF2B5EF4-FFF2-40B4-BE49-F238E27FC236}">
                  <a16:creationId xmlns:a16="http://schemas.microsoft.com/office/drawing/2014/main" xmlns:p14="http://schemas.microsoft.com/office/powerpoint/2010/main" xmlns:a14="http://schemas.microsoft.com/office/drawing/2010/main" xmlns="" id="{7654DC39-0032-4E31-B3B5-96A1A7037DB1}"/>
                </a:ext>
              </a:extLst>
            </p:cNvPr>
            <p:cNvSpPr txBox="1">
              <a:spLocks/>
            </p:cNvSpPr>
            <p:nvPr userDrawn="1"/>
          </p:nvSpPr>
          <p:spPr>
            <a:xfrm>
              <a:off x="1797664" y="2085631"/>
              <a:ext cx="823126" cy="369332"/>
            </a:xfrm>
            <a:prstGeom prst="rect">
              <a:avLst/>
            </a:prstGeom>
            <a:noFill/>
          </p:spPr>
          <p:txBody>
            <a:bodyPr wrap="none" lIns="0" rIns="0"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zh-CN" altLang="en-US" sz="2200" kern="0" dirty="0">
                  <a:solidFill>
                    <a:srgbClr val="000000"/>
                  </a:solidFill>
                </a:rPr>
                <a:t>Section &lt;N&gt;</a:t>
              </a:r>
            </a:p>
          </p:txBody>
        </p:sp>
        <p:sp>
          <p:nvSpPr>
            <p:cNvPr id="56" name="Textbox" hidden="1">
              <a:extLst>
                <a:ext uri="{FF2B5EF4-FFF2-40B4-BE49-F238E27FC236}">
                  <a16:creationId xmlns:a16="http://schemas.microsoft.com/office/drawing/2014/main" xmlns:p14="http://schemas.microsoft.com/office/powerpoint/2010/main" xmlns:a14="http://schemas.microsoft.com/office/drawing/2010/main" xmlns="" id="{6D76DD7D-5F01-46BC-B260-410DCA1B72C6}"/>
                </a:ext>
              </a:extLst>
            </p:cNvPr>
            <p:cNvSpPr txBox="1">
              <a:spLocks/>
            </p:cNvSpPr>
            <p:nvPr userDrawn="1"/>
          </p:nvSpPr>
          <p:spPr>
            <a:xfrm>
              <a:off x="9817944" y="2085631"/>
              <a:ext cx="636994"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r"/>
              <a:r>
                <a:rPr lang="en-US" altLang="zh-CN" sz="2200" kern="0" dirty="0" smtClean="0">
                  <a:solidFill>
                    <a:srgbClr val="000000">
                      <a:alpha val="0"/>
                    </a:srgbClr>
                  </a:solidFill>
                </a:rPr>
                <a:t>&lt;P&gt;</a:t>
              </a:r>
              <a:endParaRPr lang="zh-CN" altLang="en-US" sz="2200" kern="0" dirty="0">
                <a:solidFill>
                  <a:srgbClr val="000000">
                    <a:alpha val="0"/>
                  </a:srgbClr>
                </a:solidFill>
              </a:endParaRPr>
            </a:p>
          </p:txBody>
        </p:sp>
        <p:sp>
          <p:nvSpPr>
            <p:cNvPr id="57" name="Textbox" hidden="1">
              <a:extLst>
                <a:ext uri="{FF2B5EF4-FFF2-40B4-BE49-F238E27FC236}">
                  <a16:creationId xmlns:a16="http://schemas.microsoft.com/office/drawing/2014/main" xmlns:p14="http://schemas.microsoft.com/office/powerpoint/2010/main" xmlns:a14="http://schemas.microsoft.com/office/drawing/2010/main" xmlns="" id="{66A04828-F450-4BB7-8708-16C51FA17691}"/>
                </a:ext>
              </a:extLst>
            </p:cNvPr>
            <p:cNvSpPr txBox="1">
              <a:spLocks/>
            </p:cNvSpPr>
            <p:nvPr userDrawn="1"/>
          </p:nvSpPr>
          <p:spPr>
            <a:xfrm>
              <a:off x="7696160" y="2085631"/>
              <a:ext cx="1257061"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en-US" altLang="zh-CN" sz="2200" kern="0" dirty="0" smtClean="0">
                  <a:solidFill>
                    <a:srgbClr val="000000">
                      <a:alpha val="0"/>
                    </a:srgbClr>
                  </a:solidFill>
                </a:rPr>
                <a:t>&lt;TIMESLOT&gt;</a:t>
              </a:r>
              <a:endParaRPr lang="zh-CN" altLang="en-US" sz="2200" kern="0" dirty="0">
                <a:solidFill>
                  <a:srgbClr val="000000">
                    <a:alpha val="0"/>
                  </a:srgbClr>
                </a:solidFill>
              </a:endParaRPr>
            </a:p>
          </p:txBody>
        </p:sp>
        <p:sp>
          <p:nvSpPr>
            <p:cNvPr id="58" name="Textbox" hidden="1">
              <a:extLst>
                <a:ext uri="{FF2B5EF4-FFF2-40B4-BE49-F238E27FC236}">
                  <a16:creationId xmlns:a16="http://schemas.microsoft.com/office/drawing/2014/main" xmlns:p14="http://schemas.microsoft.com/office/powerpoint/2010/main" xmlns:a14="http://schemas.microsoft.com/office/drawing/2010/main" xmlns="" id="{0B93904D-BFF3-4788-B141-62303A1C3290}"/>
                </a:ext>
              </a:extLst>
            </p:cNvPr>
            <p:cNvSpPr txBox="1">
              <a:spLocks/>
            </p:cNvSpPr>
            <p:nvPr userDrawn="1"/>
          </p:nvSpPr>
          <p:spPr>
            <a:xfrm>
              <a:off x="6209330" y="2085631"/>
              <a:ext cx="1388067"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en-US" altLang="zh-CN" sz="2200" kern="0" dirty="0" smtClean="0">
                  <a:solidFill>
                    <a:srgbClr val="000000">
                      <a:alpha val="0"/>
                    </a:srgbClr>
                  </a:solidFill>
                </a:rPr>
                <a:t>&lt;RESPONSIBLE&gt;</a:t>
              </a:r>
              <a:endParaRPr lang="zh-CN" altLang="en-US" sz="2200" kern="0" dirty="0">
                <a:solidFill>
                  <a:srgbClr val="000000">
                    <a:alpha val="0"/>
                  </a:srgbClr>
                </a:solidFill>
              </a:endParaRPr>
            </a:p>
          </p:txBody>
        </p:sp>
        <p:sp>
          <p:nvSpPr>
            <p:cNvPr id="59" name="Textbox" hidden="1">
              <a:extLst>
                <a:ext uri="{FF2B5EF4-FFF2-40B4-BE49-F238E27FC236}">
                  <a16:creationId xmlns:a16="http://schemas.microsoft.com/office/drawing/2014/main" xmlns:p14="http://schemas.microsoft.com/office/powerpoint/2010/main" xmlns:a14="http://schemas.microsoft.com/office/drawing/2010/main" xmlns="" id="{C5ED85AF-A76A-45F7-89F2-B0EF2721DA08}"/>
                </a:ext>
              </a:extLst>
            </p:cNvPr>
            <p:cNvSpPr txBox="1">
              <a:spLocks/>
            </p:cNvSpPr>
            <p:nvPr userDrawn="1"/>
          </p:nvSpPr>
          <p:spPr>
            <a:xfrm>
              <a:off x="9043221" y="2085631"/>
              <a:ext cx="684723"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en-US" altLang="zh-CN" sz="2200" kern="0" dirty="0" smtClean="0">
                  <a:solidFill>
                    <a:srgbClr val="000000">
                      <a:alpha val="0"/>
                    </a:srgbClr>
                  </a:solidFill>
                </a:rPr>
                <a:t>&lt;DURATION&gt;</a:t>
              </a:r>
              <a:endParaRPr lang="zh-CN" altLang="en-US" sz="2200" kern="0" dirty="0">
                <a:solidFill>
                  <a:srgbClr val="000000">
                    <a:alpha val="0"/>
                  </a:srgbClr>
                </a:solidFill>
              </a:endParaRPr>
            </a:p>
          </p:txBody>
        </p:sp>
      </p:grpSp>
      <p:grpSp>
        <p:nvGrpSpPr>
          <p:cNvPr id="25" name="SP Agenda Section" hidden="1">
            <a:extLst>
              <a:ext uri="{FF2B5EF4-FFF2-40B4-BE49-F238E27FC236}">
                <a16:creationId xmlns:a16="http://schemas.microsoft.com/office/drawing/2014/main" xmlns:p14="http://schemas.microsoft.com/office/powerpoint/2010/main" xmlns:a14="http://schemas.microsoft.com/office/drawing/2010/main" xmlns="" id="{35265F70-19E6-4F49-91AB-ABE1E4D23AF7}"/>
              </a:ext>
            </a:extLst>
          </p:cNvPr>
          <p:cNvGrpSpPr>
            <a:grpSpLocks/>
          </p:cNvGrpSpPr>
          <p:nvPr userDrawn="1"/>
        </p:nvGrpSpPr>
        <p:grpSpPr>
          <a:xfrm>
            <a:off x="571644" y="1826352"/>
            <a:ext cx="10152489" cy="770707"/>
            <a:chOff x="1797664" y="2085631"/>
            <a:chExt cx="8658390" cy="700639"/>
          </a:xfrm>
        </p:grpSpPr>
        <p:sp>
          <p:nvSpPr>
            <p:cNvPr id="26" name="Textbox" hidden="1">
              <a:extLst>
                <a:ext uri="{FF2B5EF4-FFF2-40B4-BE49-F238E27FC236}">
                  <a16:creationId xmlns:a16="http://schemas.microsoft.com/office/drawing/2014/main" xmlns:p14="http://schemas.microsoft.com/office/powerpoint/2010/main" xmlns:a14="http://schemas.microsoft.com/office/drawing/2010/main" xmlns="" id="{69E6AEA5-5497-4056-91C2-D3B282163617}"/>
                </a:ext>
              </a:extLst>
            </p:cNvPr>
            <p:cNvSpPr txBox="1">
              <a:spLocks/>
            </p:cNvSpPr>
            <p:nvPr userDrawn="1"/>
          </p:nvSpPr>
          <p:spPr>
            <a:xfrm>
              <a:off x="1801151" y="2416938"/>
              <a:ext cx="8654903" cy="369332"/>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t" anchorCtr="0">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defTabSz="9162971">
                <a:tabLst>
                  <a:tab pos="9337502" algn="l"/>
                </a:tabLst>
              </a:pPr>
              <a:r>
                <a:rPr lang="en-US" altLang="zh-CN" sz="3400" kern="0" dirty="0" smtClean="0">
                  <a:solidFill>
                    <a:prstClr val="black"/>
                  </a:solidFill>
                  <a:ea typeface="+mj-ea"/>
                </a:rPr>
                <a:t>&lt;TEXT&gt;</a:t>
              </a:r>
              <a:endParaRPr lang="zh-CN" altLang="en-US" sz="3400" kern="0" dirty="0">
                <a:solidFill>
                  <a:prstClr val="black"/>
                </a:solidFill>
                <a:ea typeface="+mj-ea"/>
              </a:endParaRPr>
            </a:p>
          </p:txBody>
        </p:sp>
        <p:sp>
          <p:nvSpPr>
            <p:cNvPr id="27" name="Textbox" descr="{&quot;templafy&quot;:{&quot;id&quot;:&quot;9a5c9abc-afe4-4f47-913d-77409a05ebd2&quot;}}" hidden="1" title="Translations.SectionN">
              <a:extLst>
                <a:ext uri="{FF2B5EF4-FFF2-40B4-BE49-F238E27FC236}">
                  <a16:creationId xmlns:a16="http://schemas.microsoft.com/office/drawing/2014/main" xmlns:p14="http://schemas.microsoft.com/office/powerpoint/2010/main" xmlns:a14="http://schemas.microsoft.com/office/drawing/2010/main" xmlns="" id="{02BB6D8D-10A6-477D-8974-A6F3BEB96B3D}"/>
                </a:ext>
              </a:extLst>
            </p:cNvPr>
            <p:cNvSpPr txBox="1">
              <a:spLocks/>
            </p:cNvSpPr>
            <p:nvPr userDrawn="1"/>
          </p:nvSpPr>
          <p:spPr>
            <a:xfrm>
              <a:off x="1797664" y="2085631"/>
              <a:ext cx="823126" cy="369332"/>
            </a:xfrm>
            <a:prstGeom prst="rect">
              <a:avLst/>
            </a:prstGeom>
            <a:noFill/>
          </p:spPr>
          <p:txBody>
            <a:bodyPr wrap="none" lIns="0" rIns="0"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zh-CN" altLang="en-US" sz="2200" kern="0" dirty="0">
                  <a:solidFill>
                    <a:srgbClr val="000000"/>
                  </a:solidFill>
                </a:rPr>
                <a:t>Section &lt;N&gt;</a:t>
              </a:r>
            </a:p>
          </p:txBody>
        </p:sp>
        <p:sp>
          <p:nvSpPr>
            <p:cNvPr id="28" name="Textbox" hidden="1">
              <a:extLst>
                <a:ext uri="{FF2B5EF4-FFF2-40B4-BE49-F238E27FC236}">
                  <a16:creationId xmlns:a16="http://schemas.microsoft.com/office/drawing/2014/main" xmlns:p14="http://schemas.microsoft.com/office/powerpoint/2010/main" xmlns:a14="http://schemas.microsoft.com/office/drawing/2010/main" xmlns="" id="{66CDB0E9-1830-4D5C-8123-AA7B2DB2F85B}"/>
                </a:ext>
              </a:extLst>
            </p:cNvPr>
            <p:cNvSpPr txBox="1">
              <a:spLocks/>
            </p:cNvSpPr>
            <p:nvPr userDrawn="1"/>
          </p:nvSpPr>
          <p:spPr>
            <a:xfrm>
              <a:off x="9817944" y="2085631"/>
              <a:ext cx="636994"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r"/>
              <a:r>
                <a:rPr lang="en-US" altLang="zh-CN" sz="2200" kern="0" dirty="0" smtClean="0">
                  <a:solidFill>
                    <a:srgbClr val="000000">
                      <a:alpha val="0"/>
                    </a:srgbClr>
                  </a:solidFill>
                </a:rPr>
                <a:t>&lt;P&gt;</a:t>
              </a:r>
              <a:endParaRPr lang="zh-CN" altLang="en-US" sz="2200" kern="0" dirty="0">
                <a:solidFill>
                  <a:srgbClr val="000000">
                    <a:alpha val="0"/>
                  </a:srgbClr>
                </a:solidFill>
              </a:endParaRPr>
            </a:p>
          </p:txBody>
        </p:sp>
        <p:sp>
          <p:nvSpPr>
            <p:cNvPr id="43" name="Textbox" hidden="1">
              <a:extLst>
                <a:ext uri="{FF2B5EF4-FFF2-40B4-BE49-F238E27FC236}">
                  <a16:creationId xmlns:a16="http://schemas.microsoft.com/office/drawing/2014/main" xmlns:p14="http://schemas.microsoft.com/office/powerpoint/2010/main" xmlns:a14="http://schemas.microsoft.com/office/drawing/2010/main" xmlns="" id="{D6AB5928-516C-43CB-8DA7-CB071AFB44A9}"/>
                </a:ext>
              </a:extLst>
            </p:cNvPr>
            <p:cNvSpPr txBox="1">
              <a:spLocks/>
            </p:cNvSpPr>
            <p:nvPr userDrawn="1"/>
          </p:nvSpPr>
          <p:spPr>
            <a:xfrm>
              <a:off x="7696160" y="2085631"/>
              <a:ext cx="1257061"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en-US" altLang="zh-CN" sz="2200" kern="0" dirty="0" smtClean="0">
                  <a:solidFill>
                    <a:srgbClr val="000000">
                      <a:alpha val="0"/>
                    </a:srgbClr>
                  </a:solidFill>
                </a:rPr>
                <a:t>&lt;TIMESLOT&gt;</a:t>
              </a:r>
              <a:endParaRPr lang="zh-CN" altLang="en-US" sz="2200" kern="0" dirty="0">
                <a:solidFill>
                  <a:srgbClr val="000000">
                    <a:alpha val="0"/>
                  </a:srgbClr>
                </a:solidFill>
              </a:endParaRPr>
            </a:p>
          </p:txBody>
        </p:sp>
        <p:sp>
          <p:nvSpPr>
            <p:cNvPr id="44" name="Textbox" hidden="1">
              <a:extLst>
                <a:ext uri="{FF2B5EF4-FFF2-40B4-BE49-F238E27FC236}">
                  <a16:creationId xmlns:a16="http://schemas.microsoft.com/office/drawing/2014/main" xmlns:p14="http://schemas.microsoft.com/office/powerpoint/2010/main" xmlns:a14="http://schemas.microsoft.com/office/drawing/2010/main" xmlns="" id="{9D4820B7-3CB9-407B-9D23-21F1360CC0C6}"/>
                </a:ext>
              </a:extLst>
            </p:cNvPr>
            <p:cNvSpPr txBox="1">
              <a:spLocks/>
            </p:cNvSpPr>
            <p:nvPr userDrawn="1"/>
          </p:nvSpPr>
          <p:spPr>
            <a:xfrm>
              <a:off x="6209330" y="2085631"/>
              <a:ext cx="1388067"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en-US" altLang="zh-CN" sz="2200" kern="0" dirty="0" smtClean="0">
                  <a:solidFill>
                    <a:srgbClr val="000000">
                      <a:alpha val="0"/>
                    </a:srgbClr>
                  </a:solidFill>
                </a:rPr>
                <a:t>&lt;RESPONSIBLE&gt;</a:t>
              </a:r>
              <a:endParaRPr lang="zh-CN" altLang="en-US" sz="2200" kern="0" dirty="0">
                <a:solidFill>
                  <a:srgbClr val="000000">
                    <a:alpha val="0"/>
                  </a:srgbClr>
                </a:solidFill>
              </a:endParaRPr>
            </a:p>
          </p:txBody>
        </p:sp>
        <p:sp>
          <p:nvSpPr>
            <p:cNvPr id="52" name="Textbox" hidden="1">
              <a:extLst>
                <a:ext uri="{FF2B5EF4-FFF2-40B4-BE49-F238E27FC236}">
                  <a16:creationId xmlns:a16="http://schemas.microsoft.com/office/drawing/2014/main" xmlns:p14="http://schemas.microsoft.com/office/powerpoint/2010/main" xmlns:a14="http://schemas.microsoft.com/office/drawing/2010/main" xmlns="" id="{99D559C9-4F5B-4595-AEC2-BDC09BDAF694}"/>
                </a:ext>
              </a:extLst>
            </p:cNvPr>
            <p:cNvSpPr txBox="1">
              <a:spLocks/>
            </p:cNvSpPr>
            <p:nvPr userDrawn="1"/>
          </p:nvSpPr>
          <p:spPr>
            <a:xfrm>
              <a:off x="9043221" y="2085631"/>
              <a:ext cx="684723"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en-US" altLang="zh-CN" sz="2200" kern="0" dirty="0" smtClean="0">
                  <a:solidFill>
                    <a:srgbClr val="000000">
                      <a:alpha val="0"/>
                    </a:srgbClr>
                  </a:solidFill>
                </a:rPr>
                <a:t>&lt;DURATION&gt;</a:t>
              </a:r>
              <a:endParaRPr lang="zh-CN" altLang="en-US" sz="2200" kern="0" dirty="0">
                <a:solidFill>
                  <a:srgbClr val="000000">
                    <a:alpha val="0"/>
                  </a:srgbClr>
                </a:solidFill>
              </a:endParaRPr>
            </a:p>
          </p:txBody>
        </p:sp>
      </p:grpSp>
      <p:pic>
        <p:nvPicPr>
          <p:cNvPr id="468070269" name="image" descr="{&quot;templafy&quot;:{&quot;id&quot;:&quot;3ffa84af-493e-46af-a179-5f11b77c220b&quot;}}"/>
          <p:cNvPicPr>
            <a:picLocks noChangeAspect="1"/>
          </p:cNvPicPr>
          <p:nvPr/>
        </p:nvPicPr>
        <p:blipFill>
          <a:blip r:embed="rId3">
            <a:extLst/>
          </a:blip>
          <a:stretch>
            <a:fillRect/>
          </a:stretch>
        </p:blipFill>
        <p:spPr>
          <a:xfrm>
            <a:off x="561334" y="7002002"/>
            <a:ext cx="942754" cy="259200"/>
          </a:xfrm>
          <a:prstGeom prst="rect">
            <a:avLst/>
          </a:prstGeom>
        </p:spPr>
      </p:pic>
      <p:grpSp>
        <p:nvGrpSpPr>
          <p:cNvPr id="29" name="PXP_GRIDLINES" hidden="1"/>
          <p:cNvGrpSpPr/>
          <p:nvPr userDrawn="1"/>
        </p:nvGrpSpPr>
        <p:grpSpPr>
          <a:xfrm>
            <a:off x="-9139" y="0"/>
            <a:ext cx="13405407" cy="7543800"/>
            <a:chOff x="-13716" y="0"/>
            <a:chExt cx="10058818" cy="7543800"/>
          </a:xfrm>
        </p:grpSpPr>
        <p:cxnSp>
          <p:nvCxnSpPr>
            <p:cNvPr id="46" name="Straight Connector 45"/>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45" name="text" descr="{&quot;templafy&quot;:{&quot;id&quot;:&quot;a660b700-cd86-4ce9-93f3-6631d91c4aaf&quot;}}" hidden="1" title="Translations.Draft"/>
          <p:cNvSpPr txBox="1"/>
          <p:nvPr userDrawn="1">
            <p:custDataLst>
              <p:tags r:id="rId1"/>
            </p:custDataLst>
          </p:nvPr>
        </p:nvSpPr>
        <p:spPr>
          <a:xfrm>
            <a:off x="560566" y="254000"/>
            <a:ext cx="1438652" cy="330199"/>
          </a:xfrm>
          <a:prstGeom prst="rect">
            <a:avLst/>
          </a:prstGeom>
          <a:noFill/>
        </p:spPr>
        <p:txBody>
          <a:bodyPr vert="horz" wrap="none" lIns="0" tIns="0" rIns="0" bIns="0" rtlCol="0" anchor="b">
            <a:noAutofit/>
          </a:bodyPr>
          <a:lstStyle/>
          <a:p>
            <a:pPr>
              <a:spcBef>
                <a:spcPct val="0"/>
              </a:spcBef>
            </a:pPr>
            <a:r>
              <a:rPr lang="en-US" sz="2800" b="1" dirty="0">
                <a:solidFill>
                  <a:srgbClr val="E60000"/>
                </a:solidFill>
                <a:latin typeface="Frutiger 45 Light"/>
              </a:rPr>
              <a:t>Draft</a:t>
            </a:r>
          </a:p>
        </p:txBody>
      </p:sp>
    </p:spTree>
    <p:extLst>
      <p:ext uri="{BB962C8B-B14F-4D97-AF65-F5344CB8AC3E}">
        <p14:creationId xmlns:p14="http://schemas.microsoft.com/office/powerpoint/2010/main" val="110143220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Do not use">
    <p:spTree>
      <p:nvGrpSpPr>
        <p:cNvPr id="1" name=""/>
        <p:cNvGrpSpPr/>
        <p:nvPr/>
      </p:nvGrpSpPr>
      <p:grpSpPr>
        <a:xfrm>
          <a:off x="0" y="0"/>
          <a:ext cx="0" cy="0"/>
          <a:chOff x="0" y="0"/>
          <a:chExt cx="0" cy="0"/>
        </a:xfrm>
      </p:grpSpPr>
      <p:sp>
        <p:nvSpPr>
          <p:cNvPr id="4" name="Rectangle 3"/>
          <p:cNvSpPr/>
          <p:nvPr userDrawn="1"/>
        </p:nvSpPr>
        <p:spPr>
          <a:xfrm>
            <a:off x="294078" y="219076"/>
            <a:ext cx="12844198" cy="7131051"/>
          </a:xfrm>
          <a:prstGeom prst="rect">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300" dirty="0">
              <a:solidFill>
                <a:prstClr val="black"/>
              </a:solidFill>
            </a:endParaRPr>
          </a:p>
        </p:txBody>
      </p:sp>
      <p:sp>
        <p:nvSpPr>
          <p:cNvPr id="5" name="TextBox 4"/>
          <p:cNvSpPr txBox="1"/>
          <p:nvPr userDrawn="1"/>
        </p:nvSpPr>
        <p:spPr>
          <a:xfrm>
            <a:off x="7197492" y="3829052"/>
            <a:ext cx="5143180" cy="3562350"/>
          </a:xfrm>
          <a:prstGeom prst="rect">
            <a:avLst/>
          </a:prstGeom>
          <a:noFill/>
        </p:spPr>
        <p:txBody>
          <a:bodyPr wrap="square" lIns="0" tIns="0" rIns="0" bIns="0" rtlCol="0">
            <a:noAutofit/>
          </a:bodyPr>
          <a:lstStyle/>
          <a:p>
            <a:r>
              <a:rPr lang="en-US" sz="2300" dirty="0">
                <a:solidFill>
                  <a:prstClr val="white"/>
                </a:solidFill>
                <a:latin typeface="Frutiger 45 Light"/>
              </a:rPr>
              <a:t>If you see any layouts after this one, please do not use them. These are not part of our UBS templates.</a:t>
            </a:r>
          </a:p>
          <a:p>
            <a:r>
              <a:rPr lang="en-US" sz="2300" dirty="0">
                <a:solidFill>
                  <a:prstClr val="white"/>
                </a:solidFill>
                <a:latin typeface="Frutiger 45 Light"/>
              </a:rPr>
              <a:t>Due to PowerPoint standard copy/paste </a:t>
            </a:r>
            <a:r>
              <a:rPr lang="en-US" sz="2300" dirty="0" smtClean="0">
                <a:solidFill>
                  <a:prstClr val="white"/>
                </a:solidFill>
                <a:latin typeface="Frutiger 45 Light"/>
              </a:rPr>
              <a:t>functionality, extra </a:t>
            </a:r>
            <a:r>
              <a:rPr lang="en-US" sz="2300" dirty="0">
                <a:solidFill>
                  <a:prstClr val="white"/>
                </a:solidFill>
                <a:latin typeface="Frutiger 45 Light"/>
              </a:rPr>
              <a:t>undesirable layouts can appear. </a:t>
            </a:r>
            <a:br>
              <a:rPr lang="en-US" sz="2300" dirty="0">
                <a:solidFill>
                  <a:prstClr val="white"/>
                </a:solidFill>
                <a:latin typeface="Frutiger 45 Light"/>
              </a:rPr>
            </a:br>
            <a:r>
              <a:rPr lang="en-US" sz="2300" dirty="0">
                <a:solidFill>
                  <a:prstClr val="white"/>
                </a:solidFill>
                <a:latin typeface="Frutiger 45 Light"/>
              </a:rPr>
              <a:t/>
            </a:r>
            <a:br>
              <a:rPr lang="en-US" sz="2300" dirty="0">
                <a:solidFill>
                  <a:prstClr val="white"/>
                </a:solidFill>
                <a:latin typeface="Frutiger 45 Light"/>
              </a:rPr>
            </a:br>
            <a:r>
              <a:rPr lang="en-US" sz="2300" dirty="0">
                <a:solidFill>
                  <a:prstClr val="white"/>
                </a:solidFill>
                <a:latin typeface="Frutiger 45 Light"/>
              </a:rPr>
              <a:t>Also </a:t>
            </a:r>
            <a:r>
              <a:rPr lang="en-US" sz="2300" dirty="0" smtClean="0">
                <a:solidFill>
                  <a:prstClr val="white"/>
                </a:solidFill>
                <a:latin typeface="Frutiger 45 Light"/>
              </a:rPr>
              <a:t>notice: </a:t>
            </a:r>
            <a:br>
              <a:rPr lang="en-US" sz="2300" dirty="0" smtClean="0">
                <a:solidFill>
                  <a:prstClr val="white"/>
                </a:solidFill>
                <a:latin typeface="Frutiger 45 Light"/>
              </a:rPr>
            </a:br>
            <a:r>
              <a:rPr lang="en-US" sz="2300" dirty="0" smtClean="0">
                <a:solidFill>
                  <a:prstClr val="white"/>
                </a:solidFill>
                <a:latin typeface="Frutiger 45 Light"/>
              </a:rPr>
              <a:t>Layouts </a:t>
            </a:r>
            <a:r>
              <a:rPr lang="en-US" sz="2300" dirty="0">
                <a:solidFill>
                  <a:prstClr val="white"/>
                </a:solidFill>
                <a:latin typeface="Frutiger 45 Light"/>
              </a:rPr>
              <a:t>after this might contain potential confidential information.</a:t>
            </a:r>
          </a:p>
          <a:p>
            <a:endParaRPr lang="en-US" sz="1300" dirty="0">
              <a:solidFill>
                <a:prstClr val="white"/>
              </a:solidFill>
              <a:latin typeface="Frutiger 45 Light"/>
            </a:endParaRPr>
          </a:p>
        </p:txBody>
      </p:sp>
      <p:sp>
        <p:nvSpPr>
          <p:cNvPr id="6" name="TextBox 5"/>
          <p:cNvSpPr txBox="1"/>
          <p:nvPr userDrawn="1"/>
        </p:nvSpPr>
        <p:spPr>
          <a:xfrm>
            <a:off x="560651" y="4480170"/>
            <a:ext cx="5760954" cy="2796930"/>
          </a:xfrm>
          <a:prstGeom prst="rect">
            <a:avLst/>
          </a:prstGeom>
          <a:noFill/>
          <a:ln w="19050">
            <a:noFill/>
          </a:ln>
        </p:spPr>
        <p:txBody>
          <a:bodyPr wrap="square" lIns="0" tIns="0" rIns="0" bIns="0" rtlCol="0">
            <a:noAutofit/>
          </a:bodyPr>
          <a:lstStyle/>
          <a:p>
            <a:pPr>
              <a:spcBef>
                <a:spcPts val="0"/>
              </a:spcBef>
            </a:pPr>
            <a:r>
              <a:rPr lang="en-US" sz="23800" kern="1400" spc="-356" dirty="0" smtClean="0">
                <a:solidFill>
                  <a:prstClr val="white"/>
                </a:solidFill>
                <a:latin typeface="Frutiger 45 Light"/>
              </a:rPr>
              <a:t>use</a:t>
            </a:r>
            <a:endParaRPr lang="en-US" sz="23800" dirty="0" smtClean="0">
              <a:solidFill>
                <a:prstClr val="white"/>
              </a:solidFill>
              <a:latin typeface="Frutiger 45 Light"/>
            </a:endParaRPr>
          </a:p>
        </p:txBody>
      </p:sp>
      <p:sp>
        <p:nvSpPr>
          <p:cNvPr id="7" name="TextBox 6"/>
          <p:cNvSpPr txBox="1"/>
          <p:nvPr userDrawn="1"/>
        </p:nvSpPr>
        <p:spPr>
          <a:xfrm>
            <a:off x="558536" y="2251326"/>
            <a:ext cx="5760954" cy="3025529"/>
          </a:xfrm>
          <a:prstGeom prst="rect">
            <a:avLst/>
          </a:prstGeom>
          <a:noFill/>
          <a:ln w="19050">
            <a:noFill/>
          </a:ln>
        </p:spPr>
        <p:txBody>
          <a:bodyPr wrap="square" lIns="0" tIns="0" rIns="0" bIns="0" rtlCol="0">
            <a:noAutofit/>
          </a:bodyPr>
          <a:lstStyle/>
          <a:p>
            <a:pPr>
              <a:spcBef>
                <a:spcPts val="0"/>
              </a:spcBef>
            </a:pPr>
            <a:r>
              <a:rPr lang="en-US" sz="23800" kern="1400" spc="-356" dirty="0" smtClean="0">
                <a:solidFill>
                  <a:prstClr val="white"/>
                </a:solidFill>
                <a:latin typeface="Frutiger 45 Light"/>
              </a:rPr>
              <a:t>not</a:t>
            </a:r>
            <a:endParaRPr lang="en-US" sz="23800" dirty="0" smtClean="0">
              <a:solidFill>
                <a:prstClr val="white"/>
              </a:solidFill>
              <a:latin typeface="Frutiger 45 Light"/>
            </a:endParaRPr>
          </a:p>
        </p:txBody>
      </p:sp>
      <p:sp>
        <p:nvSpPr>
          <p:cNvPr id="8" name="TextBox 7"/>
          <p:cNvSpPr txBox="1"/>
          <p:nvPr userDrawn="1"/>
        </p:nvSpPr>
        <p:spPr>
          <a:xfrm>
            <a:off x="558537" y="-28575"/>
            <a:ext cx="12251813" cy="2790826"/>
          </a:xfrm>
          <a:prstGeom prst="rect">
            <a:avLst/>
          </a:prstGeom>
          <a:noFill/>
          <a:ln w="19050">
            <a:noFill/>
          </a:ln>
        </p:spPr>
        <p:txBody>
          <a:bodyPr wrap="square" lIns="0" tIns="0" rIns="0" bIns="0" rtlCol="0">
            <a:noAutofit/>
          </a:bodyPr>
          <a:lstStyle/>
          <a:p>
            <a:pPr>
              <a:spcBef>
                <a:spcPts val="0"/>
              </a:spcBef>
            </a:pPr>
            <a:r>
              <a:rPr lang="en-US" sz="23800" kern="1400" spc="-356" dirty="0" smtClean="0">
                <a:solidFill>
                  <a:prstClr val="white"/>
                </a:solidFill>
                <a:latin typeface="Frutiger 45 Light"/>
              </a:rPr>
              <a:t>Do</a:t>
            </a:r>
            <a:endParaRPr lang="en-US" sz="23800" dirty="0" smtClean="0">
              <a:solidFill>
                <a:prstClr val="white"/>
              </a:solidFill>
              <a:latin typeface="Frutiger 45 Light"/>
            </a:endParaRPr>
          </a:p>
        </p:txBody>
      </p:sp>
    </p:spTree>
    <p:extLst>
      <p:ext uri="{BB962C8B-B14F-4D97-AF65-F5344CB8AC3E}">
        <p14:creationId xmlns:p14="http://schemas.microsoft.com/office/powerpoint/2010/main" val="247098950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cSld name="1_Blank Slide">
    <p:spTree>
      <p:nvGrpSpPr>
        <p:cNvPr id="1" name=""/>
        <p:cNvGrpSpPr/>
        <p:nvPr/>
      </p:nvGrpSpPr>
      <p:grpSpPr>
        <a:xfrm>
          <a:off x="0" y="0"/>
          <a:ext cx="0" cy="0"/>
          <a:chOff x="0" y="0"/>
          <a:chExt cx="0" cy="0"/>
        </a:xfrm>
      </p:grpSpPr>
      <p:cxnSp>
        <p:nvCxnSpPr>
          <p:cNvPr id="64" name="THIN BLUE LINE"/>
          <p:cNvCxnSpPr/>
          <p:nvPr/>
        </p:nvCxnSpPr>
        <p:spPr>
          <a:xfrm>
            <a:off x="560571"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PAGE HEADING"/>
          <p:cNvSpPr>
            <a:spLocks noGrp="1"/>
          </p:cNvSpPr>
          <p:nvPr>
            <p:ph type="title" hasCustomPrompt="1"/>
            <p:custDataLst>
              <p:tags r:id="rId1"/>
            </p:custDataLst>
          </p:nvPr>
        </p:nvSpPr>
        <p:spPr>
          <a:xfrm>
            <a:off x="560571" y="6"/>
            <a:ext cx="12247159" cy="941832"/>
          </a:xfrm>
        </p:spPr>
        <p:txBody>
          <a:bodyPr/>
          <a:lstStyle>
            <a:lvl1pPr>
              <a:defRPr>
                <a:latin typeface="Frutiger 45 Light"/>
              </a:defRPr>
            </a:lvl1pPr>
          </a:lstStyle>
          <a:p>
            <a:pPr lvl="0"/>
            <a:r>
              <a:rPr lang="en-US" dirty="0"/>
              <a:t>&lt;&lt;Page heading&gt;&gt;</a:t>
            </a:r>
          </a:p>
        </p:txBody>
      </p:sp>
      <p:sp>
        <p:nvSpPr>
          <p:cNvPr id="20" name="Slide Number Textbox" hidden="1"/>
          <p:cNvSpPr txBox="1"/>
          <p:nvPr userDrawn="1"/>
        </p:nvSpPr>
        <p:spPr>
          <a:xfrm>
            <a:off x="12271535" y="6858079"/>
            <a:ext cx="548381" cy="384050"/>
          </a:xfrm>
          <a:prstGeom prst="rect">
            <a:avLst/>
          </a:prstGeom>
          <a:noFill/>
        </p:spPr>
        <p:txBody>
          <a:bodyPr vert="horz" wrap="square" lIns="0" tIns="0" rIns="0" bIns="0" rtlCol="0" anchor="b">
            <a:noAutofit/>
          </a:bodyPr>
          <a:lstStyle/>
          <a:p>
            <a:pPr algn="r"/>
            <a:fld id="{94976F55-9089-48EE-AE68-8E9544398D42}" type="slidenum">
              <a:rPr lang="en-US" sz="900" smtClean="0">
                <a:solidFill>
                  <a:prstClr val="black"/>
                </a:solidFill>
                <a:latin typeface="Frutiger 45 Light"/>
              </a:rPr>
              <a:pPr algn="r"/>
              <a:t>‹#›</a:t>
            </a:fld>
            <a:endParaRPr lang="en-US" sz="900" dirty="0">
              <a:solidFill>
                <a:prstClr val="black"/>
              </a:solidFill>
              <a:latin typeface="Frutiger 45 Light"/>
            </a:endParaRPr>
          </a:p>
        </p:txBody>
      </p:sp>
      <p:grpSp>
        <p:nvGrpSpPr>
          <p:cNvPr id="23" name="PXP_GRIDLINES" hidden="1"/>
          <p:cNvGrpSpPr/>
          <p:nvPr userDrawn="1"/>
        </p:nvGrpSpPr>
        <p:grpSpPr>
          <a:xfrm>
            <a:off x="-40827" y="0"/>
            <a:ext cx="13451072" cy="7543800"/>
            <a:chOff x="-30640" y="0"/>
            <a:chExt cx="10093083" cy="7543800"/>
          </a:xfrm>
        </p:grpSpPr>
        <p:cxnSp>
          <p:nvCxnSpPr>
            <p:cNvPr id="24" name="Straight Connector 2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560566" y="254000"/>
            <a:ext cx="1438652" cy="330199"/>
          </a:xfrm>
          <a:prstGeom prst="rect">
            <a:avLst/>
          </a:prstGeom>
          <a:noFill/>
        </p:spPr>
        <p:txBody>
          <a:bodyPr vert="horz" wrap="none" lIns="0" tIns="0" rIns="0" bIns="0" rtlCol="0" anchor="b">
            <a:noAutofit/>
          </a:bodyPr>
          <a:lstStyle/>
          <a:p>
            <a:pPr>
              <a:spcBef>
                <a:spcPct val="0"/>
              </a:spcBef>
            </a:pPr>
            <a:r>
              <a:rPr lang="en-US" sz="2800" b="1">
                <a:solidFill>
                  <a:srgbClr val="E60000"/>
                </a:solidFill>
                <a:latin typeface="Frutiger 45 Light"/>
              </a:rPr>
              <a:t>Draft</a:t>
            </a:r>
            <a:endParaRPr lang="en-US" sz="2800" b="1" dirty="0">
              <a:solidFill>
                <a:srgbClr val="E60000"/>
              </a:solidFill>
              <a:latin typeface="Frutiger 45 Light"/>
            </a:endParaRPr>
          </a:p>
        </p:txBody>
      </p:sp>
      <p:pic>
        <p:nvPicPr>
          <p:cNvPr id="3" name="Picture 2"/>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71250" y="6989764"/>
            <a:ext cx="1160486" cy="318248"/>
          </a:xfrm>
          <a:prstGeom prst="rect">
            <a:avLst/>
          </a:prstGeom>
        </p:spPr>
      </p:pic>
    </p:spTree>
    <p:extLst>
      <p:ext uri="{BB962C8B-B14F-4D97-AF65-F5344CB8AC3E}">
        <p14:creationId xmlns:p14="http://schemas.microsoft.com/office/powerpoint/2010/main" val="42616551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cSld name="2_Blank Slide">
    <p:spTree>
      <p:nvGrpSpPr>
        <p:cNvPr id="1" name=""/>
        <p:cNvGrpSpPr/>
        <p:nvPr/>
      </p:nvGrpSpPr>
      <p:grpSpPr>
        <a:xfrm>
          <a:off x="0" y="0"/>
          <a:ext cx="0" cy="0"/>
          <a:chOff x="0" y="0"/>
          <a:chExt cx="0" cy="0"/>
        </a:xfrm>
      </p:grpSpPr>
      <p:cxnSp>
        <p:nvCxnSpPr>
          <p:cNvPr id="64" name="THIN BLUE LINE"/>
          <p:cNvCxnSpPr/>
          <p:nvPr/>
        </p:nvCxnSpPr>
        <p:spPr>
          <a:xfrm>
            <a:off x="560571"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PAGE HEADING"/>
          <p:cNvSpPr>
            <a:spLocks noGrp="1"/>
          </p:cNvSpPr>
          <p:nvPr>
            <p:ph type="title" hasCustomPrompt="1"/>
            <p:custDataLst>
              <p:tags r:id="rId1"/>
            </p:custDataLst>
          </p:nvPr>
        </p:nvSpPr>
        <p:spPr>
          <a:xfrm>
            <a:off x="560571" y="6"/>
            <a:ext cx="12247159" cy="941832"/>
          </a:xfrm>
        </p:spPr>
        <p:txBody>
          <a:bodyPr/>
          <a:lstStyle>
            <a:lvl1pPr>
              <a:defRPr>
                <a:latin typeface="Frutiger 45 Light"/>
              </a:defRPr>
            </a:lvl1pPr>
          </a:lstStyle>
          <a:p>
            <a:pPr lvl="0"/>
            <a:r>
              <a:rPr lang="en-US" dirty="0"/>
              <a:t>&lt;&lt;Page heading&gt;&gt;</a:t>
            </a:r>
          </a:p>
        </p:txBody>
      </p:sp>
      <p:sp>
        <p:nvSpPr>
          <p:cNvPr id="20" name="Slide Number Textbox" hidden="1"/>
          <p:cNvSpPr txBox="1"/>
          <p:nvPr userDrawn="1"/>
        </p:nvSpPr>
        <p:spPr>
          <a:xfrm>
            <a:off x="12271535" y="6858079"/>
            <a:ext cx="548381" cy="384050"/>
          </a:xfrm>
          <a:prstGeom prst="rect">
            <a:avLst/>
          </a:prstGeom>
          <a:noFill/>
        </p:spPr>
        <p:txBody>
          <a:bodyPr vert="horz" wrap="square" lIns="0" tIns="0" rIns="0" bIns="0" rtlCol="0" anchor="b">
            <a:noAutofit/>
          </a:bodyPr>
          <a:lstStyle/>
          <a:p>
            <a:pPr algn="r"/>
            <a:fld id="{94976F55-9089-48EE-AE68-8E9544398D42}" type="slidenum">
              <a:rPr lang="en-US" sz="900" smtClean="0">
                <a:solidFill>
                  <a:prstClr val="black"/>
                </a:solidFill>
                <a:latin typeface="Frutiger 45 Light"/>
              </a:rPr>
              <a:pPr algn="r"/>
              <a:t>‹#›</a:t>
            </a:fld>
            <a:endParaRPr lang="en-US" sz="900" dirty="0">
              <a:solidFill>
                <a:prstClr val="black"/>
              </a:solidFill>
              <a:latin typeface="Frutiger 45 Light"/>
            </a:endParaRPr>
          </a:p>
        </p:txBody>
      </p:sp>
      <p:grpSp>
        <p:nvGrpSpPr>
          <p:cNvPr id="23" name="PXP_GRIDLINES" hidden="1"/>
          <p:cNvGrpSpPr/>
          <p:nvPr userDrawn="1"/>
        </p:nvGrpSpPr>
        <p:grpSpPr>
          <a:xfrm>
            <a:off x="-40827" y="0"/>
            <a:ext cx="13451072" cy="7543800"/>
            <a:chOff x="-30640" y="0"/>
            <a:chExt cx="10093083" cy="7543800"/>
          </a:xfrm>
        </p:grpSpPr>
        <p:cxnSp>
          <p:nvCxnSpPr>
            <p:cNvPr id="24" name="Straight Connector 2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560566" y="254000"/>
            <a:ext cx="1438652" cy="330199"/>
          </a:xfrm>
          <a:prstGeom prst="rect">
            <a:avLst/>
          </a:prstGeom>
          <a:noFill/>
        </p:spPr>
        <p:txBody>
          <a:bodyPr vert="horz" wrap="none" lIns="0" tIns="0" rIns="0" bIns="0" rtlCol="0" anchor="b">
            <a:noAutofit/>
          </a:bodyPr>
          <a:lstStyle/>
          <a:p>
            <a:pPr>
              <a:spcBef>
                <a:spcPct val="0"/>
              </a:spcBef>
            </a:pPr>
            <a:r>
              <a:rPr lang="en-US" sz="2800" b="1">
                <a:solidFill>
                  <a:srgbClr val="E60000"/>
                </a:solidFill>
                <a:latin typeface="Frutiger 45 Light"/>
              </a:rPr>
              <a:t>Draft</a:t>
            </a:r>
            <a:endParaRPr lang="en-US" sz="2800" b="1" dirty="0">
              <a:solidFill>
                <a:srgbClr val="E60000"/>
              </a:solidFill>
              <a:latin typeface="Frutiger 45 Light"/>
            </a:endParaRPr>
          </a:p>
        </p:txBody>
      </p:sp>
      <p:pic>
        <p:nvPicPr>
          <p:cNvPr id="3" name="Picture 2"/>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71250" y="6989764"/>
            <a:ext cx="1160486" cy="318248"/>
          </a:xfrm>
          <a:prstGeom prst="rect">
            <a:avLst/>
          </a:prstGeom>
        </p:spPr>
      </p:pic>
    </p:spTree>
    <p:extLst>
      <p:ext uri="{BB962C8B-B14F-4D97-AF65-F5344CB8AC3E}">
        <p14:creationId xmlns:p14="http://schemas.microsoft.com/office/powerpoint/2010/main" val="173503637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8_Blank Slide">
    <p:spTree>
      <p:nvGrpSpPr>
        <p:cNvPr id="1" name=""/>
        <p:cNvGrpSpPr/>
        <p:nvPr/>
      </p:nvGrpSpPr>
      <p:grpSpPr>
        <a:xfrm>
          <a:off x="0" y="0"/>
          <a:ext cx="0" cy="0"/>
          <a:chOff x="0" y="0"/>
          <a:chExt cx="0" cy="0"/>
        </a:xfrm>
      </p:grpSpPr>
      <p:cxnSp>
        <p:nvCxnSpPr>
          <p:cNvPr id="64" name="THIN BLUE LINE"/>
          <p:cNvCxnSpPr/>
          <p:nvPr/>
        </p:nvCxnSpPr>
        <p:spPr>
          <a:xfrm>
            <a:off x="560571"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PAGE HEADING"/>
          <p:cNvSpPr>
            <a:spLocks noGrp="1"/>
          </p:cNvSpPr>
          <p:nvPr>
            <p:ph type="title" hasCustomPrompt="1"/>
            <p:custDataLst>
              <p:tags r:id="rId1"/>
            </p:custDataLst>
          </p:nvPr>
        </p:nvSpPr>
        <p:spPr>
          <a:xfrm>
            <a:off x="560571" y="6"/>
            <a:ext cx="12247159" cy="941832"/>
          </a:xfrm>
        </p:spPr>
        <p:txBody>
          <a:bodyPr/>
          <a:lstStyle>
            <a:lvl1pPr>
              <a:defRPr>
                <a:latin typeface="Frutiger 45 Light"/>
              </a:defRPr>
            </a:lvl1pPr>
          </a:lstStyle>
          <a:p>
            <a:pPr lvl="0"/>
            <a:r>
              <a:rPr lang="en-US" dirty="0"/>
              <a:t>&lt;&lt;Page heading&gt;&gt;</a:t>
            </a:r>
          </a:p>
        </p:txBody>
      </p:sp>
      <p:sp>
        <p:nvSpPr>
          <p:cNvPr id="20" name="Slide Number Textbox"/>
          <p:cNvSpPr txBox="1"/>
          <p:nvPr userDrawn="1"/>
        </p:nvSpPr>
        <p:spPr>
          <a:xfrm>
            <a:off x="12271533" y="6858080"/>
            <a:ext cx="548382" cy="384050"/>
          </a:xfrm>
          <a:prstGeom prst="rect">
            <a:avLst/>
          </a:prstGeom>
          <a:noFill/>
        </p:spPr>
        <p:txBody>
          <a:bodyPr vert="horz" wrap="square" lIns="0" tIns="0" rIns="0" bIns="0" rtlCol="0" anchor="b">
            <a:noAutofit/>
          </a:bodyPr>
          <a:lstStyle/>
          <a:p>
            <a:pPr algn="r" defTabSz="1424064"/>
            <a:fld id="{94976F55-9089-48EE-AE68-8E9544398D42}" type="slidenum">
              <a:rPr lang="en-US" sz="900">
                <a:solidFill>
                  <a:prstClr val="black"/>
                </a:solidFill>
              </a:rPr>
              <a:pPr algn="r" defTabSz="1424064"/>
              <a:t>‹#›</a:t>
            </a:fld>
            <a:endParaRPr lang="en-US" sz="900" dirty="0">
              <a:solidFill>
                <a:prstClr val="black"/>
              </a:solidFill>
            </a:endParaRPr>
          </a:p>
        </p:txBody>
      </p:sp>
      <p:grpSp>
        <p:nvGrpSpPr>
          <p:cNvPr id="23" name="PXP_GRIDLINES" hidden="1"/>
          <p:cNvGrpSpPr/>
          <p:nvPr userDrawn="1"/>
        </p:nvGrpSpPr>
        <p:grpSpPr>
          <a:xfrm>
            <a:off x="-40827" y="0"/>
            <a:ext cx="13451072" cy="7543800"/>
            <a:chOff x="-30640" y="0"/>
            <a:chExt cx="10093083" cy="7543800"/>
          </a:xfrm>
        </p:grpSpPr>
        <p:cxnSp>
          <p:nvCxnSpPr>
            <p:cNvPr id="24" name="Straight Connector 2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560566" y="254000"/>
            <a:ext cx="1438652" cy="330199"/>
          </a:xfrm>
          <a:prstGeom prst="rect">
            <a:avLst/>
          </a:prstGeom>
          <a:noFill/>
        </p:spPr>
        <p:txBody>
          <a:bodyPr vert="horz" wrap="none" lIns="0" tIns="0" rIns="0" bIns="0" rtlCol="0" anchor="b">
            <a:noAutofit/>
          </a:bodyPr>
          <a:lstStyle/>
          <a:p>
            <a:pPr defTabSz="1424064">
              <a:spcBef>
                <a:spcPct val="0"/>
              </a:spcBef>
            </a:pPr>
            <a:r>
              <a:rPr lang="en-US" sz="3500" b="1">
                <a:solidFill>
                  <a:srgbClr val="E60000"/>
                </a:solidFill>
              </a:rPr>
              <a:t>Draft</a:t>
            </a:r>
            <a:endParaRPr lang="en-US" sz="3500" b="1" dirty="0">
              <a:solidFill>
                <a:srgbClr val="E60000"/>
              </a:solidFill>
            </a:endParaRPr>
          </a:p>
        </p:txBody>
      </p:sp>
      <p:pic>
        <p:nvPicPr>
          <p:cNvPr id="3" name="Picture 2"/>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71253" y="6989764"/>
            <a:ext cx="1160486" cy="318248"/>
          </a:xfrm>
          <a:prstGeom prst="rect">
            <a:avLst/>
          </a:prstGeom>
        </p:spPr>
      </p:pic>
    </p:spTree>
    <p:extLst>
      <p:ext uri="{BB962C8B-B14F-4D97-AF65-F5344CB8AC3E}">
        <p14:creationId xmlns:p14="http://schemas.microsoft.com/office/powerpoint/2010/main" val="195849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3_Blank Slide">
    <p:spTree>
      <p:nvGrpSpPr>
        <p:cNvPr id="1" name=""/>
        <p:cNvGrpSpPr/>
        <p:nvPr/>
      </p:nvGrpSpPr>
      <p:grpSpPr>
        <a:xfrm>
          <a:off x="0" y="0"/>
          <a:ext cx="0" cy="0"/>
          <a:chOff x="0" y="0"/>
          <a:chExt cx="0" cy="0"/>
        </a:xfrm>
      </p:grpSpPr>
      <p:sp>
        <p:nvSpPr>
          <p:cNvPr id="3" name="Slide Number Textbox"/>
          <p:cNvSpPr txBox="1"/>
          <p:nvPr userDrawn="1"/>
        </p:nvSpPr>
        <p:spPr>
          <a:xfrm>
            <a:off x="12271540" y="6858028"/>
            <a:ext cx="548381" cy="384050"/>
          </a:xfrm>
          <a:prstGeom prst="rect">
            <a:avLst/>
          </a:prstGeom>
          <a:noFill/>
        </p:spPr>
        <p:txBody>
          <a:bodyPr vert="horz" wrap="square" lIns="0" tIns="0" rIns="0" bIns="0" rtlCol="0" anchor="b">
            <a:noAutofit/>
          </a:bodyPr>
          <a:lstStyle/>
          <a:p>
            <a:pPr algn="r"/>
            <a:fld id="{94976F55-9089-48EE-AE68-8E9544398D42}" type="slidenum">
              <a:rPr lang="en-GB" sz="900" smtClean="0">
                <a:solidFill>
                  <a:prstClr val="black"/>
                </a:solidFill>
                <a:latin typeface="Frutiger 45 Light"/>
              </a:rPr>
              <a:pPr algn="r"/>
              <a:t>‹#›</a:t>
            </a:fld>
            <a:endParaRPr lang="en-GB" sz="900" dirty="0">
              <a:solidFill>
                <a:prstClr val="black"/>
              </a:solidFill>
              <a:latin typeface="Frutiger 45 Light"/>
            </a:endParaRPr>
          </a:p>
        </p:txBody>
      </p:sp>
      <p:cxnSp>
        <p:nvCxnSpPr>
          <p:cNvPr id="64" name="THIN BLUE LINE"/>
          <p:cNvCxnSpPr/>
          <p:nvPr/>
        </p:nvCxnSpPr>
        <p:spPr>
          <a:xfrm>
            <a:off x="560571"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PAGE HEADING"/>
          <p:cNvSpPr>
            <a:spLocks noGrp="1"/>
          </p:cNvSpPr>
          <p:nvPr>
            <p:ph type="title" hasCustomPrompt="1"/>
            <p:custDataLst>
              <p:tags r:id="rId1"/>
            </p:custDataLst>
          </p:nvPr>
        </p:nvSpPr>
        <p:spPr>
          <a:xfrm>
            <a:off x="560571" y="6"/>
            <a:ext cx="12247159" cy="941832"/>
          </a:xfrm>
        </p:spPr>
        <p:txBody>
          <a:bodyPr vert="horz" lIns="0" tIns="0" rIns="0" bIns="0" rtlCol="0" anchor="b" anchorCtr="0">
            <a:normAutofit/>
          </a:bodyPr>
          <a:lstStyle>
            <a:lvl1pPr>
              <a:lnSpc>
                <a:spcPts val="3808"/>
              </a:lnSpc>
              <a:defRPr lang="en-US" sz="3800" b="0" baseline="0" dirty="0">
                <a:latin typeface="Frutiger 45 Light"/>
                <a:ea typeface="Arial Unicode MS" pitchFamily="34" charset="-128"/>
              </a:defRPr>
            </a:lvl1pPr>
          </a:lstStyle>
          <a:p>
            <a:pPr lvl="0">
              <a:lnSpc>
                <a:spcPct val="85000"/>
              </a:lnSpc>
            </a:pPr>
            <a:r>
              <a:rPr lang="en-US" dirty="0" smtClean="0"/>
              <a:t>&lt;&lt;Page heading&gt;&gt;</a:t>
            </a:r>
            <a:endParaRPr lang="en-US" dirty="0"/>
          </a:p>
        </p:txBody>
      </p:sp>
      <p:grpSp>
        <p:nvGrpSpPr>
          <p:cNvPr id="6" name="PXP_GRIDLINES" hidden="1"/>
          <p:cNvGrpSpPr/>
          <p:nvPr userDrawn="1"/>
        </p:nvGrpSpPr>
        <p:grpSpPr>
          <a:xfrm>
            <a:off x="-40827" y="0"/>
            <a:ext cx="13451072" cy="75438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560566" y="254000"/>
            <a:ext cx="1438652" cy="330199"/>
          </a:xfrm>
          <a:prstGeom prst="rect">
            <a:avLst/>
          </a:prstGeom>
          <a:noFill/>
        </p:spPr>
        <p:txBody>
          <a:bodyPr vert="horz" wrap="none" lIns="0" tIns="0" rIns="0" bIns="0" rtlCol="0" anchor="b">
            <a:noAutofit/>
          </a:bodyPr>
          <a:lstStyle/>
          <a:p>
            <a:pPr>
              <a:spcBef>
                <a:spcPct val="0"/>
              </a:spcBef>
            </a:pPr>
            <a:r>
              <a:rPr lang="en-GB" sz="2800" b="1" smtClean="0">
                <a:solidFill>
                  <a:srgbClr val="E60000"/>
                </a:solidFill>
                <a:latin typeface="Frutiger 45 Light"/>
              </a:rPr>
              <a:t>Draft</a:t>
            </a:r>
            <a:endParaRPr lang="en-GB" sz="2800" b="1" dirty="0">
              <a:solidFill>
                <a:srgbClr val="E60000"/>
              </a:solidFill>
              <a:latin typeface="Frutiger 45 Light"/>
            </a:endParaRPr>
          </a:p>
        </p:txBody>
      </p:sp>
      <p:pic>
        <p:nvPicPr>
          <p:cNvPr id="5" name="Picture 4"/>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71250" y="6989764"/>
            <a:ext cx="1160486" cy="318248"/>
          </a:xfrm>
          <a:prstGeom prst="rect">
            <a:avLst/>
          </a:prstGeom>
        </p:spPr>
      </p:pic>
    </p:spTree>
    <p:extLst>
      <p:ext uri="{BB962C8B-B14F-4D97-AF65-F5344CB8AC3E}">
        <p14:creationId xmlns:p14="http://schemas.microsoft.com/office/powerpoint/2010/main" val="1269336873"/>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Section Page">
  <p:cSld name="Section Page">
    <p:spTree>
      <p:nvGrpSpPr>
        <p:cNvPr id="1" name=""/>
        <p:cNvGrpSpPr/>
        <p:nvPr/>
      </p:nvGrpSpPr>
      <p:grpSpPr>
        <a:xfrm>
          <a:off x="0" y="0"/>
          <a:ext cx="0" cy="0"/>
          <a:chOff x="0" y="0"/>
          <a:chExt cx="0" cy="0"/>
        </a:xfrm>
      </p:grpSpPr>
      <p:sp>
        <p:nvSpPr>
          <p:cNvPr id="4" name="DIVIDER TITLE"/>
          <p:cNvSpPr>
            <a:spLocks noGrp="1"/>
          </p:cNvSpPr>
          <p:nvPr>
            <p:ph type="subTitle" idx="1" hasCustomPrompt="1"/>
            <p:custDataLst>
              <p:tags r:id="rId1"/>
            </p:custDataLst>
          </p:nvPr>
        </p:nvSpPr>
        <p:spPr>
          <a:xfrm>
            <a:off x="559386" y="2432305"/>
            <a:ext cx="12247159" cy="1033273"/>
          </a:xfrm>
        </p:spPr>
        <p:txBody>
          <a:bodyPr lIns="0" tIns="0" rIns="0" bIns="0">
            <a:noAutofit/>
          </a:bodyPr>
          <a:lstStyle>
            <a:lvl1pPr marL="0" indent="0" algn="l">
              <a:buNone/>
              <a:defRPr sz="4700" baseline="0">
                <a:solidFill>
                  <a:schemeClr val="tx1"/>
                </a:solidFill>
                <a:latin typeface="Frutiger 45 Light"/>
                <a:ea typeface="Arial Unicode MS" pitchFamily="34" charset="-128"/>
              </a:defRPr>
            </a:lvl1pPr>
            <a:lvl2pPr marL="593890" indent="0" algn="ctr">
              <a:buNone/>
              <a:defRPr>
                <a:solidFill>
                  <a:schemeClr val="tx1">
                    <a:tint val="75000"/>
                  </a:schemeClr>
                </a:solidFill>
              </a:defRPr>
            </a:lvl2pPr>
            <a:lvl3pPr marL="1187773" indent="0" algn="ctr">
              <a:buNone/>
              <a:defRPr>
                <a:solidFill>
                  <a:schemeClr val="tx1">
                    <a:tint val="75000"/>
                  </a:schemeClr>
                </a:solidFill>
              </a:defRPr>
            </a:lvl3pPr>
            <a:lvl4pPr marL="1781632" indent="0" algn="ctr">
              <a:buNone/>
              <a:defRPr>
                <a:solidFill>
                  <a:schemeClr val="tx1">
                    <a:tint val="75000"/>
                  </a:schemeClr>
                </a:solidFill>
              </a:defRPr>
            </a:lvl4pPr>
            <a:lvl5pPr marL="2375508" indent="0" algn="ctr">
              <a:buNone/>
              <a:defRPr>
                <a:solidFill>
                  <a:schemeClr val="tx1">
                    <a:tint val="75000"/>
                  </a:schemeClr>
                </a:solidFill>
              </a:defRPr>
            </a:lvl5pPr>
            <a:lvl6pPr marL="2969379" indent="0" algn="ctr">
              <a:buNone/>
              <a:defRPr>
                <a:solidFill>
                  <a:schemeClr val="tx1">
                    <a:tint val="75000"/>
                  </a:schemeClr>
                </a:solidFill>
              </a:defRPr>
            </a:lvl6pPr>
            <a:lvl7pPr marL="3563255" indent="0" algn="ctr">
              <a:buNone/>
              <a:defRPr>
                <a:solidFill>
                  <a:schemeClr val="tx1">
                    <a:tint val="75000"/>
                  </a:schemeClr>
                </a:solidFill>
              </a:defRPr>
            </a:lvl7pPr>
            <a:lvl8pPr marL="4157112" indent="0" algn="ctr">
              <a:buNone/>
              <a:defRPr>
                <a:solidFill>
                  <a:schemeClr val="tx1">
                    <a:tint val="75000"/>
                  </a:schemeClr>
                </a:solidFill>
              </a:defRPr>
            </a:lvl8pPr>
            <a:lvl9pPr marL="4751006" indent="0" algn="ctr">
              <a:buNone/>
              <a:defRPr>
                <a:solidFill>
                  <a:schemeClr val="tx1">
                    <a:tint val="75000"/>
                  </a:schemeClr>
                </a:solidFill>
              </a:defRPr>
            </a:lvl9pPr>
          </a:lstStyle>
          <a:p>
            <a:r>
              <a:rPr lang="en-US" dirty="0"/>
              <a:t>&lt;&lt;Divider title&gt;&gt;</a:t>
            </a:r>
          </a:p>
        </p:txBody>
      </p:sp>
      <p:sp>
        <p:nvSpPr>
          <p:cNvPr id="6" name="DIVIDER NUMBER"/>
          <p:cNvSpPr>
            <a:spLocks noGrp="1"/>
          </p:cNvSpPr>
          <p:nvPr>
            <p:ph type="ctrTitle" hasCustomPrompt="1"/>
          </p:nvPr>
        </p:nvSpPr>
        <p:spPr>
          <a:xfrm>
            <a:off x="559386" y="2011760"/>
            <a:ext cx="12247159" cy="384050"/>
          </a:xfrm>
        </p:spPr>
        <p:txBody>
          <a:bodyPr lIns="0" tIns="0" rIns="0" bIns="0" anchor="b" anchorCtr="0">
            <a:noAutofit/>
          </a:bodyPr>
          <a:lstStyle>
            <a:lvl1pPr>
              <a:defRPr sz="2200" baseline="0">
                <a:solidFill>
                  <a:schemeClr val="tx1"/>
                </a:solidFill>
                <a:latin typeface="Frutiger 45 Light" panose="020B0603020202020204" pitchFamily="34" charset="0"/>
                <a:ea typeface="Arial Unicode MS" pitchFamily="34" charset="-128"/>
              </a:defRPr>
            </a:lvl1pPr>
          </a:lstStyle>
          <a:p>
            <a:r>
              <a:rPr lang="en-US" dirty="0"/>
              <a:t>Click to edit Section / Appendix number</a:t>
            </a:r>
          </a:p>
        </p:txBody>
      </p:sp>
      <p:pic>
        <p:nvPicPr>
          <p:cNvPr id="2" name="Picture 1"/>
          <p:cNvPicPr>
            <a:picLocks noChangeAspect="1"/>
          </p:cNvPicPr>
          <p:nvPr userDrawn="1">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571250" y="6989764"/>
            <a:ext cx="1160486" cy="318248"/>
          </a:xfrm>
          <a:prstGeom prst="rect">
            <a:avLst/>
          </a:prstGeom>
        </p:spPr>
      </p:pic>
    </p:spTree>
    <p:extLst>
      <p:ext uri="{BB962C8B-B14F-4D97-AF65-F5344CB8AC3E}">
        <p14:creationId xmlns:p14="http://schemas.microsoft.com/office/powerpoint/2010/main" val="350259028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cSld name="8_Default Body Slide">
    <p:spTree>
      <p:nvGrpSpPr>
        <p:cNvPr id="1" name=""/>
        <p:cNvGrpSpPr/>
        <p:nvPr/>
      </p:nvGrpSpPr>
      <p:grpSpPr>
        <a:xfrm>
          <a:off x="0" y="0"/>
          <a:ext cx="0" cy="0"/>
          <a:chOff x="0" y="0"/>
          <a:chExt cx="0" cy="0"/>
        </a:xfrm>
      </p:grpSpPr>
      <p:sp>
        <p:nvSpPr>
          <p:cNvPr id="3" name="LAYOUT BODY"/>
          <p:cNvSpPr>
            <a:spLocks noGrp="1"/>
          </p:cNvSpPr>
          <p:nvPr>
            <p:ph idx="1"/>
            <p:custDataLst>
              <p:tags r:id="rId1"/>
            </p:custDataLst>
          </p:nvPr>
        </p:nvSpPr>
        <p:spPr>
          <a:xfrm>
            <a:off x="560571" y="1852249"/>
            <a:ext cx="12247159" cy="4759691"/>
          </a:xfrm>
        </p:spPr>
        <p:txBody>
          <a:bodyPr lIns="0" tIns="0" rIns="0" bIns="0">
            <a:noAutofit/>
          </a:bodyPr>
          <a:lstStyle>
            <a:lvl1pPr marL="279538" indent="-279538">
              <a:buClr>
                <a:schemeClr val="tx2"/>
              </a:buClr>
              <a:buSzPct val="100000"/>
              <a:buFont typeface="Symbol" pitchFamily="18" charset="2"/>
              <a:buChar char="·"/>
              <a:defRPr sz="2200">
                <a:latin typeface="Frutiger 55 Roman"/>
              </a:defRPr>
            </a:lvl1pPr>
            <a:lvl2pPr marL="549637" indent="-281428">
              <a:defRPr sz="1900">
                <a:latin typeface="Frutiger 55 Roman"/>
              </a:defRPr>
            </a:lvl2pPr>
            <a:lvl3pPr marL="819730" indent="-270097">
              <a:buClr>
                <a:schemeClr val="tx1"/>
              </a:buClr>
              <a:buFont typeface="Arial" pitchFamily="34" charset="0"/>
              <a:buChar char="–"/>
              <a:defRPr sz="1900">
                <a:latin typeface="Frutiger 55 Roman"/>
              </a:defRPr>
            </a:lvl3pPr>
            <a:lvl4pPr marL="1087939" indent="-268208">
              <a:buSzPct val="84000"/>
              <a:defRPr sz="1900">
                <a:latin typeface="Frutiger 55 Roman"/>
              </a:defRPr>
            </a:lvl4pPr>
            <a:lvl5pPr marL="1370803" indent="-282864">
              <a:buSzPct val="84000"/>
              <a:buFont typeface="Arial" pitchFamily="34" charset="0"/>
              <a:buChar char="–"/>
              <a:defRPr sz="1900">
                <a:latin typeface="Frutiger 55 Roman"/>
              </a:defRPr>
            </a:lvl5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GB" dirty="0"/>
          </a:p>
        </p:txBody>
      </p:sp>
      <p:cxnSp>
        <p:nvCxnSpPr>
          <p:cNvPr id="63" name="THIN BLUE LINE"/>
          <p:cNvCxnSpPr/>
          <p:nvPr/>
        </p:nvCxnSpPr>
        <p:spPr>
          <a:xfrm>
            <a:off x="560571"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2"/>
            </p:custDataLst>
          </p:nvPr>
        </p:nvSpPr>
        <p:spPr/>
        <p:txBody>
          <a:bodyPr/>
          <a:lstStyle>
            <a:lvl1pPr>
              <a:defRPr>
                <a:latin typeface="Frutiger 45 Light"/>
              </a:defRPr>
            </a:lvl1pPr>
          </a:lstStyle>
          <a:p>
            <a:pPr lvl="0"/>
            <a:r>
              <a:rPr lang="en-GB" dirty="0" smtClean="0"/>
              <a:t>&lt;&lt;Page heading&gt;&gt;</a:t>
            </a:r>
            <a:endParaRPr lang="en-GB" dirty="0"/>
          </a:p>
        </p:txBody>
      </p:sp>
      <p:sp>
        <p:nvSpPr>
          <p:cNvPr id="20" name="Slide Number Textbox"/>
          <p:cNvSpPr txBox="1"/>
          <p:nvPr userDrawn="1"/>
        </p:nvSpPr>
        <p:spPr>
          <a:xfrm>
            <a:off x="12271535" y="6858002"/>
            <a:ext cx="548381" cy="384048"/>
          </a:xfrm>
          <a:prstGeom prst="rect">
            <a:avLst/>
          </a:prstGeom>
          <a:noFill/>
        </p:spPr>
        <p:txBody>
          <a:bodyPr vert="horz" wrap="square" lIns="0" tIns="0" rIns="0" bIns="0" rtlCol="0" anchor="b">
            <a:noAutofit/>
          </a:bodyPr>
          <a:lstStyle/>
          <a:p>
            <a:pPr algn="r"/>
            <a:fld id="{C9C5D969-4CAD-4F29-8B51-07B8CBAF6BF4}" type="slidenum">
              <a:rPr lang="en-GB" sz="900" smtClean="0">
                <a:solidFill>
                  <a:prstClr val="black"/>
                </a:solidFill>
                <a:latin typeface="Frutiger 45 Light"/>
              </a:rPr>
              <a:pPr algn="r"/>
              <a:t>‹#›</a:t>
            </a:fld>
            <a:endParaRPr lang="en-GB" sz="900" dirty="0">
              <a:solidFill>
                <a:prstClr val="black"/>
              </a:solidFill>
              <a:latin typeface="Frutiger 45 Light"/>
            </a:endParaRPr>
          </a:p>
        </p:txBody>
      </p:sp>
      <p:sp>
        <p:nvSpPr>
          <p:cNvPr id="21" name="DOCUMENT ID" hidden="1"/>
          <p:cNvSpPr txBox="1"/>
          <p:nvPr userDrawn="1">
            <p:custDataLst>
              <p:tags r:id="rId3"/>
            </p:custDataLst>
          </p:nvPr>
        </p:nvSpPr>
        <p:spPr>
          <a:xfrm>
            <a:off x="3062385" y="42063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de-CH" dirty="0" smtClean="0"/>
              <a:t>UBSPROD\t886955 [</a:t>
            </a:r>
            <a:r>
              <a:rPr lang="de-CH" dirty="0" err="1" smtClean="0"/>
              <a:t>printed</a:t>
            </a:r>
            <a:r>
              <a:rPr lang="de-CH" dirty="0" smtClean="0"/>
              <a:t>: ____] [</a:t>
            </a:r>
            <a:r>
              <a:rPr lang="de-CH" dirty="0" err="1" smtClean="0"/>
              <a:t>saved</a:t>
            </a:r>
            <a:r>
              <a:rPr lang="de-CH" dirty="0" smtClean="0"/>
              <a:t>: ____] Presentation3 </a:t>
            </a:r>
          </a:p>
        </p:txBody>
      </p:sp>
      <p:grpSp>
        <p:nvGrpSpPr>
          <p:cNvPr id="22" name="PXP_GRIDLINES" hidden="1"/>
          <p:cNvGrpSpPr/>
          <p:nvPr userDrawn="1"/>
        </p:nvGrpSpPr>
        <p:grpSpPr>
          <a:xfrm>
            <a:off x="-40832" y="0"/>
            <a:ext cx="13451072" cy="75438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4" name="DraftStamp" hidden="1"/>
          <p:cNvSpPr txBox="1"/>
          <p:nvPr userDrawn="1">
            <p:custDataLst>
              <p:tags r:id="rId4"/>
            </p:custDataLst>
          </p:nvPr>
        </p:nvSpPr>
        <p:spPr>
          <a:xfrm>
            <a:off x="560566" y="254000"/>
            <a:ext cx="1438652" cy="330199"/>
          </a:xfrm>
          <a:prstGeom prst="rect">
            <a:avLst/>
          </a:prstGeom>
          <a:noFill/>
        </p:spPr>
        <p:txBody>
          <a:bodyPr vert="horz" wrap="none" lIns="0" tIns="0" rIns="0" bIns="0" rtlCol="0" anchor="b">
            <a:noAutofit/>
          </a:bodyPr>
          <a:lstStyle/>
          <a:p>
            <a:pPr>
              <a:spcBef>
                <a:spcPct val="0"/>
              </a:spcBef>
            </a:pPr>
            <a:r>
              <a:rPr lang="en-GB" sz="2800" b="1" smtClean="0">
                <a:solidFill>
                  <a:srgbClr val="E60000"/>
                </a:solidFill>
              </a:rPr>
              <a:t>Draft</a:t>
            </a:r>
            <a:endParaRPr lang="en-GB" sz="2800" b="1" dirty="0">
              <a:solidFill>
                <a:srgbClr val="E60000"/>
              </a:solidFill>
            </a:endParaRPr>
          </a:p>
        </p:txBody>
      </p:sp>
      <p:pic>
        <p:nvPicPr>
          <p:cNvPr id="5" name="Picture 4"/>
          <p:cNvPicPr>
            <a:picLocks noChangeAspect="1"/>
          </p:cNvPicPr>
          <p:nvPr userDrawn="1">
            <p:custDataLst>
              <p:tags r:id="rId5"/>
            </p:custDataLst>
          </p:nvPr>
        </p:nvPicPr>
        <p:blipFill>
          <a:blip r:embed="rId7" cstate="print">
            <a:extLst>
              <a:ext uri="{28A0092B-C50C-407E-A947-70E740481C1C}">
                <a14:useLocalDpi xmlns:a14="http://schemas.microsoft.com/office/drawing/2010/main" val="0"/>
              </a:ext>
            </a:extLst>
          </a:blip>
          <a:stretch>
            <a:fillRect/>
          </a:stretch>
        </p:blipFill>
        <p:spPr>
          <a:xfrm>
            <a:off x="571231" y="6989764"/>
            <a:ext cx="1160486" cy="318248"/>
          </a:xfrm>
          <a:prstGeom prst="rect">
            <a:avLst/>
          </a:prstGeom>
        </p:spPr>
      </p:pic>
    </p:spTree>
    <p:extLst>
      <p:ext uri="{BB962C8B-B14F-4D97-AF65-F5344CB8AC3E}">
        <p14:creationId xmlns:p14="http://schemas.microsoft.com/office/powerpoint/2010/main" val="246042880"/>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cSld name="9_Default Body Slide">
    <p:spTree>
      <p:nvGrpSpPr>
        <p:cNvPr id="1" name=""/>
        <p:cNvGrpSpPr/>
        <p:nvPr/>
      </p:nvGrpSpPr>
      <p:grpSpPr>
        <a:xfrm>
          <a:off x="0" y="0"/>
          <a:ext cx="0" cy="0"/>
          <a:chOff x="0" y="0"/>
          <a:chExt cx="0" cy="0"/>
        </a:xfrm>
      </p:grpSpPr>
      <p:sp>
        <p:nvSpPr>
          <p:cNvPr id="3" name="LAYOUT BODY"/>
          <p:cNvSpPr>
            <a:spLocks noGrp="1"/>
          </p:cNvSpPr>
          <p:nvPr>
            <p:ph idx="1"/>
            <p:custDataLst>
              <p:tags r:id="rId1"/>
            </p:custDataLst>
          </p:nvPr>
        </p:nvSpPr>
        <p:spPr>
          <a:xfrm>
            <a:off x="560571" y="1852249"/>
            <a:ext cx="12247159" cy="4759691"/>
          </a:xfrm>
        </p:spPr>
        <p:txBody>
          <a:bodyPr lIns="0" tIns="0" rIns="0" bIns="0">
            <a:noAutofit/>
          </a:bodyPr>
          <a:lstStyle>
            <a:lvl1pPr marL="279538" indent="-279538">
              <a:buClr>
                <a:schemeClr val="tx2"/>
              </a:buClr>
              <a:buSzPct val="100000"/>
              <a:buFont typeface="Symbol" pitchFamily="18" charset="2"/>
              <a:buChar char="·"/>
              <a:defRPr sz="2200">
                <a:latin typeface="Frutiger 55 Roman"/>
              </a:defRPr>
            </a:lvl1pPr>
            <a:lvl2pPr marL="549637" indent="-281428">
              <a:defRPr sz="1900">
                <a:latin typeface="Frutiger 55 Roman"/>
              </a:defRPr>
            </a:lvl2pPr>
            <a:lvl3pPr marL="819730" indent="-270097">
              <a:buClr>
                <a:schemeClr val="tx1"/>
              </a:buClr>
              <a:buFont typeface="Arial" pitchFamily="34" charset="0"/>
              <a:buChar char="–"/>
              <a:defRPr sz="1900">
                <a:latin typeface="Frutiger 55 Roman"/>
              </a:defRPr>
            </a:lvl3pPr>
            <a:lvl4pPr marL="1087939" indent="-268208">
              <a:buSzPct val="84000"/>
              <a:defRPr sz="1900">
                <a:latin typeface="Frutiger 55 Roman"/>
              </a:defRPr>
            </a:lvl4pPr>
            <a:lvl5pPr marL="1370803" indent="-282864">
              <a:buSzPct val="84000"/>
              <a:buFont typeface="Arial" pitchFamily="34" charset="0"/>
              <a:buChar char="–"/>
              <a:defRPr sz="1900">
                <a:latin typeface="Frutiger 55 Roman"/>
              </a:defRPr>
            </a:lvl5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GB" dirty="0"/>
          </a:p>
        </p:txBody>
      </p:sp>
      <p:cxnSp>
        <p:nvCxnSpPr>
          <p:cNvPr id="63" name="THIN BLUE LINE"/>
          <p:cNvCxnSpPr/>
          <p:nvPr/>
        </p:nvCxnSpPr>
        <p:spPr>
          <a:xfrm>
            <a:off x="560571"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2"/>
            </p:custDataLst>
          </p:nvPr>
        </p:nvSpPr>
        <p:spPr/>
        <p:txBody>
          <a:bodyPr/>
          <a:lstStyle>
            <a:lvl1pPr>
              <a:defRPr>
                <a:latin typeface="Frutiger 45 Light"/>
              </a:defRPr>
            </a:lvl1pPr>
          </a:lstStyle>
          <a:p>
            <a:pPr lvl="0"/>
            <a:r>
              <a:rPr lang="en-GB" dirty="0" smtClean="0"/>
              <a:t>&lt;&lt;Page heading&gt;&gt;</a:t>
            </a:r>
            <a:endParaRPr lang="en-GB" dirty="0"/>
          </a:p>
        </p:txBody>
      </p:sp>
      <p:sp>
        <p:nvSpPr>
          <p:cNvPr id="20" name="Slide Number Textbox"/>
          <p:cNvSpPr txBox="1"/>
          <p:nvPr userDrawn="1"/>
        </p:nvSpPr>
        <p:spPr>
          <a:xfrm>
            <a:off x="12271535" y="6858002"/>
            <a:ext cx="548381" cy="384048"/>
          </a:xfrm>
          <a:prstGeom prst="rect">
            <a:avLst/>
          </a:prstGeom>
          <a:noFill/>
        </p:spPr>
        <p:txBody>
          <a:bodyPr vert="horz" wrap="square" lIns="0" tIns="0" rIns="0" bIns="0" rtlCol="0" anchor="b">
            <a:noAutofit/>
          </a:bodyPr>
          <a:lstStyle/>
          <a:p>
            <a:pPr algn="r"/>
            <a:fld id="{C9C5D969-4CAD-4F29-8B51-07B8CBAF6BF4}" type="slidenum">
              <a:rPr lang="en-GB" sz="900" smtClean="0">
                <a:solidFill>
                  <a:prstClr val="black"/>
                </a:solidFill>
                <a:latin typeface="Frutiger 45 Light"/>
              </a:rPr>
              <a:pPr algn="r"/>
              <a:t>‹#›</a:t>
            </a:fld>
            <a:endParaRPr lang="en-GB" sz="900" dirty="0">
              <a:solidFill>
                <a:prstClr val="black"/>
              </a:solidFill>
              <a:latin typeface="Frutiger 45 Light"/>
            </a:endParaRPr>
          </a:p>
        </p:txBody>
      </p:sp>
      <p:sp>
        <p:nvSpPr>
          <p:cNvPr id="21" name="DOCUMENT ID" hidden="1"/>
          <p:cNvSpPr txBox="1"/>
          <p:nvPr userDrawn="1">
            <p:custDataLst>
              <p:tags r:id="rId3"/>
            </p:custDataLst>
          </p:nvPr>
        </p:nvSpPr>
        <p:spPr>
          <a:xfrm>
            <a:off x="3062385" y="42063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de-CH" dirty="0" smtClean="0"/>
              <a:t>UBSPROD\t886955 [</a:t>
            </a:r>
            <a:r>
              <a:rPr lang="de-CH" dirty="0" err="1" smtClean="0"/>
              <a:t>printed</a:t>
            </a:r>
            <a:r>
              <a:rPr lang="de-CH" dirty="0" smtClean="0"/>
              <a:t>: ____] [</a:t>
            </a:r>
            <a:r>
              <a:rPr lang="de-CH" dirty="0" err="1" smtClean="0"/>
              <a:t>saved</a:t>
            </a:r>
            <a:r>
              <a:rPr lang="de-CH" dirty="0" smtClean="0"/>
              <a:t>: ____] Presentation3 </a:t>
            </a:r>
          </a:p>
        </p:txBody>
      </p:sp>
      <p:grpSp>
        <p:nvGrpSpPr>
          <p:cNvPr id="22" name="PXP_GRIDLINES" hidden="1"/>
          <p:cNvGrpSpPr/>
          <p:nvPr userDrawn="1"/>
        </p:nvGrpSpPr>
        <p:grpSpPr>
          <a:xfrm>
            <a:off x="-40832" y="0"/>
            <a:ext cx="13451072" cy="75438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4" name="DraftStamp" hidden="1"/>
          <p:cNvSpPr txBox="1"/>
          <p:nvPr userDrawn="1">
            <p:custDataLst>
              <p:tags r:id="rId4"/>
            </p:custDataLst>
          </p:nvPr>
        </p:nvSpPr>
        <p:spPr>
          <a:xfrm>
            <a:off x="560566" y="254000"/>
            <a:ext cx="1438652" cy="330199"/>
          </a:xfrm>
          <a:prstGeom prst="rect">
            <a:avLst/>
          </a:prstGeom>
          <a:noFill/>
        </p:spPr>
        <p:txBody>
          <a:bodyPr vert="horz" wrap="none" lIns="0" tIns="0" rIns="0" bIns="0" rtlCol="0" anchor="b">
            <a:noAutofit/>
          </a:bodyPr>
          <a:lstStyle/>
          <a:p>
            <a:pPr>
              <a:spcBef>
                <a:spcPct val="0"/>
              </a:spcBef>
            </a:pPr>
            <a:r>
              <a:rPr lang="en-GB" sz="2800" b="1" smtClean="0">
                <a:solidFill>
                  <a:srgbClr val="E60000"/>
                </a:solidFill>
              </a:rPr>
              <a:t>Draft</a:t>
            </a:r>
            <a:endParaRPr lang="en-GB" sz="2800" b="1" dirty="0">
              <a:solidFill>
                <a:srgbClr val="E60000"/>
              </a:solidFill>
            </a:endParaRPr>
          </a:p>
        </p:txBody>
      </p:sp>
      <p:pic>
        <p:nvPicPr>
          <p:cNvPr id="5" name="Picture 4"/>
          <p:cNvPicPr>
            <a:picLocks noChangeAspect="1"/>
          </p:cNvPicPr>
          <p:nvPr userDrawn="1">
            <p:custDataLst>
              <p:tags r:id="rId5"/>
            </p:custDataLst>
          </p:nvPr>
        </p:nvPicPr>
        <p:blipFill>
          <a:blip r:embed="rId7" cstate="print">
            <a:extLst>
              <a:ext uri="{28A0092B-C50C-407E-A947-70E740481C1C}">
                <a14:useLocalDpi xmlns:a14="http://schemas.microsoft.com/office/drawing/2010/main" val="0"/>
              </a:ext>
            </a:extLst>
          </a:blip>
          <a:stretch>
            <a:fillRect/>
          </a:stretch>
        </p:blipFill>
        <p:spPr>
          <a:xfrm>
            <a:off x="571231" y="6989764"/>
            <a:ext cx="1160486" cy="318248"/>
          </a:xfrm>
          <a:prstGeom prst="rect">
            <a:avLst/>
          </a:prstGeom>
        </p:spPr>
      </p:pic>
    </p:spTree>
    <p:extLst>
      <p:ext uri="{BB962C8B-B14F-4D97-AF65-F5344CB8AC3E}">
        <p14:creationId xmlns:p14="http://schemas.microsoft.com/office/powerpoint/2010/main" val="99687083"/>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cSld name="13_Blank Slide">
    <p:spTree>
      <p:nvGrpSpPr>
        <p:cNvPr id="1" name=""/>
        <p:cNvGrpSpPr/>
        <p:nvPr/>
      </p:nvGrpSpPr>
      <p:grpSpPr>
        <a:xfrm>
          <a:off x="0" y="0"/>
          <a:ext cx="0" cy="0"/>
          <a:chOff x="0" y="0"/>
          <a:chExt cx="0" cy="0"/>
        </a:xfrm>
      </p:grpSpPr>
      <p:cxnSp>
        <p:nvCxnSpPr>
          <p:cNvPr id="64" name="THIN BLUE LINE"/>
          <p:cNvCxnSpPr/>
          <p:nvPr/>
        </p:nvCxnSpPr>
        <p:spPr>
          <a:xfrm>
            <a:off x="560571"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PAGE HEADING"/>
          <p:cNvSpPr>
            <a:spLocks noGrp="1"/>
          </p:cNvSpPr>
          <p:nvPr>
            <p:ph type="title" hasCustomPrompt="1"/>
            <p:custDataLst>
              <p:tags r:id="rId1"/>
            </p:custDataLst>
          </p:nvPr>
        </p:nvSpPr>
        <p:spPr>
          <a:xfrm>
            <a:off x="560571" y="6"/>
            <a:ext cx="12247159" cy="941832"/>
          </a:xfrm>
        </p:spPr>
        <p:txBody>
          <a:bodyPr/>
          <a:lstStyle>
            <a:lvl1pPr>
              <a:defRPr>
                <a:latin typeface="Frutiger 45 Light"/>
              </a:defRPr>
            </a:lvl1pPr>
          </a:lstStyle>
          <a:p>
            <a:pPr lvl="0"/>
            <a:r>
              <a:rPr lang="en-US" dirty="0"/>
              <a:t>&lt;&lt;Page heading&gt;&gt;</a:t>
            </a:r>
          </a:p>
        </p:txBody>
      </p:sp>
      <p:sp>
        <p:nvSpPr>
          <p:cNvPr id="20" name="Slide Number Textbox"/>
          <p:cNvSpPr txBox="1"/>
          <p:nvPr userDrawn="1"/>
        </p:nvSpPr>
        <p:spPr>
          <a:xfrm>
            <a:off x="12271535" y="6858080"/>
            <a:ext cx="548381" cy="384050"/>
          </a:xfrm>
          <a:prstGeom prst="rect">
            <a:avLst/>
          </a:prstGeom>
          <a:noFill/>
        </p:spPr>
        <p:txBody>
          <a:bodyPr vert="horz" wrap="square" lIns="0" tIns="0" rIns="0" bIns="0" rtlCol="0" anchor="b">
            <a:noAutofit/>
          </a:bodyPr>
          <a:lstStyle/>
          <a:p>
            <a:pPr algn="r"/>
            <a:fld id="{94976F55-9089-48EE-AE68-8E9544398D42}" type="slidenum">
              <a:rPr lang="en-US" sz="900" smtClean="0">
                <a:solidFill>
                  <a:prstClr val="black"/>
                </a:solidFill>
              </a:rPr>
              <a:pPr algn="r"/>
              <a:t>‹#›</a:t>
            </a:fld>
            <a:endParaRPr lang="en-US" sz="900" dirty="0">
              <a:solidFill>
                <a:prstClr val="black"/>
              </a:solidFill>
            </a:endParaRPr>
          </a:p>
        </p:txBody>
      </p:sp>
      <p:grpSp>
        <p:nvGrpSpPr>
          <p:cNvPr id="23" name="PXP_GRIDLINES" hidden="1"/>
          <p:cNvGrpSpPr/>
          <p:nvPr userDrawn="1"/>
        </p:nvGrpSpPr>
        <p:grpSpPr>
          <a:xfrm>
            <a:off x="-40827" y="0"/>
            <a:ext cx="13451072" cy="7543800"/>
            <a:chOff x="-30640" y="0"/>
            <a:chExt cx="10093083" cy="7543800"/>
          </a:xfrm>
        </p:grpSpPr>
        <p:cxnSp>
          <p:nvCxnSpPr>
            <p:cNvPr id="24" name="Straight Connector 2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560566" y="254000"/>
            <a:ext cx="1438652" cy="330199"/>
          </a:xfrm>
          <a:prstGeom prst="rect">
            <a:avLst/>
          </a:prstGeom>
          <a:noFill/>
        </p:spPr>
        <p:txBody>
          <a:bodyPr vert="horz" wrap="none" lIns="0" tIns="0" rIns="0" bIns="0" rtlCol="0" anchor="b">
            <a:noAutofit/>
          </a:bodyPr>
          <a:lstStyle/>
          <a:p>
            <a:pPr>
              <a:spcBef>
                <a:spcPct val="0"/>
              </a:spcBef>
            </a:pPr>
            <a:r>
              <a:rPr lang="en-US" sz="2800" b="1">
                <a:solidFill>
                  <a:srgbClr val="E60000"/>
                </a:solidFill>
              </a:rPr>
              <a:t>Draft</a:t>
            </a:r>
            <a:endParaRPr lang="en-US" sz="2800" b="1" dirty="0">
              <a:solidFill>
                <a:srgbClr val="E60000"/>
              </a:solidFill>
            </a:endParaRPr>
          </a:p>
        </p:txBody>
      </p:sp>
      <p:pic>
        <p:nvPicPr>
          <p:cNvPr id="3" name="Picture 2"/>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71250" y="6989764"/>
            <a:ext cx="1160486" cy="318248"/>
          </a:xfrm>
          <a:prstGeom prst="rect">
            <a:avLst/>
          </a:prstGeom>
        </p:spPr>
      </p:pic>
    </p:spTree>
    <p:extLst>
      <p:ext uri="{BB962C8B-B14F-4D97-AF65-F5344CB8AC3E}">
        <p14:creationId xmlns:p14="http://schemas.microsoft.com/office/powerpoint/2010/main" val="11836707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efault Body Slide">
    <p:spTree>
      <p:nvGrpSpPr>
        <p:cNvPr id="1" name=""/>
        <p:cNvGrpSpPr/>
        <p:nvPr/>
      </p:nvGrpSpPr>
      <p:grpSpPr>
        <a:xfrm>
          <a:off x="0" y="0"/>
          <a:ext cx="0" cy="0"/>
          <a:chOff x="0" y="0"/>
          <a:chExt cx="0" cy="0"/>
        </a:xfrm>
      </p:grpSpPr>
      <p:sp>
        <p:nvSpPr>
          <p:cNvPr id="3" name="LAYOUT BODY"/>
          <p:cNvSpPr>
            <a:spLocks noGrp="1"/>
          </p:cNvSpPr>
          <p:nvPr>
            <p:ph idx="1"/>
            <p:custDataLst>
              <p:tags r:id="rId1"/>
            </p:custDataLst>
          </p:nvPr>
        </p:nvSpPr>
        <p:spPr>
          <a:xfrm>
            <a:off x="560572" y="1852255"/>
            <a:ext cx="12247159" cy="4759691"/>
          </a:xfrm>
        </p:spPr>
        <p:txBody>
          <a:bodyPr lIns="0" tIns="0" rIns="0" bIns="0">
            <a:noAutofit/>
          </a:bodyPr>
          <a:lstStyle>
            <a:lvl1pPr marL="234903" indent="-234903">
              <a:buClr>
                <a:schemeClr val="tx2"/>
              </a:buClr>
              <a:buSzPct val="100000"/>
              <a:buFont typeface="Symbol" pitchFamily="18" charset="2"/>
              <a:buChar char="·"/>
              <a:defRPr sz="1800">
                <a:latin typeface="Frutiger 55 Roman"/>
              </a:defRPr>
            </a:lvl1pPr>
            <a:lvl2pPr marL="461869" indent="-236489">
              <a:defRPr sz="1600">
                <a:latin typeface="Frutiger 55 Roman"/>
              </a:defRPr>
            </a:lvl2pPr>
            <a:lvl3pPr marL="688834" indent="-226966">
              <a:buClr>
                <a:schemeClr val="tx1"/>
              </a:buClr>
              <a:buFont typeface="Arial" pitchFamily="34" charset="0"/>
              <a:buChar char="–"/>
              <a:defRPr sz="1600">
                <a:latin typeface="Frutiger 55 Roman"/>
              </a:defRPr>
            </a:lvl3pPr>
            <a:lvl4pPr marL="914212" indent="-225378">
              <a:buSzPct val="84000"/>
              <a:defRPr sz="1600">
                <a:latin typeface="Frutiger 55 Roman"/>
              </a:defRPr>
            </a:lvl4pPr>
            <a:lvl5pPr marL="1151904" indent="-23769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cxnSp>
        <p:nvCxnSpPr>
          <p:cNvPr id="63" name="THIN BLUE LINE"/>
          <p:cNvCxnSpPr/>
          <p:nvPr/>
        </p:nvCxnSpPr>
        <p:spPr>
          <a:xfrm>
            <a:off x="560572"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2"/>
            </p:custDataLst>
          </p:nvPr>
        </p:nvSpPr>
        <p:spPr/>
        <p:txBody>
          <a:bodyPr/>
          <a:lstStyle>
            <a:lvl1pPr>
              <a:defRPr>
                <a:latin typeface="Frutiger 45 Light"/>
              </a:defRPr>
            </a:lvl1pPr>
          </a:lstStyle>
          <a:p>
            <a:pPr lvl="0"/>
            <a:r>
              <a:rPr lang="de-DE" dirty="0" smtClean="0"/>
              <a:t>&lt;&lt;Seitenüberschrift&gt;&gt;</a:t>
            </a:r>
            <a:endParaRPr lang="de-DE" dirty="0"/>
          </a:p>
        </p:txBody>
      </p:sp>
      <p:sp>
        <p:nvSpPr>
          <p:cNvPr id="20" name="Slide Number Textbox" hidden="1"/>
          <p:cNvSpPr txBox="1"/>
          <p:nvPr/>
        </p:nvSpPr>
        <p:spPr>
          <a:xfrm>
            <a:off x="12271535" y="6858002"/>
            <a:ext cx="548381" cy="384048"/>
          </a:xfrm>
          <a:prstGeom prst="rect">
            <a:avLst/>
          </a:prstGeom>
          <a:noFill/>
        </p:spPr>
        <p:txBody>
          <a:bodyPr vert="horz" wrap="square" lIns="0" tIns="0" rIns="0" bIns="0" rtlCol="0" anchor="b">
            <a:noAutofit/>
          </a:bodyPr>
          <a:lstStyle/>
          <a:p>
            <a:pPr algn="r"/>
            <a:fld id="{C9C5D969-4CAD-4F29-8B51-07B8CBAF6BF4}" type="slidenum">
              <a:rPr lang="de-DE" sz="1000" smtClean="0"/>
              <a:pPr algn="r"/>
              <a:t>‹#›</a:t>
            </a:fld>
            <a:endParaRPr lang="de-DE" sz="700" dirty="0"/>
          </a:p>
        </p:txBody>
      </p:sp>
      <p:sp>
        <p:nvSpPr>
          <p:cNvPr id="21" name="DOCUMENT ID" hidden="1"/>
          <p:cNvSpPr txBox="1"/>
          <p:nvPr>
            <p:custDataLst>
              <p:tags r:id="rId3"/>
            </p:custDataLst>
          </p:nvPr>
        </p:nvSpPr>
        <p:spPr>
          <a:xfrm>
            <a:off x="3062457" y="420773"/>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22" name="PXP_GRIDLINES" hidden="1"/>
          <p:cNvGrpSpPr/>
          <p:nvPr/>
        </p:nvGrpSpPr>
        <p:grpSpPr>
          <a:xfrm>
            <a:off x="-40832" y="0"/>
            <a:ext cx="13451072" cy="75438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4" name="DraftStamp" hidden="1"/>
          <p:cNvSpPr txBox="1"/>
          <p:nvPr>
            <p:custDataLst>
              <p:tags r:id="rId4"/>
            </p:custDataLst>
          </p:nvPr>
        </p:nvSpPr>
        <p:spPr>
          <a:xfrm>
            <a:off x="557790"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5" name="Picture 4"/>
          <p:cNvPicPr>
            <a:picLocks noChangeAspect="1"/>
          </p:cNvPicPr>
          <p:nvPr>
            <p:custDataLst>
              <p:tags r:id="rId5"/>
            </p:custDataLst>
          </p:nvPr>
        </p:nvPicPr>
        <p:blipFill>
          <a:blip r:embed="rId7"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34" name="Slide Number Textbox"/>
          <p:cNvSpPr txBox="1"/>
          <p:nvPr userDrawn="1"/>
        </p:nvSpPr>
        <p:spPr>
          <a:xfrm>
            <a:off x="12580062" y="6978178"/>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cSld name="4_Default Body Slide">
    <p:spTree>
      <p:nvGrpSpPr>
        <p:cNvPr id="1" name=""/>
        <p:cNvGrpSpPr/>
        <p:nvPr/>
      </p:nvGrpSpPr>
      <p:grpSpPr>
        <a:xfrm>
          <a:off x="0" y="0"/>
          <a:ext cx="0" cy="0"/>
          <a:chOff x="0" y="0"/>
          <a:chExt cx="0" cy="0"/>
        </a:xfrm>
      </p:grpSpPr>
      <p:sp>
        <p:nvSpPr>
          <p:cNvPr id="3" name="LAYOUT BODY"/>
          <p:cNvSpPr>
            <a:spLocks noGrp="1"/>
          </p:cNvSpPr>
          <p:nvPr>
            <p:ph idx="1"/>
            <p:custDataLst>
              <p:tags r:id="rId1"/>
            </p:custDataLst>
          </p:nvPr>
        </p:nvSpPr>
        <p:spPr>
          <a:xfrm>
            <a:off x="560571" y="1852249"/>
            <a:ext cx="12247159" cy="4759691"/>
          </a:xfrm>
        </p:spPr>
        <p:txBody>
          <a:bodyPr lIns="0" tIns="0" rIns="0" bIns="0">
            <a:noAutofit/>
          </a:bodyPr>
          <a:lstStyle>
            <a:lvl1pPr marL="277549" indent="-277549">
              <a:buClr>
                <a:schemeClr val="tx2"/>
              </a:buClr>
              <a:buSzPct val="100000"/>
              <a:buFont typeface="Symbol" pitchFamily="18" charset="2"/>
              <a:buChar char="·"/>
              <a:defRPr sz="2200">
                <a:latin typeface="Frutiger 55 Roman"/>
              </a:defRPr>
            </a:lvl1pPr>
            <a:lvl2pPr marL="545696" indent="-279425">
              <a:defRPr sz="2100">
                <a:latin typeface="Frutiger 55 Roman"/>
              </a:defRPr>
            </a:lvl2pPr>
            <a:lvl3pPr marL="813855" indent="-268213">
              <a:buClr>
                <a:schemeClr val="tx1"/>
              </a:buClr>
              <a:buFont typeface="Arial" pitchFamily="34" charset="0"/>
              <a:buChar char="–"/>
              <a:defRPr sz="2100">
                <a:latin typeface="Frutiger 55 Roman"/>
              </a:defRPr>
            </a:lvl3pPr>
            <a:lvl4pPr marL="1080142" indent="-266321">
              <a:buSzPct val="84000"/>
              <a:defRPr sz="2100">
                <a:latin typeface="Frutiger 55 Roman"/>
              </a:defRPr>
            </a:lvl4pPr>
            <a:lvl5pPr marL="1360966" indent="-280846">
              <a:buSzPct val="84000"/>
              <a:buFont typeface="Arial" pitchFamily="34" charset="0"/>
              <a:buChar char="–"/>
              <a:defRPr sz="21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63" name="THIN BLUE LINE"/>
          <p:cNvCxnSpPr/>
          <p:nvPr/>
        </p:nvCxnSpPr>
        <p:spPr>
          <a:xfrm>
            <a:off x="560571"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2"/>
            </p:custDataLst>
          </p:nvPr>
        </p:nvSpPr>
        <p:spPr/>
        <p:txBody>
          <a:bodyPr/>
          <a:lstStyle>
            <a:lvl1pPr>
              <a:defRPr>
                <a:latin typeface="Frutiger 45 Light"/>
              </a:defRPr>
            </a:lvl1pPr>
          </a:lstStyle>
          <a:p>
            <a:pPr lvl="0"/>
            <a:r>
              <a:rPr lang="en-US" dirty="0"/>
              <a:t>&lt;&lt;Page heading&gt;&gt;</a:t>
            </a:r>
          </a:p>
        </p:txBody>
      </p:sp>
      <p:sp>
        <p:nvSpPr>
          <p:cNvPr id="20" name="Slide Number Textbox"/>
          <p:cNvSpPr txBox="1"/>
          <p:nvPr userDrawn="1"/>
        </p:nvSpPr>
        <p:spPr>
          <a:xfrm>
            <a:off x="12271535" y="6858080"/>
            <a:ext cx="548381" cy="384050"/>
          </a:xfrm>
          <a:prstGeom prst="rect">
            <a:avLst/>
          </a:prstGeom>
          <a:noFill/>
        </p:spPr>
        <p:txBody>
          <a:bodyPr vert="horz" wrap="square" lIns="0" tIns="0" rIns="0" bIns="0" rtlCol="0" anchor="b">
            <a:noAutofit/>
          </a:bodyPr>
          <a:lstStyle/>
          <a:p>
            <a:pPr algn="r"/>
            <a:fld id="{C9C5D969-4CAD-4F29-8B51-07B8CBAF6BF4}" type="slidenum">
              <a:rPr lang="en-US" sz="900" smtClean="0">
                <a:solidFill>
                  <a:prstClr val="black"/>
                </a:solidFill>
              </a:rPr>
              <a:pPr algn="r"/>
              <a:t>‹#›</a:t>
            </a:fld>
            <a:endParaRPr lang="en-US" sz="900" dirty="0">
              <a:solidFill>
                <a:prstClr val="black"/>
              </a:solidFill>
            </a:endParaRPr>
          </a:p>
        </p:txBody>
      </p:sp>
      <p:grpSp>
        <p:nvGrpSpPr>
          <p:cNvPr id="22" name="PXP_GRIDLINES" hidden="1"/>
          <p:cNvGrpSpPr/>
          <p:nvPr userDrawn="1"/>
        </p:nvGrpSpPr>
        <p:grpSpPr>
          <a:xfrm>
            <a:off x="-40827" y="0"/>
            <a:ext cx="13451072" cy="75438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4" name="DraftStamp" hidden="1"/>
          <p:cNvSpPr txBox="1"/>
          <p:nvPr userDrawn="1">
            <p:custDataLst>
              <p:tags r:id="rId3"/>
            </p:custDataLst>
          </p:nvPr>
        </p:nvSpPr>
        <p:spPr>
          <a:xfrm>
            <a:off x="560566" y="254000"/>
            <a:ext cx="1438652" cy="330199"/>
          </a:xfrm>
          <a:prstGeom prst="rect">
            <a:avLst/>
          </a:prstGeom>
          <a:noFill/>
        </p:spPr>
        <p:txBody>
          <a:bodyPr vert="horz" wrap="none" lIns="0" tIns="0" rIns="0" bIns="0" rtlCol="0" anchor="b">
            <a:noAutofit/>
          </a:bodyPr>
          <a:lstStyle/>
          <a:p>
            <a:pPr>
              <a:spcBef>
                <a:spcPct val="0"/>
              </a:spcBef>
            </a:pPr>
            <a:r>
              <a:rPr lang="en-US" sz="2800" b="1">
                <a:solidFill>
                  <a:srgbClr val="E60000"/>
                </a:solidFill>
              </a:rPr>
              <a:t>Draft</a:t>
            </a:r>
            <a:endParaRPr lang="en-US" sz="2800" b="1" dirty="0">
              <a:solidFill>
                <a:srgbClr val="E60000"/>
              </a:solidFill>
            </a:endParaRPr>
          </a:p>
        </p:txBody>
      </p:sp>
      <p:pic>
        <p:nvPicPr>
          <p:cNvPr id="5" name="Picture 4"/>
          <p:cNvPicPr>
            <a:picLocks noChangeAspect="1"/>
          </p:cNvPicPr>
          <p:nvPr userDrawn="1">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71250" y="6989764"/>
            <a:ext cx="1160486" cy="318248"/>
          </a:xfrm>
          <a:prstGeom prst="rect">
            <a:avLst/>
          </a:prstGeom>
        </p:spPr>
      </p:pic>
    </p:spTree>
    <p:extLst>
      <p:ext uri="{BB962C8B-B14F-4D97-AF65-F5344CB8AC3E}">
        <p14:creationId xmlns:p14="http://schemas.microsoft.com/office/powerpoint/2010/main" val="23121427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cSld name="5_Blank Slide">
    <p:spTree>
      <p:nvGrpSpPr>
        <p:cNvPr id="1" name=""/>
        <p:cNvGrpSpPr/>
        <p:nvPr/>
      </p:nvGrpSpPr>
      <p:grpSpPr>
        <a:xfrm>
          <a:off x="0" y="0"/>
          <a:ext cx="0" cy="0"/>
          <a:chOff x="0" y="0"/>
          <a:chExt cx="0" cy="0"/>
        </a:xfrm>
      </p:grpSpPr>
      <p:cxnSp>
        <p:nvCxnSpPr>
          <p:cNvPr id="64" name="THIN BLUE LINE"/>
          <p:cNvCxnSpPr/>
          <p:nvPr/>
        </p:nvCxnSpPr>
        <p:spPr>
          <a:xfrm>
            <a:off x="560571"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PAGE HEADING"/>
          <p:cNvSpPr>
            <a:spLocks noGrp="1"/>
          </p:cNvSpPr>
          <p:nvPr>
            <p:ph type="title" hasCustomPrompt="1"/>
            <p:custDataLst>
              <p:tags r:id="rId1"/>
            </p:custDataLst>
          </p:nvPr>
        </p:nvSpPr>
        <p:spPr>
          <a:xfrm>
            <a:off x="560571" y="6"/>
            <a:ext cx="12247159" cy="941832"/>
          </a:xfrm>
        </p:spPr>
        <p:txBody>
          <a:bodyPr/>
          <a:lstStyle>
            <a:lvl1pPr>
              <a:defRPr>
                <a:latin typeface="Frutiger 45 Light"/>
              </a:defRPr>
            </a:lvl1pPr>
          </a:lstStyle>
          <a:p>
            <a:pPr lvl="0"/>
            <a:r>
              <a:rPr lang="en-US" dirty="0"/>
              <a:t>&lt;&lt;Page heading&gt;&gt;</a:t>
            </a:r>
          </a:p>
        </p:txBody>
      </p:sp>
      <p:sp>
        <p:nvSpPr>
          <p:cNvPr id="20" name="Slide Number Textbox"/>
          <p:cNvSpPr txBox="1"/>
          <p:nvPr userDrawn="1"/>
        </p:nvSpPr>
        <p:spPr>
          <a:xfrm>
            <a:off x="12271535" y="6858080"/>
            <a:ext cx="548381" cy="384050"/>
          </a:xfrm>
          <a:prstGeom prst="rect">
            <a:avLst/>
          </a:prstGeom>
          <a:noFill/>
        </p:spPr>
        <p:txBody>
          <a:bodyPr vert="horz" wrap="square" lIns="0" tIns="0" rIns="0" bIns="0" rtlCol="0" anchor="b">
            <a:noAutofit/>
          </a:bodyPr>
          <a:lstStyle/>
          <a:p>
            <a:pPr algn="r"/>
            <a:fld id="{94976F55-9089-48EE-AE68-8E9544398D42}" type="slidenum">
              <a:rPr lang="en-US" sz="900" smtClean="0">
                <a:solidFill>
                  <a:prstClr val="black"/>
                </a:solidFill>
              </a:rPr>
              <a:pPr algn="r"/>
              <a:t>‹#›</a:t>
            </a:fld>
            <a:endParaRPr lang="en-US" sz="900" dirty="0">
              <a:solidFill>
                <a:prstClr val="black"/>
              </a:solidFill>
            </a:endParaRPr>
          </a:p>
        </p:txBody>
      </p:sp>
      <p:grpSp>
        <p:nvGrpSpPr>
          <p:cNvPr id="23" name="PXP_GRIDLINES" hidden="1"/>
          <p:cNvGrpSpPr/>
          <p:nvPr userDrawn="1"/>
        </p:nvGrpSpPr>
        <p:grpSpPr>
          <a:xfrm>
            <a:off x="-40827" y="0"/>
            <a:ext cx="13451072" cy="7543800"/>
            <a:chOff x="-30640" y="0"/>
            <a:chExt cx="10093083" cy="7543800"/>
          </a:xfrm>
        </p:grpSpPr>
        <p:cxnSp>
          <p:nvCxnSpPr>
            <p:cNvPr id="24" name="Straight Connector 2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560566" y="254000"/>
            <a:ext cx="1438652" cy="330199"/>
          </a:xfrm>
          <a:prstGeom prst="rect">
            <a:avLst/>
          </a:prstGeom>
          <a:noFill/>
        </p:spPr>
        <p:txBody>
          <a:bodyPr vert="horz" wrap="none" lIns="0" tIns="0" rIns="0" bIns="0" rtlCol="0" anchor="b">
            <a:noAutofit/>
          </a:bodyPr>
          <a:lstStyle/>
          <a:p>
            <a:pPr>
              <a:spcBef>
                <a:spcPct val="0"/>
              </a:spcBef>
            </a:pPr>
            <a:r>
              <a:rPr lang="en-US" sz="2800" b="1">
                <a:solidFill>
                  <a:srgbClr val="E60000"/>
                </a:solidFill>
              </a:rPr>
              <a:t>Draft</a:t>
            </a:r>
            <a:endParaRPr lang="en-US" sz="2800" b="1" dirty="0">
              <a:solidFill>
                <a:srgbClr val="E60000"/>
              </a:solidFill>
            </a:endParaRPr>
          </a:p>
        </p:txBody>
      </p:sp>
      <p:pic>
        <p:nvPicPr>
          <p:cNvPr id="3" name="Picture 2"/>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71250" y="6989764"/>
            <a:ext cx="1160486" cy="318248"/>
          </a:xfrm>
          <a:prstGeom prst="rect">
            <a:avLst/>
          </a:prstGeom>
        </p:spPr>
      </p:pic>
    </p:spTree>
    <p:extLst>
      <p:ext uri="{BB962C8B-B14F-4D97-AF65-F5344CB8AC3E}">
        <p14:creationId xmlns:p14="http://schemas.microsoft.com/office/powerpoint/2010/main" val="196591948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cSld name="6_Blank Slide">
    <p:spTree>
      <p:nvGrpSpPr>
        <p:cNvPr id="1" name=""/>
        <p:cNvGrpSpPr/>
        <p:nvPr/>
      </p:nvGrpSpPr>
      <p:grpSpPr>
        <a:xfrm>
          <a:off x="0" y="0"/>
          <a:ext cx="0" cy="0"/>
          <a:chOff x="0" y="0"/>
          <a:chExt cx="0" cy="0"/>
        </a:xfrm>
      </p:grpSpPr>
      <p:cxnSp>
        <p:nvCxnSpPr>
          <p:cNvPr id="64" name="THIN BLUE LINE"/>
          <p:cNvCxnSpPr/>
          <p:nvPr/>
        </p:nvCxnSpPr>
        <p:spPr>
          <a:xfrm>
            <a:off x="560571"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PAGE HEADING"/>
          <p:cNvSpPr>
            <a:spLocks noGrp="1"/>
          </p:cNvSpPr>
          <p:nvPr>
            <p:ph type="title" hasCustomPrompt="1"/>
            <p:custDataLst>
              <p:tags r:id="rId1"/>
            </p:custDataLst>
          </p:nvPr>
        </p:nvSpPr>
        <p:spPr>
          <a:xfrm>
            <a:off x="560571" y="6"/>
            <a:ext cx="12247159" cy="941832"/>
          </a:xfrm>
        </p:spPr>
        <p:txBody>
          <a:bodyPr/>
          <a:lstStyle>
            <a:lvl1pPr>
              <a:defRPr>
                <a:latin typeface="Frutiger 45 Light"/>
              </a:defRPr>
            </a:lvl1pPr>
          </a:lstStyle>
          <a:p>
            <a:pPr lvl="0"/>
            <a:r>
              <a:rPr lang="en-US" dirty="0"/>
              <a:t>&lt;&lt;Page heading&gt;&gt;</a:t>
            </a:r>
          </a:p>
        </p:txBody>
      </p:sp>
      <p:sp>
        <p:nvSpPr>
          <p:cNvPr id="20" name="Slide Number Textbox"/>
          <p:cNvSpPr txBox="1"/>
          <p:nvPr userDrawn="1"/>
        </p:nvSpPr>
        <p:spPr>
          <a:xfrm>
            <a:off x="12271535" y="6858080"/>
            <a:ext cx="548381" cy="384050"/>
          </a:xfrm>
          <a:prstGeom prst="rect">
            <a:avLst/>
          </a:prstGeom>
          <a:noFill/>
        </p:spPr>
        <p:txBody>
          <a:bodyPr vert="horz" wrap="square" lIns="0" tIns="0" rIns="0" bIns="0" rtlCol="0" anchor="b">
            <a:noAutofit/>
          </a:bodyPr>
          <a:lstStyle/>
          <a:p>
            <a:pPr algn="r"/>
            <a:fld id="{94976F55-9089-48EE-AE68-8E9544398D42}" type="slidenum">
              <a:rPr lang="en-US" sz="900" smtClean="0">
                <a:solidFill>
                  <a:prstClr val="black"/>
                </a:solidFill>
              </a:rPr>
              <a:pPr algn="r"/>
              <a:t>‹#›</a:t>
            </a:fld>
            <a:endParaRPr lang="en-US" sz="900" dirty="0">
              <a:solidFill>
                <a:prstClr val="black"/>
              </a:solidFill>
            </a:endParaRPr>
          </a:p>
        </p:txBody>
      </p:sp>
      <p:grpSp>
        <p:nvGrpSpPr>
          <p:cNvPr id="23" name="PXP_GRIDLINES" hidden="1"/>
          <p:cNvGrpSpPr/>
          <p:nvPr userDrawn="1"/>
        </p:nvGrpSpPr>
        <p:grpSpPr>
          <a:xfrm>
            <a:off x="-40827" y="0"/>
            <a:ext cx="13451072" cy="7543800"/>
            <a:chOff x="-30640" y="0"/>
            <a:chExt cx="10093083" cy="7543800"/>
          </a:xfrm>
        </p:grpSpPr>
        <p:cxnSp>
          <p:nvCxnSpPr>
            <p:cNvPr id="24" name="Straight Connector 2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560566" y="254000"/>
            <a:ext cx="1438652" cy="330199"/>
          </a:xfrm>
          <a:prstGeom prst="rect">
            <a:avLst/>
          </a:prstGeom>
          <a:noFill/>
        </p:spPr>
        <p:txBody>
          <a:bodyPr vert="horz" wrap="none" lIns="0" tIns="0" rIns="0" bIns="0" rtlCol="0" anchor="b">
            <a:noAutofit/>
          </a:bodyPr>
          <a:lstStyle/>
          <a:p>
            <a:pPr>
              <a:spcBef>
                <a:spcPct val="0"/>
              </a:spcBef>
            </a:pPr>
            <a:r>
              <a:rPr lang="en-US" sz="2800" b="1">
                <a:solidFill>
                  <a:srgbClr val="E60000"/>
                </a:solidFill>
              </a:rPr>
              <a:t>Draft</a:t>
            </a:r>
            <a:endParaRPr lang="en-US" sz="2800" b="1" dirty="0">
              <a:solidFill>
                <a:srgbClr val="E60000"/>
              </a:solidFill>
            </a:endParaRPr>
          </a:p>
        </p:txBody>
      </p:sp>
      <p:pic>
        <p:nvPicPr>
          <p:cNvPr id="3" name="Picture 2"/>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71250" y="6989764"/>
            <a:ext cx="1160486" cy="318248"/>
          </a:xfrm>
          <a:prstGeom prst="rect">
            <a:avLst/>
          </a:prstGeom>
        </p:spPr>
      </p:pic>
    </p:spTree>
    <p:extLst>
      <p:ext uri="{BB962C8B-B14F-4D97-AF65-F5344CB8AC3E}">
        <p14:creationId xmlns:p14="http://schemas.microsoft.com/office/powerpoint/2010/main" val="7965676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cSld name="16_Blank Slide">
    <p:spTree>
      <p:nvGrpSpPr>
        <p:cNvPr id="1" name=""/>
        <p:cNvGrpSpPr/>
        <p:nvPr/>
      </p:nvGrpSpPr>
      <p:grpSpPr>
        <a:xfrm>
          <a:off x="0" y="0"/>
          <a:ext cx="0" cy="0"/>
          <a:chOff x="0" y="0"/>
          <a:chExt cx="0" cy="0"/>
        </a:xfrm>
      </p:grpSpPr>
      <p:cxnSp>
        <p:nvCxnSpPr>
          <p:cNvPr id="64" name="THIN BLUE LINE"/>
          <p:cNvCxnSpPr/>
          <p:nvPr/>
        </p:nvCxnSpPr>
        <p:spPr>
          <a:xfrm>
            <a:off x="560571"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PAGE HEADING"/>
          <p:cNvSpPr>
            <a:spLocks noGrp="1"/>
          </p:cNvSpPr>
          <p:nvPr>
            <p:ph type="title" hasCustomPrompt="1"/>
            <p:custDataLst>
              <p:tags r:id="rId1"/>
            </p:custDataLst>
          </p:nvPr>
        </p:nvSpPr>
        <p:spPr>
          <a:xfrm>
            <a:off x="560571" y="6"/>
            <a:ext cx="12247159" cy="941832"/>
          </a:xfrm>
        </p:spPr>
        <p:txBody>
          <a:bodyPr/>
          <a:lstStyle>
            <a:lvl1pPr>
              <a:defRPr>
                <a:latin typeface="Frutiger 45 Light"/>
              </a:defRPr>
            </a:lvl1pPr>
          </a:lstStyle>
          <a:p>
            <a:pPr lvl="0"/>
            <a:r>
              <a:rPr lang="en-US" dirty="0"/>
              <a:t>&lt;&lt;Page heading&gt;&gt;</a:t>
            </a:r>
          </a:p>
        </p:txBody>
      </p:sp>
      <p:sp>
        <p:nvSpPr>
          <p:cNvPr id="20" name="Slide Number Textbox" hidden="1"/>
          <p:cNvSpPr txBox="1"/>
          <p:nvPr userDrawn="1"/>
        </p:nvSpPr>
        <p:spPr>
          <a:xfrm>
            <a:off x="12271535" y="6858080"/>
            <a:ext cx="548381" cy="384050"/>
          </a:xfrm>
          <a:prstGeom prst="rect">
            <a:avLst/>
          </a:prstGeom>
          <a:noFill/>
        </p:spPr>
        <p:txBody>
          <a:bodyPr vert="horz" wrap="square" lIns="0" tIns="0" rIns="0" bIns="0" rtlCol="0" anchor="b">
            <a:noAutofit/>
          </a:bodyPr>
          <a:lstStyle/>
          <a:p>
            <a:pPr algn="r"/>
            <a:fld id="{94976F55-9089-48EE-AE68-8E9544398D42}" type="slidenum">
              <a:rPr lang="en-US" sz="900" smtClean="0">
                <a:solidFill>
                  <a:prstClr val="black"/>
                </a:solidFill>
                <a:latin typeface="Frutiger 45 Light"/>
              </a:rPr>
              <a:pPr algn="r"/>
              <a:t>‹#›</a:t>
            </a:fld>
            <a:endParaRPr lang="en-US" sz="900" dirty="0">
              <a:solidFill>
                <a:prstClr val="black"/>
              </a:solidFill>
              <a:latin typeface="Frutiger 45 Light"/>
            </a:endParaRPr>
          </a:p>
        </p:txBody>
      </p:sp>
      <p:grpSp>
        <p:nvGrpSpPr>
          <p:cNvPr id="23" name="PXP_GRIDLINES" hidden="1"/>
          <p:cNvGrpSpPr/>
          <p:nvPr userDrawn="1"/>
        </p:nvGrpSpPr>
        <p:grpSpPr>
          <a:xfrm>
            <a:off x="-40827" y="0"/>
            <a:ext cx="13451072" cy="7543800"/>
            <a:chOff x="-30640" y="0"/>
            <a:chExt cx="10093083" cy="7543800"/>
          </a:xfrm>
        </p:grpSpPr>
        <p:cxnSp>
          <p:nvCxnSpPr>
            <p:cNvPr id="24" name="Straight Connector 2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560566" y="254000"/>
            <a:ext cx="1438652" cy="330199"/>
          </a:xfrm>
          <a:prstGeom prst="rect">
            <a:avLst/>
          </a:prstGeom>
          <a:noFill/>
        </p:spPr>
        <p:txBody>
          <a:bodyPr vert="horz" wrap="none" lIns="0" tIns="0" rIns="0" bIns="0" rtlCol="0" anchor="b">
            <a:noAutofit/>
          </a:bodyPr>
          <a:lstStyle/>
          <a:p>
            <a:pPr>
              <a:spcBef>
                <a:spcPct val="0"/>
              </a:spcBef>
            </a:pPr>
            <a:r>
              <a:rPr lang="en-US" sz="2800" b="1">
                <a:solidFill>
                  <a:srgbClr val="E60000"/>
                </a:solidFill>
              </a:rPr>
              <a:t>Draft</a:t>
            </a:r>
            <a:endParaRPr lang="en-US" sz="2800" b="1" dirty="0">
              <a:solidFill>
                <a:srgbClr val="E60000"/>
              </a:solidFill>
            </a:endParaRPr>
          </a:p>
        </p:txBody>
      </p:sp>
      <p:pic>
        <p:nvPicPr>
          <p:cNvPr id="3" name="Picture 2"/>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71250" y="6989764"/>
            <a:ext cx="1160486" cy="318248"/>
          </a:xfrm>
          <a:prstGeom prst="rect">
            <a:avLst/>
          </a:prstGeom>
        </p:spPr>
      </p:pic>
    </p:spTree>
    <p:extLst>
      <p:ext uri="{BB962C8B-B14F-4D97-AF65-F5344CB8AC3E}">
        <p14:creationId xmlns:p14="http://schemas.microsoft.com/office/powerpoint/2010/main" val="94476165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cSld name="7_Blank Slide">
    <p:spTree>
      <p:nvGrpSpPr>
        <p:cNvPr id="1" name=""/>
        <p:cNvGrpSpPr/>
        <p:nvPr/>
      </p:nvGrpSpPr>
      <p:grpSpPr>
        <a:xfrm>
          <a:off x="0" y="0"/>
          <a:ext cx="0" cy="0"/>
          <a:chOff x="0" y="0"/>
          <a:chExt cx="0" cy="0"/>
        </a:xfrm>
      </p:grpSpPr>
      <p:cxnSp>
        <p:nvCxnSpPr>
          <p:cNvPr id="64" name="THIN BLUE LINE"/>
          <p:cNvCxnSpPr/>
          <p:nvPr/>
        </p:nvCxnSpPr>
        <p:spPr>
          <a:xfrm>
            <a:off x="560571" y="1033271"/>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PAGE HEADING"/>
          <p:cNvSpPr>
            <a:spLocks noGrp="1"/>
          </p:cNvSpPr>
          <p:nvPr>
            <p:ph type="title" hasCustomPrompt="1"/>
            <p:custDataLst>
              <p:tags r:id="rId1"/>
            </p:custDataLst>
          </p:nvPr>
        </p:nvSpPr>
        <p:spPr>
          <a:xfrm>
            <a:off x="560571" y="6"/>
            <a:ext cx="12247159" cy="941832"/>
          </a:xfrm>
        </p:spPr>
        <p:txBody>
          <a:bodyPr/>
          <a:lstStyle>
            <a:lvl1pPr>
              <a:defRPr>
                <a:latin typeface="Frutiger 45 Light"/>
              </a:defRPr>
            </a:lvl1pPr>
          </a:lstStyle>
          <a:p>
            <a:pPr lvl="0"/>
            <a:r>
              <a:rPr lang="en-US" dirty="0"/>
              <a:t>&lt;&lt;Page heading&gt;&gt;</a:t>
            </a:r>
          </a:p>
        </p:txBody>
      </p:sp>
      <p:sp>
        <p:nvSpPr>
          <p:cNvPr id="20" name="Slide Number Textbox" hidden="1"/>
          <p:cNvSpPr txBox="1"/>
          <p:nvPr userDrawn="1"/>
        </p:nvSpPr>
        <p:spPr>
          <a:xfrm>
            <a:off x="12271537" y="6858079"/>
            <a:ext cx="548381" cy="384050"/>
          </a:xfrm>
          <a:prstGeom prst="rect">
            <a:avLst/>
          </a:prstGeom>
          <a:noFill/>
        </p:spPr>
        <p:txBody>
          <a:bodyPr vert="horz" wrap="square" lIns="0" tIns="0" rIns="0" bIns="0" rtlCol="0" anchor="b">
            <a:noAutofit/>
          </a:bodyPr>
          <a:lstStyle/>
          <a:p>
            <a:pPr algn="r"/>
            <a:fld id="{94976F55-9089-48EE-AE68-8E9544398D42}" type="slidenum">
              <a:rPr lang="en-US" sz="900" smtClean="0">
                <a:solidFill>
                  <a:prstClr val="black"/>
                </a:solidFill>
                <a:latin typeface="Frutiger 45 Light"/>
              </a:rPr>
              <a:pPr algn="r"/>
              <a:t>‹#›</a:t>
            </a:fld>
            <a:endParaRPr lang="en-US" sz="900" dirty="0">
              <a:solidFill>
                <a:prstClr val="black"/>
              </a:solidFill>
              <a:latin typeface="Frutiger 45 Light"/>
            </a:endParaRPr>
          </a:p>
        </p:txBody>
      </p:sp>
      <p:grpSp>
        <p:nvGrpSpPr>
          <p:cNvPr id="23" name="PXP_GRIDLINES" hidden="1"/>
          <p:cNvGrpSpPr/>
          <p:nvPr userDrawn="1"/>
        </p:nvGrpSpPr>
        <p:grpSpPr>
          <a:xfrm>
            <a:off x="-40827" y="1"/>
            <a:ext cx="13451072" cy="7543800"/>
            <a:chOff x="-30640" y="0"/>
            <a:chExt cx="10093083" cy="7543800"/>
          </a:xfrm>
        </p:grpSpPr>
        <p:cxnSp>
          <p:nvCxnSpPr>
            <p:cNvPr id="24" name="Straight Connector 2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560569" y="254000"/>
            <a:ext cx="1438654" cy="330199"/>
          </a:xfrm>
          <a:prstGeom prst="rect">
            <a:avLst/>
          </a:prstGeom>
          <a:noFill/>
        </p:spPr>
        <p:txBody>
          <a:bodyPr vert="horz" wrap="none" lIns="0" tIns="0" rIns="0" bIns="0" rtlCol="0" anchor="b">
            <a:noAutofit/>
          </a:bodyPr>
          <a:lstStyle/>
          <a:p>
            <a:pPr>
              <a:spcBef>
                <a:spcPct val="0"/>
              </a:spcBef>
            </a:pPr>
            <a:r>
              <a:rPr lang="en-US" sz="2800" b="1">
                <a:solidFill>
                  <a:srgbClr val="E60000"/>
                </a:solidFill>
                <a:latin typeface="Frutiger 45 Light"/>
              </a:rPr>
              <a:t>Draft</a:t>
            </a:r>
            <a:endParaRPr lang="en-US" sz="2800" b="1" dirty="0">
              <a:solidFill>
                <a:srgbClr val="E60000"/>
              </a:solidFill>
              <a:latin typeface="Frutiger 45 Light"/>
            </a:endParaRPr>
          </a:p>
        </p:txBody>
      </p:sp>
      <p:pic>
        <p:nvPicPr>
          <p:cNvPr id="3" name="Picture 2"/>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71250" y="6989764"/>
            <a:ext cx="1160486" cy="318248"/>
          </a:xfrm>
          <a:prstGeom prst="rect">
            <a:avLst/>
          </a:prstGeom>
        </p:spPr>
      </p:pic>
    </p:spTree>
    <p:extLst>
      <p:ext uri="{BB962C8B-B14F-4D97-AF65-F5344CB8AC3E}">
        <p14:creationId xmlns:p14="http://schemas.microsoft.com/office/powerpoint/2010/main" val="264528010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cSld name="9_Blank Slide">
    <p:spTree>
      <p:nvGrpSpPr>
        <p:cNvPr id="1" name=""/>
        <p:cNvGrpSpPr/>
        <p:nvPr/>
      </p:nvGrpSpPr>
      <p:grpSpPr>
        <a:xfrm>
          <a:off x="0" y="0"/>
          <a:ext cx="0" cy="0"/>
          <a:chOff x="0" y="0"/>
          <a:chExt cx="0" cy="0"/>
        </a:xfrm>
      </p:grpSpPr>
      <p:cxnSp>
        <p:nvCxnSpPr>
          <p:cNvPr id="64" name="THIN BLUE LINE"/>
          <p:cNvCxnSpPr/>
          <p:nvPr/>
        </p:nvCxnSpPr>
        <p:spPr>
          <a:xfrm>
            <a:off x="560571"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PAGE HEADING"/>
          <p:cNvSpPr>
            <a:spLocks noGrp="1"/>
          </p:cNvSpPr>
          <p:nvPr>
            <p:ph type="title" hasCustomPrompt="1"/>
            <p:custDataLst>
              <p:tags r:id="rId1"/>
            </p:custDataLst>
          </p:nvPr>
        </p:nvSpPr>
        <p:spPr>
          <a:xfrm>
            <a:off x="560571" y="6"/>
            <a:ext cx="12247159" cy="941832"/>
          </a:xfrm>
        </p:spPr>
        <p:txBody>
          <a:bodyPr/>
          <a:lstStyle>
            <a:lvl1pPr>
              <a:defRPr>
                <a:latin typeface="Frutiger 45 Light"/>
              </a:defRPr>
            </a:lvl1pPr>
          </a:lstStyle>
          <a:p>
            <a:pPr lvl="0"/>
            <a:r>
              <a:rPr lang="en-US" dirty="0"/>
              <a:t>&lt;&lt;Page heading&gt;&gt;</a:t>
            </a:r>
          </a:p>
        </p:txBody>
      </p:sp>
      <p:sp>
        <p:nvSpPr>
          <p:cNvPr id="20" name="Slide Number Textbox" hidden="1"/>
          <p:cNvSpPr txBox="1"/>
          <p:nvPr userDrawn="1"/>
        </p:nvSpPr>
        <p:spPr>
          <a:xfrm>
            <a:off x="12271535" y="6858077"/>
            <a:ext cx="548381" cy="384050"/>
          </a:xfrm>
          <a:prstGeom prst="rect">
            <a:avLst/>
          </a:prstGeom>
          <a:noFill/>
        </p:spPr>
        <p:txBody>
          <a:bodyPr vert="horz" wrap="square" lIns="0" tIns="0" rIns="0" bIns="0" rtlCol="0" anchor="b">
            <a:noAutofit/>
          </a:bodyPr>
          <a:lstStyle/>
          <a:p>
            <a:pPr algn="r"/>
            <a:fld id="{94976F55-9089-48EE-AE68-8E9544398D42}" type="slidenum">
              <a:rPr lang="en-US" sz="900" smtClean="0">
                <a:solidFill>
                  <a:prstClr val="black"/>
                </a:solidFill>
                <a:latin typeface="Frutiger 45 Light"/>
              </a:rPr>
              <a:pPr algn="r"/>
              <a:t>‹#›</a:t>
            </a:fld>
            <a:endParaRPr lang="en-US" sz="900" dirty="0">
              <a:solidFill>
                <a:prstClr val="black"/>
              </a:solidFill>
              <a:latin typeface="Frutiger 45 Light"/>
            </a:endParaRPr>
          </a:p>
        </p:txBody>
      </p:sp>
      <p:grpSp>
        <p:nvGrpSpPr>
          <p:cNvPr id="23" name="PXP_GRIDLINES" hidden="1"/>
          <p:cNvGrpSpPr/>
          <p:nvPr userDrawn="1"/>
        </p:nvGrpSpPr>
        <p:grpSpPr>
          <a:xfrm>
            <a:off x="-40827" y="0"/>
            <a:ext cx="13451072" cy="7543800"/>
            <a:chOff x="-30640" y="0"/>
            <a:chExt cx="10093083" cy="7543800"/>
          </a:xfrm>
        </p:grpSpPr>
        <p:cxnSp>
          <p:nvCxnSpPr>
            <p:cNvPr id="24" name="Straight Connector 2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560566" y="254000"/>
            <a:ext cx="1438652" cy="330199"/>
          </a:xfrm>
          <a:prstGeom prst="rect">
            <a:avLst/>
          </a:prstGeom>
          <a:noFill/>
        </p:spPr>
        <p:txBody>
          <a:bodyPr vert="horz" wrap="none" lIns="0" tIns="0" rIns="0" bIns="0" rtlCol="0" anchor="b">
            <a:noAutofit/>
          </a:bodyPr>
          <a:lstStyle/>
          <a:p>
            <a:pPr>
              <a:spcBef>
                <a:spcPct val="0"/>
              </a:spcBef>
            </a:pPr>
            <a:r>
              <a:rPr lang="en-US" sz="2800" b="1">
                <a:solidFill>
                  <a:srgbClr val="E60000"/>
                </a:solidFill>
              </a:rPr>
              <a:t>Draft</a:t>
            </a:r>
            <a:endParaRPr lang="en-US" sz="2800" b="1" dirty="0">
              <a:solidFill>
                <a:srgbClr val="E60000"/>
              </a:solidFill>
            </a:endParaRPr>
          </a:p>
        </p:txBody>
      </p:sp>
      <p:pic>
        <p:nvPicPr>
          <p:cNvPr id="3" name="Picture 2"/>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71250" y="6989764"/>
            <a:ext cx="1160486" cy="318248"/>
          </a:xfrm>
          <a:prstGeom prst="rect">
            <a:avLst/>
          </a:prstGeom>
        </p:spPr>
      </p:pic>
    </p:spTree>
    <p:extLst>
      <p:ext uri="{BB962C8B-B14F-4D97-AF65-F5344CB8AC3E}">
        <p14:creationId xmlns:p14="http://schemas.microsoft.com/office/powerpoint/2010/main" val="252291132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2_Default Body Slide">
    <p:spTree>
      <p:nvGrpSpPr>
        <p:cNvPr id="1" name=""/>
        <p:cNvGrpSpPr/>
        <p:nvPr/>
      </p:nvGrpSpPr>
      <p:grpSpPr>
        <a:xfrm>
          <a:off x="0" y="0"/>
          <a:ext cx="0" cy="0"/>
          <a:chOff x="0" y="0"/>
          <a:chExt cx="0" cy="0"/>
        </a:xfrm>
      </p:grpSpPr>
      <p:sp>
        <p:nvSpPr>
          <p:cNvPr id="5" name="Slide Number Textbox"/>
          <p:cNvSpPr txBox="1"/>
          <p:nvPr userDrawn="1"/>
        </p:nvSpPr>
        <p:spPr>
          <a:xfrm>
            <a:off x="12271540" y="6858028"/>
            <a:ext cx="548381" cy="384050"/>
          </a:xfrm>
          <a:prstGeom prst="rect">
            <a:avLst/>
          </a:prstGeom>
          <a:noFill/>
        </p:spPr>
        <p:txBody>
          <a:bodyPr vert="horz" wrap="square" lIns="0" tIns="0" rIns="0" bIns="0" rtlCol="0" anchor="b">
            <a:noAutofit/>
          </a:bodyPr>
          <a:lstStyle/>
          <a:p>
            <a:pPr algn="r"/>
            <a:fld id="{C9C5D969-4CAD-4F29-8B51-07B8CBAF6BF4}" type="slidenum">
              <a:rPr lang="en-GB" sz="900" smtClean="0">
                <a:solidFill>
                  <a:prstClr val="black"/>
                </a:solidFill>
                <a:latin typeface="Frutiger 45 Light"/>
              </a:rPr>
              <a:pPr algn="r"/>
              <a:t>‹#›</a:t>
            </a:fld>
            <a:endParaRPr lang="en-GB" sz="900" dirty="0">
              <a:solidFill>
                <a:prstClr val="black"/>
              </a:solidFill>
              <a:latin typeface="Frutiger 45 Light"/>
            </a:endParaRPr>
          </a:p>
        </p:txBody>
      </p:sp>
      <p:sp>
        <p:nvSpPr>
          <p:cNvPr id="3" name="LAYOUT BODY"/>
          <p:cNvSpPr>
            <a:spLocks noGrp="1"/>
          </p:cNvSpPr>
          <p:nvPr>
            <p:ph idx="1"/>
            <p:custDataLst>
              <p:tags r:id="rId1"/>
            </p:custDataLst>
          </p:nvPr>
        </p:nvSpPr>
        <p:spPr>
          <a:xfrm>
            <a:off x="560577" y="1852246"/>
            <a:ext cx="6123579" cy="4759691"/>
          </a:xfrm>
        </p:spPr>
        <p:txBody>
          <a:bodyPr lIns="0" tIns="0" rIns="0" bIns="0">
            <a:noAutofit/>
          </a:bodyPr>
          <a:lstStyle>
            <a:lvl1pPr marL="278788" indent="-278788">
              <a:buClr>
                <a:schemeClr val="tx2"/>
              </a:buClr>
              <a:buSzPct val="100000"/>
              <a:buFont typeface="Symbol" pitchFamily="18" charset="2"/>
              <a:buChar char="·"/>
              <a:defRPr sz="2200">
                <a:latin typeface="Frutiger 55 Roman"/>
              </a:defRPr>
            </a:lvl1pPr>
            <a:lvl2pPr marL="548146" indent="-280672">
              <a:defRPr sz="2100">
                <a:latin typeface="Frutiger 55 Roman"/>
              </a:defRPr>
            </a:lvl2pPr>
            <a:lvl3pPr marL="817518" indent="-269389">
              <a:buClr>
                <a:schemeClr val="tx1"/>
              </a:buClr>
              <a:buFont typeface="Arial" pitchFamily="34" charset="0"/>
              <a:buChar char="–"/>
              <a:defRPr sz="2100">
                <a:latin typeface="Frutiger 55 Roman"/>
              </a:defRPr>
            </a:lvl3pPr>
            <a:lvl4pPr marL="1084998" indent="-267496">
              <a:buSzPct val="84000"/>
              <a:defRPr sz="2100">
                <a:latin typeface="Frutiger 55 Roman"/>
              </a:defRPr>
            </a:lvl4pPr>
            <a:lvl5pPr marL="1367091" indent="-282104">
              <a:buSzPct val="84000"/>
              <a:buFont typeface="Arial" pitchFamily="34" charset="0"/>
              <a:buChar char="–"/>
              <a:defRPr sz="2100">
                <a:latin typeface="Frutiger 55 Roman"/>
              </a:defRPr>
            </a:lvl5pPr>
            <a:lvl6pPr>
              <a:defRPr/>
            </a:lvl6pPr>
            <a:lvl7pPr>
              <a:defRPr/>
            </a:lvl7pPr>
            <a:lvl8pPr>
              <a:defRPr/>
            </a:lvl8pPr>
            <a:lvl9pP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lang="en-US" dirty="0"/>
          </a:p>
        </p:txBody>
      </p:sp>
      <p:cxnSp>
        <p:nvCxnSpPr>
          <p:cNvPr id="63" name="THIN BLUE LINE"/>
          <p:cNvCxnSpPr/>
          <p:nvPr/>
        </p:nvCxnSpPr>
        <p:spPr>
          <a:xfrm>
            <a:off x="560571"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2"/>
            </p:custDataLst>
          </p:nvPr>
        </p:nvSpPr>
        <p:spPr>
          <a:xfrm>
            <a:off x="560571" y="6"/>
            <a:ext cx="12247159" cy="941832"/>
          </a:xfrm>
        </p:spPr>
        <p:txBody>
          <a:bodyPr vert="horz" lIns="0" tIns="0" rIns="0" bIns="0" rtlCol="0" anchor="b" anchorCtr="0">
            <a:normAutofit/>
          </a:bodyPr>
          <a:lstStyle>
            <a:lvl1pPr>
              <a:lnSpc>
                <a:spcPts val="3808"/>
              </a:lnSpc>
              <a:defRPr lang="en-US" sz="3800" b="0" baseline="0" dirty="0">
                <a:latin typeface="Frutiger 45 Light"/>
                <a:ea typeface="Arial Unicode MS" pitchFamily="34" charset="-128"/>
              </a:defRPr>
            </a:lvl1pPr>
          </a:lstStyle>
          <a:p>
            <a:pPr lvl="0">
              <a:lnSpc>
                <a:spcPct val="85000"/>
              </a:lnSpc>
            </a:pPr>
            <a:r>
              <a:rPr lang="en-US" dirty="0" smtClean="0"/>
              <a:t>&lt;&lt;Page heading&gt;&gt;</a:t>
            </a:r>
            <a:endParaRPr lang="en-US" dirty="0"/>
          </a:p>
        </p:txBody>
      </p:sp>
      <p:grpSp>
        <p:nvGrpSpPr>
          <p:cNvPr id="7" name="PXP_GRIDLINES" hidden="1"/>
          <p:cNvGrpSpPr/>
          <p:nvPr userDrawn="1"/>
        </p:nvGrpSpPr>
        <p:grpSpPr>
          <a:xfrm>
            <a:off x="-40827" y="0"/>
            <a:ext cx="13451072" cy="75438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DraftStamp" hidden="1"/>
          <p:cNvSpPr txBox="1"/>
          <p:nvPr userDrawn="1">
            <p:custDataLst>
              <p:tags r:id="rId3"/>
            </p:custDataLst>
          </p:nvPr>
        </p:nvSpPr>
        <p:spPr>
          <a:xfrm>
            <a:off x="560566" y="254000"/>
            <a:ext cx="1438652" cy="330199"/>
          </a:xfrm>
          <a:prstGeom prst="rect">
            <a:avLst/>
          </a:prstGeom>
          <a:noFill/>
        </p:spPr>
        <p:txBody>
          <a:bodyPr vert="horz" wrap="none" lIns="0" tIns="0" rIns="0" bIns="0" rtlCol="0" anchor="b">
            <a:noAutofit/>
          </a:bodyPr>
          <a:lstStyle/>
          <a:p>
            <a:pPr>
              <a:spcBef>
                <a:spcPct val="0"/>
              </a:spcBef>
            </a:pPr>
            <a:r>
              <a:rPr lang="en-GB" sz="2800" b="1" smtClean="0">
                <a:solidFill>
                  <a:srgbClr val="E60000"/>
                </a:solidFill>
                <a:latin typeface="Frutiger 45 Light"/>
              </a:rPr>
              <a:t>Draft</a:t>
            </a:r>
            <a:endParaRPr lang="en-GB" sz="2800" b="1" dirty="0">
              <a:solidFill>
                <a:srgbClr val="E60000"/>
              </a:solidFill>
              <a:latin typeface="Frutiger 45 Light"/>
            </a:endParaRPr>
          </a:p>
        </p:txBody>
      </p:sp>
      <p:pic>
        <p:nvPicPr>
          <p:cNvPr id="20" name="Picture 19"/>
          <p:cNvPicPr>
            <a:picLocks noChangeAspect="1"/>
          </p:cNvPicPr>
          <p:nvPr userDrawn="1">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71250" y="6989764"/>
            <a:ext cx="1160486" cy="318248"/>
          </a:xfrm>
          <a:prstGeom prst="rect">
            <a:avLst/>
          </a:prstGeom>
        </p:spPr>
      </p:pic>
    </p:spTree>
    <p:extLst>
      <p:ext uri="{BB962C8B-B14F-4D97-AF65-F5344CB8AC3E}">
        <p14:creationId xmlns:p14="http://schemas.microsoft.com/office/powerpoint/2010/main" val="2118104984"/>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cSld name="Large 2x1_FullHeight">
    <p:spTree>
      <p:nvGrpSpPr>
        <p:cNvPr id="1" name=""/>
        <p:cNvGrpSpPr/>
        <p:nvPr/>
      </p:nvGrpSpPr>
      <p:grpSpPr>
        <a:xfrm>
          <a:off x="0" y="0"/>
          <a:ext cx="0" cy="0"/>
          <a:chOff x="0" y="0"/>
          <a:chExt cx="0" cy="0"/>
        </a:xfrm>
      </p:grpSpPr>
      <p:sp>
        <p:nvSpPr>
          <p:cNvPr id="15" name="LAYOUT BODY"/>
          <p:cNvSpPr>
            <a:spLocks noGrp="1"/>
          </p:cNvSpPr>
          <p:nvPr>
            <p:ph sz="quarter" idx="26"/>
            <p:custDataLst>
              <p:tags r:id="rId1"/>
            </p:custDataLst>
          </p:nvPr>
        </p:nvSpPr>
        <p:spPr>
          <a:xfrm>
            <a:off x="6860847" y="1994415"/>
            <a:ext cx="5922506" cy="4416551"/>
          </a:xfrm>
          <a:prstGeom prst="rect">
            <a:avLst/>
          </a:prstGeom>
        </p:spPr>
        <p:txBody>
          <a:bodyPr lIns="0" tIns="0" rIns="0" bIns="0">
            <a:noAutofit/>
          </a:bodyPr>
          <a:lstStyle>
            <a:lvl1pPr marL="0" indent="0">
              <a:buFontTx/>
              <a:buNone/>
              <a:defRPr sz="1300">
                <a:latin typeface="+mn-lt"/>
              </a:defRPr>
            </a:lvl1pPr>
            <a:lvl2pPr marL="0" indent="0">
              <a:buFontTx/>
              <a:buNone/>
              <a:defRPr sz="1300">
                <a:latin typeface="+mn-lt"/>
              </a:defRPr>
            </a:lvl2pPr>
            <a:lvl3pPr marL="270097" indent="-270097">
              <a:buClr>
                <a:schemeClr val="tx2"/>
              </a:buClr>
              <a:buFont typeface="Symbol" pitchFamily="18" charset="2"/>
              <a:buChar char="·"/>
              <a:defRPr sz="1300">
                <a:latin typeface="+mn-lt"/>
              </a:defRPr>
            </a:lvl3pPr>
            <a:lvl4pPr marL="547747" indent="-271984">
              <a:buSzPct val="84000"/>
              <a:buFont typeface="Times New Roman" pitchFamily="18" charset="0"/>
              <a:buChar char="–"/>
              <a:defRPr sz="1300">
                <a:latin typeface="+mn-lt"/>
              </a:defRPr>
            </a:lvl4pPr>
            <a:lvl5pPr marL="817843" indent="-268208">
              <a:buClr>
                <a:srgbClr val="000000"/>
              </a:buClr>
              <a:buSzPct val="84000"/>
              <a:buFont typeface="Times New Roman" pitchFamily="18" charset="0"/>
              <a:buChar char="–"/>
              <a:defRPr lang="en-US" sz="1300" kern="1200" dirty="0" smtClean="0">
                <a:solidFill>
                  <a:schemeClr val="tx1"/>
                </a:solidFill>
                <a:latin typeface="+mn-lt"/>
                <a:ea typeface="+mn-ea"/>
                <a:cs typeface="+mn-cs"/>
              </a:defRPr>
            </a:lvl5pPr>
            <a:lvl6pPr marL="817843" indent="-268208">
              <a:buClr>
                <a:srgbClr val="000000"/>
              </a:buClr>
              <a:buSzPct val="84000"/>
              <a:buFont typeface="Times New Roman" pitchFamily="18" charset="0"/>
              <a:buChar char="–"/>
              <a:defRPr sz="1300" b="0"/>
            </a:lvl6pPr>
            <a:lvl7pPr marL="817843" indent="-273874">
              <a:buClr>
                <a:srgbClr val="000000"/>
              </a:buClr>
              <a:buSzPct val="84000"/>
              <a:buFont typeface="Times New Roman" pitchFamily="18" charset="0"/>
              <a:buChar char="–"/>
              <a:defRPr sz="1300"/>
            </a:lvl7pPr>
            <a:lvl8pPr marL="817843" indent="-270097">
              <a:buClr>
                <a:srgbClr val="000000"/>
              </a:buClr>
              <a:buSzPct val="84000"/>
              <a:buFont typeface="Times New Roman" pitchFamily="18" charset="0"/>
              <a:buChar char="–"/>
              <a:defRPr sz="1300"/>
            </a:lvl8pPr>
            <a:lvl9pPr marL="817843" indent="-270097">
              <a:buClr>
                <a:srgbClr val="000000"/>
              </a:buClr>
              <a:buSzPct val="84000"/>
              <a:buFont typeface="Times New Roman" pitchFamily="18" charset="0"/>
              <a:buChar char="–"/>
              <a:defRPr sz="13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28" name="LAYOUT HEADER"/>
          <p:cNvSpPr>
            <a:spLocks noGrp="1"/>
          </p:cNvSpPr>
          <p:nvPr>
            <p:ph type="body" idx="25" hasCustomPrompt="1"/>
            <p:custDataLst>
              <p:tags r:id="rId2"/>
            </p:custDataLst>
          </p:nvPr>
        </p:nvSpPr>
        <p:spPr>
          <a:xfrm>
            <a:off x="6860847" y="1636780"/>
            <a:ext cx="5922506" cy="355601"/>
          </a:xfrm>
          <a:prstGeom prst="rect">
            <a:avLst/>
          </a:prstGeom>
          <a:noFill/>
        </p:spPr>
        <p:txBody>
          <a:bodyPr lIns="0" tIns="0" rIns="0" bIns="43502" anchor="t" anchorCtr="0">
            <a:noAutofit/>
          </a:bodyPr>
          <a:lstStyle>
            <a:lvl1pPr marL="0" indent="0">
              <a:buNone/>
              <a:defRPr sz="1300" b="1" baseline="0">
                <a:solidFill>
                  <a:schemeClr val="tx1"/>
                </a:solidFill>
                <a:latin typeface="Frutiger 45 Light"/>
              </a:defRPr>
            </a:lvl1pPr>
            <a:lvl2pPr marL="598167" indent="0">
              <a:buNone/>
              <a:defRPr sz="2600" b="1"/>
            </a:lvl2pPr>
            <a:lvl3pPr marL="1196334" indent="0">
              <a:buNone/>
              <a:defRPr sz="2300" b="1"/>
            </a:lvl3pPr>
            <a:lvl4pPr marL="1794500" indent="0">
              <a:buNone/>
              <a:defRPr sz="2200" b="1"/>
            </a:lvl4pPr>
            <a:lvl5pPr marL="2392667" indent="0">
              <a:buNone/>
              <a:defRPr sz="2200" b="1"/>
            </a:lvl5pPr>
            <a:lvl6pPr marL="2990831" indent="0">
              <a:buNone/>
              <a:defRPr sz="2200" b="1"/>
            </a:lvl6pPr>
            <a:lvl7pPr marL="3588995" indent="0">
              <a:buNone/>
              <a:defRPr sz="2200" b="1"/>
            </a:lvl7pPr>
            <a:lvl8pPr marL="4187162" indent="0">
              <a:buNone/>
              <a:defRPr sz="2200" b="1"/>
            </a:lvl8pPr>
            <a:lvl9pPr marL="4785329" indent="0">
              <a:buNone/>
              <a:defRPr sz="2200" b="1"/>
            </a:lvl9pPr>
          </a:lstStyle>
          <a:p>
            <a:pPr lvl="0"/>
            <a:r>
              <a:rPr lang="en-US" dirty="0" smtClean="0"/>
              <a:t>&lt;&lt;Layout heading&gt;&gt;</a:t>
            </a:r>
          </a:p>
        </p:txBody>
      </p:sp>
      <p:sp>
        <p:nvSpPr>
          <p:cNvPr id="13" name="LAYOUT BODY"/>
          <p:cNvSpPr>
            <a:spLocks noGrp="1"/>
          </p:cNvSpPr>
          <p:nvPr>
            <p:ph sz="quarter" idx="12"/>
            <p:custDataLst>
              <p:tags r:id="rId3"/>
            </p:custDataLst>
          </p:nvPr>
        </p:nvSpPr>
        <p:spPr>
          <a:xfrm>
            <a:off x="560569" y="1994415"/>
            <a:ext cx="5922506" cy="4416551"/>
          </a:xfrm>
          <a:prstGeom prst="rect">
            <a:avLst/>
          </a:prstGeom>
        </p:spPr>
        <p:txBody>
          <a:bodyPr lIns="0" tIns="0" rIns="0" bIns="0">
            <a:noAutofit/>
          </a:bodyPr>
          <a:lstStyle>
            <a:lvl1pPr marL="0" indent="0">
              <a:buFontTx/>
              <a:buNone/>
              <a:defRPr sz="1300">
                <a:latin typeface="+mn-lt"/>
              </a:defRPr>
            </a:lvl1pPr>
            <a:lvl2pPr marL="0" indent="0">
              <a:buFontTx/>
              <a:buNone/>
              <a:defRPr sz="1300">
                <a:latin typeface="+mn-lt"/>
              </a:defRPr>
            </a:lvl2pPr>
            <a:lvl3pPr marL="270097" indent="-270097">
              <a:buClr>
                <a:schemeClr val="tx2"/>
              </a:buClr>
              <a:buFont typeface="Symbol" pitchFamily="18" charset="2"/>
              <a:buChar char="·"/>
              <a:defRPr sz="1300">
                <a:latin typeface="+mn-lt"/>
              </a:defRPr>
            </a:lvl3pPr>
            <a:lvl4pPr marL="547747" indent="-271984">
              <a:buSzPct val="84000"/>
              <a:buFont typeface="Times New Roman" pitchFamily="18" charset="0"/>
              <a:buChar char="–"/>
              <a:defRPr sz="1300">
                <a:latin typeface="+mn-lt"/>
              </a:defRPr>
            </a:lvl4pPr>
            <a:lvl5pPr marL="817843" indent="-268208">
              <a:buClr>
                <a:srgbClr val="000000"/>
              </a:buClr>
              <a:buSzPct val="84000"/>
              <a:buFont typeface="Times New Roman" pitchFamily="18" charset="0"/>
              <a:buChar char="–"/>
              <a:defRPr lang="en-US" sz="1300" kern="1200" dirty="0" smtClean="0">
                <a:solidFill>
                  <a:schemeClr val="tx1"/>
                </a:solidFill>
                <a:latin typeface="+mn-lt"/>
                <a:ea typeface="+mn-ea"/>
                <a:cs typeface="+mn-cs"/>
              </a:defRPr>
            </a:lvl5pPr>
            <a:lvl6pPr marL="817843" indent="-268208">
              <a:buClr>
                <a:srgbClr val="000000"/>
              </a:buClr>
              <a:buSzPct val="84000"/>
              <a:buFont typeface="Times New Roman" pitchFamily="18" charset="0"/>
              <a:buChar char="–"/>
              <a:defRPr sz="1300" b="0"/>
            </a:lvl6pPr>
            <a:lvl7pPr marL="817843" indent="-273874">
              <a:buClr>
                <a:srgbClr val="000000"/>
              </a:buClr>
              <a:buSzPct val="84000"/>
              <a:buFont typeface="Times New Roman" pitchFamily="18" charset="0"/>
              <a:buChar char="–"/>
              <a:defRPr sz="1300"/>
            </a:lvl7pPr>
            <a:lvl8pPr marL="817843" indent="-270097">
              <a:buClr>
                <a:srgbClr val="000000"/>
              </a:buClr>
              <a:buSzPct val="84000"/>
              <a:buFont typeface="Times New Roman" pitchFamily="18" charset="0"/>
              <a:buChar char="–"/>
              <a:defRPr sz="1300"/>
            </a:lvl8pPr>
            <a:lvl9pPr marL="817843" indent="-270097">
              <a:buClr>
                <a:srgbClr val="000000"/>
              </a:buClr>
              <a:buSzPct val="84000"/>
              <a:buFont typeface="Times New Roman" pitchFamily="18" charset="0"/>
              <a:buChar char="–"/>
              <a:defRPr sz="13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27" name="LAYOUT HEADER"/>
          <p:cNvSpPr>
            <a:spLocks noGrp="1"/>
          </p:cNvSpPr>
          <p:nvPr>
            <p:ph type="body" idx="14" hasCustomPrompt="1"/>
            <p:custDataLst>
              <p:tags r:id="rId4"/>
            </p:custDataLst>
          </p:nvPr>
        </p:nvSpPr>
        <p:spPr>
          <a:xfrm>
            <a:off x="560569" y="1636780"/>
            <a:ext cx="5922506" cy="355601"/>
          </a:xfrm>
          <a:prstGeom prst="rect">
            <a:avLst/>
          </a:prstGeom>
          <a:noFill/>
        </p:spPr>
        <p:txBody>
          <a:bodyPr lIns="0" tIns="0" rIns="0" bIns="43502" anchor="t" anchorCtr="0">
            <a:noAutofit/>
          </a:bodyPr>
          <a:lstStyle>
            <a:lvl1pPr marL="0" indent="0">
              <a:buNone/>
              <a:defRPr sz="1300" b="1" baseline="0">
                <a:solidFill>
                  <a:schemeClr val="tx1"/>
                </a:solidFill>
                <a:latin typeface="Frutiger 45 Light"/>
              </a:defRPr>
            </a:lvl1pPr>
            <a:lvl2pPr marL="598167" indent="0">
              <a:buNone/>
              <a:defRPr sz="2600" b="1"/>
            </a:lvl2pPr>
            <a:lvl3pPr marL="1196334" indent="0">
              <a:buNone/>
              <a:defRPr sz="2300" b="1"/>
            </a:lvl3pPr>
            <a:lvl4pPr marL="1794500" indent="0">
              <a:buNone/>
              <a:defRPr sz="2200" b="1"/>
            </a:lvl4pPr>
            <a:lvl5pPr marL="2392667" indent="0">
              <a:buNone/>
              <a:defRPr sz="2200" b="1"/>
            </a:lvl5pPr>
            <a:lvl6pPr marL="2990831" indent="0">
              <a:buNone/>
              <a:defRPr sz="2200" b="1"/>
            </a:lvl6pPr>
            <a:lvl7pPr marL="3588995" indent="0">
              <a:buNone/>
              <a:defRPr sz="2200" b="1"/>
            </a:lvl7pPr>
            <a:lvl8pPr marL="4187162" indent="0">
              <a:buNone/>
              <a:defRPr sz="2200" b="1"/>
            </a:lvl8pPr>
            <a:lvl9pPr marL="4785329" indent="0">
              <a:buNone/>
              <a:defRPr sz="2200" b="1"/>
            </a:lvl9pPr>
          </a:lstStyle>
          <a:p>
            <a:pPr lvl="0"/>
            <a:r>
              <a:rPr lang="en-US" dirty="0" smtClean="0"/>
              <a:t>&lt;&lt;Layout heading&gt;&gt;</a:t>
            </a:r>
          </a:p>
        </p:txBody>
      </p:sp>
      <p:cxnSp>
        <p:nvCxnSpPr>
          <p:cNvPr id="12" name="THIN BLUE LINE"/>
          <p:cNvCxnSpPr/>
          <p:nvPr/>
        </p:nvCxnSpPr>
        <p:spPr>
          <a:xfrm>
            <a:off x="560571" y="1033273"/>
            <a:ext cx="12247159"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5"/>
            </p:custDataLst>
          </p:nvPr>
        </p:nvSpPr>
        <p:spPr>
          <a:xfrm>
            <a:off x="560571" y="3"/>
            <a:ext cx="12247159" cy="941832"/>
          </a:xfrm>
        </p:spPr>
        <p:txBody>
          <a:bodyPr vert="horz" lIns="0" tIns="0" rIns="0" bIns="0" rtlCol="0" anchor="b" anchorCtr="0">
            <a:normAutofit/>
          </a:bodyPr>
          <a:lstStyle>
            <a:lvl1pPr>
              <a:lnSpc>
                <a:spcPts val="3808"/>
              </a:lnSpc>
              <a:defRPr lang="en-US" dirty="0">
                <a:latin typeface="Frutiger 45 Light"/>
              </a:defRPr>
            </a:lvl1pPr>
          </a:lstStyle>
          <a:p>
            <a:pPr lvl="0"/>
            <a:r>
              <a:rPr lang="en-US" dirty="0" smtClean="0"/>
              <a:t>&lt;&lt;Page heading&gt;&gt;</a:t>
            </a:r>
            <a:endParaRPr lang="en-US" dirty="0"/>
          </a:p>
        </p:txBody>
      </p:sp>
      <p:sp>
        <p:nvSpPr>
          <p:cNvPr id="11" name="DOCUMENT ID" hidden="1"/>
          <p:cNvSpPr txBox="1"/>
          <p:nvPr>
            <p:custDataLst>
              <p:tags r:id="rId6"/>
            </p:custDataLst>
          </p:nvPr>
        </p:nvSpPr>
        <p:spPr>
          <a:xfrm>
            <a:off x="3062382" y="420630"/>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de-CH" dirty="0" smtClean="0"/>
              <a:t>[</a:t>
            </a:r>
            <a:r>
              <a:rPr lang="de-CH" dirty="0" err="1" smtClean="0"/>
              <a:t>printed</a:t>
            </a:r>
            <a:r>
              <a:rPr lang="de-CH" dirty="0" smtClean="0"/>
              <a:t>: ____] [</a:t>
            </a:r>
            <a:r>
              <a:rPr lang="de-CH" dirty="0" err="1" smtClean="0"/>
              <a:t>saved</a:t>
            </a:r>
            <a:r>
              <a:rPr lang="de-CH" dirty="0" smtClean="0"/>
              <a:t>: ____]</a:t>
            </a:r>
          </a:p>
        </p:txBody>
      </p:sp>
      <p:sp>
        <p:nvSpPr>
          <p:cNvPr id="22" name="Slide Number Textbox"/>
          <p:cNvSpPr txBox="1"/>
          <p:nvPr userDrawn="1"/>
        </p:nvSpPr>
        <p:spPr>
          <a:xfrm>
            <a:off x="12271535" y="6858002"/>
            <a:ext cx="548381" cy="384048"/>
          </a:xfrm>
          <a:prstGeom prst="rect">
            <a:avLst/>
          </a:prstGeom>
          <a:noFill/>
        </p:spPr>
        <p:txBody>
          <a:bodyPr wrap="square" lIns="0" tIns="0" rIns="0" bIns="0" rtlCol="0" anchor="b" anchorCtr="0">
            <a:noAutofit/>
          </a:bodyPr>
          <a:lstStyle/>
          <a:p>
            <a:pPr algn="r"/>
            <a:fld id="{8A23ABA4-7C5F-4A82-88F7-CAC0346A6918}" type="slidenum">
              <a:rPr lang="en-US" sz="900" smtClean="0">
                <a:solidFill>
                  <a:prstClr val="black"/>
                </a:solidFill>
                <a:latin typeface="Frutiger 45 Light"/>
              </a:rPr>
              <a:pPr algn="r"/>
              <a:t>‹#›</a:t>
            </a:fld>
            <a:endParaRPr lang="en-US" sz="900" dirty="0">
              <a:solidFill>
                <a:prstClr val="black"/>
              </a:solidFill>
              <a:latin typeface="Frutiger 45 Light"/>
            </a:endParaRPr>
          </a:p>
        </p:txBody>
      </p:sp>
      <p:grpSp>
        <p:nvGrpSpPr>
          <p:cNvPr id="23" name="PXP_GRIDLINES" hidden="1"/>
          <p:cNvGrpSpPr/>
          <p:nvPr userDrawn="1"/>
        </p:nvGrpSpPr>
        <p:grpSpPr>
          <a:xfrm>
            <a:off x="-40833" y="0"/>
            <a:ext cx="13451072" cy="7543800"/>
            <a:chOff x="-30640" y="0"/>
            <a:chExt cx="10093083" cy="7543800"/>
          </a:xfrm>
        </p:grpSpPr>
        <p:cxnSp>
          <p:nvCxnSpPr>
            <p:cNvPr id="24" name="Straight Connector 2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9" name="Straight Connector 4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7"/>
            </p:custDataLst>
          </p:nvPr>
        </p:nvSpPr>
        <p:spPr>
          <a:xfrm>
            <a:off x="560566" y="254000"/>
            <a:ext cx="1438652" cy="330199"/>
          </a:xfrm>
          <a:prstGeom prst="rect">
            <a:avLst/>
          </a:prstGeom>
          <a:noFill/>
        </p:spPr>
        <p:txBody>
          <a:bodyPr vert="horz" wrap="none" lIns="0" tIns="0" rIns="0" bIns="0" rtlCol="0" anchor="b">
            <a:noAutofit/>
          </a:bodyPr>
          <a:lstStyle/>
          <a:p>
            <a:pPr>
              <a:spcBef>
                <a:spcPct val="0"/>
              </a:spcBef>
            </a:pPr>
            <a:r>
              <a:rPr lang="en-US" sz="2800" b="1" smtClean="0">
                <a:solidFill>
                  <a:srgbClr val="E60000"/>
                </a:solidFill>
                <a:latin typeface="Frutiger 45 Light"/>
              </a:rPr>
              <a:t>Draft</a:t>
            </a:r>
            <a:endParaRPr lang="en-US" sz="2800" b="1" dirty="0">
              <a:solidFill>
                <a:srgbClr val="E60000"/>
              </a:solidFill>
              <a:latin typeface="Frutiger 45 Light"/>
            </a:endParaRPr>
          </a:p>
        </p:txBody>
      </p:sp>
      <p:pic>
        <p:nvPicPr>
          <p:cNvPr id="3" name="Picture 2"/>
          <p:cNvPicPr>
            <a:picLocks noChangeAspect="1"/>
          </p:cNvPicPr>
          <p:nvPr userDrawn="1">
            <p:custDataLst>
              <p:tags r:id="rId8"/>
            </p:custDataLst>
          </p:nvPr>
        </p:nvPicPr>
        <p:blipFill>
          <a:blip r:embed="rId10" cstate="print">
            <a:extLst>
              <a:ext uri="{28A0092B-C50C-407E-A947-70E740481C1C}">
                <a14:useLocalDpi xmlns:a14="http://schemas.microsoft.com/office/drawing/2010/main" val="0"/>
              </a:ext>
            </a:extLst>
          </a:blip>
          <a:stretch>
            <a:fillRect/>
          </a:stretch>
        </p:blipFill>
        <p:spPr>
          <a:xfrm>
            <a:off x="571233" y="6989769"/>
            <a:ext cx="949488" cy="260385"/>
          </a:xfrm>
          <a:prstGeom prst="rect">
            <a:avLst/>
          </a:prstGeom>
        </p:spPr>
      </p:pic>
    </p:spTree>
    <p:extLst>
      <p:ext uri="{BB962C8B-B14F-4D97-AF65-F5344CB8AC3E}">
        <p14:creationId xmlns:p14="http://schemas.microsoft.com/office/powerpoint/2010/main" val="351333961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cSld name="10_Blank Slide">
    <p:spTree>
      <p:nvGrpSpPr>
        <p:cNvPr id="1" name=""/>
        <p:cNvGrpSpPr/>
        <p:nvPr/>
      </p:nvGrpSpPr>
      <p:grpSpPr>
        <a:xfrm>
          <a:off x="0" y="0"/>
          <a:ext cx="0" cy="0"/>
          <a:chOff x="0" y="0"/>
          <a:chExt cx="0" cy="0"/>
        </a:xfrm>
      </p:grpSpPr>
      <p:cxnSp>
        <p:nvCxnSpPr>
          <p:cNvPr id="8" name="THIN BLUE LINE"/>
          <p:cNvCxnSpPr/>
          <p:nvPr/>
        </p:nvCxnSpPr>
        <p:spPr>
          <a:xfrm>
            <a:off x="560571" y="1033273"/>
            <a:ext cx="12247159"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PAGE HEADING"/>
          <p:cNvSpPr>
            <a:spLocks noGrp="1"/>
          </p:cNvSpPr>
          <p:nvPr>
            <p:ph type="title" hasCustomPrompt="1"/>
            <p:custDataLst>
              <p:tags r:id="rId1"/>
            </p:custDataLst>
          </p:nvPr>
        </p:nvSpPr>
        <p:spPr>
          <a:xfrm>
            <a:off x="560571" y="3"/>
            <a:ext cx="12247159" cy="941832"/>
          </a:xfrm>
        </p:spPr>
        <p:txBody>
          <a:bodyPr lIns="0" tIns="0" rIns="0" bIns="0" anchor="b" anchorCtr="0">
            <a:normAutofit/>
          </a:bodyPr>
          <a:lstStyle>
            <a:lvl1pPr>
              <a:lnSpc>
                <a:spcPts val="3808"/>
              </a:lnSpc>
              <a:defRPr sz="3400" b="0" baseline="0">
                <a:solidFill>
                  <a:schemeClr val="tx1"/>
                </a:solidFill>
                <a:latin typeface="Frutiger 45 Light"/>
                <a:ea typeface="Arial Unicode MS" pitchFamily="34" charset="-128"/>
              </a:defRPr>
            </a:lvl1pPr>
          </a:lstStyle>
          <a:p>
            <a:r>
              <a:rPr lang="en-US" dirty="0" smtClean="0"/>
              <a:t>&lt;&lt;Page heading&gt;&gt;</a:t>
            </a:r>
            <a:endParaRPr lang="en-US" dirty="0"/>
          </a:p>
        </p:txBody>
      </p:sp>
      <p:sp>
        <p:nvSpPr>
          <p:cNvPr id="14" name="DOCUMENT ID" hidden="1"/>
          <p:cNvSpPr txBox="1"/>
          <p:nvPr>
            <p:custDataLst>
              <p:tags r:id="rId2"/>
            </p:custDataLst>
          </p:nvPr>
        </p:nvSpPr>
        <p:spPr>
          <a:xfrm>
            <a:off x="3062382" y="420630"/>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de-CH" dirty="0" smtClean="0"/>
              <a:t>[</a:t>
            </a:r>
            <a:r>
              <a:rPr lang="de-CH" dirty="0" err="1" smtClean="0"/>
              <a:t>printed</a:t>
            </a:r>
            <a:r>
              <a:rPr lang="de-CH" dirty="0" smtClean="0"/>
              <a:t>: ____] [</a:t>
            </a:r>
            <a:r>
              <a:rPr lang="de-CH" dirty="0" err="1" smtClean="0"/>
              <a:t>saved</a:t>
            </a:r>
            <a:r>
              <a:rPr lang="de-CH" dirty="0" smtClean="0"/>
              <a:t>: ____]</a:t>
            </a:r>
          </a:p>
        </p:txBody>
      </p:sp>
      <p:sp>
        <p:nvSpPr>
          <p:cNvPr id="18" name="Slide Number Textbox"/>
          <p:cNvSpPr txBox="1"/>
          <p:nvPr userDrawn="1"/>
        </p:nvSpPr>
        <p:spPr>
          <a:xfrm>
            <a:off x="12271535" y="6858002"/>
            <a:ext cx="548381" cy="384048"/>
          </a:xfrm>
          <a:prstGeom prst="rect">
            <a:avLst/>
          </a:prstGeom>
          <a:noFill/>
        </p:spPr>
        <p:txBody>
          <a:bodyPr wrap="square" lIns="0" tIns="0" rIns="0" bIns="0" rtlCol="0" anchor="b" anchorCtr="0">
            <a:noAutofit/>
          </a:bodyPr>
          <a:lstStyle/>
          <a:p>
            <a:pPr algn="r"/>
            <a:fld id="{8A23ABA4-7C5F-4A82-88F7-CAC0346A6918}" type="slidenum">
              <a:rPr lang="en-US" sz="900" smtClean="0">
                <a:solidFill>
                  <a:prstClr val="black"/>
                </a:solidFill>
                <a:latin typeface="Frutiger 45 Light"/>
              </a:rPr>
              <a:pPr algn="r"/>
              <a:t>‹#›</a:t>
            </a:fld>
            <a:endParaRPr lang="en-US" sz="900" dirty="0">
              <a:solidFill>
                <a:prstClr val="black"/>
              </a:solidFill>
              <a:latin typeface="Frutiger 45 Light"/>
            </a:endParaRPr>
          </a:p>
        </p:txBody>
      </p:sp>
      <p:grpSp>
        <p:nvGrpSpPr>
          <p:cNvPr id="19" name="PXP_GRIDLINES" hidden="1"/>
          <p:cNvGrpSpPr/>
          <p:nvPr userDrawn="1"/>
        </p:nvGrpSpPr>
        <p:grpSpPr>
          <a:xfrm>
            <a:off x="-40833" y="0"/>
            <a:ext cx="13451072" cy="7543800"/>
            <a:chOff x="-30640" y="0"/>
            <a:chExt cx="10093083" cy="7543800"/>
          </a:xfrm>
        </p:grpSpPr>
        <p:cxnSp>
          <p:nvCxnSpPr>
            <p:cNvPr id="20" name="Straight Connector 19"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3"/>
            </p:custDataLst>
          </p:nvPr>
        </p:nvSpPr>
        <p:spPr>
          <a:xfrm>
            <a:off x="560566" y="254000"/>
            <a:ext cx="1438652" cy="330199"/>
          </a:xfrm>
          <a:prstGeom prst="rect">
            <a:avLst/>
          </a:prstGeom>
          <a:noFill/>
        </p:spPr>
        <p:txBody>
          <a:bodyPr vert="horz" wrap="none" lIns="0" tIns="0" rIns="0" bIns="0" rtlCol="0" anchor="b">
            <a:noAutofit/>
          </a:bodyPr>
          <a:lstStyle/>
          <a:p>
            <a:pPr>
              <a:spcBef>
                <a:spcPct val="0"/>
              </a:spcBef>
            </a:pPr>
            <a:r>
              <a:rPr lang="en-US" sz="2800" b="1" smtClean="0">
                <a:solidFill>
                  <a:srgbClr val="E60000"/>
                </a:solidFill>
                <a:latin typeface="Frutiger 45 Light"/>
              </a:rPr>
              <a:t>Draft</a:t>
            </a:r>
            <a:endParaRPr lang="en-US" sz="2800" b="1" dirty="0">
              <a:solidFill>
                <a:srgbClr val="E60000"/>
              </a:solidFill>
              <a:latin typeface="Frutiger 45 Light"/>
            </a:endParaRPr>
          </a:p>
        </p:txBody>
      </p:sp>
      <p:pic>
        <p:nvPicPr>
          <p:cNvPr id="3" name="Picture 2"/>
          <p:cNvPicPr>
            <a:picLocks noChangeAspect="1"/>
          </p:cNvPicPr>
          <p:nvPr userDrawn="1">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71233" y="6989769"/>
            <a:ext cx="949488" cy="260385"/>
          </a:xfrm>
          <a:prstGeom prst="rect">
            <a:avLst/>
          </a:prstGeom>
        </p:spPr>
      </p:pic>
    </p:spTree>
    <p:extLst>
      <p:ext uri="{BB962C8B-B14F-4D97-AF65-F5344CB8AC3E}">
        <p14:creationId xmlns:p14="http://schemas.microsoft.com/office/powerpoint/2010/main" val="231450079"/>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over Page">
    <p:spTree>
      <p:nvGrpSpPr>
        <p:cNvPr id="1" name=""/>
        <p:cNvGrpSpPr/>
        <p:nvPr/>
      </p:nvGrpSpPr>
      <p:grpSpPr>
        <a:xfrm>
          <a:off x="0" y="0"/>
          <a:ext cx="0" cy="0"/>
          <a:chOff x="0" y="0"/>
          <a:chExt cx="0" cy="0"/>
        </a:xfrm>
      </p:grpSpPr>
      <p:sp>
        <p:nvSpPr>
          <p:cNvPr id="5" name="CREATE DATE"/>
          <p:cNvSpPr>
            <a:spLocks noGrp="1"/>
          </p:cNvSpPr>
          <p:nvPr>
            <p:ph type="body" sz="quarter" idx="11" hasCustomPrompt="1"/>
            <p:custDataLst>
              <p:tags r:id="rId1"/>
            </p:custDataLst>
          </p:nvPr>
        </p:nvSpPr>
        <p:spPr>
          <a:xfrm>
            <a:off x="560567" y="7059171"/>
            <a:ext cx="4764814" cy="323165"/>
          </a:xfrm>
        </p:spPr>
        <p:txBody>
          <a:bodyPr>
            <a:spAutoFit/>
          </a:bodyPr>
          <a:lstStyle>
            <a:lvl1pPr marL="0" indent="0">
              <a:buNone/>
              <a:defRPr sz="2100"/>
            </a:lvl1pPr>
          </a:lstStyle>
          <a:p>
            <a:pPr lvl="0"/>
            <a:r>
              <a:rPr lang="en-US" dirty="0" smtClean="0"/>
              <a:t>&lt;&lt;COVER PAGE DATE&gt;&gt;</a:t>
            </a:r>
            <a:endParaRPr lang="en-US" dirty="0"/>
          </a:p>
        </p:txBody>
      </p:sp>
      <p:sp>
        <p:nvSpPr>
          <p:cNvPr id="3" name="PRESENTATION PRESENTER"/>
          <p:cNvSpPr>
            <a:spLocks noGrp="1"/>
          </p:cNvSpPr>
          <p:nvPr>
            <p:ph type="subTitle" idx="1" hasCustomPrompt="1"/>
            <p:custDataLst>
              <p:tags r:id="rId2"/>
            </p:custDataLst>
          </p:nvPr>
        </p:nvSpPr>
        <p:spPr>
          <a:xfrm>
            <a:off x="560591" y="4352546"/>
            <a:ext cx="6661840" cy="274319"/>
          </a:xfrm>
        </p:spPr>
        <p:txBody>
          <a:bodyPr lIns="0" tIns="0" rIns="0" bIns="0" anchor="t" anchorCtr="0">
            <a:noAutofit/>
          </a:bodyPr>
          <a:lstStyle>
            <a:lvl1pPr marL="0" indent="0" algn="l">
              <a:spcBef>
                <a:spcPts val="2142"/>
              </a:spcBef>
              <a:buNone/>
              <a:defRPr sz="2100" i="0" baseline="0">
                <a:solidFill>
                  <a:schemeClr val="tx1"/>
                </a:solidFill>
                <a:latin typeface="Frutiger 55 Roman"/>
                <a:ea typeface="Arial Unicode MS" pitchFamily="34" charset="-128"/>
              </a:defRPr>
            </a:lvl1pPr>
            <a:lvl2pPr marL="596616" indent="0" algn="ctr">
              <a:buNone/>
              <a:defRPr>
                <a:solidFill>
                  <a:schemeClr val="tx1">
                    <a:tint val="75000"/>
                  </a:schemeClr>
                </a:solidFill>
              </a:defRPr>
            </a:lvl2pPr>
            <a:lvl3pPr marL="1193232" indent="0" algn="ctr">
              <a:buNone/>
              <a:defRPr>
                <a:solidFill>
                  <a:schemeClr val="tx1">
                    <a:tint val="75000"/>
                  </a:schemeClr>
                </a:solidFill>
              </a:defRPr>
            </a:lvl3pPr>
            <a:lvl4pPr marL="1789845" indent="0" algn="ctr">
              <a:buNone/>
              <a:defRPr>
                <a:solidFill>
                  <a:schemeClr val="tx1">
                    <a:tint val="75000"/>
                  </a:schemeClr>
                </a:solidFill>
              </a:defRPr>
            </a:lvl4pPr>
            <a:lvl5pPr marL="2386456" indent="0" algn="ctr">
              <a:buNone/>
              <a:defRPr>
                <a:solidFill>
                  <a:schemeClr val="tx1">
                    <a:tint val="75000"/>
                  </a:schemeClr>
                </a:solidFill>
              </a:defRPr>
            </a:lvl5pPr>
            <a:lvl6pPr marL="2983065" indent="0" algn="ctr">
              <a:buNone/>
              <a:defRPr>
                <a:solidFill>
                  <a:schemeClr val="tx1">
                    <a:tint val="75000"/>
                  </a:schemeClr>
                </a:solidFill>
              </a:defRPr>
            </a:lvl6pPr>
            <a:lvl7pPr marL="3579680" indent="0" algn="ctr">
              <a:buNone/>
              <a:defRPr>
                <a:solidFill>
                  <a:schemeClr val="tx1">
                    <a:tint val="75000"/>
                  </a:schemeClr>
                </a:solidFill>
              </a:defRPr>
            </a:lvl7pPr>
            <a:lvl8pPr marL="4176280" indent="0" algn="ctr">
              <a:buNone/>
              <a:defRPr>
                <a:solidFill>
                  <a:schemeClr val="tx1">
                    <a:tint val="75000"/>
                  </a:schemeClr>
                </a:solidFill>
              </a:defRPr>
            </a:lvl8pPr>
            <a:lvl9pPr marL="4772909" indent="0" algn="ctr">
              <a:buNone/>
              <a:defRPr>
                <a:solidFill>
                  <a:schemeClr val="tx1">
                    <a:tint val="75000"/>
                  </a:schemeClr>
                </a:solidFill>
              </a:defRPr>
            </a:lvl9pPr>
          </a:lstStyle>
          <a:p>
            <a:r>
              <a:rPr lang="en-US" dirty="0" smtClean="0"/>
              <a:t>&lt;&lt;Presentation presenter&gt;&gt;</a:t>
            </a:r>
          </a:p>
        </p:txBody>
      </p:sp>
      <p:sp>
        <p:nvSpPr>
          <p:cNvPr id="2" name="PRESENTATION TITLE"/>
          <p:cNvSpPr>
            <a:spLocks noGrp="1"/>
          </p:cNvSpPr>
          <p:nvPr>
            <p:ph type="ctrTitle" hasCustomPrompt="1"/>
            <p:custDataLst>
              <p:tags r:id="rId3"/>
            </p:custDataLst>
          </p:nvPr>
        </p:nvSpPr>
        <p:spPr>
          <a:xfrm>
            <a:off x="560567" y="2176281"/>
            <a:ext cx="10931045" cy="941832"/>
          </a:xfrm>
        </p:spPr>
        <p:txBody>
          <a:bodyPr lIns="0" tIns="0" rIns="0" bIns="0" anchor="b" anchorCtr="0">
            <a:noAutofit/>
          </a:bodyPr>
          <a:lstStyle>
            <a:lvl1pPr>
              <a:lnSpc>
                <a:spcPts val="4998"/>
              </a:lnSpc>
              <a:spcBef>
                <a:spcPts val="4998"/>
              </a:spcBef>
              <a:defRPr sz="4700" baseline="0">
                <a:solidFill>
                  <a:schemeClr val="tx1"/>
                </a:solidFill>
                <a:latin typeface="Frutiger 45 Light"/>
                <a:ea typeface="Arial Unicode MS" pitchFamily="34" charset="-128"/>
              </a:defRPr>
            </a:lvl1pPr>
          </a:lstStyle>
          <a:p>
            <a:r>
              <a:rPr lang="en-US" dirty="0" smtClean="0"/>
              <a:t>&lt;&lt;Keyline: short headline&gt;&gt;</a:t>
            </a:r>
            <a:endParaRPr lang="en-US" dirty="0"/>
          </a:p>
        </p:txBody>
      </p:sp>
      <p:sp>
        <p:nvSpPr>
          <p:cNvPr id="6" name="PRESENTATION INFOLINE"/>
          <p:cNvSpPr>
            <a:spLocks noGrp="1"/>
          </p:cNvSpPr>
          <p:nvPr>
            <p:ph type="body" sz="quarter" idx="12" hasCustomPrompt="1"/>
            <p:custDataLst>
              <p:tags r:id="rId4"/>
            </p:custDataLst>
          </p:nvPr>
        </p:nvSpPr>
        <p:spPr>
          <a:xfrm>
            <a:off x="560567" y="3474728"/>
            <a:ext cx="10931045" cy="342899"/>
          </a:xfrm>
        </p:spPr>
        <p:txBody>
          <a:bodyPr/>
          <a:lstStyle>
            <a:lvl1pPr marL="0" marR="0" indent="0" algn="l" defTabSz="1193232" rtl="0" eaLnBrk="1" fontAlgn="auto" latinLnBrk="0" hangingPunct="1">
              <a:lnSpc>
                <a:spcPts val="2619"/>
              </a:lnSpc>
              <a:spcBef>
                <a:spcPts val="2142"/>
              </a:spcBef>
              <a:spcAft>
                <a:spcPts val="0"/>
              </a:spcAft>
              <a:buClr>
                <a:schemeClr val="tx2"/>
              </a:buClr>
              <a:buSzPct val="100000"/>
              <a:buFont typeface="Symbol" pitchFamily="18" charset="2"/>
              <a:buNone/>
              <a:tabLst/>
              <a:defRPr sz="2200">
                <a:latin typeface="UBSHeadline"/>
              </a:defRPr>
            </a:lvl1pPr>
            <a:lvl2pPr marL="278818" indent="0">
              <a:buNone/>
              <a:defRPr/>
            </a:lvl2pPr>
            <a:lvl3pPr marL="542561" indent="0">
              <a:buNone/>
              <a:defRPr/>
            </a:lvl3pPr>
            <a:lvl4pPr marL="821370" indent="0">
              <a:buNone/>
              <a:defRPr/>
            </a:lvl4pPr>
            <a:lvl5pPr marL="1085116" indent="0">
              <a:buNone/>
              <a:defRPr/>
            </a:lvl5pPr>
          </a:lstStyle>
          <a:p>
            <a:pPr marL="0" marR="0" lvl="0" indent="0" algn="l" defTabSz="1193232" rtl="0" eaLnBrk="1" fontAlgn="auto" latinLnBrk="0" hangingPunct="1">
              <a:lnSpc>
                <a:spcPct val="100000"/>
              </a:lnSpc>
              <a:spcBef>
                <a:spcPts val="1666"/>
              </a:spcBef>
              <a:spcAft>
                <a:spcPts val="0"/>
              </a:spcAft>
              <a:buClr>
                <a:schemeClr val="tx2"/>
              </a:buClr>
              <a:buSzPct val="100000"/>
              <a:buFont typeface="Symbol" pitchFamily="18" charset="2"/>
              <a:buNone/>
              <a:tabLst/>
              <a:defRPr/>
            </a:pPr>
            <a:r>
              <a:rPr lang="en-US" altLang="zh-TW" sz="2300" kern="0" dirty="0" smtClean="0">
                <a:latin typeface="UBSHeadline" panose="02040503080702040204" pitchFamily="18" charset="0"/>
              </a:rPr>
              <a:t>&lt;&lt;</a:t>
            </a:r>
            <a:r>
              <a:rPr lang="en-US" altLang="zh-TW" sz="2300" kern="0" dirty="0" err="1" smtClean="0">
                <a:latin typeface="UBSHeadline" panose="02040503080702040204" pitchFamily="18" charset="0"/>
              </a:rPr>
              <a:t>Infoline</a:t>
            </a:r>
            <a:r>
              <a:rPr lang="en-US" altLang="zh-TW" sz="2300" kern="0" dirty="0" smtClean="0">
                <a:latin typeface="UBSHeadline" panose="02040503080702040204" pitchFamily="18" charset="0"/>
              </a:rPr>
              <a:t>: presentation description&gt;&gt;</a:t>
            </a:r>
          </a:p>
        </p:txBody>
      </p:sp>
      <p:sp>
        <p:nvSpPr>
          <p:cNvPr id="7" name="PRESENTATION PRESENTER FUNCTION"/>
          <p:cNvSpPr>
            <a:spLocks noGrp="1"/>
          </p:cNvSpPr>
          <p:nvPr>
            <p:ph type="body" sz="quarter" idx="10" hasCustomPrompt="1"/>
            <p:custDataLst>
              <p:tags r:id="rId5"/>
            </p:custDataLst>
          </p:nvPr>
        </p:nvSpPr>
        <p:spPr>
          <a:xfrm>
            <a:off x="562642" y="4599436"/>
            <a:ext cx="6663229" cy="274319"/>
          </a:xfrm>
        </p:spPr>
        <p:txBody>
          <a:bodyPr lIns="0" rIns="0">
            <a:noAutofit/>
          </a:bodyPr>
          <a:lstStyle>
            <a:lvl1pPr marL="0" indent="0">
              <a:spcBef>
                <a:spcPts val="2142"/>
              </a:spcBef>
              <a:buNone/>
              <a:defRPr sz="2100" i="0" baseline="0">
                <a:solidFill>
                  <a:schemeClr val="tx1"/>
                </a:solidFill>
                <a:latin typeface="Frutiger 55 Roman"/>
              </a:defRPr>
            </a:lvl1pPr>
          </a:lstStyle>
          <a:p>
            <a:pPr lvl="0"/>
            <a:r>
              <a:rPr lang="en-US" dirty="0" smtClean="0"/>
              <a:t>&lt;&lt;Presenter function&gt;&gt;</a:t>
            </a:r>
            <a:endParaRPr lang="en-US" dirty="0"/>
          </a:p>
        </p:txBody>
      </p:sp>
      <p:sp>
        <p:nvSpPr>
          <p:cNvPr id="4" name="DraftStamp" hidden="1"/>
          <p:cNvSpPr txBox="1"/>
          <p:nvPr userDrawn="1">
            <p:custDataLst>
              <p:tags r:id="rId6"/>
            </p:custDataLst>
          </p:nvPr>
        </p:nvSpPr>
        <p:spPr>
          <a:xfrm>
            <a:off x="10358293" y="901701"/>
            <a:ext cx="1438652" cy="330199"/>
          </a:xfrm>
          <a:prstGeom prst="rect">
            <a:avLst/>
          </a:prstGeom>
          <a:noFill/>
        </p:spPr>
        <p:txBody>
          <a:bodyPr vert="horz" wrap="none" lIns="0" tIns="0" rIns="0" bIns="0" rtlCol="0" anchor="b">
            <a:noAutofit/>
          </a:bodyPr>
          <a:lstStyle/>
          <a:p>
            <a:pPr>
              <a:spcBef>
                <a:spcPct val="0"/>
              </a:spcBef>
            </a:pPr>
            <a:r>
              <a:rPr lang="en-US" sz="2800" b="1" smtClean="0">
                <a:solidFill>
                  <a:srgbClr val="E60000"/>
                </a:solidFill>
              </a:rPr>
              <a:t>Draft</a:t>
            </a:r>
            <a:endParaRPr lang="en-US" sz="2800" b="1" dirty="0">
              <a:solidFill>
                <a:srgbClr val="E60000"/>
              </a:solidFill>
            </a:endParaRPr>
          </a:p>
        </p:txBody>
      </p:sp>
      <p:pic>
        <p:nvPicPr>
          <p:cNvPr id="8" name="Picture 7"/>
          <p:cNvPicPr>
            <a:picLocks noChangeAspect="1"/>
          </p:cNvPicPr>
          <p:nvPr userDrawn="1">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572756" y="566958"/>
            <a:ext cx="1476980" cy="405043"/>
          </a:xfrm>
          <a:prstGeom prst="rect">
            <a:avLst/>
          </a:prstGeom>
        </p:spPr>
      </p:pic>
    </p:spTree>
    <p:extLst>
      <p:ext uri="{BB962C8B-B14F-4D97-AF65-F5344CB8AC3E}">
        <p14:creationId xmlns:p14="http://schemas.microsoft.com/office/powerpoint/2010/main" val="42558047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cxnSp>
        <p:nvCxnSpPr>
          <p:cNvPr id="64" name="THIN BLUE LINE"/>
          <p:cNvCxnSpPr/>
          <p:nvPr/>
        </p:nvCxnSpPr>
        <p:spPr>
          <a:xfrm>
            <a:off x="560572"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PAGE HEADING"/>
          <p:cNvSpPr>
            <a:spLocks noGrp="1"/>
          </p:cNvSpPr>
          <p:nvPr>
            <p:ph type="title" hasCustomPrompt="1"/>
            <p:custDataLst>
              <p:tags r:id="rId1"/>
            </p:custDataLst>
          </p:nvPr>
        </p:nvSpPr>
        <p:spPr>
          <a:xfrm>
            <a:off x="560572" y="0"/>
            <a:ext cx="12247159" cy="941832"/>
          </a:xfrm>
        </p:spPr>
        <p:txBody>
          <a:bodyPr/>
          <a:lstStyle>
            <a:lvl1pPr>
              <a:defRPr>
                <a:latin typeface="Frutiger 45 Light"/>
              </a:defRPr>
            </a:lvl1pPr>
          </a:lstStyle>
          <a:p>
            <a:pPr lvl="0"/>
            <a:r>
              <a:rPr lang="de-DE" dirty="0" smtClean="0"/>
              <a:t>&lt;&lt;Seitenüberschrift&gt;&gt;</a:t>
            </a:r>
            <a:endParaRPr lang="de-DE" dirty="0"/>
          </a:p>
        </p:txBody>
      </p:sp>
      <p:sp>
        <p:nvSpPr>
          <p:cNvPr id="20" name="Slide Number Textbox" hidden="1"/>
          <p:cNvSpPr txBox="1"/>
          <p:nvPr/>
        </p:nvSpPr>
        <p:spPr>
          <a:xfrm>
            <a:off x="12271535" y="6858002"/>
            <a:ext cx="548381" cy="384048"/>
          </a:xfrm>
          <a:prstGeom prst="rect">
            <a:avLst/>
          </a:prstGeom>
          <a:noFill/>
        </p:spPr>
        <p:txBody>
          <a:bodyPr vert="horz" wrap="square" lIns="0" tIns="0" rIns="0" bIns="0" rtlCol="0" anchor="b">
            <a:noAutofit/>
          </a:bodyPr>
          <a:lstStyle/>
          <a:p>
            <a:pPr algn="r"/>
            <a:fld id="{94976F55-9089-48EE-AE68-8E9544398D42}" type="slidenum">
              <a:rPr lang="de-DE" sz="1000" smtClean="0"/>
              <a:pPr algn="r"/>
              <a:t>‹#›</a:t>
            </a:fld>
            <a:endParaRPr lang="de-DE" sz="1000" dirty="0"/>
          </a:p>
        </p:txBody>
      </p:sp>
      <p:sp>
        <p:nvSpPr>
          <p:cNvPr id="22" name="DOCUMENT ID" hidden="1"/>
          <p:cNvSpPr txBox="1"/>
          <p:nvPr>
            <p:custDataLst>
              <p:tags r:id="rId2"/>
            </p:custDataLst>
          </p:nvPr>
        </p:nvSpPr>
        <p:spPr>
          <a:xfrm>
            <a:off x="3060850" y="420773"/>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23" name="PXP_GRIDLINES" hidden="1"/>
          <p:cNvGrpSpPr/>
          <p:nvPr/>
        </p:nvGrpSpPr>
        <p:grpSpPr>
          <a:xfrm>
            <a:off x="-40832" y="0"/>
            <a:ext cx="13451072" cy="7543800"/>
            <a:chOff x="-30640" y="0"/>
            <a:chExt cx="10093083" cy="7543800"/>
          </a:xfrm>
        </p:grpSpPr>
        <p:cxnSp>
          <p:nvCxnSpPr>
            <p:cNvPr id="24" name="Straight Connector 2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3"/>
            </p:custDataLst>
          </p:nvPr>
        </p:nvSpPr>
        <p:spPr>
          <a:xfrm>
            <a:off x="557790"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3" name="Picture 2"/>
          <p:cNvPicPr>
            <a:picLocks noChangeAspect="1"/>
          </p:cNvPicPr>
          <p:nvPr>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35" name="Slide Number Textbox"/>
          <p:cNvSpPr txBox="1"/>
          <p:nvPr userDrawn="1"/>
        </p:nvSpPr>
        <p:spPr>
          <a:xfrm>
            <a:off x="12580062" y="6978178"/>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Section Page">
    <p:spTree>
      <p:nvGrpSpPr>
        <p:cNvPr id="1" name=""/>
        <p:cNvGrpSpPr/>
        <p:nvPr/>
      </p:nvGrpSpPr>
      <p:grpSpPr>
        <a:xfrm>
          <a:off x="0" y="0"/>
          <a:ext cx="0" cy="0"/>
          <a:chOff x="0" y="0"/>
          <a:chExt cx="0" cy="0"/>
        </a:xfrm>
      </p:grpSpPr>
      <p:sp>
        <p:nvSpPr>
          <p:cNvPr id="4" name="DIVIDER TITLE"/>
          <p:cNvSpPr>
            <a:spLocks noGrp="1"/>
          </p:cNvSpPr>
          <p:nvPr>
            <p:ph type="subTitle" idx="1" hasCustomPrompt="1"/>
            <p:custDataLst>
              <p:tags r:id="rId1"/>
            </p:custDataLst>
          </p:nvPr>
        </p:nvSpPr>
        <p:spPr>
          <a:xfrm>
            <a:off x="559388" y="2432308"/>
            <a:ext cx="12247159" cy="1033273"/>
          </a:xfrm>
        </p:spPr>
        <p:txBody>
          <a:bodyPr lIns="0" tIns="0" rIns="0" bIns="0">
            <a:noAutofit/>
          </a:bodyPr>
          <a:lstStyle>
            <a:lvl1pPr marL="0" indent="0" algn="l">
              <a:buNone/>
              <a:defRPr sz="4700" baseline="0">
                <a:solidFill>
                  <a:schemeClr val="tx1"/>
                </a:solidFill>
                <a:latin typeface="Frutiger 45 Light"/>
                <a:ea typeface="Arial Unicode MS" pitchFamily="34" charset="-128"/>
              </a:defRPr>
            </a:lvl1pPr>
            <a:lvl2pPr marL="596616" indent="0" algn="ctr">
              <a:buNone/>
              <a:defRPr>
                <a:solidFill>
                  <a:schemeClr val="tx1">
                    <a:tint val="75000"/>
                  </a:schemeClr>
                </a:solidFill>
              </a:defRPr>
            </a:lvl2pPr>
            <a:lvl3pPr marL="1193232" indent="0" algn="ctr">
              <a:buNone/>
              <a:defRPr>
                <a:solidFill>
                  <a:schemeClr val="tx1">
                    <a:tint val="75000"/>
                  </a:schemeClr>
                </a:solidFill>
              </a:defRPr>
            </a:lvl3pPr>
            <a:lvl4pPr marL="1789845" indent="0" algn="ctr">
              <a:buNone/>
              <a:defRPr>
                <a:solidFill>
                  <a:schemeClr val="tx1">
                    <a:tint val="75000"/>
                  </a:schemeClr>
                </a:solidFill>
              </a:defRPr>
            </a:lvl4pPr>
            <a:lvl5pPr marL="2386456" indent="0" algn="ctr">
              <a:buNone/>
              <a:defRPr>
                <a:solidFill>
                  <a:schemeClr val="tx1">
                    <a:tint val="75000"/>
                  </a:schemeClr>
                </a:solidFill>
              </a:defRPr>
            </a:lvl5pPr>
            <a:lvl6pPr marL="2983065" indent="0" algn="ctr">
              <a:buNone/>
              <a:defRPr>
                <a:solidFill>
                  <a:schemeClr val="tx1">
                    <a:tint val="75000"/>
                  </a:schemeClr>
                </a:solidFill>
              </a:defRPr>
            </a:lvl6pPr>
            <a:lvl7pPr marL="3579680" indent="0" algn="ctr">
              <a:buNone/>
              <a:defRPr>
                <a:solidFill>
                  <a:schemeClr val="tx1">
                    <a:tint val="75000"/>
                  </a:schemeClr>
                </a:solidFill>
              </a:defRPr>
            </a:lvl7pPr>
            <a:lvl8pPr marL="4176280" indent="0" algn="ctr">
              <a:buNone/>
              <a:defRPr>
                <a:solidFill>
                  <a:schemeClr val="tx1">
                    <a:tint val="75000"/>
                  </a:schemeClr>
                </a:solidFill>
              </a:defRPr>
            </a:lvl8pPr>
            <a:lvl9pPr marL="4772909" indent="0" algn="ctr">
              <a:buNone/>
              <a:defRPr>
                <a:solidFill>
                  <a:schemeClr val="tx1">
                    <a:tint val="75000"/>
                  </a:schemeClr>
                </a:solidFill>
              </a:defRPr>
            </a:lvl9pPr>
          </a:lstStyle>
          <a:p>
            <a:r>
              <a:rPr lang="en-US" dirty="0" smtClean="0"/>
              <a:t>&lt;&lt;Divider title&gt;&gt;</a:t>
            </a:r>
            <a:endParaRPr lang="en-US" dirty="0"/>
          </a:p>
        </p:txBody>
      </p:sp>
      <p:sp>
        <p:nvSpPr>
          <p:cNvPr id="6" name="DIVIDER NUMBER"/>
          <p:cNvSpPr>
            <a:spLocks noGrp="1"/>
          </p:cNvSpPr>
          <p:nvPr>
            <p:ph type="ctrTitle" hasCustomPrompt="1"/>
          </p:nvPr>
        </p:nvSpPr>
        <p:spPr>
          <a:xfrm>
            <a:off x="559388" y="2011708"/>
            <a:ext cx="12247159" cy="384050"/>
          </a:xfrm>
        </p:spPr>
        <p:txBody>
          <a:bodyPr lIns="0" tIns="0" rIns="0" bIns="0" anchor="b" anchorCtr="0">
            <a:noAutofit/>
          </a:bodyPr>
          <a:lstStyle>
            <a:lvl1pPr>
              <a:defRPr sz="2200" baseline="0">
                <a:solidFill>
                  <a:schemeClr val="tx1"/>
                </a:solidFill>
                <a:latin typeface="+mj-lt"/>
                <a:ea typeface="Arial Unicode MS" pitchFamily="34" charset="-128"/>
              </a:defRPr>
            </a:lvl1pPr>
          </a:lstStyle>
          <a:p>
            <a:r>
              <a:rPr lang="en-US" dirty="0" smtClean="0"/>
              <a:t>Click to edit Section / Appendix number</a:t>
            </a:r>
            <a:endParaRPr lang="en-US" dirty="0"/>
          </a:p>
        </p:txBody>
      </p:sp>
      <p:pic>
        <p:nvPicPr>
          <p:cNvPr id="3" name="Picture 2"/>
          <p:cNvPicPr>
            <a:picLocks noChangeAspect="1"/>
          </p:cNvPicPr>
          <p:nvPr userDrawn="1">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571250" y="6989764"/>
            <a:ext cx="1160486" cy="318248"/>
          </a:xfrm>
          <a:prstGeom prst="rect">
            <a:avLst/>
          </a:prstGeom>
        </p:spPr>
      </p:pic>
    </p:spTree>
    <p:extLst>
      <p:ext uri="{BB962C8B-B14F-4D97-AF65-F5344CB8AC3E}">
        <p14:creationId xmlns:p14="http://schemas.microsoft.com/office/powerpoint/2010/main" val="3143450552"/>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Table of Contents" preserve="1" userDrawn="1">
  <p:cSld name="Table of Contents">
    <p:spTree>
      <p:nvGrpSpPr>
        <p:cNvPr id="1" name=""/>
        <p:cNvGrpSpPr/>
        <p:nvPr/>
      </p:nvGrpSpPr>
      <p:grpSpPr>
        <a:xfrm>
          <a:off x="0" y="0"/>
          <a:ext cx="0" cy="0"/>
          <a:chOff x="0" y="0"/>
          <a:chExt cx="0" cy="0"/>
        </a:xfrm>
      </p:grpSpPr>
      <p:sp>
        <p:nvSpPr>
          <p:cNvPr id="4" name="Slide Number Textbox"/>
          <p:cNvSpPr txBox="1"/>
          <p:nvPr userDrawn="1"/>
        </p:nvSpPr>
        <p:spPr>
          <a:xfrm>
            <a:off x="12271538" y="6858028"/>
            <a:ext cx="548381" cy="384050"/>
          </a:xfrm>
          <a:prstGeom prst="rect">
            <a:avLst/>
          </a:prstGeom>
          <a:noFill/>
        </p:spPr>
        <p:txBody>
          <a:bodyPr vert="horz" wrap="square" lIns="0" tIns="0" rIns="0" bIns="0" rtlCol="0" anchor="b">
            <a:noAutofit/>
          </a:bodyPr>
          <a:lstStyle/>
          <a:p>
            <a:pPr algn="r"/>
            <a:fld id="{259A56D2-6EE4-40D3-BDE6-F5CD68556C61}" type="slidenum">
              <a:rPr lang="en-US" sz="900" smtClean="0">
                <a:solidFill>
                  <a:prstClr val="black"/>
                </a:solidFill>
              </a:rPr>
              <a:pPr algn="r"/>
              <a:t>‹#›</a:t>
            </a:fld>
            <a:endParaRPr lang="en-US" sz="900" dirty="0">
              <a:solidFill>
                <a:prstClr val="black"/>
              </a:solidFill>
            </a:endParaRPr>
          </a:p>
        </p:txBody>
      </p:sp>
      <p:sp>
        <p:nvSpPr>
          <p:cNvPr id="14" name="TOC BODY"/>
          <p:cNvSpPr>
            <a:spLocks noGrp="1"/>
          </p:cNvSpPr>
          <p:nvPr>
            <p:ph type="body" sz="quarter" idx="12"/>
            <p:custDataLst>
              <p:tags r:id="rId1"/>
            </p:custDataLst>
          </p:nvPr>
        </p:nvSpPr>
        <p:spPr>
          <a:xfrm>
            <a:off x="559388" y="1362490"/>
            <a:ext cx="12247159" cy="5198689"/>
          </a:xfrm>
        </p:spPr>
        <p:txBody>
          <a:bodyPr lIns="0" rIns="0">
            <a:noAutofit/>
          </a:bodyPr>
          <a:lstStyle>
            <a:lvl1pPr marL="0" indent="0">
              <a:buNone/>
              <a:defRPr sz="2100">
                <a:latin typeface="Frutiger 55 Roman"/>
              </a:defRPr>
            </a:lvl1pPr>
            <a:lvl2pPr>
              <a:buNone/>
              <a:defRPr/>
            </a:lvl2pPr>
            <a:lvl3pPr>
              <a:buNone/>
              <a:defRPr/>
            </a:lvl3pPr>
            <a:lvl4pPr>
              <a:buNone/>
              <a:defRPr/>
            </a:lvl4pPr>
            <a:lvl5pPr>
              <a:buNone/>
              <a:defRPr/>
            </a:lvl5pPr>
          </a:lstStyle>
          <a:p>
            <a:pPr lvl="0"/>
            <a:r>
              <a:rPr lang="en-US" dirty="0" smtClean="0"/>
              <a:t>Click to edit Master text styles</a:t>
            </a:r>
          </a:p>
        </p:txBody>
      </p:sp>
      <p:cxnSp>
        <p:nvCxnSpPr>
          <p:cNvPr id="7" name="THIN BLUE LINE"/>
          <p:cNvCxnSpPr/>
          <p:nvPr/>
        </p:nvCxnSpPr>
        <p:spPr>
          <a:xfrm>
            <a:off x="55938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OC TITLE"/>
          <p:cNvSpPr>
            <a:spLocks noGrp="1"/>
          </p:cNvSpPr>
          <p:nvPr>
            <p:ph type="title" hasCustomPrompt="1"/>
            <p:custDataLst>
              <p:tags r:id="rId2"/>
            </p:custDataLst>
          </p:nvPr>
        </p:nvSpPr>
        <p:spPr>
          <a:xfrm>
            <a:off x="559386" y="6"/>
            <a:ext cx="12247159" cy="941832"/>
          </a:xfrm>
        </p:spPr>
        <p:txBody>
          <a:bodyPr lIns="0" tIns="0" rIns="0" bIns="0" anchor="b" anchorCtr="0">
            <a:normAutofit/>
          </a:bodyPr>
          <a:lstStyle>
            <a:lvl1pPr algn="l">
              <a:lnSpc>
                <a:spcPts val="3808"/>
              </a:lnSpc>
              <a:defRPr sz="3800">
                <a:solidFill>
                  <a:schemeClr val="tx1"/>
                </a:solidFill>
                <a:latin typeface="Frutiger 45 Light"/>
              </a:defRPr>
            </a:lvl1pPr>
          </a:lstStyle>
          <a:p>
            <a:r>
              <a:rPr lang="en-US" dirty="0" smtClean="0"/>
              <a:t>Table of contents</a:t>
            </a:r>
            <a:endParaRPr lang="en-US" dirty="0"/>
          </a:p>
        </p:txBody>
      </p:sp>
      <p:grpSp>
        <p:nvGrpSpPr>
          <p:cNvPr id="9" name="PXP_GRIDLINES" hidden="1"/>
          <p:cNvGrpSpPr/>
          <p:nvPr userDrawn="1"/>
        </p:nvGrpSpPr>
        <p:grpSpPr>
          <a:xfrm>
            <a:off x="-40827" y="0"/>
            <a:ext cx="13451072" cy="7543800"/>
            <a:chOff x="-30640" y="0"/>
            <a:chExt cx="10093083" cy="7543800"/>
          </a:xfrm>
        </p:grpSpPr>
        <p:cxnSp>
          <p:nvCxnSpPr>
            <p:cNvPr id="10" name="Straight Connector 9"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userDrawn="1">
            <p:custDataLst>
              <p:tags r:id="rId3"/>
            </p:custDataLst>
          </p:nvPr>
        </p:nvSpPr>
        <p:spPr>
          <a:xfrm>
            <a:off x="560566" y="254000"/>
            <a:ext cx="1438652" cy="330199"/>
          </a:xfrm>
          <a:prstGeom prst="rect">
            <a:avLst/>
          </a:prstGeom>
          <a:noFill/>
        </p:spPr>
        <p:txBody>
          <a:bodyPr vert="horz" wrap="none" lIns="0" tIns="0" rIns="0" bIns="0" rtlCol="0" anchor="b">
            <a:noAutofit/>
          </a:bodyPr>
          <a:lstStyle/>
          <a:p>
            <a:pPr>
              <a:spcBef>
                <a:spcPct val="0"/>
              </a:spcBef>
            </a:pPr>
            <a:r>
              <a:rPr lang="en-US" sz="2800" b="1" smtClean="0">
                <a:solidFill>
                  <a:srgbClr val="E60000"/>
                </a:solidFill>
              </a:rPr>
              <a:t>Draft</a:t>
            </a:r>
            <a:endParaRPr lang="en-US" sz="2800" b="1" dirty="0">
              <a:solidFill>
                <a:srgbClr val="E60000"/>
              </a:solidFill>
            </a:endParaRPr>
          </a:p>
        </p:txBody>
      </p:sp>
      <p:pic>
        <p:nvPicPr>
          <p:cNvPr id="6" name="Picture 5"/>
          <p:cNvPicPr>
            <a:picLocks noChangeAspect="1"/>
          </p:cNvPicPr>
          <p:nvPr userDrawn="1">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71250" y="6989764"/>
            <a:ext cx="1160486" cy="318248"/>
          </a:xfrm>
          <a:prstGeom prst="rect">
            <a:avLst/>
          </a:prstGeom>
        </p:spPr>
      </p:pic>
    </p:spTree>
    <p:extLst>
      <p:ext uri="{BB962C8B-B14F-4D97-AF65-F5344CB8AC3E}">
        <p14:creationId xmlns:p14="http://schemas.microsoft.com/office/powerpoint/2010/main" val="2738258814"/>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Default Body Slide">
    <p:spTree>
      <p:nvGrpSpPr>
        <p:cNvPr id="1" name=""/>
        <p:cNvGrpSpPr/>
        <p:nvPr/>
      </p:nvGrpSpPr>
      <p:grpSpPr>
        <a:xfrm>
          <a:off x="0" y="0"/>
          <a:ext cx="0" cy="0"/>
          <a:chOff x="0" y="0"/>
          <a:chExt cx="0" cy="0"/>
        </a:xfrm>
      </p:grpSpPr>
      <p:sp>
        <p:nvSpPr>
          <p:cNvPr id="5" name="Slide Number Textbox"/>
          <p:cNvSpPr txBox="1"/>
          <p:nvPr userDrawn="1"/>
        </p:nvSpPr>
        <p:spPr>
          <a:xfrm>
            <a:off x="12271538" y="6858028"/>
            <a:ext cx="548381" cy="384050"/>
          </a:xfrm>
          <a:prstGeom prst="rect">
            <a:avLst/>
          </a:prstGeom>
          <a:noFill/>
        </p:spPr>
        <p:txBody>
          <a:bodyPr vert="horz" wrap="square" lIns="0" tIns="0" rIns="0" bIns="0" rtlCol="0" anchor="b">
            <a:noAutofit/>
          </a:bodyPr>
          <a:lstStyle/>
          <a:p>
            <a:pPr algn="r"/>
            <a:fld id="{C9C5D969-4CAD-4F29-8B51-07B8CBAF6BF4}" type="slidenum">
              <a:rPr lang="en-US" sz="900" smtClean="0">
                <a:solidFill>
                  <a:prstClr val="black"/>
                </a:solidFill>
              </a:rPr>
              <a:pPr algn="r"/>
              <a:t>‹#›</a:t>
            </a:fld>
            <a:endParaRPr lang="en-US" sz="900" dirty="0">
              <a:solidFill>
                <a:prstClr val="black"/>
              </a:solidFill>
            </a:endParaRPr>
          </a:p>
        </p:txBody>
      </p:sp>
      <p:sp>
        <p:nvSpPr>
          <p:cNvPr id="3" name="LAYOUT BODY"/>
          <p:cNvSpPr>
            <a:spLocks noGrp="1"/>
          </p:cNvSpPr>
          <p:nvPr>
            <p:ph idx="1"/>
            <p:custDataLst>
              <p:tags r:id="rId1"/>
            </p:custDataLst>
          </p:nvPr>
        </p:nvSpPr>
        <p:spPr>
          <a:xfrm>
            <a:off x="560577" y="1852246"/>
            <a:ext cx="6123579" cy="4759691"/>
          </a:xfrm>
        </p:spPr>
        <p:txBody>
          <a:bodyPr lIns="0" tIns="0" rIns="0" bIns="0">
            <a:noAutofit/>
          </a:bodyPr>
          <a:lstStyle>
            <a:lvl1pPr marL="278818" indent="-278818">
              <a:buClr>
                <a:schemeClr val="tx2"/>
              </a:buClr>
              <a:buSzPct val="100000"/>
              <a:buFont typeface="Symbol" pitchFamily="18" charset="2"/>
              <a:buChar char="·"/>
              <a:defRPr sz="2200">
                <a:latin typeface="Frutiger 55 Roman"/>
              </a:defRPr>
            </a:lvl1pPr>
            <a:lvl2pPr marL="548206" indent="-280703">
              <a:defRPr sz="2100">
                <a:latin typeface="Frutiger 55 Roman"/>
              </a:defRPr>
            </a:lvl2pPr>
            <a:lvl3pPr marL="817604" indent="-269416">
              <a:buClr>
                <a:schemeClr val="tx1"/>
              </a:buClr>
              <a:buFont typeface="Arial" pitchFamily="34" charset="0"/>
              <a:buChar char="–"/>
              <a:defRPr sz="2100">
                <a:latin typeface="Frutiger 55 Roman"/>
              </a:defRPr>
            </a:lvl3pPr>
            <a:lvl4pPr marL="1085116" indent="-267524">
              <a:buSzPct val="84000"/>
              <a:defRPr sz="2100">
                <a:latin typeface="Frutiger 55 Roman"/>
              </a:defRPr>
            </a:lvl4pPr>
            <a:lvl5pPr marL="1367239" indent="-282135">
              <a:buSzPct val="84000"/>
              <a:buFont typeface="Arial" pitchFamily="34" charset="0"/>
              <a:buChar char="–"/>
              <a:defRPr sz="2100">
                <a:latin typeface="Frutiger 55 Roman"/>
              </a:defRPr>
            </a:lvl5pPr>
            <a:lvl6pPr>
              <a:defRPr/>
            </a:lvl6pPr>
            <a:lvl7pPr>
              <a:defRPr/>
            </a:lvl7pPr>
            <a:lvl8pPr>
              <a:defRPr/>
            </a:lvl8pPr>
            <a:lvl9pP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lang="en-US" dirty="0"/>
          </a:p>
        </p:txBody>
      </p:sp>
      <p:cxnSp>
        <p:nvCxnSpPr>
          <p:cNvPr id="63" name="THIN BLUE LINE"/>
          <p:cNvCxnSpPr/>
          <p:nvPr/>
        </p:nvCxnSpPr>
        <p:spPr>
          <a:xfrm>
            <a:off x="560571"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2"/>
            </p:custDataLst>
          </p:nvPr>
        </p:nvSpPr>
        <p:spPr>
          <a:xfrm>
            <a:off x="560571" y="6"/>
            <a:ext cx="12247159" cy="941832"/>
          </a:xfrm>
        </p:spPr>
        <p:txBody>
          <a:bodyPr vert="horz" lIns="0" tIns="0" rIns="0" bIns="0" rtlCol="0" anchor="b" anchorCtr="0">
            <a:normAutofit/>
          </a:bodyPr>
          <a:lstStyle>
            <a:lvl1pPr>
              <a:lnSpc>
                <a:spcPts val="3808"/>
              </a:lnSpc>
              <a:defRPr lang="en-US" sz="3800" b="0" baseline="0" dirty="0">
                <a:latin typeface="Frutiger 45 Light"/>
                <a:ea typeface="Arial Unicode MS" pitchFamily="34" charset="-128"/>
              </a:defRPr>
            </a:lvl1pPr>
          </a:lstStyle>
          <a:p>
            <a:pPr lvl="0">
              <a:lnSpc>
                <a:spcPct val="85000"/>
              </a:lnSpc>
            </a:pPr>
            <a:r>
              <a:rPr lang="en-US" dirty="0" smtClean="0"/>
              <a:t>&lt;&lt;Page heading&gt;&gt;</a:t>
            </a:r>
            <a:endParaRPr lang="en-US" dirty="0"/>
          </a:p>
        </p:txBody>
      </p:sp>
      <p:grpSp>
        <p:nvGrpSpPr>
          <p:cNvPr id="7" name="PXP_GRIDLINES" hidden="1"/>
          <p:cNvGrpSpPr/>
          <p:nvPr userDrawn="1"/>
        </p:nvGrpSpPr>
        <p:grpSpPr>
          <a:xfrm>
            <a:off x="-40827" y="0"/>
            <a:ext cx="13451072" cy="75438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DraftStamp" hidden="1"/>
          <p:cNvSpPr txBox="1"/>
          <p:nvPr userDrawn="1">
            <p:custDataLst>
              <p:tags r:id="rId3"/>
            </p:custDataLst>
          </p:nvPr>
        </p:nvSpPr>
        <p:spPr>
          <a:xfrm>
            <a:off x="560566" y="254000"/>
            <a:ext cx="1438652" cy="330199"/>
          </a:xfrm>
          <a:prstGeom prst="rect">
            <a:avLst/>
          </a:prstGeom>
          <a:noFill/>
        </p:spPr>
        <p:txBody>
          <a:bodyPr vert="horz" wrap="none" lIns="0" tIns="0" rIns="0" bIns="0" rtlCol="0" anchor="b">
            <a:noAutofit/>
          </a:bodyPr>
          <a:lstStyle/>
          <a:p>
            <a:pPr>
              <a:spcBef>
                <a:spcPct val="0"/>
              </a:spcBef>
            </a:pPr>
            <a:r>
              <a:rPr lang="en-US" sz="2800" b="1" smtClean="0">
                <a:solidFill>
                  <a:srgbClr val="E60000"/>
                </a:solidFill>
              </a:rPr>
              <a:t>Draft</a:t>
            </a:r>
            <a:endParaRPr lang="en-US" sz="2800" b="1" dirty="0">
              <a:solidFill>
                <a:srgbClr val="E60000"/>
              </a:solidFill>
            </a:endParaRPr>
          </a:p>
        </p:txBody>
      </p:sp>
      <p:pic>
        <p:nvPicPr>
          <p:cNvPr id="20" name="Picture 19"/>
          <p:cNvPicPr>
            <a:picLocks noChangeAspect="1"/>
          </p:cNvPicPr>
          <p:nvPr userDrawn="1">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71250" y="6989764"/>
            <a:ext cx="1160486" cy="318248"/>
          </a:xfrm>
          <a:prstGeom prst="rect">
            <a:avLst/>
          </a:prstGeom>
        </p:spPr>
      </p:pic>
    </p:spTree>
    <p:extLst>
      <p:ext uri="{BB962C8B-B14F-4D97-AF65-F5344CB8AC3E}">
        <p14:creationId xmlns:p14="http://schemas.microsoft.com/office/powerpoint/2010/main" val="3161801727"/>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3" name="Slide Number Textbox"/>
          <p:cNvSpPr txBox="1"/>
          <p:nvPr userDrawn="1"/>
        </p:nvSpPr>
        <p:spPr>
          <a:xfrm>
            <a:off x="12271538" y="6858028"/>
            <a:ext cx="548381" cy="384050"/>
          </a:xfrm>
          <a:prstGeom prst="rect">
            <a:avLst/>
          </a:prstGeom>
          <a:noFill/>
        </p:spPr>
        <p:txBody>
          <a:bodyPr vert="horz" wrap="square" lIns="0" tIns="0" rIns="0" bIns="0" rtlCol="0" anchor="b">
            <a:noAutofit/>
          </a:bodyPr>
          <a:lstStyle/>
          <a:p>
            <a:pPr algn="r"/>
            <a:fld id="{94976F55-9089-48EE-AE68-8E9544398D42}" type="slidenum">
              <a:rPr lang="en-US" sz="900" smtClean="0">
                <a:solidFill>
                  <a:prstClr val="black"/>
                </a:solidFill>
              </a:rPr>
              <a:pPr algn="r"/>
              <a:t>‹#›</a:t>
            </a:fld>
            <a:endParaRPr lang="en-US" sz="900" dirty="0">
              <a:solidFill>
                <a:prstClr val="black"/>
              </a:solidFill>
            </a:endParaRPr>
          </a:p>
        </p:txBody>
      </p:sp>
      <p:cxnSp>
        <p:nvCxnSpPr>
          <p:cNvPr id="64" name="THIN BLUE LINE"/>
          <p:cNvCxnSpPr/>
          <p:nvPr/>
        </p:nvCxnSpPr>
        <p:spPr>
          <a:xfrm>
            <a:off x="560571"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PAGE HEADING"/>
          <p:cNvSpPr>
            <a:spLocks noGrp="1"/>
          </p:cNvSpPr>
          <p:nvPr>
            <p:ph type="title" hasCustomPrompt="1"/>
            <p:custDataLst>
              <p:tags r:id="rId1"/>
            </p:custDataLst>
          </p:nvPr>
        </p:nvSpPr>
        <p:spPr>
          <a:xfrm>
            <a:off x="560571" y="6"/>
            <a:ext cx="12247159" cy="941832"/>
          </a:xfrm>
        </p:spPr>
        <p:txBody>
          <a:bodyPr vert="horz" lIns="0" tIns="0" rIns="0" bIns="0" rtlCol="0" anchor="b" anchorCtr="0">
            <a:normAutofit/>
          </a:bodyPr>
          <a:lstStyle>
            <a:lvl1pPr>
              <a:lnSpc>
                <a:spcPts val="3808"/>
              </a:lnSpc>
              <a:defRPr lang="en-US" sz="3800" b="0" baseline="0" dirty="0">
                <a:latin typeface="Frutiger 45 Light"/>
                <a:ea typeface="Arial Unicode MS" pitchFamily="34" charset="-128"/>
              </a:defRPr>
            </a:lvl1pPr>
          </a:lstStyle>
          <a:p>
            <a:pPr lvl="0">
              <a:lnSpc>
                <a:spcPct val="85000"/>
              </a:lnSpc>
            </a:pPr>
            <a:r>
              <a:rPr lang="en-US" dirty="0" smtClean="0"/>
              <a:t>&lt;&lt;Page heading&gt;&gt;</a:t>
            </a:r>
            <a:endParaRPr lang="en-US" dirty="0"/>
          </a:p>
        </p:txBody>
      </p:sp>
      <p:grpSp>
        <p:nvGrpSpPr>
          <p:cNvPr id="6" name="PXP_GRIDLINES" hidden="1"/>
          <p:cNvGrpSpPr/>
          <p:nvPr userDrawn="1"/>
        </p:nvGrpSpPr>
        <p:grpSpPr>
          <a:xfrm>
            <a:off x="-40827" y="0"/>
            <a:ext cx="13451072" cy="75438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560566" y="254000"/>
            <a:ext cx="1438652" cy="330199"/>
          </a:xfrm>
          <a:prstGeom prst="rect">
            <a:avLst/>
          </a:prstGeom>
          <a:noFill/>
        </p:spPr>
        <p:txBody>
          <a:bodyPr vert="horz" wrap="none" lIns="0" tIns="0" rIns="0" bIns="0" rtlCol="0" anchor="b">
            <a:noAutofit/>
          </a:bodyPr>
          <a:lstStyle/>
          <a:p>
            <a:pPr>
              <a:spcBef>
                <a:spcPct val="0"/>
              </a:spcBef>
            </a:pPr>
            <a:r>
              <a:rPr lang="en-US" sz="2800" b="1" smtClean="0">
                <a:solidFill>
                  <a:srgbClr val="E60000"/>
                </a:solidFill>
              </a:rPr>
              <a:t>Draft</a:t>
            </a:r>
            <a:endParaRPr lang="en-US" sz="2800" b="1" dirty="0">
              <a:solidFill>
                <a:srgbClr val="E60000"/>
              </a:solidFill>
            </a:endParaRPr>
          </a:p>
        </p:txBody>
      </p:sp>
      <p:pic>
        <p:nvPicPr>
          <p:cNvPr id="5" name="Picture 4"/>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71250" y="6989764"/>
            <a:ext cx="1160486" cy="318248"/>
          </a:xfrm>
          <a:prstGeom prst="rect">
            <a:avLst/>
          </a:prstGeom>
        </p:spPr>
      </p:pic>
    </p:spTree>
    <p:extLst>
      <p:ext uri="{BB962C8B-B14F-4D97-AF65-F5344CB8AC3E}">
        <p14:creationId xmlns:p14="http://schemas.microsoft.com/office/powerpoint/2010/main" val="2233638199"/>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Large 1x1 Full Height">
    <p:spTree>
      <p:nvGrpSpPr>
        <p:cNvPr id="1" name=""/>
        <p:cNvGrpSpPr/>
        <p:nvPr/>
      </p:nvGrpSpPr>
      <p:grpSpPr>
        <a:xfrm>
          <a:off x="0" y="0"/>
          <a:ext cx="0" cy="0"/>
          <a:chOff x="0" y="0"/>
          <a:chExt cx="0" cy="0"/>
        </a:xfrm>
      </p:grpSpPr>
      <p:sp>
        <p:nvSpPr>
          <p:cNvPr id="4" name="Slide Number Textbox"/>
          <p:cNvSpPr txBox="1"/>
          <p:nvPr userDrawn="1"/>
        </p:nvSpPr>
        <p:spPr>
          <a:xfrm>
            <a:off x="12271538" y="6858028"/>
            <a:ext cx="548381" cy="384050"/>
          </a:xfrm>
          <a:prstGeom prst="rect">
            <a:avLst/>
          </a:prstGeom>
          <a:noFill/>
        </p:spPr>
        <p:txBody>
          <a:bodyPr vert="horz" wrap="square" lIns="0" tIns="0" rIns="0" bIns="0" rtlCol="0" anchor="b">
            <a:noAutofit/>
          </a:bodyPr>
          <a:lstStyle/>
          <a:p>
            <a:pPr algn="r"/>
            <a:fld id="{855E24D6-7D0A-470C-80AD-CB9E4DCBF649}" type="slidenum">
              <a:rPr lang="en-US" sz="900" smtClean="0">
                <a:solidFill>
                  <a:prstClr val="black"/>
                </a:solidFill>
              </a:rPr>
              <a:pPr algn="r"/>
              <a:t>‹#›</a:t>
            </a:fld>
            <a:endParaRPr lang="en-US" sz="900" dirty="0">
              <a:solidFill>
                <a:prstClr val="black"/>
              </a:solidFill>
            </a:endParaRPr>
          </a:p>
        </p:txBody>
      </p:sp>
      <p:sp>
        <p:nvSpPr>
          <p:cNvPr id="14" name="LAYOUT SOURCE"/>
          <p:cNvSpPr>
            <a:spLocks noGrp="1"/>
          </p:cNvSpPr>
          <p:nvPr>
            <p:ph type="body" idx="15" hasCustomPrompt="1"/>
            <p:custDataLst>
              <p:tags r:id="rId1"/>
            </p:custDataLst>
          </p:nvPr>
        </p:nvSpPr>
        <p:spPr>
          <a:xfrm>
            <a:off x="560571" y="6263649"/>
            <a:ext cx="12247159" cy="192023"/>
          </a:xfrm>
          <a:noFill/>
        </p:spPr>
        <p:txBody>
          <a:bodyPr lIns="0" tIns="65086" rIns="0" bIns="0" anchor="b">
            <a:noAutofit/>
          </a:bodyPr>
          <a:lstStyle>
            <a:lvl1pPr marL="0" indent="0">
              <a:buNone/>
              <a:defRPr sz="1500" b="0" baseline="0">
                <a:solidFill>
                  <a:schemeClr val="tx1"/>
                </a:solidFill>
                <a:latin typeface="Frutiger 55 Roman"/>
              </a:defRPr>
            </a:lvl1pPr>
            <a:lvl2pPr marL="596616" indent="0">
              <a:buNone/>
              <a:defRPr sz="2600" b="1"/>
            </a:lvl2pPr>
            <a:lvl3pPr marL="1193232" indent="0">
              <a:buNone/>
              <a:defRPr sz="2300" b="1"/>
            </a:lvl3pPr>
            <a:lvl4pPr marL="1789845" indent="0">
              <a:buNone/>
              <a:defRPr sz="2200" b="1"/>
            </a:lvl4pPr>
            <a:lvl5pPr marL="2386456" indent="0">
              <a:buNone/>
              <a:defRPr sz="2200" b="1"/>
            </a:lvl5pPr>
            <a:lvl6pPr marL="2983065" indent="0">
              <a:buNone/>
              <a:defRPr sz="2200" b="1"/>
            </a:lvl6pPr>
            <a:lvl7pPr marL="3579680" indent="0">
              <a:buNone/>
              <a:defRPr sz="2200" b="1"/>
            </a:lvl7pPr>
            <a:lvl8pPr marL="4176280" indent="0">
              <a:buNone/>
              <a:defRPr sz="2200" b="1"/>
            </a:lvl8pPr>
            <a:lvl9pPr marL="4772909" indent="0">
              <a:buNone/>
              <a:defRPr sz="2200" b="1"/>
            </a:lvl9pPr>
          </a:lstStyle>
          <a:p>
            <a:pPr lvl="0"/>
            <a:r>
              <a:rPr lang="en-US" dirty="0" smtClean="0"/>
              <a:t>Source:</a:t>
            </a:r>
          </a:p>
        </p:txBody>
      </p:sp>
      <p:sp>
        <p:nvSpPr>
          <p:cNvPr id="3" name="LAYOUT BODY"/>
          <p:cNvSpPr>
            <a:spLocks noGrp="1"/>
          </p:cNvSpPr>
          <p:nvPr>
            <p:ph idx="1"/>
            <p:custDataLst>
              <p:tags r:id="rId2"/>
            </p:custDataLst>
          </p:nvPr>
        </p:nvSpPr>
        <p:spPr>
          <a:xfrm>
            <a:off x="560571" y="1856241"/>
            <a:ext cx="12247159" cy="4407410"/>
          </a:xfrm>
        </p:spPr>
        <p:txBody>
          <a:bodyPr lIns="0" tIns="0" rIns="0" bIns="0">
            <a:noAutofit/>
          </a:bodyPr>
          <a:lstStyle>
            <a:lvl1pPr marL="284372" indent="-284372">
              <a:buClr>
                <a:schemeClr val="tx2"/>
              </a:buClr>
              <a:buSzPct val="100000"/>
              <a:buFont typeface="Symbol" pitchFamily="18" charset="2"/>
              <a:buChar char="·"/>
              <a:defRPr sz="2200">
                <a:latin typeface="Frutiger 55 Roman"/>
              </a:defRPr>
            </a:lvl1pPr>
            <a:lvl2pPr marL="540677" indent="-273185">
              <a:tabLst/>
              <a:defRPr sz="2100">
                <a:latin typeface="Frutiger 55 Roman"/>
              </a:defRPr>
            </a:lvl2pPr>
            <a:lvl3pPr marL="817604" indent="-269416">
              <a:buFont typeface="Arial" pitchFamily="34" charset="0"/>
              <a:buChar char="–"/>
              <a:defRPr sz="2100">
                <a:latin typeface="Frutiger 55 Roman"/>
              </a:defRPr>
            </a:lvl3pPr>
            <a:lvl4pPr marL="1085116" indent="-267524" defTabSz="1085116">
              <a:buSzPct val="84000"/>
              <a:defRPr sz="2100">
                <a:latin typeface="Frutiger 55 Roman"/>
              </a:defRPr>
            </a:lvl4pPr>
            <a:lvl5pPr marL="1367239" indent="-282135">
              <a:buSzPct val="84000"/>
              <a:buFont typeface="Arial" pitchFamily="34" charset="0"/>
              <a:buChar char="–"/>
              <a:defRPr sz="2100">
                <a:latin typeface="Frutiger 55 Roman"/>
              </a:defRPr>
            </a:lvl5pPr>
            <a:lvl6pPr>
              <a:defRPr/>
            </a:lvl6pPr>
            <a:lvl7pPr>
              <a:defRPr/>
            </a:lvl7pPr>
            <a:lvl8pPr>
              <a:defRPr/>
            </a:lvl8pPr>
            <a:lvl9pP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lang="en-US" dirty="0"/>
          </a:p>
        </p:txBody>
      </p:sp>
      <p:sp>
        <p:nvSpPr>
          <p:cNvPr id="18" name="LAYOUT HEADER"/>
          <p:cNvSpPr>
            <a:spLocks noGrp="1"/>
          </p:cNvSpPr>
          <p:nvPr>
            <p:ph type="body" idx="14" hasCustomPrompt="1"/>
            <p:custDataLst>
              <p:tags r:id="rId3"/>
            </p:custDataLst>
          </p:nvPr>
        </p:nvSpPr>
        <p:spPr>
          <a:xfrm>
            <a:off x="560571" y="1498607"/>
            <a:ext cx="12247159" cy="355601"/>
          </a:xfrm>
          <a:noFill/>
        </p:spPr>
        <p:txBody>
          <a:bodyPr lIns="0" tIns="0" rIns="0" bIns="43389" anchor="t" anchorCtr="0">
            <a:noAutofit/>
          </a:bodyPr>
          <a:lstStyle>
            <a:lvl1pPr marL="0" indent="0">
              <a:buNone/>
              <a:defRPr sz="2200" b="1" baseline="0">
                <a:solidFill>
                  <a:schemeClr val="tx1"/>
                </a:solidFill>
                <a:latin typeface="Frutiger 55 Roman"/>
              </a:defRPr>
            </a:lvl1pPr>
            <a:lvl2pPr marL="596616" indent="0">
              <a:buNone/>
              <a:defRPr sz="2600" b="1"/>
            </a:lvl2pPr>
            <a:lvl3pPr marL="1193232" indent="0">
              <a:buNone/>
              <a:defRPr sz="2300" b="1"/>
            </a:lvl3pPr>
            <a:lvl4pPr marL="1789845" indent="0">
              <a:buNone/>
              <a:defRPr sz="2200" b="1"/>
            </a:lvl4pPr>
            <a:lvl5pPr marL="2386456" indent="0">
              <a:buNone/>
              <a:defRPr sz="2200" b="1"/>
            </a:lvl5pPr>
            <a:lvl6pPr marL="2983065" indent="0">
              <a:buNone/>
              <a:defRPr sz="2200" b="1"/>
            </a:lvl6pPr>
            <a:lvl7pPr marL="3579680" indent="0">
              <a:buNone/>
              <a:defRPr sz="2200" b="1"/>
            </a:lvl7pPr>
            <a:lvl8pPr marL="4176280" indent="0">
              <a:buNone/>
              <a:defRPr sz="2200" b="1"/>
            </a:lvl8pPr>
            <a:lvl9pPr marL="4772909" indent="0">
              <a:buNone/>
              <a:defRPr sz="2200" b="1"/>
            </a:lvl9pPr>
          </a:lstStyle>
          <a:p>
            <a:pPr lvl="0"/>
            <a:r>
              <a:rPr lang="en-US" dirty="0" smtClean="0"/>
              <a:t>&lt;&lt;Layout heading&gt;&gt;</a:t>
            </a:r>
          </a:p>
        </p:txBody>
      </p:sp>
      <p:cxnSp>
        <p:nvCxnSpPr>
          <p:cNvPr id="54" name="THIN BLUE LINE"/>
          <p:cNvCxnSpPr/>
          <p:nvPr/>
        </p:nvCxnSpPr>
        <p:spPr>
          <a:xfrm>
            <a:off x="560571"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PAGE HEADING"/>
          <p:cNvSpPr>
            <a:spLocks noGrp="1"/>
          </p:cNvSpPr>
          <p:nvPr>
            <p:ph type="title" hasCustomPrompt="1"/>
            <p:custDataLst>
              <p:tags r:id="rId4"/>
            </p:custDataLst>
          </p:nvPr>
        </p:nvSpPr>
        <p:spPr>
          <a:xfrm>
            <a:off x="560571" y="6"/>
            <a:ext cx="12247159" cy="941832"/>
          </a:xfrm>
        </p:spPr>
        <p:txBody>
          <a:bodyPr vert="horz" lIns="0" tIns="0" rIns="0" bIns="0" rtlCol="0" anchor="b" anchorCtr="0">
            <a:normAutofit/>
          </a:bodyPr>
          <a:lstStyle>
            <a:lvl1pPr>
              <a:defRPr lang="en-US" sz="3800" b="0" baseline="0" dirty="0">
                <a:latin typeface="Frutiger 45 Light"/>
                <a:ea typeface="Arial Unicode MS" pitchFamily="34" charset="-128"/>
              </a:defRPr>
            </a:lvl1pPr>
          </a:lstStyle>
          <a:p>
            <a:pPr lvl="0">
              <a:lnSpc>
                <a:spcPct val="85000"/>
              </a:lnSpc>
            </a:pPr>
            <a:r>
              <a:rPr lang="en-US" dirty="0" smtClean="0"/>
              <a:t>&lt;&lt;Page heading&gt;&gt;</a:t>
            </a:r>
            <a:endParaRPr lang="en-US" dirty="0"/>
          </a:p>
        </p:txBody>
      </p:sp>
      <p:grpSp>
        <p:nvGrpSpPr>
          <p:cNvPr id="9" name="PXP_GRIDLINES" hidden="1"/>
          <p:cNvGrpSpPr/>
          <p:nvPr userDrawn="1"/>
        </p:nvGrpSpPr>
        <p:grpSpPr>
          <a:xfrm>
            <a:off x="-40827" y="0"/>
            <a:ext cx="13451072" cy="7543800"/>
            <a:chOff x="-30640" y="0"/>
            <a:chExt cx="10093083" cy="7543800"/>
          </a:xfrm>
        </p:grpSpPr>
        <p:cxnSp>
          <p:nvCxnSpPr>
            <p:cNvPr id="11" name="Straight Connector 1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5"/>
            </p:custDataLst>
          </p:nvPr>
        </p:nvSpPr>
        <p:spPr>
          <a:xfrm>
            <a:off x="560566" y="254000"/>
            <a:ext cx="1438652" cy="330199"/>
          </a:xfrm>
          <a:prstGeom prst="rect">
            <a:avLst/>
          </a:prstGeom>
          <a:noFill/>
        </p:spPr>
        <p:txBody>
          <a:bodyPr vert="horz" wrap="none" lIns="0" tIns="0" rIns="0" bIns="0" rtlCol="0" anchor="b">
            <a:noAutofit/>
          </a:bodyPr>
          <a:lstStyle/>
          <a:p>
            <a:pPr>
              <a:spcBef>
                <a:spcPct val="0"/>
              </a:spcBef>
            </a:pPr>
            <a:r>
              <a:rPr lang="en-US" sz="2800" b="1" smtClean="0">
                <a:solidFill>
                  <a:srgbClr val="E60000"/>
                </a:solidFill>
              </a:rPr>
              <a:t>Draft</a:t>
            </a:r>
            <a:endParaRPr lang="en-US" sz="2800" b="1" dirty="0">
              <a:solidFill>
                <a:srgbClr val="E60000"/>
              </a:solidFill>
            </a:endParaRPr>
          </a:p>
        </p:txBody>
      </p:sp>
      <p:pic>
        <p:nvPicPr>
          <p:cNvPr id="6" name="Picture 5"/>
          <p:cNvPicPr>
            <a:picLocks noChangeAspect="1"/>
          </p:cNvPicPr>
          <p:nvPr userDrawn="1">
            <p:custDataLst>
              <p:tags r:id="rId6"/>
            </p:custDataLst>
          </p:nvPr>
        </p:nvPicPr>
        <p:blipFill>
          <a:blip r:embed="rId8" cstate="print">
            <a:extLst>
              <a:ext uri="{28A0092B-C50C-407E-A947-70E740481C1C}">
                <a14:useLocalDpi xmlns:a14="http://schemas.microsoft.com/office/drawing/2010/main" val="0"/>
              </a:ext>
            </a:extLst>
          </a:blip>
          <a:stretch>
            <a:fillRect/>
          </a:stretch>
        </p:blipFill>
        <p:spPr>
          <a:xfrm>
            <a:off x="571250" y="6989764"/>
            <a:ext cx="1160486" cy="318248"/>
          </a:xfrm>
          <a:prstGeom prst="rect">
            <a:avLst/>
          </a:prstGeom>
        </p:spPr>
      </p:pic>
    </p:spTree>
    <p:extLst>
      <p:ext uri="{BB962C8B-B14F-4D97-AF65-F5344CB8AC3E}">
        <p14:creationId xmlns:p14="http://schemas.microsoft.com/office/powerpoint/2010/main" val="3615849334"/>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Large 1x1">
    <p:spTree>
      <p:nvGrpSpPr>
        <p:cNvPr id="1" name=""/>
        <p:cNvGrpSpPr/>
        <p:nvPr/>
      </p:nvGrpSpPr>
      <p:grpSpPr>
        <a:xfrm>
          <a:off x="0" y="0"/>
          <a:ext cx="0" cy="0"/>
          <a:chOff x="0" y="0"/>
          <a:chExt cx="0" cy="0"/>
        </a:xfrm>
      </p:grpSpPr>
      <p:sp>
        <p:nvSpPr>
          <p:cNvPr id="4" name="Slide Number Textbox"/>
          <p:cNvSpPr txBox="1"/>
          <p:nvPr userDrawn="1"/>
        </p:nvSpPr>
        <p:spPr>
          <a:xfrm>
            <a:off x="12271538" y="6858028"/>
            <a:ext cx="548381" cy="384050"/>
          </a:xfrm>
          <a:prstGeom prst="rect">
            <a:avLst/>
          </a:prstGeom>
          <a:noFill/>
        </p:spPr>
        <p:txBody>
          <a:bodyPr vert="horz" wrap="square" lIns="0" tIns="0" rIns="0" bIns="0" rtlCol="0" anchor="b">
            <a:noAutofit/>
          </a:bodyPr>
          <a:lstStyle/>
          <a:p>
            <a:pPr algn="r"/>
            <a:fld id="{2451735E-85A4-4643-8094-642905B783F2}" type="slidenum">
              <a:rPr lang="en-US" sz="900" smtClean="0">
                <a:solidFill>
                  <a:prstClr val="black"/>
                </a:solidFill>
              </a:rPr>
              <a:pPr algn="r"/>
              <a:t>‹#›</a:t>
            </a:fld>
            <a:endParaRPr lang="en-US" sz="900" dirty="0">
              <a:solidFill>
                <a:prstClr val="black"/>
              </a:solidFill>
            </a:endParaRPr>
          </a:p>
        </p:txBody>
      </p:sp>
      <p:sp>
        <p:nvSpPr>
          <p:cNvPr id="12" name="LAYOUT SOURCE"/>
          <p:cNvSpPr>
            <a:spLocks noGrp="1"/>
          </p:cNvSpPr>
          <p:nvPr>
            <p:ph type="body" idx="17" hasCustomPrompt="1"/>
            <p:custDataLst>
              <p:tags r:id="rId1"/>
            </p:custDataLst>
          </p:nvPr>
        </p:nvSpPr>
        <p:spPr>
          <a:xfrm>
            <a:off x="560571" y="6249820"/>
            <a:ext cx="12247159" cy="192023"/>
          </a:xfrm>
          <a:noFill/>
        </p:spPr>
        <p:txBody>
          <a:bodyPr lIns="0" tIns="65086" rIns="0" bIns="0" anchor="b">
            <a:noAutofit/>
          </a:bodyPr>
          <a:lstStyle>
            <a:lvl1pPr marL="0" indent="0">
              <a:buNone/>
              <a:defRPr sz="1500" b="0" baseline="0">
                <a:solidFill>
                  <a:schemeClr val="tx1"/>
                </a:solidFill>
                <a:latin typeface="Frutiger 55 Roman"/>
              </a:defRPr>
            </a:lvl1pPr>
            <a:lvl2pPr marL="596616" indent="0">
              <a:buNone/>
              <a:defRPr sz="2600" b="1"/>
            </a:lvl2pPr>
            <a:lvl3pPr marL="1193232" indent="0">
              <a:buNone/>
              <a:defRPr sz="2300" b="1"/>
            </a:lvl3pPr>
            <a:lvl4pPr marL="1789845" indent="0">
              <a:buNone/>
              <a:defRPr sz="2200" b="1"/>
            </a:lvl4pPr>
            <a:lvl5pPr marL="2386456" indent="0">
              <a:buNone/>
              <a:defRPr sz="2200" b="1"/>
            </a:lvl5pPr>
            <a:lvl6pPr marL="2983065" indent="0">
              <a:buNone/>
              <a:defRPr sz="2200" b="1"/>
            </a:lvl6pPr>
            <a:lvl7pPr marL="3579680" indent="0">
              <a:buNone/>
              <a:defRPr sz="2200" b="1"/>
            </a:lvl7pPr>
            <a:lvl8pPr marL="4176280" indent="0">
              <a:buNone/>
              <a:defRPr sz="2200" b="1"/>
            </a:lvl8pPr>
            <a:lvl9pPr marL="4772909" indent="0">
              <a:buNone/>
              <a:defRPr sz="2200" b="1"/>
            </a:lvl9pPr>
          </a:lstStyle>
          <a:p>
            <a:pPr lvl="0"/>
            <a:r>
              <a:rPr lang="en-US" dirty="0" smtClean="0"/>
              <a:t>Source:</a:t>
            </a:r>
          </a:p>
        </p:txBody>
      </p:sp>
      <p:sp>
        <p:nvSpPr>
          <p:cNvPr id="11" name="LAYOUT BODY"/>
          <p:cNvSpPr>
            <a:spLocks noGrp="1"/>
          </p:cNvSpPr>
          <p:nvPr>
            <p:ph idx="16"/>
            <p:custDataLst>
              <p:tags r:id="rId2"/>
            </p:custDataLst>
          </p:nvPr>
        </p:nvSpPr>
        <p:spPr>
          <a:xfrm>
            <a:off x="560571" y="4411865"/>
            <a:ext cx="12247159" cy="1837945"/>
          </a:xfrm>
          <a:noFill/>
        </p:spPr>
        <p:txBody>
          <a:bodyPr lIns="0" tIns="0" rIns="0" bIns="0">
            <a:noAutofit/>
          </a:bodyPr>
          <a:lstStyle>
            <a:lvl1pPr marL="284372" indent="-284372">
              <a:buClr>
                <a:schemeClr val="tx2"/>
              </a:buClr>
              <a:buSzPct val="100000"/>
              <a:buFont typeface="Symbol" pitchFamily="18" charset="2"/>
              <a:buChar char="·"/>
              <a:defRPr sz="2200">
                <a:latin typeface="Frutiger 55 Roman"/>
              </a:defRPr>
            </a:lvl1pPr>
            <a:lvl2pPr marL="540677" indent="-273185">
              <a:tabLst/>
              <a:defRPr sz="2100">
                <a:latin typeface="Frutiger 55 Roman"/>
              </a:defRPr>
            </a:lvl2pPr>
            <a:lvl3pPr marL="817604" indent="-269416">
              <a:buFont typeface="Arial" pitchFamily="34" charset="0"/>
              <a:buChar char="–"/>
              <a:defRPr sz="2100">
                <a:latin typeface="Frutiger 55 Roman"/>
              </a:defRPr>
            </a:lvl3pPr>
            <a:lvl4pPr marL="1085116" indent="-267524">
              <a:buSzPct val="84000"/>
              <a:defRPr sz="2100">
                <a:latin typeface="Frutiger 55 Roman"/>
              </a:defRPr>
            </a:lvl4pPr>
            <a:lvl5pPr marL="1367239" indent="-282135">
              <a:buSzPct val="84000"/>
              <a:buFont typeface="Arial" pitchFamily="34" charset="0"/>
              <a:buChar char="–"/>
              <a:defRPr sz="2100">
                <a:latin typeface="Frutiger 55 Roman"/>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3" name="LAYOUT HEADER"/>
          <p:cNvSpPr>
            <a:spLocks noGrp="1"/>
          </p:cNvSpPr>
          <p:nvPr>
            <p:ph type="body" idx="18" hasCustomPrompt="1"/>
            <p:custDataLst>
              <p:tags r:id="rId3"/>
            </p:custDataLst>
          </p:nvPr>
        </p:nvSpPr>
        <p:spPr>
          <a:xfrm>
            <a:off x="560571" y="4054237"/>
            <a:ext cx="12247159" cy="355601"/>
          </a:xfrm>
          <a:noFill/>
        </p:spPr>
        <p:txBody>
          <a:bodyPr lIns="0" tIns="0" rIns="0" bIns="43389" anchor="t" anchorCtr="0">
            <a:noAutofit/>
          </a:bodyPr>
          <a:lstStyle>
            <a:lvl1pPr marL="0" indent="0">
              <a:buNone/>
              <a:defRPr sz="2200" b="1" baseline="0">
                <a:solidFill>
                  <a:schemeClr val="tx1"/>
                </a:solidFill>
                <a:latin typeface="Frutiger 55 Roman"/>
              </a:defRPr>
            </a:lvl1pPr>
            <a:lvl2pPr marL="596616" indent="0">
              <a:buNone/>
              <a:defRPr sz="2600" b="1"/>
            </a:lvl2pPr>
            <a:lvl3pPr marL="1193232" indent="0">
              <a:buNone/>
              <a:defRPr sz="2300" b="1"/>
            </a:lvl3pPr>
            <a:lvl4pPr marL="1789845" indent="0">
              <a:buNone/>
              <a:defRPr sz="2200" b="1"/>
            </a:lvl4pPr>
            <a:lvl5pPr marL="2386456" indent="0">
              <a:buNone/>
              <a:defRPr sz="2200" b="1"/>
            </a:lvl5pPr>
            <a:lvl6pPr marL="2983065" indent="0">
              <a:buNone/>
              <a:defRPr sz="2200" b="1"/>
            </a:lvl6pPr>
            <a:lvl7pPr marL="3579680" indent="0">
              <a:buNone/>
              <a:defRPr sz="2200" b="1"/>
            </a:lvl7pPr>
            <a:lvl8pPr marL="4176280" indent="0">
              <a:buNone/>
              <a:defRPr sz="2200" b="1"/>
            </a:lvl8pPr>
            <a:lvl9pPr marL="4772909" indent="0">
              <a:buNone/>
              <a:defRPr sz="2200" b="1"/>
            </a:lvl9pPr>
          </a:lstStyle>
          <a:p>
            <a:pPr lvl="0"/>
            <a:r>
              <a:rPr lang="en-US" dirty="0" smtClean="0"/>
              <a:t>&lt;&lt;Layout heading&gt;&gt;</a:t>
            </a:r>
          </a:p>
        </p:txBody>
      </p:sp>
      <p:sp>
        <p:nvSpPr>
          <p:cNvPr id="14" name="LAYOUT SOURCE"/>
          <p:cNvSpPr>
            <a:spLocks noGrp="1"/>
          </p:cNvSpPr>
          <p:nvPr>
            <p:ph type="body" idx="15" hasCustomPrompt="1"/>
            <p:custDataLst>
              <p:tags r:id="rId4"/>
            </p:custDataLst>
          </p:nvPr>
        </p:nvSpPr>
        <p:spPr>
          <a:xfrm>
            <a:off x="560571" y="3694190"/>
            <a:ext cx="12247159" cy="192023"/>
          </a:xfrm>
          <a:noFill/>
        </p:spPr>
        <p:txBody>
          <a:bodyPr lIns="0" tIns="65086" rIns="0" bIns="0" anchor="b">
            <a:noAutofit/>
          </a:bodyPr>
          <a:lstStyle>
            <a:lvl1pPr marL="0" indent="0">
              <a:buNone/>
              <a:defRPr sz="1500" b="0" baseline="0">
                <a:solidFill>
                  <a:schemeClr val="tx1"/>
                </a:solidFill>
                <a:latin typeface="Frutiger 55 Roman"/>
              </a:defRPr>
            </a:lvl1pPr>
            <a:lvl2pPr marL="596616" indent="0">
              <a:buNone/>
              <a:defRPr sz="2600" b="1"/>
            </a:lvl2pPr>
            <a:lvl3pPr marL="1193232" indent="0">
              <a:buNone/>
              <a:defRPr sz="2300" b="1"/>
            </a:lvl3pPr>
            <a:lvl4pPr marL="1789845" indent="0">
              <a:buNone/>
              <a:defRPr sz="2200" b="1"/>
            </a:lvl4pPr>
            <a:lvl5pPr marL="2386456" indent="0">
              <a:buNone/>
              <a:defRPr sz="2200" b="1"/>
            </a:lvl5pPr>
            <a:lvl6pPr marL="2983065" indent="0">
              <a:buNone/>
              <a:defRPr sz="2200" b="1"/>
            </a:lvl6pPr>
            <a:lvl7pPr marL="3579680" indent="0">
              <a:buNone/>
              <a:defRPr sz="2200" b="1"/>
            </a:lvl7pPr>
            <a:lvl8pPr marL="4176280" indent="0">
              <a:buNone/>
              <a:defRPr sz="2200" b="1"/>
            </a:lvl8pPr>
            <a:lvl9pPr marL="4772909" indent="0">
              <a:buNone/>
              <a:defRPr sz="2200" b="1"/>
            </a:lvl9pPr>
          </a:lstStyle>
          <a:p>
            <a:pPr lvl="0"/>
            <a:r>
              <a:rPr lang="en-US" dirty="0" smtClean="0"/>
              <a:t>Source:</a:t>
            </a:r>
          </a:p>
        </p:txBody>
      </p:sp>
      <p:sp>
        <p:nvSpPr>
          <p:cNvPr id="3" name="LAYOUT BODY"/>
          <p:cNvSpPr>
            <a:spLocks noGrp="1"/>
          </p:cNvSpPr>
          <p:nvPr>
            <p:ph idx="1"/>
            <p:custDataLst>
              <p:tags r:id="rId5"/>
            </p:custDataLst>
          </p:nvPr>
        </p:nvSpPr>
        <p:spPr>
          <a:xfrm>
            <a:off x="560571" y="1856238"/>
            <a:ext cx="12247159" cy="1837945"/>
          </a:xfrm>
          <a:noFill/>
        </p:spPr>
        <p:txBody>
          <a:bodyPr lIns="0" tIns="0" rIns="0" bIns="0">
            <a:noAutofit/>
          </a:bodyPr>
          <a:lstStyle>
            <a:lvl1pPr marL="284372" indent="-284372">
              <a:buClr>
                <a:schemeClr val="tx2"/>
              </a:buClr>
              <a:buSzPct val="100000"/>
              <a:buFont typeface="Symbol" pitchFamily="18" charset="2"/>
              <a:buChar char="·"/>
              <a:defRPr sz="2200">
                <a:latin typeface="Frutiger 55 Roman"/>
              </a:defRPr>
            </a:lvl1pPr>
            <a:lvl2pPr marL="540677" indent="-273185">
              <a:tabLst/>
              <a:defRPr sz="2100">
                <a:latin typeface="Frutiger 55 Roman"/>
              </a:defRPr>
            </a:lvl2pPr>
            <a:lvl3pPr marL="817604" indent="-269416">
              <a:buFont typeface="Arial" pitchFamily="34" charset="0"/>
              <a:buChar char="–"/>
              <a:defRPr sz="2100">
                <a:latin typeface="Frutiger 55 Roman"/>
              </a:defRPr>
            </a:lvl3pPr>
            <a:lvl4pPr marL="1085116" indent="-267524">
              <a:buSzPct val="84000"/>
              <a:defRPr sz="2100">
                <a:latin typeface="Frutiger 55 Roman"/>
              </a:defRPr>
            </a:lvl4pPr>
            <a:lvl5pPr marL="1367239" indent="-282135">
              <a:buSzPct val="84000"/>
              <a:buFont typeface="Arial" pitchFamily="34" charset="0"/>
              <a:buChar char="–"/>
              <a:defRPr sz="2100">
                <a:latin typeface="Frutiger 55 Roman"/>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8" name="LAYOUT HEADER"/>
          <p:cNvSpPr>
            <a:spLocks noGrp="1"/>
          </p:cNvSpPr>
          <p:nvPr>
            <p:ph type="body" idx="14" hasCustomPrompt="1"/>
            <p:custDataLst>
              <p:tags r:id="rId6"/>
            </p:custDataLst>
          </p:nvPr>
        </p:nvSpPr>
        <p:spPr>
          <a:xfrm>
            <a:off x="560571" y="1498607"/>
            <a:ext cx="12247159" cy="355601"/>
          </a:xfrm>
          <a:noFill/>
        </p:spPr>
        <p:txBody>
          <a:bodyPr lIns="0" tIns="0" rIns="0" bIns="43389" anchor="t" anchorCtr="0">
            <a:noAutofit/>
          </a:bodyPr>
          <a:lstStyle>
            <a:lvl1pPr marL="0" indent="0">
              <a:buNone/>
              <a:defRPr sz="2200" b="1" baseline="0">
                <a:solidFill>
                  <a:schemeClr val="tx1"/>
                </a:solidFill>
                <a:latin typeface="Frutiger 55 Roman"/>
              </a:defRPr>
            </a:lvl1pPr>
            <a:lvl2pPr marL="596616" indent="0">
              <a:buNone/>
              <a:defRPr sz="2600" b="1"/>
            </a:lvl2pPr>
            <a:lvl3pPr marL="1193232" indent="0">
              <a:buNone/>
              <a:defRPr sz="2300" b="1"/>
            </a:lvl3pPr>
            <a:lvl4pPr marL="1789845" indent="0">
              <a:buNone/>
              <a:defRPr sz="2200" b="1"/>
            </a:lvl4pPr>
            <a:lvl5pPr marL="2386456" indent="0">
              <a:buNone/>
              <a:defRPr sz="2200" b="1"/>
            </a:lvl5pPr>
            <a:lvl6pPr marL="2983065" indent="0">
              <a:buNone/>
              <a:defRPr sz="2200" b="1"/>
            </a:lvl6pPr>
            <a:lvl7pPr marL="3579680" indent="0">
              <a:buNone/>
              <a:defRPr sz="2200" b="1"/>
            </a:lvl7pPr>
            <a:lvl8pPr marL="4176280" indent="0">
              <a:buNone/>
              <a:defRPr sz="2200" b="1"/>
            </a:lvl8pPr>
            <a:lvl9pPr marL="4772909" indent="0">
              <a:buNone/>
              <a:defRPr sz="2200" b="1"/>
            </a:lvl9pPr>
          </a:lstStyle>
          <a:p>
            <a:pPr lvl="0"/>
            <a:r>
              <a:rPr lang="en-US" dirty="0" smtClean="0"/>
              <a:t>&lt;&lt;Layout heading&gt;&gt;</a:t>
            </a:r>
          </a:p>
        </p:txBody>
      </p:sp>
      <p:cxnSp>
        <p:nvCxnSpPr>
          <p:cNvPr id="54" name="THIN BLUE LINE"/>
          <p:cNvCxnSpPr/>
          <p:nvPr/>
        </p:nvCxnSpPr>
        <p:spPr>
          <a:xfrm>
            <a:off x="560571"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PAGE HEADING"/>
          <p:cNvSpPr>
            <a:spLocks noGrp="1"/>
          </p:cNvSpPr>
          <p:nvPr>
            <p:ph type="title" hasCustomPrompt="1"/>
            <p:custDataLst>
              <p:tags r:id="rId7"/>
            </p:custDataLst>
          </p:nvPr>
        </p:nvSpPr>
        <p:spPr>
          <a:xfrm>
            <a:off x="560571" y="6"/>
            <a:ext cx="12247159" cy="941832"/>
          </a:xfrm>
        </p:spPr>
        <p:txBody>
          <a:bodyPr vert="horz" lIns="0" tIns="0" rIns="0" bIns="0" rtlCol="0" anchor="b" anchorCtr="0">
            <a:normAutofit/>
          </a:bodyPr>
          <a:lstStyle>
            <a:lvl1pPr>
              <a:defRPr lang="en-US" sz="3800" b="0" baseline="0" dirty="0">
                <a:latin typeface="Frutiger 45 Light"/>
                <a:ea typeface="Arial Unicode MS" pitchFamily="34" charset="-128"/>
              </a:defRPr>
            </a:lvl1pPr>
          </a:lstStyle>
          <a:p>
            <a:pPr lvl="0">
              <a:lnSpc>
                <a:spcPct val="85000"/>
              </a:lnSpc>
            </a:pPr>
            <a:r>
              <a:rPr lang="en-US" dirty="0" smtClean="0"/>
              <a:t>&lt;&lt;Page heading&gt;&gt;</a:t>
            </a:r>
            <a:endParaRPr lang="en-US" dirty="0"/>
          </a:p>
        </p:txBody>
      </p:sp>
      <p:sp>
        <p:nvSpPr>
          <p:cNvPr id="10" name="DOCUMENT ID"/>
          <p:cNvSpPr txBox="1"/>
          <p:nvPr userDrawn="1">
            <p:custDataLst>
              <p:tags r:id="rId8"/>
            </p:custDataLst>
          </p:nvPr>
        </p:nvSpPr>
        <p:spPr>
          <a:xfrm>
            <a:off x="3062382" y="420646"/>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dirty="0" smtClean="0"/>
              <a:t>UBSPROD\t621266 [printed: March 23, 2020 4:18 PM] [saved: March 24, 2020 6:39 AM] P:\Min Lan\Webinar\24 March\Webinar 24 March 16x9v2.pptx </a:t>
            </a:r>
          </a:p>
        </p:txBody>
      </p:sp>
      <p:grpSp>
        <p:nvGrpSpPr>
          <p:cNvPr id="15" name="PXP_GRIDLINES" hidden="1"/>
          <p:cNvGrpSpPr/>
          <p:nvPr userDrawn="1"/>
        </p:nvGrpSpPr>
        <p:grpSpPr>
          <a:xfrm>
            <a:off x="-40827" y="0"/>
            <a:ext cx="13451072" cy="7543800"/>
            <a:chOff x="-30640" y="0"/>
            <a:chExt cx="10093083" cy="7543800"/>
          </a:xfrm>
        </p:grpSpPr>
        <p:cxnSp>
          <p:nvCxnSpPr>
            <p:cNvPr id="16" name="Straight Connector 15"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9"/>
            </p:custDataLst>
          </p:nvPr>
        </p:nvSpPr>
        <p:spPr>
          <a:xfrm>
            <a:off x="560566" y="254000"/>
            <a:ext cx="1438652" cy="330199"/>
          </a:xfrm>
          <a:prstGeom prst="rect">
            <a:avLst/>
          </a:prstGeom>
          <a:noFill/>
        </p:spPr>
        <p:txBody>
          <a:bodyPr vert="horz" wrap="none" lIns="0" tIns="0" rIns="0" bIns="0" rtlCol="0" anchor="b">
            <a:noAutofit/>
          </a:bodyPr>
          <a:lstStyle/>
          <a:p>
            <a:pPr>
              <a:spcBef>
                <a:spcPct val="0"/>
              </a:spcBef>
            </a:pPr>
            <a:r>
              <a:rPr lang="en-US" sz="2800" b="1" smtClean="0">
                <a:solidFill>
                  <a:srgbClr val="E60000"/>
                </a:solidFill>
              </a:rPr>
              <a:t>Draft</a:t>
            </a:r>
            <a:endParaRPr lang="en-US" sz="2800" b="1" dirty="0">
              <a:solidFill>
                <a:srgbClr val="E60000"/>
              </a:solidFill>
            </a:endParaRPr>
          </a:p>
        </p:txBody>
      </p:sp>
      <p:pic>
        <p:nvPicPr>
          <p:cNvPr id="6" name="Picture 5"/>
          <p:cNvPicPr>
            <a:picLocks noChangeAspect="1"/>
          </p:cNvPicPr>
          <p:nvPr userDrawn="1">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71250" y="6989764"/>
            <a:ext cx="1160486" cy="318248"/>
          </a:xfrm>
          <a:prstGeom prst="rect">
            <a:avLst/>
          </a:prstGeom>
        </p:spPr>
      </p:pic>
    </p:spTree>
    <p:extLst>
      <p:ext uri="{BB962C8B-B14F-4D97-AF65-F5344CB8AC3E}">
        <p14:creationId xmlns:p14="http://schemas.microsoft.com/office/powerpoint/2010/main" val="1700919728"/>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Large 2x1 Full Height">
    <p:spTree>
      <p:nvGrpSpPr>
        <p:cNvPr id="1" name=""/>
        <p:cNvGrpSpPr/>
        <p:nvPr/>
      </p:nvGrpSpPr>
      <p:grpSpPr>
        <a:xfrm>
          <a:off x="0" y="0"/>
          <a:ext cx="0" cy="0"/>
          <a:chOff x="0" y="0"/>
          <a:chExt cx="0" cy="0"/>
        </a:xfrm>
      </p:grpSpPr>
      <p:sp>
        <p:nvSpPr>
          <p:cNvPr id="4" name="Slide Number Textbox"/>
          <p:cNvSpPr txBox="1"/>
          <p:nvPr userDrawn="1"/>
        </p:nvSpPr>
        <p:spPr>
          <a:xfrm>
            <a:off x="12271538" y="6858028"/>
            <a:ext cx="548381" cy="384050"/>
          </a:xfrm>
          <a:prstGeom prst="rect">
            <a:avLst/>
          </a:prstGeom>
          <a:noFill/>
        </p:spPr>
        <p:txBody>
          <a:bodyPr vert="horz" wrap="square" lIns="0" tIns="0" rIns="0" bIns="0" rtlCol="0" anchor="b">
            <a:noAutofit/>
          </a:bodyPr>
          <a:lstStyle/>
          <a:p>
            <a:pPr algn="r"/>
            <a:fld id="{D70D6585-CB7C-4CFA-BD76-44C70BE2929C}" type="slidenum">
              <a:rPr lang="en-US" sz="900" smtClean="0">
                <a:solidFill>
                  <a:prstClr val="black"/>
                </a:solidFill>
              </a:rPr>
              <a:pPr algn="r"/>
              <a:t>‹#›</a:t>
            </a:fld>
            <a:endParaRPr lang="en-US" sz="900" dirty="0">
              <a:solidFill>
                <a:prstClr val="black"/>
              </a:solidFill>
            </a:endParaRPr>
          </a:p>
        </p:txBody>
      </p:sp>
      <p:sp>
        <p:nvSpPr>
          <p:cNvPr id="12" name="LAYOUT SOURCE"/>
          <p:cNvSpPr>
            <a:spLocks noGrp="1"/>
          </p:cNvSpPr>
          <p:nvPr>
            <p:ph type="body" idx="18" hasCustomPrompt="1"/>
            <p:custDataLst>
              <p:tags r:id="rId1"/>
            </p:custDataLst>
          </p:nvPr>
        </p:nvSpPr>
        <p:spPr>
          <a:xfrm>
            <a:off x="6873049" y="6263649"/>
            <a:ext cx="5910321" cy="192023"/>
          </a:xfrm>
          <a:noFill/>
        </p:spPr>
        <p:txBody>
          <a:bodyPr lIns="0" tIns="65086" rIns="0" bIns="0" anchor="b">
            <a:noAutofit/>
          </a:bodyPr>
          <a:lstStyle>
            <a:lvl1pPr marL="0" indent="0">
              <a:buNone/>
              <a:defRPr sz="1500" b="0" baseline="0">
                <a:solidFill>
                  <a:schemeClr val="tx1"/>
                </a:solidFill>
                <a:latin typeface="Frutiger 55 Roman"/>
              </a:defRPr>
            </a:lvl1pPr>
            <a:lvl2pPr marL="596616" indent="0">
              <a:buNone/>
              <a:defRPr sz="2600" b="1"/>
            </a:lvl2pPr>
            <a:lvl3pPr marL="1193232" indent="0">
              <a:buNone/>
              <a:defRPr sz="2300" b="1"/>
            </a:lvl3pPr>
            <a:lvl4pPr marL="1789845" indent="0">
              <a:buNone/>
              <a:defRPr sz="2200" b="1"/>
            </a:lvl4pPr>
            <a:lvl5pPr marL="2386456" indent="0">
              <a:buNone/>
              <a:defRPr sz="2200" b="1"/>
            </a:lvl5pPr>
            <a:lvl6pPr marL="2983065" indent="0">
              <a:buNone/>
              <a:defRPr sz="2200" b="1"/>
            </a:lvl6pPr>
            <a:lvl7pPr marL="3579680" indent="0">
              <a:buNone/>
              <a:defRPr sz="2200" b="1"/>
            </a:lvl7pPr>
            <a:lvl8pPr marL="4176280" indent="0">
              <a:buNone/>
              <a:defRPr sz="2200" b="1"/>
            </a:lvl8pPr>
            <a:lvl9pPr marL="4772909" indent="0">
              <a:buNone/>
              <a:defRPr sz="2200" b="1"/>
            </a:lvl9pPr>
          </a:lstStyle>
          <a:p>
            <a:pPr lvl="0"/>
            <a:r>
              <a:rPr lang="en-US" dirty="0" smtClean="0"/>
              <a:t>Source:</a:t>
            </a:r>
          </a:p>
        </p:txBody>
      </p:sp>
      <p:sp>
        <p:nvSpPr>
          <p:cNvPr id="8" name="LAYOUT BODY"/>
          <p:cNvSpPr>
            <a:spLocks noGrp="1"/>
          </p:cNvSpPr>
          <p:nvPr>
            <p:ph idx="16"/>
            <p:custDataLst>
              <p:tags r:id="rId2"/>
            </p:custDataLst>
          </p:nvPr>
        </p:nvSpPr>
        <p:spPr>
          <a:xfrm>
            <a:off x="6873049" y="1856241"/>
            <a:ext cx="5910321" cy="4407410"/>
          </a:xfrm>
          <a:noFill/>
        </p:spPr>
        <p:txBody>
          <a:bodyPr lIns="0" tIns="0" rIns="0" bIns="0">
            <a:noAutofit/>
          </a:bodyPr>
          <a:lstStyle>
            <a:lvl1pPr marL="284372" indent="-284372">
              <a:buClr>
                <a:schemeClr val="tx2"/>
              </a:buClr>
              <a:buSzPct val="100000"/>
              <a:buFont typeface="Symbol" pitchFamily="18" charset="2"/>
              <a:buChar char="·"/>
              <a:defRPr sz="2200">
                <a:latin typeface="Frutiger 55 Roman"/>
              </a:defRPr>
            </a:lvl1pPr>
            <a:lvl2pPr marL="540677" indent="-273185">
              <a:tabLst/>
              <a:defRPr sz="2100">
                <a:latin typeface="Frutiger 55 Roman"/>
              </a:defRPr>
            </a:lvl2pPr>
            <a:lvl3pPr marL="817604" indent="-269416">
              <a:buFont typeface="Arial" pitchFamily="34" charset="0"/>
              <a:buChar char="–"/>
              <a:defRPr sz="2100">
                <a:latin typeface="Frutiger 55 Roman"/>
              </a:defRPr>
            </a:lvl3pPr>
            <a:lvl4pPr marL="1085116" indent="-267524">
              <a:buSzPct val="84000"/>
              <a:defRPr sz="2100">
                <a:latin typeface="Frutiger 55 Roman"/>
              </a:defRPr>
            </a:lvl4pPr>
            <a:lvl5pPr marL="1367239" indent="-297558">
              <a:buSzPct val="84000"/>
              <a:buFont typeface="Arial" pitchFamily="34" charset="0"/>
              <a:buChar char="–"/>
              <a:defRPr sz="2100">
                <a:latin typeface="Frutiger 55 Roman"/>
              </a:defRPr>
            </a:lvl5pPr>
            <a:lvl6pPr>
              <a:defRPr/>
            </a:lvl6pPr>
            <a:lvl7pPr>
              <a:defRPr/>
            </a:lvl7pPr>
            <a:lvl8pPr>
              <a:defRPr/>
            </a:lvl8pPr>
            <a:lvl9pP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lang="en-US" dirty="0"/>
          </a:p>
        </p:txBody>
      </p:sp>
      <p:sp>
        <p:nvSpPr>
          <p:cNvPr id="22" name="LAYOUT HEADER"/>
          <p:cNvSpPr>
            <a:spLocks noGrp="1"/>
          </p:cNvSpPr>
          <p:nvPr>
            <p:ph type="body" idx="19" hasCustomPrompt="1"/>
            <p:custDataLst>
              <p:tags r:id="rId3"/>
            </p:custDataLst>
          </p:nvPr>
        </p:nvSpPr>
        <p:spPr>
          <a:xfrm>
            <a:off x="6873049" y="1498607"/>
            <a:ext cx="5910321" cy="355601"/>
          </a:xfrm>
          <a:noFill/>
        </p:spPr>
        <p:txBody>
          <a:bodyPr lIns="0" tIns="0" rIns="0" bIns="43389" anchor="t" anchorCtr="0">
            <a:noAutofit/>
          </a:bodyPr>
          <a:lstStyle>
            <a:lvl1pPr marL="0" indent="0">
              <a:buNone/>
              <a:defRPr sz="2200" b="1" baseline="0">
                <a:solidFill>
                  <a:schemeClr val="tx1"/>
                </a:solidFill>
                <a:latin typeface="Frutiger 55 Roman"/>
              </a:defRPr>
            </a:lvl1pPr>
            <a:lvl2pPr marL="596616" indent="0">
              <a:buNone/>
              <a:defRPr sz="2600" b="1"/>
            </a:lvl2pPr>
            <a:lvl3pPr marL="1193232" indent="0">
              <a:buNone/>
              <a:defRPr sz="2300" b="1"/>
            </a:lvl3pPr>
            <a:lvl4pPr marL="1789845" indent="0">
              <a:buNone/>
              <a:defRPr sz="2200" b="1"/>
            </a:lvl4pPr>
            <a:lvl5pPr marL="2386456" indent="0">
              <a:buNone/>
              <a:defRPr sz="2200" b="1"/>
            </a:lvl5pPr>
            <a:lvl6pPr marL="2983065" indent="0">
              <a:buNone/>
              <a:defRPr sz="2200" b="1"/>
            </a:lvl6pPr>
            <a:lvl7pPr marL="3579680" indent="0">
              <a:buNone/>
              <a:defRPr sz="2200" b="1"/>
            </a:lvl7pPr>
            <a:lvl8pPr marL="4176280" indent="0">
              <a:buNone/>
              <a:defRPr sz="2200" b="1"/>
            </a:lvl8pPr>
            <a:lvl9pPr marL="4772909" indent="0">
              <a:buNone/>
              <a:defRPr sz="2200" b="1"/>
            </a:lvl9pPr>
          </a:lstStyle>
          <a:p>
            <a:pPr lvl="0"/>
            <a:r>
              <a:rPr lang="en-US" dirty="0" smtClean="0"/>
              <a:t>&lt;&lt;Layout heading&gt;&gt;</a:t>
            </a:r>
          </a:p>
        </p:txBody>
      </p:sp>
      <p:sp>
        <p:nvSpPr>
          <p:cNvPr id="14" name="LAYOUT SOURCE"/>
          <p:cNvSpPr>
            <a:spLocks noGrp="1"/>
          </p:cNvSpPr>
          <p:nvPr>
            <p:ph type="body" idx="15" hasCustomPrompt="1"/>
            <p:custDataLst>
              <p:tags r:id="rId4"/>
            </p:custDataLst>
          </p:nvPr>
        </p:nvSpPr>
        <p:spPr>
          <a:xfrm>
            <a:off x="560572" y="6263649"/>
            <a:ext cx="5910321" cy="192023"/>
          </a:xfrm>
          <a:noFill/>
        </p:spPr>
        <p:txBody>
          <a:bodyPr lIns="0" tIns="65086" rIns="0" bIns="0" anchor="b">
            <a:noAutofit/>
          </a:bodyPr>
          <a:lstStyle>
            <a:lvl1pPr marL="0" indent="0">
              <a:buNone/>
              <a:defRPr sz="1500" b="0" baseline="0">
                <a:solidFill>
                  <a:schemeClr val="tx1"/>
                </a:solidFill>
                <a:latin typeface="Frutiger 55 Roman"/>
              </a:defRPr>
            </a:lvl1pPr>
            <a:lvl2pPr marL="596616" indent="0">
              <a:buNone/>
              <a:defRPr sz="2600" b="1"/>
            </a:lvl2pPr>
            <a:lvl3pPr marL="1193232" indent="0">
              <a:buNone/>
              <a:defRPr sz="2300" b="1"/>
            </a:lvl3pPr>
            <a:lvl4pPr marL="1789845" indent="0">
              <a:buNone/>
              <a:defRPr sz="2200" b="1"/>
            </a:lvl4pPr>
            <a:lvl5pPr marL="2386456" indent="0">
              <a:buNone/>
              <a:defRPr sz="2200" b="1"/>
            </a:lvl5pPr>
            <a:lvl6pPr marL="2983065" indent="0">
              <a:buNone/>
              <a:defRPr sz="2200" b="1"/>
            </a:lvl6pPr>
            <a:lvl7pPr marL="3579680" indent="0">
              <a:buNone/>
              <a:defRPr sz="2200" b="1"/>
            </a:lvl7pPr>
            <a:lvl8pPr marL="4176280" indent="0">
              <a:buNone/>
              <a:defRPr sz="2200" b="1"/>
            </a:lvl8pPr>
            <a:lvl9pPr marL="4772909" indent="0">
              <a:buNone/>
              <a:defRPr sz="2200" b="1"/>
            </a:lvl9pPr>
          </a:lstStyle>
          <a:p>
            <a:pPr lvl="0"/>
            <a:r>
              <a:rPr lang="en-US" dirty="0" smtClean="0"/>
              <a:t>Source:</a:t>
            </a:r>
          </a:p>
        </p:txBody>
      </p:sp>
      <p:sp>
        <p:nvSpPr>
          <p:cNvPr id="3" name="LAYOUT BODY"/>
          <p:cNvSpPr>
            <a:spLocks noGrp="1"/>
          </p:cNvSpPr>
          <p:nvPr>
            <p:ph idx="1"/>
            <p:custDataLst>
              <p:tags r:id="rId5"/>
            </p:custDataLst>
          </p:nvPr>
        </p:nvSpPr>
        <p:spPr>
          <a:xfrm>
            <a:off x="560572" y="1856241"/>
            <a:ext cx="5910321" cy="4407410"/>
          </a:xfrm>
          <a:noFill/>
        </p:spPr>
        <p:txBody>
          <a:bodyPr lIns="0" tIns="0" rIns="0" bIns="0">
            <a:noAutofit/>
          </a:bodyPr>
          <a:lstStyle>
            <a:lvl1pPr marL="284372" indent="-284372">
              <a:buClr>
                <a:schemeClr val="tx2"/>
              </a:buClr>
              <a:buSzPct val="100000"/>
              <a:buFont typeface="Symbol" pitchFamily="18" charset="2"/>
              <a:buChar char="·"/>
              <a:defRPr sz="2200">
                <a:latin typeface="Frutiger 55 Roman"/>
              </a:defRPr>
            </a:lvl1pPr>
            <a:lvl2pPr marL="540677" indent="-273185">
              <a:tabLst/>
              <a:defRPr sz="2100">
                <a:latin typeface="Frutiger 55 Roman"/>
              </a:defRPr>
            </a:lvl2pPr>
            <a:lvl3pPr marL="817604" indent="-269416">
              <a:buFont typeface="Arial" pitchFamily="34" charset="0"/>
              <a:buChar char="–"/>
              <a:defRPr sz="2100">
                <a:latin typeface="Frutiger 55 Roman"/>
              </a:defRPr>
            </a:lvl3pPr>
            <a:lvl4pPr marL="1085116" indent="-267524">
              <a:buSzPct val="84000"/>
              <a:defRPr sz="2100">
                <a:latin typeface="Frutiger 55 Roman"/>
              </a:defRPr>
            </a:lvl4pPr>
            <a:lvl5pPr marL="1367239" indent="-297558">
              <a:buSzPct val="84000"/>
              <a:buFont typeface="Arial" pitchFamily="34" charset="0"/>
              <a:buChar char="–"/>
              <a:defRPr sz="2100">
                <a:latin typeface="Frutiger 55 Roman"/>
              </a:defRPr>
            </a:lvl5pPr>
            <a:lvl6pPr>
              <a:defRPr/>
            </a:lvl6pPr>
            <a:lvl7pPr>
              <a:defRPr/>
            </a:lvl7pPr>
            <a:lvl8pPr>
              <a:defRPr/>
            </a:lvl8pPr>
            <a:lvl9pP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lang="en-US" dirty="0"/>
          </a:p>
        </p:txBody>
      </p:sp>
      <p:sp>
        <p:nvSpPr>
          <p:cNvPr id="21" name="LAYOUT HEADER"/>
          <p:cNvSpPr>
            <a:spLocks noGrp="1"/>
          </p:cNvSpPr>
          <p:nvPr>
            <p:ph type="body" idx="14" hasCustomPrompt="1"/>
            <p:custDataLst>
              <p:tags r:id="rId6"/>
            </p:custDataLst>
          </p:nvPr>
        </p:nvSpPr>
        <p:spPr>
          <a:xfrm>
            <a:off x="560572" y="1498607"/>
            <a:ext cx="5910321" cy="355601"/>
          </a:xfrm>
          <a:noFill/>
        </p:spPr>
        <p:txBody>
          <a:bodyPr lIns="0" tIns="0" rIns="0" bIns="43389" anchor="t" anchorCtr="0">
            <a:noAutofit/>
          </a:bodyPr>
          <a:lstStyle>
            <a:lvl1pPr marL="0" indent="0">
              <a:buNone/>
              <a:defRPr sz="2200" b="1" baseline="0">
                <a:solidFill>
                  <a:schemeClr val="tx1"/>
                </a:solidFill>
                <a:latin typeface="Frutiger 55 Roman"/>
              </a:defRPr>
            </a:lvl1pPr>
            <a:lvl2pPr marL="596616" indent="0">
              <a:buNone/>
              <a:defRPr sz="2600" b="1"/>
            </a:lvl2pPr>
            <a:lvl3pPr marL="1193232" indent="0">
              <a:buNone/>
              <a:defRPr sz="2300" b="1"/>
            </a:lvl3pPr>
            <a:lvl4pPr marL="1789845" indent="0">
              <a:buNone/>
              <a:defRPr sz="2200" b="1"/>
            </a:lvl4pPr>
            <a:lvl5pPr marL="2386456" indent="0">
              <a:buNone/>
              <a:defRPr sz="2200" b="1"/>
            </a:lvl5pPr>
            <a:lvl6pPr marL="2983065" indent="0">
              <a:buNone/>
              <a:defRPr sz="2200" b="1"/>
            </a:lvl6pPr>
            <a:lvl7pPr marL="3579680" indent="0">
              <a:buNone/>
              <a:defRPr sz="2200" b="1"/>
            </a:lvl7pPr>
            <a:lvl8pPr marL="4176280" indent="0">
              <a:buNone/>
              <a:defRPr sz="2200" b="1"/>
            </a:lvl8pPr>
            <a:lvl9pPr marL="4772909" indent="0">
              <a:buNone/>
              <a:defRPr sz="2200" b="1"/>
            </a:lvl9pPr>
          </a:lstStyle>
          <a:p>
            <a:pPr lvl="0"/>
            <a:r>
              <a:rPr lang="en-US" dirty="0" smtClean="0"/>
              <a:t>&lt;&lt;Layout heading&gt;&gt;</a:t>
            </a:r>
          </a:p>
        </p:txBody>
      </p:sp>
      <p:cxnSp>
        <p:nvCxnSpPr>
          <p:cNvPr id="59" name="THIN BLUE LINE"/>
          <p:cNvCxnSpPr/>
          <p:nvPr/>
        </p:nvCxnSpPr>
        <p:spPr>
          <a:xfrm>
            <a:off x="560571"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PAGE HEADING"/>
          <p:cNvSpPr>
            <a:spLocks noGrp="1"/>
          </p:cNvSpPr>
          <p:nvPr>
            <p:ph type="title" hasCustomPrompt="1"/>
            <p:custDataLst>
              <p:tags r:id="rId7"/>
            </p:custDataLst>
          </p:nvPr>
        </p:nvSpPr>
        <p:spPr>
          <a:xfrm>
            <a:off x="560571" y="6"/>
            <a:ext cx="12247159" cy="941832"/>
          </a:xfrm>
        </p:spPr>
        <p:txBody>
          <a:bodyPr vert="horz" lIns="0" tIns="0" rIns="0" bIns="0" rtlCol="0" anchor="b" anchorCtr="0">
            <a:normAutofit/>
          </a:bodyPr>
          <a:lstStyle>
            <a:lvl1pPr>
              <a:lnSpc>
                <a:spcPts val="3808"/>
              </a:lnSpc>
              <a:defRPr lang="en-US" sz="3800" b="0" baseline="0" dirty="0">
                <a:latin typeface="Frutiger 45 Light"/>
                <a:ea typeface="Arial Unicode MS" pitchFamily="34" charset="-128"/>
              </a:defRPr>
            </a:lvl1pPr>
          </a:lstStyle>
          <a:p>
            <a:pPr lvl="0">
              <a:lnSpc>
                <a:spcPct val="85000"/>
              </a:lnSpc>
            </a:pPr>
            <a:r>
              <a:rPr lang="en-US" dirty="0" smtClean="0"/>
              <a:t>&lt;&lt;Page heading&gt;&gt;</a:t>
            </a:r>
            <a:endParaRPr lang="en-US" dirty="0"/>
          </a:p>
        </p:txBody>
      </p:sp>
      <p:grpSp>
        <p:nvGrpSpPr>
          <p:cNvPr id="15" name="PXP_GRIDLINES" hidden="1"/>
          <p:cNvGrpSpPr/>
          <p:nvPr userDrawn="1"/>
        </p:nvGrpSpPr>
        <p:grpSpPr>
          <a:xfrm>
            <a:off x="-40827" y="0"/>
            <a:ext cx="13451072" cy="7543800"/>
            <a:chOff x="-30640" y="0"/>
            <a:chExt cx="10093083" cy="7543800"/>
          </a:xfrm>
        </p:grpSpPr>
        <p:cxnSp>
          <p:nvCxnSpPr>
            <p:cNvPr id="16" name="Straight Connector 15"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8"/>
            </p:custDataLst>
          </p:nvPr>
        </p:nvSpPr>
        <p:spPr>
          <a:xfrm>
            <a:off x="560566" y="254000"/>
            <a:ext cx="1438652" cy="330199"/>
          </a:xfrm>
          <a:prstGeom prst="rect">
            <a:avLst/>
          </a:prstGeom>
          <a:noFill/>
        </p:spPr>
        <p:txBody>
          <a:bodyPr vert="horz" wrap="none" lIns="0" tIns="0" rIns="0" bIns="0" rtlCol="0" anchor="b">
            <a:noAutofit/>
          </a:bodyPr>
          <a:lstStyle/>
          <a:p>
            <a:pPr>
              <a:spcBef>
                <a:spcPct val="0"/>
              </a:spcBef>
            </a:pPr>
            <a:r>
              <a:rPr lang="en-US" sz="2800" b="1" smtClean="0">
                <a:solidFill>
                  <a:srgbClr val="E60000"/>
                </a:solidFill>
              </a:rPr>
              <a:t>Draft</a:t>
            </a:r>
            <a:endParaRPr lang="en-US" sz="2800" b="1" dirty="0">
              <a:solidFill>
                <a:srgbClr val="E60000"/>
              </a:solidFill>
            </a:endParaRPr>
          </a:p>
        </p:txBody>
      </p:sp>
      <p:pic>
        <p:nvPicPr>
          <p:cNvPr id="6" name="Picture 5"/>
          <p:cNvPicPr>
            <a:picLocks noChangeAspect="1"/>
          </p:cNvPicPr>
          <p:nvPr userDrawn="1">
            <p:custDataLst>
              <p:tags r:id="rId9"/>
            </p:custDataLst>
          </p:nvPr>
        </p:nvPicPr>
        <p:blipFill>
          <a:blip r:embed="rId11" cstate="print">
            <a:extLst>
              <a:ext uri="{28A0092B-C50C-407E-A947-70E740481C1C}">
                <a14:useLocalDpi xmlns:a14="http://schemas.microsoft.com/office/drawing/2010/main" val="0"/>
              </a:ext>
            </a:extLst>
          </a:blip>
          <a:stretch>
            <a:fillRect/>
          </a:stretch>
        </p:blipFill>
        <p:spPr>
          <a:xfrm>
            <a:off x="571250" y="6989764"/>
            <a:ext cx="1160486" cy="318248"/>
          </a:xfrm>
          <a:prstGeom prst="rect">
            <a:avLst/>
          </a:prstGeom>
        </p:spPr>
      </p:pic>
    </p:spTree>
    <p:extLst>
      <p:ext uri="{BB962C8B-B14F-4D97-AF65-F5344CB8AC3E}">
        <p14:creationId xmlns:p14="http://schemas.microsoft.com/office/powerpoint/2010/main" val="2093133237"/>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Large 3x1 Full Height">
    <p:spTree>
      <p:nvGrpSpPr>
        <p:cNvPr id="1" name=""/>
        <p:cNvGrpSpPr/>
        <p:nvPr/>
      </p:nvGrpSpPr>
      <p:grpSpPr>
        <a:xfrm>
          <a:off x="0" y="0"/>
          <a:ext cx="0" cy="0"/>
          <a:chOff x="0" y="0"/>
          <a:chExt cx="0" cy="0"/>
        </a:xfrm>
      </p:grpSpPr>
      <p:sp>
        <p:nvSpPr>
          <p:cNvPr id="4" name="Slide Number Textbox"/>
          <p:cNvSpPr txBox="1"/>
          <p:nvPr userDrawn="1"/>
        </p:nvSpPr>
        <p:spPr>
          <a:xfrm>
            <a:off x="12271538" y="6858028"/>
            <a:ext cx="548381" cy="384050"/>
          </a:xfrm>
          <a:prstGeom prst="rect">
            <a:avLst/>
          </a:prstGeom>
          <a:noFill/>
        </p:spPr>
        <p:txBody>
          <a:bodyPr vert="horz" wrap="square" lIns="0" tIns="0" rIns="0" bIns="0" rtlCol="0" anchor="b">
            <a:noAutofit/>
          </a:bodyPr>
          <a:lstStyle/>
          <a:p>
            <a:pPr algn="r"/>
            <a:fld id="{9489627C-F79B-4DF9-998A-207B47061EFD}" type="slidenum">
              <a:rPr lang="en-US" sz="900" smtClean="0">
                <a:solidFill>
                  <a:prstClr val="black"/>
                </a:solidFill>
              </a:rPr>
              <a:pPr algn="r"/>
              <a:t>‹#›</a:t>
            </a:fld>
            <a:endParaRPr lang="en-US" sz="900" dirty="0">
              <a:solidFill>
                <a:prstClr val="black"/>
              </a:solidFill>
            </a:endParaRPr>
          </a:p>
        </p:txBody>
      </p:sp>
      <p:sp>
        <p:nvSpPr>
          <p:cNvPr id="16" name="LAYOUT SOURCE"/>
          <p:cNvSpPr>
            <a:spLocks noGrp="1"/>
          </p:cNvSpPr>
          <p:nvPr>
            <p:ph type="body" idx="21" hasCustomPrompt="1"/>
            <p:custDataLst>
              <p:tags r:id="rId1"/>
            </p:custDataLst>
          </p:nvPr>
        </p:nvSpPr>
        <p:spPr>
          <a:xfrm>
            <a:off x="8969063" y="6263649"/>
            <a:ext cx="3826475" cy="192023"/>
          </a:xfrm>
          <a:noFill/>
        </p:spPr>
        <p:txBody>
          <a:bodyPr lIns="0" tIns="65086" rIns="0" bIns="0" anchor="b">
            <a:noAutofit/>
          </a:bodyPr>
          <a:lstStyle>
            <a:lvl1pPr marL="0" indent="0">
              <a:buNone/>
              <a:defRPr sz="1500" b="0" baseline="0">
                <a:solidFill>
                  <a:schemeClr val="tx1"/>
                </a:solidFill>
                <a:latin typeface="Frutiger 55 Roman"/>
              </a:defRPr>
            </a:lvl1pPr>
            <a:lvl2pPr marL="596616" indent="0">
              <a:buNone/>
              <a:defRPr sz="2600" b="1"/>
            </a:lvl2pPr>
            <a:lvl3pPr marL="1193232" indent="0">
              <a:buNone/>
              <a:defRPr sz="2300" b="1"/>
            </a:lvl3pPr>
            <a:lvl4pPr marL="1789845" indent="0">
              <a:buNone/>
              <a:defRPr sz="2200" b="1"/>
            </a:lvl4pPr>
            <a:lvl5pPr marL="2386456" indent="0">
              <a:buNone/>
              <a:defRPr sz="2200" b="1"/>
            </a:lvl5pPr>
            <a:lvl6pPr marL="2983065" indent="0">
              <a:buNone/>
              <a:defRPr sz="2200" b="1"/>
            </a:lvl6pPr>
            <a:lvl7pPr marL="3579680" indent="0">
              <a:buNone/>
              <a:defRPr sz="2200" b="1"/>
            </a:lvl7pPr>
            <a:lvl8pPr marL="4176280" indent="0">
              <a:buNone/>
              <a:defRPr sz="2200" b="1"/>
            </a:lvl8pPr>
            <a:lvl9pPr marL="4772909" indent="0">
              <a:buNone/>
              <a:defRPr sz="2200" b="1"/>
            </a:lvl9pPr>
          </a:lstStyle>
          <a:p>
            <a:pPr lvl="0"/>
            <a:r>
              <a:rPr lang="en-US" dirty="0" smtClean="0"/>
              <a:t>Source:</a:t>
            </a:r>
          </a:p>
        </p:txBody>
      </p:sp>
      <p:sp>
        <p:nvSpPr>
          <p:cNvPr id="13" name="LAYOUT BODY"/>
          <p:cNvSpPr>
            <a:spLocks noGrp="1"/>
          </p:cNvSpPr>
          <p:nvPr>
            <p:ph idx="19"/>
            <p:custDataLst>
              <p:tags r:id="rId2"/>
            </p:custDataLst>
          </p:nvPr>
        </p:nvSpPr>
        <p:spPr>
          <a:xfrm>
            <a:off x="8969063" y="1856241"/>
            <a:ext cx="3826475" cy="4407410"/>
          </a:xfrm>
          <a:noFill/>
        </p:spPr>
        <p:txBody>
          <a:bodyPr lIns="0" tIns="0" rIns="0" bIns="0">
            <a:noAutofit/>
          </a:bodyPr>
          <a:lstStyle>
            <a:lvl1pPr marL="284372" indent="-284372">
              <a:buClr>
                <a:schemeClr val="tx2"/>
              </a:buClr>
              <a:buSzPct val="100000"/>
              <a:buFont typeface="Symbol" pitchFamily="18" charset="2"/>
              <a:buChar char="·"/>
              <a:defRPr sz="2200">
                <a:latin typeface="Frutiger 55 Roman"/>
              </a:defRPr>
            </a:lvl1pPr>
            <a:lvl2pPr marL="540677" indent="-273185">
              <a:tabLst/>
              <a:defRPr sz="2100">
                <a:latin typeface="Frutiger 55 Roman"/>
              </a:defRPr>
            </a:lvl2pPr>
            <a:lvl3pPr marL="817604" indent="-269416">
              <a:buFont typeface="Arial" pitchFamily="34" charset="0"/>
              <a:buChar char="–"/>
              <a:defRPr sz="2100">
                <a:latin typeface="Frutiger 55 Roman"/>
              </a:defRPr>
            </a:lvl3pPr>
            <a:lvl4pPr marL="1085116" indent="-267524">
              <a:buSzPct val="84000"/>
              <a:defRPr sz="2100">
                <a:latin typeface="Frutiger 55 Roman"/>
              </a:defRPr>
            </a:lvl4pPr>
            <a:lvl5pPr marL="1367239" indent="-297558">
              <a:buSzPct val="84000"/>
              <a:buFont typeface="Arial" pitchFamily="34" charset="0"/>
              <a:buChar char="–"/>
              <a:defRPr sz="2100">
                <a:latin typeface="Frutiger 55 Roman"/>
              </a:defRPr>
            </a:lvl5pPr>
            <a:lvl6pPr>
              <a:defRPr/>
            </a:lvl6pPr>
            <a:lvl7pPr>
              <a:defRPr/>
            </a:lvl7pPr>
            <a:lvl8pPr>
              <a:defRPr/>
            </a:lvl8pPr>
            <a:lvl9pP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lang="en-US" dirty="0"/>
          </a:p>
        </p:txBody>
      </p:sp>
      <p:sp>
        <p:nvSpPr>
          <p:cNvPr id="26" name="LAYOUT HEADER"/>
          <p:cNvSpPr>
            <a:spLocks noGrp="1"/>
          </p:cNvSpPr>
          <p:nvPr>
            <p:ph type="body" idx="23" hasCustomPrompt="1"/>
            <p:custDataLst>
              <p:tags r:id="rId3"/>
            </p:custDataLst>
          </p:nvPr>
        </p:nvSpPr>
        <p:spPr>
          <a:xfrm>
            <a:off x="8969063" y="1498607"/>
            <a:ext cx="3826475" cy="355601"/>
          </a:xfrm>
          <a:noFill/>
        </p:spPr>
        <p:txBody>
          <a:bodyPr lIns="0" tIns="0" rIns="0" bIns="43389" anchor="t" anchorCtr="0">
            <a:noAutofit/>
          </a:bodyPr>
          <a:lstStyle>
            <a:lvl1pPr marL="0" indent="0">
              <a:buNone/>
              <a:defRPr sz="2200" b="1" baseline="0">
                <a:solidFill>
                  <a:schemeClr val="tx1"/>
                </a:solidFill>
                <a:latin typeface="Frutiger 55 Roman"/>
              </a:defRPr>
            </a:lvl1pPr>
            <a:lvl2pPr marL="596616" indent="0">
              <a:buNone/>
              <a:defRPr sz="2600" b="1"/>
            </a:lvl2pPr>
            <a:lvl3pPr marL="1193232" indent="0">
              <a:buNone/>
              <a:defRPr sz="2300" b="1"/>
            </a:lvl3pPr>
            <a:lvl4pPr marL="1789845" indent="0">
              <a:buNone/>
              <a:defRPr sz="2200" b="1"/>
            </a:lvl4pPr>
            <a:lvl5pPr marL="2386456" indent="0">
              <a:buNone/>
              <a:defRPr sz="2200" b="1"/>
            </a:lvl5pPr>
            <a:lvl6pPr marL="2983065" indent="0">
              <a:buNone/>
              <a:defRPr sz="2200" b="1"/>
            </a:lvl6pPr>
            <a:lvl7pPr marL="3579680" indent="0">
              <a:buNone/>
              <a:defRPr sz="2200" b="1"/>
            </a:lvl7pPr>
            <a:lvl8pPr marL="4176280" indent="0">
              <a:buNone/>
              <a:defRPr sz="2200" b="1"/>
            </a:lvl8pPr>
            <a:lvl9pPr marL="4772909" indent="0">
              <a:buNone/>
              <a:defRPr sz="2200" b="1"/>
            </a:lvl9pPr>
          </a:lstStyle>
          <a:p>
            <a:pPr lvl="0"/>
            <a:r>
              <a:rPr lang="en-US" dirty="0" smtClean="0"/>
              <a:t>&lt;&lt;Layout heading&gt;&gt;</a:t>
            </a:r>
          </a:p>
        </p:txBody>
      </p:sp>
      <p:sp>
        <p:nvSpPr>
          <p:cNvPr id="65" name="LAYOUT SOURCE"/>
          <p:cNvSpPr>
            <a:spLocks noGrp="1"/>
          </p:cNvSpPr>
          <p:nvPr>
            <p:ph type="body" idx="25" hasCustomPrompt="1"/>
            <p:custDataLst>
              <p:tags r:id="rId4"/>
            </p:custDataLst>
          </p:nvPr>
        </p:nvSpPr>
        <p:spPr>
          <a:xfrm>
            <a:off x="4764817" y="6263649"/>
            <a:ext cx="3826475" cy="192023"/>
          </a:xfrm>
          <a:noFill/>
        </p:spPr>
        <p:txBody>
          <a:bodyPr lIns="0" tIns="65086" rIns="0" bIns="0" anchor="b">
            <a:noAutofit/>
          </a:bodyPr>
          <a:lstStyle>
            <a:lvl1pPr marL="0" indent="0">
              <a:buNone/>
              <a:defRPr sz="1500" b="0" baseline="0">
                <a:solidFill>
                  <a:schemeClr val="tx1"/>
                </a:solidFill>
                <a:latin typeface="Frutiger 55 Roman"/>
              </a:defRPr>
            </a:lvl1pPr>
            <a:lvl2pPr marL="596616" indent="0">
              <a:buNone/>
              <a:defRPr sz="2600" b="1"/>
            </a:lvl2pPr>
            <a:lvl3pPr marL="1193232" indent="0">
              <a:buNone/>
              <a:defRPr sz="2300" b="1"/>
            </a:lvl3pPr>
            <a:lvl4pPr marL="1789845" indent="0">
              <a:buNone/>
              <a:defRPr sz="2200" b="1"/>
            </a:lvl4pPr>
            <a:lvl5pPr marL="2386456" indent="0">
              <a:buNone/>
              <a:defRPr sz="2200" b="1"/>
            </a:lvl5pPr>
            <a:lvl6pPr marL="2983065" indent="0">
              <a:buNone/>
              <a:defRPr sz="2200" b="1"/>
            </a:lvl6pPr>
            <a:lvl7pPr marL="3579680" indent="0">
              <a:buNone/>
              <a:defRPr sz="2200" b="1"/>
            </a:lvl7pPr>
            <a:lvl8pPr marL="4176280" indent="0">
              <a:buNone/>
              <a:defRPr sz="2200" b="1"/>
            </a:lvl8pPr>
            <a:lvl9pPr marL="4772909" indent="0">
              <a:buNone/>
              <a:defRPr sz="2200" b="1"/>
            </a:lvl9pPr>
          </a:lstStyle>
          <a:p>
            <a:pPr lvl="0"/>
            <a:r>
              <a:rPr lang="en-US" dirty="0" smtClean="0"/>
              <a:t>Source:</a:t>
            </a:r>
          </a:p>
        </p:txBody>
      </p:sp>
      <p:sp>
        <p:nvSpPr>
          <p:cNvPr id="8" name="LAYOUT BODY"/>
          <p:cNvSpPr>
            <a:spLocks noGrp="1"/>
          </p:cNvSpPr>
          <p:nvPr>
            <p:ph idx="16"/>
            <p:custDataLst>
              <p:tags r:id="rId5"/>
            </p:custDataLst>
          </p:nvPr>
        </p:nvSpPr>
        <p:spPr>
          <a:xfrm>
            <a:off x="4764817" y="1856241"/>
            <a:ext cx="3826475" cy="4407410"/>
          </a:xfrm>
          <a:noFill/>
        </p:spPr>
        <p:txBody>
          <a:bodyPr lIns="0" tIns="0" rIns="0" bIns="0">
            <a:noAutofit/>
          </a:bodyPr>
          <a:lstStyle>
            <a:lvl1pPr marL="284372" indent="-284372">
              <a:buClr>
                <a:schemeClr val="tx2"/>
              </a:buClr>
              <a:buSzPct val="100000"/>
              <a:buFont typeface="Symbol" pitchFamily="18" charset="2"/>
              <a:buChar char="·"/>
              <a:defRPr sz="2200">
                <a:latin typeface="Frutiger 55 Roman"/>
              </a:defRPr>
            </a:lvl1pPr>
            <a:lvl2pPr marL="540677" indent="-273185">
              <a:tabLst/>
              <a:defRPr sz="2100">
                <a:latin typeface="Frutiger 55 Roman"/>
              </a:defRPr>
            </a:lvl2pPr>
            <a:lvl3pPr marL="817604" indent="-243017">
              <a:buFont typeface="Arial" pitchFamily="34" charset="0"/>
              <a:buChar char="–"/>
              <a:defRPr sz="2100">
                <a:latin typeface="Frutiger 55 Roman"/>
              </a:defRPr>
            </a:lvl3pPr>
            <a:lvl4pPr marL="1085116" indent="-267524">
              <a:buSzPct val="84000"/>
              <a:defRPr sz="2100">
                <a:latin typeface="Frutiger 55 Roman"/>
              </a:defRPr>
            </a:lvl4pPr>
            <a:lvl5pPr marL="1367239" indent="-297558">
              <a:buSzPct val="84000"/>
              <a:buFont typeface="Arial" pitchFamily="34" charset="0"/>
              <a:buChar char="–"/>
              <a:defRPr sz="2100">
                <a:latin typeface="Frutiger 55 Roman"/>
              </a:defRPr>
            </a:lvl5pPr>
            <a:lvl6pPr>
              <a:defRPr/>
            </a:lvl6pPr>
            <a:lvl7pPr>
              <a:defRPr/>
            </a:lvl7pPr>
            <a:lvl8pPr>
              <a:defRPr/>
            </a:lvl8pPr>
            <a:lvl9pP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lang="en-US" dirty="0"/>
          </a:p>
        </p:txBody>
      </p:sp>
      <p:sp>
        <p:nvSpPr>
          <p:cNvPr id="25" name="LAYOUT HEADER"/>
          <p:cNvSpPr>
            <a:spLocks noGrp="1"/>
          </p:cNvSpPr>
          <p:nvPr>
            <p:ph type="body" idx="22" hasCustomPrompt="1"/>
            <p:custDataLst>
              <p:tags r:id="rId6"/>
            </p:custDataLst>
          </p:nvPr>
        </p:nvSpPr>
        <p:spPr>
          <a:xfrm>
            <a:off x="4764817" y="1498607"/>
            <a:ext cx="3826475" cy="355601"/>
          </a:xfrm>
          <a:noFill/>
        </p:spPr>
        <p:txBody>
          <a:bodyPr lIns="0" tIns="0" rIns="0" bIns="43389" anchor="t" anchorCtr="0">
            <a:noAutofit/>
          </a:bodyPr>
          <a:lstStyle>
            <a:lvl1pPr marL="0" indent="0">
              <a:buNone/>
              <a:defRPr sz="2200" b="1" baseline="0">
                <a:solidFill>
                  <a:schemeClr val="tx1"/>
                </a:solidFill>
                <a:latin typeface="Frutiger 55 Roman"/>
              </a:defRPr>
            </a:lvl1pPr>
            <a:lvl2pPr marL="596616" indent="0">
              <a:buNone/>
              <a:defRPr sz="2600" b="1"/>
            </a:lvl2pPr>
            <a:lvl3pPr marL="1193232" indent="0">
              <a:buNone/>
              <a:defRPr sz="2300" b="1"/>
            </a:lvl3pPr>
            <a:lvl4pPr marL="1789845" indent="0">
              <a:buNone/>
              <a:defRPr sz="2200" b="1"/>
            </a:lvl4pPr>
            <a:lvl5pPr marL="2386456" indent="0">
              <a:buNone/>
              <a:defRPr sz="2200" b="1"/>
            </a:lvl5pPr>
            <a:lvl6pPr marL="2983065" indent="0">
              <a:buNone/>
              <a:defRPr sz="2200" b="1"/>
            </a:lvl6pPr>
            <a:lvl7pPr marL="3579680" indent="0">
              <a:buNone/>
              <a:defRPr sz="2200" b="1"/>
            </a:lvl7pPr>
            <a:lvl8pPr marL="4176280" indent="0">
              <a:buNone/>
              <a:defRPr sz="2200" b="1"/>
            </a:lvl8pPr>
            <a:lvl9pPr marL="4772909" indent="0">
              <a:buNone/>
              <a:defRPr sz="2200" b="1"/>
            </a:lvl9pPr>
          </a:lstStyle>
          <a:p>
            <a:pPr lvl="0"/>
            <a:r>
              <a:rPr lang="en-US" dirty="0" smtClean="0"/>
              <a:t>&lt;&lt;Layout heading&gt;&gt;</a:t>
            </a:r>
          </a:p>
        </p:txBody>
      </p:sp>
      <p:sp>
        <p:nvSpPr>
          <p:cNvPr id="64" name="LAYOUT SOURCE"/>
          <p:cNvSpPr>
            <a:spLocks noGrp="1"/>
          </p:cNvSpPr>
          <p:nvPr>
            <p:ph type="body" idx="24" hasCustomPrompt="1"/>
            <p:custDataLst>
              <p:tags r:id="rId7"/>
            </p:custDataLst>
          </p:nvPr>
        </p:nvSpPr>
        <p:spPr>
          <a:xfrm>
            <a:off x="560567" y="6263649"/>
            <a:ext cx="3826475" cy="192023"/>
          </a:xfrm>
          <a:noFill/>
        </p:spPr>
        <p:txBody>
          <a:bodyPr lIns="0" tIns="65086" rIns="0" bIns="0" anchor="b">
            <a:noAutofit/>
          </a:bodyPr>
          <a:lstStyle>
            <a:lvl1pPr marL="0" indent="0">
              <a:buNone/>
              <a:defRPr sz="1500" b="0" baseline="0">
                <a:solidFill>
                  <a:schemeClr val="tx1"/>
                </a:solidFill>
                <a:latin typeface="Frutiger 55 Roman"/>
              </a:defRPr>
            </a:lvl1pPr>
            <a:lvl2pPr marL="596616" indent="0">
              <a:buNone/>
              <a:defRPr sz="2600" b="1"/>
            </a:lvl2pPr>
            <a:lvl3pPr marL="1193232" indent="0">
              <a:buNone/>
              <a:defRPr sz="2300" b="1"/>
            </a:lvl3pPr>
            <a:lvl4pPr marL="1789845" indent="0">
              <a:buNone/>
              <a:defRPr sz="2200" b="1"/>
            </a:lvl4pPr>
            <a:lvl5pPr marL="2386456" indent="0">
              <a:buNone/>
              <a:defRPr sz="2200" b="1"/>
            </a:lvl5pPr>
            <a:lvl6pPr marL="2983065" indent="0">
              <a:buNone/>
              <a:defRPr sz="2200" b="1"/>
            </a:lvl6pPr>
            <a:lvl7pPr marL="3579680" indent="0">
              <a:buNone/>
              <a:defRPr sz="2200" b="1"/>
            </a:lvl7pPr>
            <a:lvl8pPr marL="4176280" indent="0">
              <a:buNone/>
              <a:defRPr sz="2200" b="1"/>
            </a:lvl8pPr>
            <a:lvl9pPr marL="4772909" indent="0">
              <a:buNone/>
              <a:defRPr sz="2200" b="1"/>
            </a:lvl9pPr>
          </a:lstStyle>
          <a:p>
            <a:pPr lvl="0"/>
            <a:r>
              <a:rPr lang="en-US" dirty="0" smtClean="0"/>
              <a:t>Source:</a:t>
            </a:r>
          </a:p>
        </p:txBody>
      </p:sp>
      <p:sp>
        <p:nvSpPr>
          <p:cNvPr id="3" name="LAYOUT BODY"/>
          <p:cNvSpPr>
            <a:spLocks noGrp="1"/>
          </p:cNvSpPr>
          <p:nvPr>
            <p:ph idx="1"/>
            <p:custDataLst>
              <p:tags r:id="rId8"/>
            </p:custDataLst>
          </p:nvPr>
        </p:nvSpPr>
        <p:spPr>
          <a:xfrm>
            <a:off x="560567" y="1856241"/>
            <a:ext cx="3826475" cy="4407410"/>
          </a:xfrm>
          <a:noFill/>
        </p:spPr>
        <p:txBody>
          <a:bodyPr lIns="0" tIns="0" rIns="0" bIns="0">
            <a:noAutofit/>
          </a:bodyPr>
          <a:lstStyle>
            <a:lvl1pPr marL="284372" indent="-284372">
              <a:buClr>
                <a:schemeClr val="tx2"/>
              </a:buClr>
              <a:buSzPct val="100000"/>
              <a:buFont typeface="Symbol" pitchFamily="18" charset="2"/>
              <a:buChar char="·"/>
              <a:defRPr sz="2200">
                <a:latin typeface="Frutiger 55 Roman"/>
              </a:defRPr>
            </a:lvl1pPr>
            <a:lvl2pPr marL="540677" indent="-273185">
              <a:tabLst/>
              <a:defRPr sz="2100">
                <a:latin typeface="Frutiger 55 Roman"/>
              </a:defRPr>
            </a:lvl2pPr>
            <a:lvl3pPr marL="817604" indent="-269416">
              <a:buFont typeface="Arial" pitchFamily="34" charset="0"/>
              <a:buChar char="–"/>
              <a:defRPr sz="2100">
                <a:latin typeface="Frutiger 55 Roman"/>
              </a:defRPr>
            </a:lvl3pPr>
            <a:lvl4pPr marL="1085116" indent="-267524">
              <a:buSzPct val="84000"/>
              <a:defRPr sz="2100">
                <a:latin typeface="Frutiger 55 Roman"/>
              </a:defRPr>
            </a:lvl4pPr>
            <a:lvl5pPr marL="1367239" indent="-297558">
              <a:buSzPct val="84000"/>
              <a:buFont typeface="Arial" pitchFamily="34" charset="0"/>
              <a:buChar char="–"/>
              <a:defRPr sz="2100">
                <a:latin typeface="Frutiger 55 Roman"/>
              </a:defRPr>
            </a:lvl5pPr>
            <a:lvl6pPr>
              <a:defRPr/>
            </a:lvl6pPr>
            <a:lvl7pPr>
              <a:defRPr/>
            </a:lvl7pPr>
            <a:lvl8pPr>
              <a:defRPr/>
            </a:lvl8pPr>
            <a:lvl9pP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lang="en-US" dirty="0"/>
          </a:p>
        </p:txBody>
      </p:sp>
      <p:sp>
        <p:nvSpPr>
          <p:cNvPr id="24" name="LAYOUT HEADER"/>
          <p:cNvSpPr>
            <a:spLocks noGrp="1"/>
          </p:cNvSpPr>
          <p:nvPr>
            <p:ph type="body" idx="14" hasCustomPrompt="1"/>
            <p:custDataLst>
              <p:tags r:id="rId9"/>
            </p:custDataLst>
          </p:nvPr>
        </p:nvSpPr>
        <p:spPr>
          <a:xfrm>
            <a:off x="560567" y="1498607"/>
            <a:ext cx="3826475" cy="355601"/>
          </a:xfrm>
          <a:noFill/>
        </p:spPr>
        <p:txBody>
          <a:bodyPr lIns="0" tIns="0" rIns="0" bIns="43389" anchor="t" anchorCtr="0">
            <a:noAutofit/>
          </a:bodyPr>
          <a:lstStyle>
            <a:lvl1pPr marL="0" indent="0">
              <a:buNone/>
              <a:defRPr sz="2200" b="1" baseline="0">
                <a:solidFill>
                  <a:schemeClr val="tx1"/>
                </a:solidFill>
                <a:latin typeface="Frutiger 55 Roman"/>
              </a:defRPr>
            </a:lvl1pPr>
            <a:lvl2pPr marL="596616" indent="0">
              <a:buNone/>
              <a:defRPr sz="2600" b="1"/>
            </a:lvl2pPr>
            <a:lvl3pPr marL="1193232" indent="0">
              <a:buNone/>
              <a:defRPr sz="2300" b="1"/>
            </a:lvl3pPr>
            <a:lvl4pPr marL="1789845" indent="0">
              <a:buNone/>
              <a:defRPr sz="2200" b="1"/>
            </a:lvl4pPr>
            <a:lvl5pPr marL="2386456" indent="0">
              <a:buNone/>
              <a:defRPr sz="2200" b="1"/>
            </a:lvl5pPr>
            <a:lvl6pPr marL="2983065" indent="0">
              <a:buNone/>
              <a:defRPr sz="2200" b="1"/>
            </a:lvl6pPr>
            <a:lvl7pPr marL="3579680" indent="0">
              <a:buNone/>
              <a:defRPr sz="2200" b="1"/>
            </a:lvl7pPr>
            <a:lvl8pPr marL="4176280" indent="0">
              <a:buNone/>
              <a:defRPr sz="2200" b="1"/>
            </a:lvl8pPr>
            <a:lvl9pPr marL="4772909" indent="0">
              <a:buNone/>
              <a:defRPr sz="2200" b="1"/>
            </a:lvl9pPr>
          </a:lstStyle>
          <a:p>
            <a:pPr lvl="0"/>
            <a:r>
              <a:rPr lang="en-US" dirty="0" smtClean="0"/>
              <a:t>&lt;&lt;Layout heading&gt;&gt;</a:t>
            </a:r>
          </a:p>
        </p:txBody>
      </p:sp>
      <p:cxnSp>
        <p:nvCxnSpPr>
          <p:cNvPr id="62" name="THIN BLUE LINE"/>
          <p:cNvCxnSpPr/>
          <p:nvPr/>
        </p:nvCxnSpPr>
        <p:spPr>
          <a:xfrm>
            <a:off x="560571"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PAGE HEADING"/>
          <p:cNvSpPr>
            <a:spLocks noGrp="1"/>
          </p:cNvSpPr>
          <p:nvPr>
            <p:ph type="title" hasCustomPrompt="1"/>
            <p:custDataLst>
              <p:tags r:id="rId10"/>
            </p:custDataLst>
          </p:nvPr>
        </p:nvSpPr>
        <p:spPr>
          <a:xfrm>
            <a:off x="560571" y="6"/>
            <a:ext cx="12247159" cy="941832"/>
          </a:xfrm>
        </p:spPr>
        <p:txBody>
          <a:bodyPr vert="horz" lIns="0" tIns="0" rIns="0" bIns="0" rtlCol="0" anchor="b" anchorCtr="0">
            <a:normAutofit/>
          </a:bodyPr>
          <a:lstStyle>
            <a:lvl1pPr>
              <a:defRPr lang="en-US" sz="3800" b="0" baseline="0" dirty="0">
                <a:latin typeface="Frutiger 45 Light"/>
                <a:ea typeface="Arial Unicode MS" pitchFamily="34" charset="-128"/>
              </a:defRPr>
            </a:lvl1pPr>
          </a:lstStyle>
          <a:p>
            <a:pPr lvl="0">
              <a:lnSpc>
                <a:spcPct val="85000"/>
              </a:lnSpc>
            </a:pPr>
            <a:r>
              <a:rPr lang="en-US" dirty="0" smtClean="0"/>
              <a:t>&lt;&lt;Page heading&gt;&gt;</a:t>
            </a:r>
            <a:endParaRPr lang="en-US" dirty="0"/>
          </a:p>
        </p:txBody>
      </p:sp>
      <p:sp>
        <p:nvSpPr>
          <p:cNvPr id="17" name="DOCUMENT ID"/>
          <p:cNvSpPr txBox="1"/>
          <p:nvPr userDrawn="1">
            <p:custDataLst>
              <p:tags r:id="rId11"/>
            </p:custDataLst>
          </p:nvPr>
        </p:nvSpPr>
        <p:spPr>
          <a:xfrm>
            <a:off x="3062382" y="420646"/>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dirty="0" smtClean="0"/>
              <a:t>UBSPROD\t621266 [printed: March 23, 2020 4:18 PM] [saved: March 24, 2020 6:39 AM] P:\Min Lan\Webinar\24 March\Webinar 24 March 16x9v2.pptx </a:t>
            </a:r>
          </a:p>
        </p:txBody>
      </p:sp>
      <p:grpSp>
        <p:nvGrpSpPr>
          <p:cNvPr id="15" name="PXP_GRIDLINES" hidden="1"/>
          <p:cNvGrpSpPr/>
          <p:nvPr userDrawn="1"/>
        </p:nvGrpSpPr>
        <p:grpSpPr>
          <a:xfrm>
            <a:off x="-40827" y="0"/>
            <a:ext cx="13451072" cy="7543800"/>
            <a:chOff x="-30640" y="0"/>
            <a:chExt cx="10093083" cy="7543800"/>
          </a:xfrm>
        </p:grpSpPr>
        <p:cxnSp>
          <p:nvCxnSpPr>
            <p:cNvPr id="18" name="Straight Connector 1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560566" y="254000"/>
            <a:ext cx="1438652" cy="330199"/>
          </a:xfrm>
          <a:prstGeom prst="rect">
            <a:avLst/>
          </a:prstGeom>
          <a:noFill/>
        </p:spPr>
        <p:txBody>
          <a:bodyPr vert="horz" wrap="none" lIns="0" tIns="0" rIns="0" bIns="0" rtlCol="0" anchor="b">
            <a:noAutofit/>
          </a:bodyPr>
          <a:lstStyle/>
          <a:p>
            <a:pPr>
              <a:spcBef>
                <a:spcPct val="0"/>
              </a:spcBef>
            </a:pPr>
            <a:r>
              <a:rPr lang="en-US" sz="2800" b="1" smtClean="0">
                <a:solidFill>
                  <a:srgbClr val="E60000"/>
                </a:solidFill>
              </a:rPr>
              <a:t>Draft</a:t>
            </a:r>
            <a:endParaRPr lang="en-US" sz="2800"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71250" y="6989764"/>
            <a:ext cx="1160486" cy="318248"/>
          </a:xfrm>
          <a:prstGeom prst="rect">
            <a:avLst/>
          </a:prstGeom>
        </p:spPr>
      </p:pic>
    </p:spTree>
    <p:extLst>
      <p:ext uri="{BB962C8B-B14F-4D97-AF65-F5344CB8AC3E}">
        <p14:creationId xmlns:p14="http://schemas.microsoft.com/office/powerpoint/2010/main" val="1087548899"/>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Large 2x2">
    <p:spTree>
      <p:nvGrpSpPr>
        <p:cNvPr id="1" name=""/>
        <p:cNvGrpSpPr/>
        <p:nvPr/>
      </p:nvGrpSpPr>
      <p:grpSpPr>
        <a:xfrm>
          <a:off x="0" y="0"/>
          <a:ext cx="0" cy="0"/>
          <a:chOff x="0" y="0"/>
          <a:chExt cx="0" cy="0"/>
        </a:xfrm>
      </p:grpSpPr>
      <p:sp>
        <p:nvSpPr>
          <p:cNvPr id="4" name="Slide Number Textbox"/>
          <p:cNvSpPr txBox="1"/>
          <p:nvPr userDrawn="1"/>
        </p:nvSpPr>
        <p:spPr>
          <a:xfrm>
            <a:off x="12271538" y="6858028"/>
            <a:ext cx="548381" cy="384050"/>
          </a:xfrm>
          <a:prstGeom prst="rect">
            <a:avLst/>
          </a:prstGeom>
          <a:noFill/>
        </p:spPr>
        <p:txBody>
          <a:bodyPr vert="horz" wrap="square" lIns="0" tIns="0" rIns="0" bIns="0" rtlCol="0" anchor="b">
            <a:noAutofit/>
          </a:bodyPr>
          <a:lstStyle/>
          <a:p>
            <a:pPr algn="r"/>
            <a:fld id="{C04BB5FE-21AD-4A47-B7F8-7792A0111F81}" type="slidenum">
              <a:rPr lang="en-US" sz="900" smtClean="0">
                <a:solidFill>
                  <a:prstClr val="black"/>
                </a:solidFill>
              </a:rPr>
              <a:pPr algn="r"/>
              <a:t>‹#›</a:t>
            </a:fld>
            <a:endParaRPr lang="en-US" sz="900" dirty="0">
              <a:solidFill>
                <a:prstClr val="black"/>
              </a:solidFill>
            </a:endParaRPr>
          </a:p>
        </p:txBody>
      </p:sp>
      <p:sp>
        <p:nvSpPr>
          <p:cNvPr id="19" name="LAYOUT SOURCE"/>
          <p:cNvSpPr>
            <a:spLocks noGrp="1"/>
          </p:cNvSpPr>
          <p:nvPr>
            <p:ph type="body" idx="24" hasCustomPrompt="1"/>
            <p:custDataLst>
              <p:tags r:id="rId1"/>
            </p:custDataLst>
          </p:nvPr>
        </p:nvSpPr>
        <p:spPr>
          <a:xfrm>
            <a:off x="6873049" y="6254506"/>
            <a:ext cx="5910321" cy="192023"/>
          </a:xfrm>
          <a:noFill/>
        </p:spPr>
        <p:txBody>
          <a:bodyPr lIns="0" tIns="65086" rIns="0" bIns="0" anchor="b">
            <a:noAutofit/>
          </a:bodyPr>
          <a:lstStyle>
            <a:lvl1pPr marL="0" indent="0">
              <a:buNone/>
              <a:defRPr sz="1500" b="0" baseline="0">
                <a:solidFill>
                  <a:schemeClr val="tx1"/>
                </a:solidFill>
                <a:latin typeface="Frutiger 55 Roman"/>
              </a:defRPr>
            </a:lvl1pPr>
            <a:lvl2pPr marL="596616" indent="0">
              <a:buNone/>
              <a:defRPr sz="2600" b="1"/>
            </a:lvl2pPr>
            <a:lvl3pPr marL="1193232" indent="0">
              <a:buNone/>
              <a:defRPr sz="2300" b="1"/>
            </a:lvl3pPr>
            <a:lvl4pPr marL="1789845" indent="0">
              <a:buNone/>
              <a:defRPr sz="2200" b="1"/>
            </a:lvl4pPr>
            <a:lvl5pPr marL="2386456" indent="0">
              <a:buNone/>
              <a:defRPr sz="2200" b="1"/>
            </a:lvl5pPr>
            <a:lvl6pPr marL="2983065" indent="0">
              <a:buNone/>
              <a:defRPr sz="2200" b="1"/>
            </a:lvl6pPr>
            <a:lvl7pPr marL="3579680" indent="0">
              <a:buNone/>
              <a:defRPr sz="2200" b="1"/>
            </a:lvl7pPr>
            <a:lvl8pPr marL="4176280" indent="0">
              <a:buNone/>
              <a:defRPr sz="2200" b="1"/>
            </a:lvl8pPr>
            <a:lvl9pPr marL="4772909" indent="0">
              <a:buNone/>
              <a:defRPr sz="2200" b="1"/>
            </a:lvl9pPr>
          </a:lstStyle>
          <a:p>
            <a:pPr lvl="0"/>
            <a:r>
              <a:rPr lang="en-US" dirty="0" smtClean="0"/>
              <a:t>Source:</a:t>
            </a:r>
          </a:p>
        </p:txBody>
      </p:sp>
      <p:sp>
        <p:nvSpPr>
          <p:cNvPr id="17" name="LAYOUT BODY"/>
          <p:cNvSpPr>
            <a:spLocks noGrp="1"/>
          </p:cNvSpPr>
          <p:nvPr>
            <p:ph idx="22"/>
            <p:custDataLst>
              <p:tags r:id="rId2"/>
            </p:custDataLst>
          </p:nvPr>
        </p:nvSpPr>
        <p:spPr>
          <a:xfrm>
            <a:off x="6873049" y="4416554"/>
            <a:ext cx="5910321" cy="1837945"/>
          </a:xfrm>
          <a:noFill/>
        </p:spPr>
        <p:txBody>
          <a:bodyPr lIns="0" tIns="0" rIns="0" bIns="0">
            <a:noAutofit/>
          </a:bodyPr>
          <a:lstStyle>
            <a:lvl1pPr marL="284372" indent="-284372">
              <a:buClr>
                <a:schemeClr val="tx2"/>
              </a:buClr>
              <a:buSzPct val="100000"/>
              <a:buFont typeface="Symbol" pitchFamily="18" charset="2"/>
              <a:buChar char="·"/>
              <a:defRPr sz="2200">
                <a:latin typeface="Frutiger 55 Roman"/>
              </a:defRPr>
            </a:lvl1pPr>
            <a:lvl2pPr marL="540677" indent="-273185">
              <a:tabLst/>
              <a:defRPr sz="2100">
                <a:latin typeface="Frutiger 55 Roman"/>
              </a:defRPr>
            </a:lvl2pPr>
            <a:lvl3pPr marL="817604" indent="-269416">
              <a:buFont typeface="Arial" pitchFamily="34" charset="0"/>
              <a:buChar char="–"/>
              <a:defRPr sz="2100">
                <a:latin typeface="Frutiger 55 Roman"/>
              </a:defRPr>
            </a:lvl3pPr>
            <a:lvl4pPr marL="1085116" indent="-267524">
              <a:buSzPct val="84000"/>
              <a:defRPr sz="2100">
                <a:latin typeface="Frutiger 55 Roman"/>
              </a:defRPr>
            </a:lvl4pPr>
            <a:lvl5pPr marL="1367239" indent="-297558">
              <a:buSzPct val="84000"/>
              <a:buFont typeface="Arial" pitchFamily="34" charset="0"/>
              <a:buChar char="–"/>
              <a:defRPr sz="2100">
                <a:latin typeface="Frutiger 55 Roman"/>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8" name="LAYOUT HEADER"/>
          <p:cNvSpPr>
            <a:spLocks noGrp="1"/>
          </p:cNvSpPr>
          <p:nvPr>
            <p:ph type="body" idx="23" hasCustomPrompt="1"/>
            <p:custDataLst>
              <p:tags r:id="rId3"/>
            </p:custDataLst>
          </p:nvPr>
        </p:nvSpPr>
        <p:spPr>
          <a:xfrm>
            <a:off x="6873049" y="4059936"/>
            <a:ext cx="5910321" cy="356616"/>
          </a:xfrm>
          <a:noFill/>
        </p:spPr>
        <p:txBody>
          <a:bodyPr lIns="0" tIns="0" rIns="0" bIns="43389" anchor="t" anchorCtr="0">
            <a:noAutofit/>
          </a:bodyPr>
          <a:lstStyle>
            <a:lvl1pPr marL="0" indent="0">
              <a:buNone/>
              <a:defRPr sz="2200" b="1" baseline="0">
                <a:solidFill>
                  <a:schemeClr val="tx1"/>
                </a:solidFill>
                <a:latin typeface="Frutiger 55 Roman"/>
              </a:defRPr>
            </a:lvl1pPr>
            <a:lvl2pPr marL="596616" indent="0">
              <a:buNone/>
              <a:defRPr sz="2600" b="1"/>
            </a:lvl2pPr>
            <a:lvl3pPr marL="1193232" indent="0">
              <a:buNone/>
              <a:defRPr sz="2300" b="1"/>
            </a:lvl3pPr>
            <a:lvl4pPr marL="1789845" indent="0">
              <a:buNone/>
              <a:defRPr sz="2200" b="1"/>
            </a:lvl4pPr>
            <a:lvl5pPr marL="2386456" indent="0">
              <a:buNone/>
              <a:defRPr sz="2200" b="1"/>
            </a:lvl5pPr>
            <a:lvl6pPr marL="2983065" indent="0">
              <a:buNone/>
              <a:defRPr sz="2200" b="1"/>
            </a:lvl6pPr>
            <a:lvl7pPr marL="3579680" indent="0">
              <a:buNone/>
              <a:defRPr sz="2200" b="1"/>
            </a:lvl7pPr>
            <a:lvl8pPr marL="4176280" indent="0">
              <a:buNone/>
              <a:defRPr sz="2200" b="1"/>
            </a:lvl8pPr>
            <a:lvl9pPr marL="4772909" indent="0">
              <a:buNone/>
              <a:defRPr sz="2200" b="1"/>
            </a:lvl9pPr>
          </a:lstStyle>
          <a:p>
            <a:pPr lvl="0"/>
            <a:r>
              <a:rPr lang="en-US" dirty="0" smtClean="0"/>
              <a:t>&lt;&lt;Layout heading&gt;&gt;</a:t>
            </a:r>
          </a:p>
        </p:txBody>
      </p:sp>
      <p:sp>
        <p:nvSpPr>
          <p:cNvPr id="12" name="LAYOUT SOURCE"/>
          <p:cNvSpPr>
            <a:spLocks noGrp="1"/>
          </p:cNvSpPr>
          <p:nvPr>
            <p:ph type="body" idx="18" hasCustomPrompt="1"/>
            <p:custDataLst>
              <p:tags r:id="rId4"/>
            </p:custDataLst>
          </p:nvPr>
        </p:nvSpPr>
        <p:spPr>
          <a:xfrm>
            <a:off x="6873049" y="3694190"/>
            <a:ext cx="5910321" cy="192023"/>
          </a:xfrm>
          <a:noFill/>
        </p:spPr>
        <p:txBody>
          <a:bodyPr lIns="0" tIns="65086" rIns="0" bIns="0" anchor="b">
            <a:noAutofit/>
          </a:bodyPr>
          <a:lstStyle>
            <a:lvl1pPr marL="0" indent="0">
              <a:buNone/>
              <a:defRPr sz="1500" b="0" baseline="0">
                <a:solidFill>
                  <a:schemeClr val="tx1"/>
                </a:solidFill>
                <a:latin typeface="Frutiger 55 Roman"/>
              </a:defRPr>
            </a:lvl1pPr>
            <a:lvl2pPr marL="596616" indent="0">
              <a:buNone/>
              <a:defRPr sz="2600" b="1"/>
            </a:lvl2pPr>
            <a:lvl3pPr marL="1193232" indent="0">
              <a:buNone/>
              <a:defRPr sz="2300" b="1"/>
            </a:lvl3pPr>
            <a:lvl4pPr marL="1789845" indent="0">
              <a:buNone/>
              <a:defRPr sz="2200" b="1"/>
            </a:lvl4pPr>
            <a:lvl5pPr marL="2386456" indent="0">
              <a:buNone/>
              <a:defRPr sz="2200" b="1"/>
            </a:lvl5pPr>
            <a:lvl6pPr marL="2983065" indent="0">
              <a:buNone/>
              <a:defRPr sz="2200" b="1"/>
            </a:lvl6pPr>
            <a:lvl7pPr marL="3579680" indent="0">
              <a:buNone/>
              <a:defRPr sz="2200" b="1"/>
            </a:lvl7pPr>
            <a:lvl8pPr marL="4176280" indent="0">
              <a:buNone/>
              <a:defRPr sz="2200" b="1"/>
            </a:lvl8pPr>
            <a:lvl9pPr marL="4772909" indent="0">
              <a:buNone/>
              <a:defRPr sz="2200" b="1"/>
            </a:lvl9pPr>
          </a:lstStyle>
          <a:p>
            <a:pPr lvl="0"/>
            <a:r>
              <a:rPr lang="en-US" dirty="0" smtClean="0"/>
              <a:t>Source:</a:t>
            </a:r>
          </a:p>
        </p:txBody>
      </p:sp>
      <p:sp>
        <p:nvSpPr>
          <p:cNvPr id="8" name="LAYOUT BODY"/>
          <p:cNvSpPr>
            <a:spLocks noGrp="1"/>
          </p:cNvSpPr>
          <p:nvPr>
            <p:ph idx="16"/>
            <p:custDataLst>
              <p:tags r:id="rId5"/>
            </p:custDataLst>
          </p:nvPr>
        </p:nvSpPr>
        <p:spPr>
          <a:xfrm>
            <a:off x="6873049" y="1856238"/>
            <a:ext cx="5910321" cy="1837945"/>
          </a:xfrm>
          <a:noFill/>
        </p:spPr>
        <p:txBody>
          <a:bodyPr lIns="0" tIns="0" rIns="0" bIns="0">
            <a:noAutofit/>
          </a:bodyPr>
          <a:lstStyle>
            <a:lvl1pPr marL="284372" indent="-284372">
              <a:buClr>
                <a:schemeClr val="tx2"/>
              </a:buClr>
              <a:buSzPct val="100000"/>
              <a:buFont typeface="Symbol" pitchFamily="18" charset="2"/>
              <a:buChar char="·"/>
              <a:defRPr sz="2200">
                <a:latin typeface="Frutiger 55 Roman"/>
              </a:defRPr>
            </a:lvl1pPr>
            <a:lvl2pPr marL="540677" indent="-273185">
              <a:tabLst/>
              <a:defRPr sz="2100">
                <a:latin typeface="Frutiger 55 Roman"/>
              </a:defRPr>
            </a:lvl2pPr>
            <a:lvl3pPr marL="817604" indent="-269416">
              <a:buFont typeface="Arial" pitchFamily="34" charset="0"/>
              <a:buChar char="–"/>
              <a:defRPr sz="2100">
                <a:latin typeface="Frutiger 55 Roman"/>
              </a:defRPr>
            </a:lvl3pPr>
            <a:lvl4pPr marL="1085116" indent="-267524">
              <a:buSzPct val="84000"/>
              <a:defRPr sz="2100">
                <a:latin typeface="Frutiger 55 Roman"/>
              </a:defRPr>
            </a:lvl4pPr>
            <a:lvl5pPr marL="1367239" indent="-297558">
              <a:buSzPct val="84000"/>
              <a:buFont typeface="Arial" pitchFamily="34" charset="0"/>
              <a:buChar char="–"/>
              <a:defRPr sz="2100">
                <a:latin typeface="Frutiger 55 Roman"/>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27" name="LAYOUT HEADER"/>
          <p:cNvSpPr>
            <a:spLocks noGrp="1"/>
          </p:cNvSpPr>
          <p:nvPr>
            <p:ph type="body" idx="25" hasCustomPrompt="1"/>
            <p:custDataLst>
              <p:tags r:id="rId6"/>
            </p:custDataLst>
          </p:nvPr>
        </p:nvSpPr>
        <p:spPr>
          <a:xfrm>
            <a:off x="6873049" y="1498607"/>
            <a:ext cx="5910321" cy="355601"/>
          </a:xfrm>
          <a:noFill/>
        </p:spPr>
        <p:txBody>
          <a:bodyPr lIns="0" tIns="0" rIns="0" bIns="43389" anchor="t" anchorCtr="0">
            <a:noAutofit/>
          </a:bodyPr>
          <a:lstStyle>
            <a:lvl1pPr marL="0" indent="0">
              <a:buNone/>
              <a:defRPr sz="2200" b="1" baseline="0">
                <a:solidFill>
                  <a:schemeClr val="tx1"/>
                </a:solidFill>
                <a:latin typeface="Frutiger 55 Roman"/>
              </a:defRPr>
            </a:lvl1pPr>
            <a:lvl2pPr marL="596616" indent="0">
              <a:buNone/>
              <a:defRPr sz="2600" b="1"/>
            </a:lvl2pPr>
            <a:lvl3pPr marL="1193232" indent="0">
              <a:buNone/>
              <a:defRPr sz="2300" b="1"/>
            </a:lvl3pPr>
            <a:lvl4pPr marL="1789845" indent="0">
              <a:buNone/>
              <a:defRPr sz="2200" b="1"/>
            </a:lvl4pPr>
            <a:lvl5pPr marL="2386456" indent="0">
              <a:buNone/>
              <a:defRPr sz="2200" b="1"/>
            </a:lvl5pPr>
            <a:lvl6pPr marL="2983065" indent="0">
              <a:buNone/>
              <a:defRPr sz="2200" b="1"/>
            </a:lvl6pPr>
            <a:lvl7pPr marL="3579680" indent="0">
              <a:buNone/>
              <a:defRPr sz="2200" b="1"/>
            </a:lvl7pPr>
            <a:lvl8pPr marL="4176280" indent="0">
              <a:buNone/>
              <a:defRPr sz="2200" b="1"/>
            </a:lvl8pPr>
            <a:lvl9pPr marL="4772909" indent="0">
              <a:buNone/>
              <a:defRPr sz="2200" b="1"/>
            </a:lvl9pPr>
          </a:lstStyle>
          <a:p>
            <a:pPr lvl="0"/>
            <a:r>
              <a:rPr lang="en-US" dirty="0" smtClean="0"/>
              <a:t>&lt;&lt;Layout heading&gt;&gt;</a:t>
            </a:r>
          </a:p>
        </p:txBody>
      </p:sp>
      <p:sp>
        <p:nvSpPr>
          <p:cNvPr id="16" name="LAYOUT SOURCE"/>
          <p:cNvSpPr>
            <a:spLocks noGrp="1"/>
          </p:cNvSpPr>
          <p:nvPr>
            <p:ph type="body" idx="21" hasCustomPrompt="1"/>
            <p:custDataLst>
              <p:tags r:id="rId7"/>
            </p:custDataLst>
          </p:nvPr>
        </p:nvSpPr>
        <p:spPr>
          <a:xfrm>
            <a:off x="560572" y="6254506"/>
            <a:ext cx="5910321" cy="192023"/>
          </a:xfrm>
          <a:noFill/>
        </p:spPr>
        <p:txBody>
          <a:bodyPr lIns="0" tIns="65086" rIns="0" bIns="0" anchor="b">
            <a:noAutofit/>
          </a:bodyPr>
          <a:lstStyle>
            <a:lvl1pPr marL="0" indent="0">
              <a:buNone/>
              <a:defRPr sz="1500" b="0" baseline="0">
                <a:solidFill>
                  <a:schemeClr val="tx1"/>
                </a:solidFill>
                <a:latin typeface="Frutiger 55 Roman"/>
              </a:defRPr>
            </a:lvl1pPr>
            <a:lvl2pPr marL="596616" indent="0">
              <a:buNone/>
              <a:defRPr sz="2600" b="1"/>
            </a:lvl2pPr>
            <a:lvl3pPr marL="1193232" indent="0">
              <a:buNone/>
              <a:defRPr sz="2300" b="1"/>
            </a:lvl3pPr>
            <a:lvl4pPr marL="1789845" indent="0">
              <a:buNone/>
              <a:defRPr sz="2200" b="1"/>
            </a:lvl4pPr>
            <a:lvl5pPr marL="2386456" indent="0">
              <a:buNone/>
              <a:defRPr sz="2200" b="1"/>
            </a:lvl5pPr>
            <a:lvl6pPr marL="2983065" indent="0">
              <a:buNone/>
              <a:defRPr sz="2200" b="1"/>
            </a:lvl6pPr>
            <a:lvl7pPr marL="3579680" indent="0">
              <a:buNone/>
              <a:defRPr sz="2200" b="1"/>
            </a:lvl7pPr>
            <a:lvl8pPr marL="4176280" indent="0">
              <a:buNone/>
              <a:defRPr sz="2200" b="1"/>
            </a:lvl8pPr>
            <a:lvl9pPr marL="4772909" indent="0">
              <a:buNone/>
              <a:defRPr sz="2200" b="1"/>
            </a:lvl9pPr>
          </a:lstStyle>
          <a:p>
            <a:pPr lvl="0"/>
            <a:r>
              <a:rPr lang="en-US" dirty="0" smtClean="0"/>
              <a:t>Source:</a:t>
            </a:r>
          </a:p>
        </p:txBody>
      </p:sp>
      <p:sp>
        <p:nvSpPr>
          <p:cNvPr id="13" name="LAYOUT BODY"/>
          <p:cNvSpPr>
            <a:spLocks noGrp="1"/>
          </p:cNvSpPr>
          <p:nvPr>
            <p:ph idx="19"/>
            <p:custDataLst>
              <p:tags r:id="rId8"/>
            </p:custDataLst>
          </p:nvPr>
        </p:nvSpPr>
        <p:spPr>
          <a:xfrm>
            <a:off x="560572" y="4416554"/>
            <a:ext cx="5910321" cy="1837945"/>
          </a:xfrm>
          <a:noFill/>
        </p:spPr>
        <p:txBody>
          <a:bodyPr lIns="0" tIns="0" rIns="0" bIns="0">
            <a:noAutofit/>
          </a:bodyPr>
          <a:lstStyle>
            <a:lvl1pPr marL="284372" indent="-284372">
              <a:buClr>
                <a:schemeClr val="tx2"/>
              </a:buClr>
              <a:buSzPct val="100000"/>
              <a:buFont typeface="Symbol" pitchFamily="18" charset="2"/>
              <a:buChar char="·"/>
              <a:defRPr sz="2200">
                <a:latin typeface="Frutiger 55 Roman"/>
              </a:defRPr>
            </a:lvl1pPr>
            <a:lvl2pPr marL="540677" indent="-273185">
              <a:tabLst/>
              <a:defRPr sz="2100">
                <a:latin typeface="Frutiger 55 Roman"/>
              </a:defRPr>
            </a:lvl2pPr>
            <a:lvl3pPr marL="817604" indent="-269416">
              <a:buFont typeface="Arial" pitchFamily="34" charset="0"/>
              <a:buChar char="–"/>
              <a:defRPr sz="2100">
                <a:latin typeface="Frutiger 55 Roman"/>
              </a:defRPr>
            </a:lvl3pPr>
            <a:lvl4pPr marL="1085116" indent="-267524">
              <a:buSzPct val="84000"/>
              <a:defRPr sz="2100">
                <a:latin typeface="Frutiger 55 Roman"/>
              </a:defRPr>
            </a:lvl4pPr>
            <a:lvl5pPr marL="1367239" indent="-297558">
              <a:buSzPct val="84000"/>
              <a:buFont typeface="Arial" pitchFamily="34" charset="0"/>
              <a:buChar char="–"/>
              <a:defRPr sz="2100">
                <a:latin typeface="Frutiger 55 Roman"/>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29" name="LAYOUT HEADER"/>
          <p:cNvSpPr>
            <a:spLocks noGrp="1"/>
          </p:cNvSpPr>
          <p:nvPr>
            <p:ph type="body" idx="26" hasCustomPrompt="1"/>
            <p:custDataLst>
              <p:tags r:id="rId9"/>
            </p:custDataLst>
          </p:nvPr>
        </p:nvSpPr>
        <p:spPr>
          <a:xfrm>
            <a:off x="560572" y="4059947"/>
            <a:ext cx="5910321" cy="355601"/>
          </a:xfrm>
          <a:noFill/>
        </p:spPr>
        <p:txBody>
          <a:bodyPr lIns="0" tIns="0" rIns="0" bIns="43389" anchor="t" anchorCtr="0">
            <a:noAutofit/>
          </a:bodyPr>
          <a:lstStyle>
            <a:lvl1pPr marL="0" indent="0">
              <a:buNone/>
              <a:defRPr sz="2200" b="1" baseline="0">
                <a:solidFill>
                  <a:schemeClr val="tx1"/>
                </a:solidFill>
                <a:latin typeface="Frutiger 55 Roman"/>
              </a:defRPr>
            </a:lvl1pPr>
            <a:lvl2pPr marL="596616" indent="0">
              <a:buNone/>
              <a:defRPr sz="2600" b="1"/>
            </a:lvl2pPr>
            <a:lvl3pPr marL="1193232" indent="0">
              <a:buNone/>
              <a:defRPr sz="2300" b="1"/>
            </a:lvl3pPr>
            <a:lvl4pPr marL="1789845" indent="0">
              <a:buNone/>
              <a:defRPr sz="2200" b="1"/>
            </a:lvl4pPr>
            <a:lvl5pPr marL="2386456" indent="0">
              <a:buNone/>
              <a:defRPr sz="2200" b="1"/>
            </a:lvl5pPr>
            <a:lvl6pPr marL="2983065" indent="0">
              <a:buNone/>
              <a:defRPr sz="2200" b="1"/>
            </a:lvl6pPr>
            <a:lvl7pPr marL="3579680" indent="0">
              <a:buNone/>
              <a:defRPr sz="2200" b="1"/>
            </a:lvl7pPr>
            <a:lvl8pPr marL="4176280" indent="0">
              <a:buNone/>
              <a:defRPr sz="2200" b="1"/>
            </a:lvl8pPr>
            <a:lvl9pPr marL="4772909" indent="0">
              <a:buNone/>
              <a:defRPr sz="2200" b="1"/>
            </a:lvl9pPr>
          </a:lstStyle>
          <a:p>
            <a:pPr lvl="0"/>
            <a:r>
              <a:rPr lang="en-US" dirty="0" smtClean="0"/>
              <a:t>&lt;&lt;Layout heading&gt;&gt;</a:t>
            </a:r>
          </a:p>
        </p:txBody>
      </p:sp>
      <p:sp>
        <p:nvSpPr>
          <p:cNvPr id="14" name="LAYOUT SOURCE"/>
          <p:cNvSpPr>
            <a:spLocks noGrp="1"/>
          </p:cNvSpPr>
          <p:nvPr>
            <p:ph type="body" idx="15" hasCustomPrompt="1"/>
            <p:custDataLst>
              <p:tags r:id="rId10"/>
            </p:custDataLst>
          </p:nvPr>
        </p:nvSpPr>
        <p:spPr>
          <a:xfrm>
            <a:off x="560572" y="3694190"/>
            <a:ext cx="5910321" cy="192023"/>
          </a:xfrm>
          <a:noFill/>
        </p:spPr>
        <p:txBody>
          <a:bodyPr lIns="0" tIns="65086" rIns="0" bIns="0" anchor="b">
            <a:noAutofit/>
          </a:bodyPr>
          <a:lstStyle>
            <a:lvl1pPr marL="0" indent="0">
              <a:buNone/>
              <a:defRPr sz="1500" b="0" baseline="0">
                <a:solidFill>
                  <a:schemeClr val="tx1"/>
                </a:solidFill>
                <a:latin typeface="Frutiger 55 Roman"/>
              </a:defRPr>
            </a:lvl1pPr>
            <a:lvl2pPr marL="596616" indent="0">
              <a:buNone/>
              <a:defRPr sz="2600" b="1"/>
            </a:lvl2pPr>
            <a:lvl3pPr marL="1193232" indent="0">
              <a:buNone/>
              <a:defRPr sz="2300" b="1"/>
            </a:lvl3pPr>
            <a:lvl4pPr marL="1789845" indent="0">
              <a:buNone/>
              <a:defRPr sz="2200" b="1"/>
            </a:lvl4pPr>
            <a:lvl5pPr marL="2386456" indent="0">
              <a:buNone/>
              <a:defRPr sz="2200" b="1"/>
            </a:lvl5pPr>
            <a:lvl6pPr marL="2983065" indent="0">
              <a:buNone/>
              <a:defRPr sz="2200" b="1"/>
            </a:lvl6pPr>
            <a:lvl7pPr marL="3579680" indent="0">
              <a:buNone/>
              <a:defRPr sz="2200" b="1"/>
            </a:lvl7pPr>
            <a:lvl8pPr marL="4176280" indent="0">
              <a:buNone/>
              <a:defRPr sz="2200" b="1"/>
            </a:lvl8pPr>
            <a:lvl9pPr marL="4772909" indent="0">
              <a:buNone/>
              <a:defRPr sz="2200" b="1"/>
            </a:lvl9pPr>
          </a:lstStyle>
          <a:p>
            <a:pPr lvl="0"/>
            <a:r>
              <a:rPr lang="en-US" dirty="0" smtClean="0"/>
              <a:t>Source:</a:t>
            </a:r>
          </a:p>
        </p:txBody>
      </p:sp>
      <p:sp>
        <p:nvSpPr>
          <p:cNvPr id="3" name="LAYOUT BODY"/>
          <p:cNvSpPr>
            <a:spLocks noGrp="1"/>
          </p:cNvSpPr>
          <p:nvPr>
            <p:ph idx="1"/>
            <p:custDataLst>
              <p:tags r:id="rId11"/>
            </p:custDataLst>
          </p:nvPr>
        </p:nvSpPr>
        <p:spPr>
          <a:xfrm>
            <a:off x="560572" y="1856238"/>
            <a:ext cx="5910321" cy="1837945"/>
          </a:xfrm>
          <a:noFill/>
        </p:spPr>
        <p:txBody>
          <a:bodyPr lIns="0" tIns="0" rIns="0" bIns="0">
            <a:noAutofit/>
          </a:bodyPr>
          <a:lstStyle>
            <a:lvl1pPr marL="284372" indent="-284372">
              <a:buClr>
                <a:schemeClr val="tx2"/>
              </a:buClr>
              <a:buSzPct val="100000"/>
              <a:buFont typeface="Symbol" pitchFamily="18" charset="2"/>
              <a:buChar char="·"/>
              <a:defRPr sz="2200">
                <a:latin typeface="Frutiger 55 Roman"/>
              </a:defRPr>
            </a:lvl1pPr>
            <a:lvl2pPr marL="540677" indent="-273185">
              <a:tabLst/>
              <a:defRPr sz="2100">
                <a:latin typeface="Frutiger 55 Roman"/>
              </a:defRPr>
            </a:lvl2pPr>
            <a:lvl3pPr marL="817604" indent="-269416">
              <a:buFont typeface="Arial" pitchFamily="34" charset="0"/>
              <a:buChar char="–"/>
              <a:defRPr sz="2100">
                <a:latin typeface="Frutiger 55 Roman"/>
              </a:defRPr>
            </a:lvl3pPr>
            <a:lvl4pPr marL="1085116" indent="-267524">
              <a:buSzPct val="84000"/>
              <a:defRPr sz="2100">
                <a:latin typeface="Frutiger 55 Roman"/>
              </a:defRPr>
            </a:lvl4pPr>
            <a:lvl5pPr marL="1367239" indent="-297558">
              <a:buSzPct val="84000"/>
              <a:buFont typeface="Arial" pitchFamily="34" charset="0"/>
              <a:buChar char="–"/>
              <a:defRPr sz="2100">
                <a:latin typeface="Frutiger 55 Roman"/>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28" name="LAYOUT HEADER"/>
          <p:cNvSpPr>
            <a:spLocks noGrp="1"/>
          </p:cNvSpPr>
          <p:nvPr>
            <p:ph type="body" idx="14" hasCustomPrompt="1"/>
            <p:custDataLst>
              <p:tags r:id="rId12"/>
            </p:custDataLst>
          </p:nvPr>
        </p:nvSpPr>
        <p:spPr>
          <a:xfrm>
            <a:off x="560572" y="1498607"/>
            <a:ext cx="5910321" cy="355601"/>
          </a:xfrm>
          <a:noFill/>
        </p:spPr>
        <p:txBody>
          <a:bodyPr lIns="0" tIns="0" rIns="0" bIns="43389" anchor="t" anchorCtr="0">
            <a:noAutofit/>
          </a:bodyPr>
          <a:lstStyle>
            <a:lvl1pPr marL="0" indent="0">
              <a:buNone/>
              <a:defRPr sz="2200" b="1" baseline="0">
                <a:solidFill>
                  <a:schemeClr val="tx1"/>
                </a:solidFill>
                <a:latin typeface="Frutiger 55 Roman"/>
              </a:defRPr>
            </a:lvl1pPr>
            <a:lvl2pPr marL="596616" indent="0">
              <a:buNone/>
              <a:defRPr sz="2600" b="1"/>
            </a:lvl2pPr>
            <a:lvl3pPr marL="1193232" indent="0">
              <a:buNone/>
              <a:defRPr sz="2300" b="1"/>
            </a:lvl3pPr>
            <a:lvl4pPr marL="1789845" indent="0">
              <a:buNone/>
              <a:defRPr sz="2200" b="1"/>
            </a:lvl4pPr>
            <a:lvl5pPr marL="2386456" indent="0">
              <a:buNone/>
              <a:defRPr sz="2200" b="1"/>
            </a:lvl5pPr>
            <a:lvl6pPr marL="2983065" indent="0">
              <a:buNone/>
              <a:defRPr sz="2200" b="1"/>
            </a:lvl6pPr>
            <a:lvl7pPr marL="3579680" indent="0">
              <a:buNone/>
              <a:defRPr sz="2200" b="1"/>
            </a:lvl7pPr>
            <a:lvl8pPr marL="4176280" indent="0">
              <a:buNone/>
              <a:defRPr sz="2200" b="1"/>
            </a:lvl8pPr>
            <a:lvl9pPr marL="4772909" indent="0">
              <a:buNone/>
              <a:defRPr sz="2200" b="1"/>
            </a:lvl9pPr>
          </a:lstStyle>
          <a:p>
            <a:pPr lvl="0"/>
            <a:r>
              <a:rPr lang="en-US" dirty="0" smtClean="0"/>
              <a:t>&lt;&lt;Layout heading&gt;&gt;</a:t>
            </a:r>
          </a:p>
        </p:txBody>
      </p:sp>
      <p:cxnSp>
        <p:nvCxnSpPr>
          <p:cNvPr id="66" name="THIN BLUE LINE"/>
          <p:cNvCxnSpPr/>
          <p:nvPr/>
        </p:nvCxnSpPr>
        <p:spPr>
          <a:xfrm>
            <a:off x="560571"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13"/>
            </p:custDataLst>
          </p:nvPr>
        </p:nvSpPr>
        <p:spPr>
          <a:xfrm>
            <a:off x="560571" y="6"/>
            <a:ext cx="12247159" cy="941832"/>
          </a:xfrm>
        </p:spPr>
        <p:txBody>
          <a:bodyPr vert="horz" lIns="0" tIns="0" rIns="0" bIns="0" rtlCol="0" anchor="b" anchorCtr="0">
            <a:normAutofit/>
          </a:bodyPr>
          <a:lstStyle>
            <a:lvl1pPr>
              <a:defRPr lang="en-US" sz="3800" b="0" baseline="0" dirty="0">
                <a:latin typeface="Frutiger 45 Light"/>
                <a:ea typeface="Arial Unicode MS" pitchFamily="34" charset="-128"/>
              </a:defRPr>
            </a:lvl1pPr>
          </a:lstStyle>
          <a:p>
            <a:pPr lvl="0">
              <a:lnSpc>
                <a:spcPct val="85000"/>
              </a:lnSpc>
            </a:pPr>
            <a:r>
              <a:rPr lang="en-US" dirty="0" smtClean="0"/>
              <a:t>&lt;&lt;Page heading&gt;&gt;</a:t>
            </a:r>
            <a:endParaRPr lang="en-US" dirty="0"/>
          </a:p>
        </p:txBody>
      </p:sp>
      <p:sp>
        <p:nvSpPr>
          <p:cNvPr id="20" name="DOCUMENT ID"/>
          <p:cNvSpPr txBox="1"/>
          <p:nvPr userDrawn="1">
            <p:custDataLst>
              <p:tags r:id="rId14"/>
            </p:custDataLst>
          </p:nvPr>
        </p:nvSpPr>
        <p:spPr>
          <a:xfrm>
            <a:off x="3062382" y="420646"/>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dirty="0" smtClean="0"/>
              <a:t>UBSPROD\t621266 [printed: March 23, 2020 4:18 PM] [saved: March 24, 2020 6:39 AM] P:\Min Lan\Webinar\24 March\Webinar 24 March 16x9v2.pptx </a:t>
            </a:r>
          </a:p>
        </p:txBody>
      </p:sp>
      <p:grpSp>
        <p:nvGrpSpPr>
          <p:cNvPr id="21" name="PXP_GRIDLINES" hidden="1"/>
          <p:cNvGrpSpPr/>
          <p:nvPr userDrawn="1"/>
        </p:nvGrpSpPr>
        <p:grpSpPr>
          <a:xfrm>
            <a:off x="-40827" y="0"/>
            <a:ext cx="13451072" cy="7543800"/>
            <a:chOff x="-30640" y="0"/>
            <a:chExt cx="10093083" cy="7543800"/>
          </a:xfrm>
        </p:grpSpPr>
        <p:cxnSp>
          <p:nvCxnSpPr>
            <p:cNvPr id="22" name="Straight Connector 21"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5"/>
            </p:custDataLst>
          </p:nvPr>
        </p:nvSpPr>
        <p:spPr>
          <a:xfrm>
            <a:off x="560566" y="254000"/>
            <a:ext cx="1438652" cy="330199"/>
          </a:xfrm>
          <a:prstGeom prst="rect">
            <a:avLst/>
          </a:prstGeom>
          <a:noFill/>
        </p:spPr>
        <p:txBody>
          <a:bodyPr vert="horz" wrap="none" lIns="0" tIns="0" rIns="0" bIns="0" rtlCol="0" anchor="b">
            <a:noAutofit/>
          </a:bodyPr>
          <a:lstStyle/>
          <a:p>
            <a:pPr>
              <a:spcBef>
                <a:spcPct val="0"/>
              </a:spcBef>
            </a:pPr>
            <a:r>
              <a:rPr lang="en-US" sz="2800" b="1" smtClean="0">
                <a:solidFill>
                  <a:srgbClr val="E60000"/>
                </a:solidFill>
              </a:rPr>
              <a:t>Draft</a:t>
            </a:r>
            <a:endParaRPr lang="en-US" sz="2800" b="1" dirty="0">
              <a:solidFill>
                <a:srgbClr val="E60000"/>
              </a:solidFill>
            </a:endParaRPr>
          </a:p>
        </p:txBody>
      </p:sp>
      <p:pic>
        <p:nvPicPr>
          <p:cNvPr id="6" name="Picture 5"/>
          <p:cNvPicPr>
            <a:picLocks noChangeAspect="1"/>
          </p:cNvPicPr>
          <p:nvPr userDrawn="1">
            <p:custDataLst>
              <p:tags r:id="rId16"/>
            </p:custDataLst>
          </p:nvPr>
        </p:nvPicPr>
        <p:blipFill>
          <a:blip r:embed="rId18" cstate="print">
            <a:extLst>
              <a:ext uri="{28A0092B-C50C-407E-A947-70E740481C1C}">
                <a14:useLocalDpi xmlns:a14="http://schemas.microsoft.com/office/drawing/2010/main" val="0"/>
              </a:ext>
            </a:extLst>
          </a:blip>
          <a:stretch>
            <a:fillRect/>
          </a:stretch>
        </p:blipFill>
        <p:spPr>
          <a:xfrm>
            <a:off x="571250" y="6989764"/>
            <a:ext cx="1160486" cy="318248"/>
          </a:xfrm>
          <a:prstGeom prst="rect">
            <a:avLst/>
          </a:prstGeom>
        </p:spPr>
      </p:pic>
    </p:spTree>
    <p:extLst>
      <p:ext uri="{BB962C8B-B14F-4D97-AF65-F5344CB8AC3E}">
        <p14:creationId xmlns:p14="http://schemas.microsoft.com/office/powerpoint/2010/main" val="3581389913"/>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Large 2x(1 and 2)">
    <p:spTree>
      <p:nvGrpSpPr>
        <p:cNvPr id="1" name=""/>
        <p:cNvGrpSpPr/>
        <p:nvPr/>
      </p:nvGrpSpPr>
      <p:grpSpPr>
        <a:xfrm>
          <a:off x="0" y="0"/>
          <a:ext cx="0" cy="0"/>
          <a:chOff x="0" y="0"/>
          <a:chExt cx="0" cy="0"/>
        </a:xfrm>
      </p:grpSpPr>
      <p:sp>
        <p:nvSpPr>
          <p:cNvPr id="4" name="Slide Number Textbox"/>
          <p:cNvSpPr txBox="1"/>
          <p:nvPr userDrawn="1"/>
        </p:nvSpPr>
        <p:spPr>
          <a:xfrm>
            <a:off x="12271538" y="6858028"/>
            <a:ext cx="548381" cy="384050"/>
          </a:xfrm>
          <a:prstGeom prst="rect">
            <a:avLst/>
          </a:prstGeom>
          <a:noFill/>
        </p:spPr>
        <p:txBody>
          <a:bodyPr vert="horz" wrap="square" lIns="0" tIns="0" rIns="0" bIns="0" rtlCol="0" anchor="b">
            <a:noAutofit/>
          </a:bodyPr>
          <a:lstStyle/>
          <a:p>
            <a:pPr algn="r"/>
            <a:fld id="{7CCF9807-4BDC-4D68-8676-381180632DE6}" type="slidenum">
              <a:rPr lang="en-US" sz="900" smtClean="0">
                <a:solidFill>
                  <a:prstClr val="black"/>
                </a:solidFill>
              </a:rPr>
              <a:pPr algn="r"/>
              <a:t>‹#›</a:t>
            </a:fld>
            <a:endParaRPr lang="en-US" sz="900" dirty="0">
              <a:solidFill>
                <a:prstClr val="black"/>
              </a:solidFill>
            </a:endParaRPr>
          </a:p>
        </p:txBody>
      </p:sp>
      <p:sp>
        <p:nvSpPr>
          <p:cNvPr id="19" name="LAYOUT SOURCE"/>
          <p:cNvSpPr>
            <a:spLocks noGrp="1"/>
          </p:cNvSpPr>
          <p:nvPr>
            <p:ph type="body" idx="24" hasCustomPrompt="1"/>
            <p:custDataLst>
              <p:tags r:id="rId1"/>
            </p:custDataLst>
          </p:nvPr>
        </p:nvSpPr>
        <p:spPr>
          <a:xfrm>
            <a:off x="6873049" y="6254506"/>
            <a:ext cx="5910321" cy="192023"/>
          </a:xfrm>
          <a:noFill/>
        </p:spPr>
        <p:txBody>
          <a:bodyPr lIns="0" tIns="65086" rIns="0" bIns="0" anchor="b">
            <a:noAutofit/>
          </a:bodyPr>
          <a:lstStyle>
            <a:lvl1pPr marL="0" indent="0">
              <a:buNone/>
              <a:defRPr sz="1500" b="0" baseline="0">
                <a:solidFill>
                  <a:schemeClr val="tx1"/>
                </a:solidFill>
                <a:latin typeface="Frutiger 55 Roman"/>
              </a:defRPr>
            </a:lvl1pPr>
            <a:lvl2pPr marL="596616" indent="0">
              <a:buNone/>
              <a:defRPr sz="2600" b="1"/>
            </a:lvl2pPr>
            <a:lvl3pPr marL="1193232" indent="0">
              <a:buNone/>
              <a:defRPr sz="2300" b="1"/>
            </a:lvl3pPr>
            <a:lvl4pPr marL="1789845" indent="0">
              <a:buNone/>
              <a:defRPr sz="2200" b="1"/>
            </a:lvl4pPr>
            <a:lvl5pPr marL="2386456" indent="0">
              <a:buNone/>
              <a:defRPr sz="2200" b="1"/>
            </a:lvl5pPr>
            <a:lvl6pPr marL="2983065" indent="0">
              <a:buNone/>
              <a:defRPr sz="2200" b="1"/>
            </a:lvl6pPr>
            <a:lvl7pPr marL="3579680" indent="0">
              <a:buNone/>
              <a:defRPr sz="2200" b="1"/>
            </a:lvl7pPr>
            <a:lvl8pPr marL="4176280" indent="0">
              <a:buNone/>
              <a:defRPr sz="2200" b="1"/>
            </a:lvl8pPr>
            <a:lvl9pPr marL="4772909" indent="0">
              <a:buNone/>
              <a:defRPr sz="2200" b="1"/>
            </a:lvl9pPr>
          </a:lstStyle>
          <a:p>
            <a:pPr lvl="0"/>
            <a:r>
              <a:rPr lang="en-US" dirty="0" smtClean="0"/>
              <a:t>Source:</a:t>
            </a:r>
          </a:p>
        </p:txBody>
      </p:sp>
      <p:sp>
        <p:nvSpPr>
          <p:cNvPr id="17" name="LAYOUT BODY"/>
          <p:cNvSpPr>
            <a:spLocks noGrp="1"/>
          </p:cNvSpPr>
          <p:nvPr>
            <p:ph idx="22"/>
            <p:custDataLst>
              <p:tags r:id="rId2"/>
            </p:custDataLst>
          </p:nvPr>
        </p:nvSpPr>
        <p:spPr>
          <a:xfrm>
            <a:off x="6873049" y="4416554"/>
            <a:ext cx="5910321" cy="1837945"/>
          </a:xfrm>
          <a:noFill/>
        </p:spPr>
        <p:txBody>
          <a:bodyPr lIns="0" tIns="0" rIns="0" bIns="0">
            <a:noAutofit/>
          </a:bodyPr>
          <a:lstStyle>
            <a:lvl1pPr marL="284372" indent="-284372">
              <a:buClr>
                <a:schemeClr val="tx2"/>
              </a:buClr>
              <a:buSzPct val="100000"/>
              <a:buFont typeface="Symbol" pitchFamily="18" charset="2"/>
              <a:buChar char="·"/>
              <a:defRPr sz="2200">
                <a:latin typeface="Frutiger 55 Roman"/>
              </a:defRPr>
            </a:lvl1pPr>
            <a:lvl2pPr marL="540677" indent="-273185">
              <a:tabLst/>
              <a:defRPr sz="2100">
                <a:latin typeface="Frutiger 55 Roman"/>
              </a:defRPr>
            </a:lvl2pPr>
            <a:lvl3pPr marL="817604" indent="-269416">
              <a:buFont typeface="Arial" pitchFamily="34" charset="0"/>
              <a:buChar char="–"/>
              <a:defRPr sz="2100">
                <a:latin typeface="Frutiger 55 Roman"/>
              </a:defRPr>
            </a:lvl3pPr>
            <a:lvl4pPr marL="1085116" indent="-267524">
              <a:buSzPct val="84000"/>
              <a:defRPr sz="2100">
                <a:latin typeface="Frutiger 55 Roman"/>
              </a:defRPr>
            </a:lvl4pPr>
            <a:lvl5pPr marL="1367239" indent="-297558">
              <a:buSzPct val="84000"/>
              <a:buFont typeface="Arial" pitchFamily="34" charset="0"/>
              <a:buChar char="–"/>
              <a:defRPr sz="2100">
                <a:latin typeface="Frutiger 55 Roman"/>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30" name="LAYOUT HEADER"/>
          <p:cNvSpPr>
            <a:spLocks noGrp="1"/>
          </p:cNvSpPr>
          <p:nvPr>
            <p:ph type="body" idx="26" hasCustomPrompt="1"/>
            <p:custDataLst>
              <p:tags r:id="rId3"/>
            </p:custDataLst>
          </p:nvPr>
        </p:nvSpPr>
        <p:spPr>
          <a:xfrm>
            <a:off x="6873049" y="4059947"/>
            <a:ext cx="5910321" cy="355601"/>
          </a:xfrm>
          <a:noFill/>
        </p:spPr>
        <p:txBody>
          <a:bodyPr lIns="0" tIns="0" rIns="0" bIns="43389" anchor="t" anchorCtr="0">
            <a:noAutofit/>
          </a:bodyPr>
          <a:lstStyle>
            <a:lvl1pPr marL="0" indent="0">
              <a:buNone/>
              <a:defRPr sz="2200" b="1" baseline="0">
                <a:solidFill>
                  <a:schemeClr val="tx1"/>
                </a:solidFill>
                <a:latin typeface="Frutiger 55 Roman"/>
              </a:defRPr>
            </a:lvl1pPr>
            <a:lvl2pPr marL="596616" indent="0">
              <a:buNone/>
              <a:defRPr sz="2600" b="1"/>
            </a:lvl2pPr>
            <a:lvl3pPr marL="1193232" indent="0">
              <a:buNone/>
              <a:defRPr sz="2300" b="1"/>
            </a:lvl3pPr>
            <a:lvl4pPr marL="1789845" indent="0">
              <a:buNone/>
              <a:defRPr sz="2200" b="1"/>
            </a:lvl4pPr>
            <a:lvl5pPr marL="2386456" indent="0">
              <a:buNone/>
              <a:defRPr sz="2200" b="1"/>
            </a:lvl5pPr>
            <a:lvl6pPr marL="2983065" indent="0">
              <a:buNone/>
              <a:defRPr sz="2200" b="1"/>
            </a:lvl6pPr>
            <a:lvl7pPr marL="3579680" indent="0">
              <a:buNone/>
              <a:defRPr sz="2200" b="1"/>
            </a:lvl7pPr>
            <a:lvl8pPr marL="4176280" indent="0">
              <a:buNone/>
              <a:defRPr sz="2200" b="1"/>
            </a:lvl8pPr>
            <a:lvl9pPr marL="4772909" indent="0">
              <a:buNone/>
              <a:defRPr sz="2200" b="1"/>
            </a:lvl9pPr>
          </a:lstStyle>
          <a:p>
            <a:pPr lvl="0"/>
            <a:r>
              <a:rPr lang="en-US" dirty="0" smtClean="0"/>
              <a:t>&lt;&lt;Layout heading&gt;&gt;</a:t>
            </a:r>
          </a:p>
        </p:txBody>
      </p:sp>
      <p:sp>
        <p:nvSpPr>
          <p:cNvPr id="12" name="LAYOUT SOURCE"/>
          <p:cNvSpPr>
            <a:spLocks noGrp="1"/>
          </p:cNvSpPr>
          <p:nvPr>
            <p:ph type="body" idx="18" hasCustomPrompt="1"/>
            <p:custDataLst>
              <p:tags r:id="rId4"/>
            </p:custDataLst>
          </p:nvPr>
        </p:nvSpPr>
        <p:spPr>
          <a:xfrm>
            <a:off x="6873049" y="3694190"/>
            <a:ext cx="5910321" cy="192023"/>
          </a:xfrm>
          <a:noFill/>
        </p:spPr>
        <p:txBody>
          <a:bodyPr lIns="0" tIns="65086" rIns="0" bIns="0" anchor="b">
            <a:noAutofit/>
          </a:bodyPr>
          <a:lstStyle>
            <a:lvl1pPr marL="0" indent="0">
              <a:buNone/>
              <a:defRPr sz="1500" b="0" baseline="0">
                <a:solidFill>
                  <a:schemeClr val="tx1"/>
                </a:solidFill>
                <a:latin typeface="Frutiger 55 Roman"/>
              </a:defRPr>
            </a:lvl1pPr>
            <a:lvl2pPr marL="596616" indent="0">
              <a:buNone/>
              <a:defRPr sz="2600" b="1"/>
            </a:lvl2pPr>
            <a:lvl3pPr marL="1193232" indent="0">
              <a:buNone/>
              <a:defRPr sz="2300" b="1"/>
            </a:lvl3pPr>
            <a:lvl4pPr marL="1789845" indent="0">
              <a:buNone/>
              <a:defRPr sz="2200" b="1"/>
            </a:lvl4pPr>
            <a:lvl5pPr marL="2386456" indent="0">
              <a:buNone/>
              <a:defRPr sz="2200" b="1"/>
            </a:lvl5pPr>
            <a:lvl6pPr marL="2983065" indent="0">
              <a:buNone/>
              <a:defRPr sz="2200" b="1"/>
            </a:lvl6pPr>
            <a:lvl7pPr marL="3579680" indent="0">
              <a:buNone/>
              <a:defRPr sz="2200" b="1"/>
            </a:lvl7pPr>
            <a:lvl8pPr marL="4176280" indent="0">
              <a:buNone/>
              <a:defRPr sz="2200" b="1"/>
            </a:lvl8pPr>
            <a:lvl9pPr marL="4772909" indent="0">
              <a:buNone/>
              <a:defRPr sz="2200" b="1"/>
            </a:lvl9pPr>
          </a:lstStyle>
          <a:p>
            <a:pPr lvl="0"/>
            <a:r>
              <a:rPr lang="en-US" dirty="0" smtClean="0"/>
              <a:t>Source:</a:t>
            </a:r>
          </a:p>
        </p:txBody>
      </p:sp>
      <p:sp>
        <p:nvSpPr>
          <p:cNvPr id="8" name="LAYOUT BODY"/>
          <p:cNvSpPr>
            <a:spLocks noGrp="1"/>
          </p:cNvSpPr>
          <p:nvPr>
            <p:ph idx="16"/>
            <p:custDataLst>
              <p:tags r:id="rId5"/>
            </p:custDataLst>
          </p:nvPr>
        </p:nvSpPr>
        <p:spPr>
          <a:xfrm>
            <a:off x="6873049" y="1856238"/>
            <a:ext cx="5910321" cy="1837945"/>
          </a:xfrm>
          <a:noFill/>
        </p:spPr>
        <p:txBody>
          <a:bodyPr lIns="0" tIns="0" rIns="0" bIns="0">
            <a:noAutofit/>
          </a:bodyPr>
          <a:lstStyle>
            <a:lvl1pPr marL="284372" indent="-284372">
              <a:buClr>
                <a:schemeClr val="tx2"/>
              </a:buClr>
              <a:buSzPct val="100000"/>
              <a:buFont typeface="Symbol" pitchFamily="18" charset="2"/>
              <a:buChar char="·"/>
              <a:defRPr sz="2200">
                <a:latin typeface="Frutiger 55 Roman"/>
              </a:defRPr>
            </a:lvl1pPr>
            <a:lvl2pPr marL="540677" indent="-273185">
              <a:tabLst/>
              <a:defRPr sz="2100">
                <a:latin typeface="Frutiger 55 Roman"/>
              </a:defRPr>
            </a:lvl2pPr>
            <a:lvl3pPr marL="817604" indent="-269416">
              <a:buFont typeface="Arial" pitchFamily="34" charset="0"/>
              <a:buChar char="–"/>
              <a:defRPr sz="2100">
                <a:latin typeface="Frutiger 55 Roman"/>
              </a:defRPr>
            </a:lvl3pPr>
            <a:lvl4pPr marL="1085116" indent="-267524">
              <a:buSzPct val="84000"/>
              <a:defRPr sz="2100">
                <a:latin typeface="Frutiger 55 Roman"/>
              </a:defRPr>
            </a:lvl4pPr>
            <a:lvl5pPr marL="1367239" indent="-297558">
              <a:buSzPct val="84000"/>
              <a:buFont typeface="Arial" pitchFamily="34" charset="0"/>
              <a:buChar char="–"/>
              <a:defRPr sz="2100">
                <a:latin typeface="Frutiger 55 Roman"/>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28" name="LAYOUT HEADER"/>
          <p:cNvSpPr>
            <a:spLocks noGrp="1"/>
          </p:cNvSpPr>
          <p:nvPr>
            <p:ph type="body" idx="25" hasCustomPrompt="1"/>
            <p:custDataLst>
              <p:tags r:id="rId6"/>
            </p:custDataLst>
          </p:nvPr>
        </p:nvSpPr>
        <p:spPr>
          <a:xfrm>
            <a:off x="6873049" y="1498607"/>
            <a:ext cx="5910321" cy="355601"/>
          </a:xfrm>
          <a:noFill/>
        </p:spPr>
        <p:txBody>
          <a:bodyPr lIns="0" tIns="0" rIns="0" bIns="43389" anchor="t" anchorCtr="0">
            <a:noAutofit/>
          </a:bodyPr>
          <a:lstStyle>
            <a:lvl1pPr marL="0" indent="0">
              <a:buNone/>
              <a:defRPr sz="2200" b="1" baseline="0">
                <a:solidFill>
                  <a:schemeClr val="tx1"/>
                </a:solidFill>
                <a:latin typeface="Frutiger 55 Roman"/>
              </a:defRPr>
            </a:lvl1pPr>
            <a:lvl2pPr marL="596616" indent="0">
              <a:buNone/>
              <a:defRPr sz="2600" b="1"/>
            </a:lvl2pPr>
            <a:lvl3pPr marL="1193232" indent="0">
              <a:buNone/>
              <a:defRPr sz="2300" b="1"/>
            </a:lvl3pPr>
            <a:lvl4pPr marL="1789845" indent="0">
              <a:buNone/>
              <a:defRPr sz="2200" b="1"/>
            </a:lvl4pPr>
            <a:lvl5pPr marL="2386456" indent="0">
              <a:buNone/>
              <a:defRPr sz="2200" b="1"/>
            </a:lvl5pPr>
            <a:lvl6pPr marL="2983065" indent="0">
              <a:buNone/>
              <a:defRPr sz="2200" b="1"/>
            </a:lvl6pPr>
            <a:lvl7pPr marL="3579680" indent="0">
              <a:buNone/>
              <a:defRPr sz="2200" b="1"/>
            </a:lvl7pPr>
            <a:lvl8pPr marL="4176280" indent="0">
              <a:buNone/>
              <a:defRPr sz="2200" b="1"/>
            </a:lvl8pPr>
            <a:lvl9pPr marL="4772909" indent="0">
              <a:buNone/>
              <a:defRPr sz="2200" b="1"/>
            </a:lvl9pPr>
          </a:lstStyle>
          <a:p>
            <a:pPr lvl="0"/>
            <a:r>
              <a:rPr lang="en-US" dirty="0" smtClean="0"/>
              <a:t>&lt;&lt;Layout heading&gt;&gt;</a:t>
            </a:r>
          </a:p>
        </p:txBody>
      </p:sp>
      <p:sp>
        <p:nvSpPr>
          <p:cNvPr id="16" name="LAYOUT SOURCE"/>
          <p:cNvSpPr>
            <a:spLocks noGrp="1"/>
          </p:cNvSpPr>
          <p:nvPr>
            <p:ph type="body" idx="21" hasCustomPrompt="1"/>
            <p:custDataLst>
              <p:tags r:id="rId7"/>
            </p:custDataLst>
          </p:nvPr>
        </p:nvSpPr>
        <p:spPr>
          <a:xfrm>
            <a:off x="560572" y="6254506"/>
            <a:ext cx="5910321" cy="192023"/>
          </a:xfrm>
          <a:noFill/>
        </p:spPr>
        <p:txBody>
          <a:bodyPr lIns="0" tIns="65086" rIns="0" bIns="0" anchor="b">
            <a:noAutofit/>
          </a:bodyPr>
          <a:lstStyle>
            <a:lvl1pPr marL="0" indent="0">
              <a:buNone/>
              <a:defRPr sz="1500" b="0" baseline="0">
                <a:solidFill>
                  <a:schemeClr val="tx1"/>
                </a:solidFill>
                <a:latin typeface="Frutiger 55 Roman"/>
              </a:defRPr>
            </a:lvl1pPr>
            <a:lvl2pPr marL="596616" indent="0">
              <a:buNone/>
              <a:defRPr sz="2600" b="1"/>
            </a:lvl2pPr>
            <a:lvl3pPr marL="1193232" indent="0">
              <a:buNone/>
              <a:defRPr sz="2300" b="1"/>
            </a:lvl3pPr>
            <a:lvl4pPr marL="1789845" indent="0">
              <a:buNone/>
              <a:defRPr sz="2200" b="1"/>
            </a:lvl4pPr>
            <a:lvl5pPr marL="2386456" indent="0">
              <a:buNone/>
              <a:defRPr sz="2200" b="1"/>
            </a:lvl5pPr>
            <a:lvl6pPr marL="2983065" indent="0">
              <a:buNone/>
              <a:defRPr sz="2200" b="1"/>
            </a:lvl6pPr>
            <a:lvl7pPr marL="3579680" indent="0">
              <a:buNone/>
              <a:defRPr sz="2200" b="1"/>
            </a:lvl7pPr>
            <a:lvl8pPr marL="4176280" indent="0">
              <a:buNone/>
              <a:defRPr sz="2200" b="1"/>
            </a:lvl8pPr>
            <a:lvl9pPr marL="4772909" indent="0">
              <a:buNone/>
              <a:defRPr sz="2200" b="1"/>
            </a:lvl9pPr>
          </a:lstStyle>
          <a:p>
            <a:pPr lvl="0"/>
            <a:r>
              <a:rPr lang="en-US" dirty="0" smtClean="0"/>
              <a:t>Source:</a:t>
            </a:r>
          </a:p>
        </p:txBody>
      </p:sp>
      <p:sp>
        <p:nvSpPr>
          <p:cNvPr id="3" name="LAYOUT BODY"/>
          <p:cNvSpPr>
            <a:spLocks noGrp="1"/>
          </p:cNvSpPr>
          <p:nvPr>
            <p:ph idx="1"/>
            <p:custDataLst>
              <p:tags r:id="rId8"/>
            </p:custDataLst>
          </p:nvPr>
        </p:nvSpPr>
        <p:spPr>
          <a:xfrm>
            <a:off x="560572" y="1856241"/>
            <a:ext cx="5910321" cy="4407410"/>
          </a:xfrm>
          <a:noFill/>
        </p:spPr>
        <p:txBody>
          <a:bodyPr lIns="0" tIns="0" rIns="0" bIns="0">
            <a:noAutofit/>
          </a:bodyPr>
          <a:lstStyle>
            <a:lvl1pPr marL="284372" indent="-284372">
              <a:buClr>
                <a:schemeClr val="tx2"/>
              </a:buClr>
              <a:buSzPct val="100000"/>
              <a:buFont typeface="Symbol" pitchFamily="18" charset="2"/>
              <a:buChar char="·"/>
              <a:defRPr sz="2200">
                <a:latin typeface="Frutiger 55 Roman"/>
              </a:defRPr>
            </a:lvl1pPr>
            <a:lvl2pPr marL="540677" indent="-273185">
              <a:tabLst/>
              <a:defRPr sz="2100">
                <a:latin typeface="Frutiger 55 Roman"/>
              </a:defRPr>
            </a:lvl2pPr>
            <a:lvl3pPr marL="817604" indent="-269416">
              <a:buFont typeface="Arial" pitchFamily="34" charset="0"/>
              <a:buChar char="–"/>
              <a:defRPr sz="2100">
                <a:latin typeface="Frutiger 55 Roman"/>
              </a:defRPr>
            </a:lvl3pPr>
            <a:lvl4pPr marL="1085116" indent="-267524">
              <a:buSzPct val="84000"/>
              <a:defRPr sz="2100">
                <a:latin typeface="Frutiger 55 Roman"/>
              </a:defRPr>
            </a:lvl4pPr>
            <a:lvl5pPr marL="1367239" indent="-297558">
              <a:buSzPct val="84000"/>
              <a:buFont typeface="Arial" pitchFamily="34" charset="0"/>
              <a:buChar char="–"/>
              <a:defRPr sz="2100">
                <a:latin typeface="Frutiger 55 Roman"/>
              </a:defRPr>
            </a:lvl5pPr>
            <a:lvl6pPr>
              <a:defRPr/>
            </a:lvl6pPr>
            <a:lvl7pPr>
              <a:defRPr/>
            </a:lvl7pPr>
            <a:lvl8pPr>
              <a:defRPr/>
            </a:lvl8pPr>
            <a:lvl9pP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lang="en-US" dirty="0"/>
          </a:p>
        </p:txBody>
      </p:sp>
      <p:sp>
        <p:nvSpPr>
          <p:cNvPr id="27" name="LAYOUT HEADER"/>
          <p:cNvSpPr>
            <a:spLocks noGrp="1"/>
          </p:cNvSpPr>
          <p:nvPr>
            <p:ph type="body" idx="14" hasCustomPrompt="1"/>
            <p:custDataLst>
              <p:tags r:id="rId9"/>
            </p:custDataLst>
          </p:nvPr>
        </p:nvSpPr>
        <p:spPr>
          <a:xfrm>
            <a:off x="560572" y="1498607"/>
            <a:ext cx="5910321" cy="355601"/>
          </a:xfrm>
          <a:noFill/>
        </p:spPr>
        <p:txBody>
          <a:bodyPr lIns="0" tIns="0" rIns="0" bIns="43389" anchor="t" anchorCtr="0">
            <a:noAutofit/>
          </a:bodyPr>
          <a:lstStyle>
            <a:lvl1pPr marL="0" indent="0">
              <a:buNone/>
              <a:defRPr sz="2200" b="1" baseline="0">
                <a:solidFill>
                  <a:schemeClr val="tx1"/>
                </a:solidFill>
                <a:latin typeface="Frutiger 55 Roman"/>
              </a:defRPr>
            </a:lvl1pPr>
            <a:lvl2pPr marL="596616" indent="0">
              <a:buNone/>
              <a:defRPr sz="2600" b="1"/>
            </a:lvl2pPr>
            <a:lvl3pPr marL="1193232" indent="0">
              <a:buNone/>
              <a:defRPr sz="2300" b="1"/>
            </a:lvl3pPr>
            <a:lvl4pPr marL="1789845" indent="0">
              <a:buNone/>
              <a:defRPr sz="2200" b="1"/>
            </a:lvl4pPr>
            <a:lvl5pPr marL="2386456" indent="0">
              <a:buNone/>
              <a:defRPr sz="2200" b="1"/>
            </a:lvl5pPr>
            <a:lvl6pPr marL="2983065" indent="0">
              <a:buNone/>
              <a:defRPr sz="2200" b="1"/>
            </a:lvl6pPr>
            <a:lvl7pPr marL="3579680" indent="0">
              <a:buNone/>
              <a:defRPr sz="2200" b="1"/>
            </a:lvl7pPr>
            <a:lvl8pPr marL="4176280" indent="0">
              <a:buNone/>
              <a:defRPr sz="2200" b="1"/>
            </a:lvl8pPr>
            <a:lvl9pPr marL="4772909" indent="0">
              <a:buNone/>
              <a:defRPr sz="2200" b="1"/>
            </a:lvl9pPr>
          </a:lstStyle>
          <a:p>
            <a:pPr lvl="0"/>
            <a:r>
              <a:rPr lang="en-US" dirty="0" smtClean="0"/>
              <a:t>&lt;&lt;Layout heading&gt;&gt;</a:t>
            </a:r>
          </a:p>
        </p:txBody>
      </p:sp>
      <p:cxnSp>
        <p:nvCxnSpPr>
          <p:cNvPr id="63" name="THIN BLUE LINE"/>
          <p:cNvCxnSpPr/>
          <p:nvPr/>
        </p:nvCxnSpPr>
        <p:spPr>
          <a:xfrm>
            <a:off x="560571"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10"/>
            </p:custDataLst>
          </p:nvPr>
        </p:nvSpPr>
        <p:spPr>
          <a:xfrm>
            <a:off x="560571" y="6"/>
            <a:ext cx="12247159" cy="941832"/>
          </a:xfrm>
        </p:spPr>
        <p:txBody>
          <a:bodyPr vert="horz" lIns="0" tIns="0" rIns="0" bIns="0" rtlCol="0" anchor="b" anchorCtr="0">
            <a:normAutofit/>
          </a:bodyPr>
          <a:lstStyle>
            <a:lvl1pPr>
              <a:defRPr lang="en-US" sz="3800" b="0" baseline="0" dirty="0">
                <a:latin typeface="Frutiger 45 Light"/>
                <a:ea typeface="Arial Unicode MS" pitchFamily="34" charset="-128"/>
              </a:defRPr>
            </a:lvl1pPr>
          </a:lstStyle>
          <a:p>
            <a:pPr lvl="0">
              <a:lnSpc>
                <a:spcPct val="85000"/>
              </a:lnSpc>
            </a:pPr>
            <a:r>
              <a:rPr lang="en-US" dirty="0" smtClean="0"/>
              <a:t>&lt;&lt;Page heading&gt;&gt;</a:t>
            </a:r>
            <a:endParaRPr lang="en-US" dirty="0"/>
          </a:p>
        </p:txBody>
      </p:sp>
      <p:sp>
        <p:nvSpPr>
          <p:cNvPr id="18" name="DOCUMENT ID"/>
          <p:cNvSpPr txBox="1"/>
          <p:nvPr userDrawn="1">
            <p:custDataLst>
              <p:tags r:id="rId11"/>
            </p:custDataLst>
          </p:nvPr>
        </p:nvSpPr>
        <p:spPr>
          <a:xfrm>
            <a:off x="3062382" y="420646"/>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dirty="0" smtClean="0"/>
              <a:t>UBSPROD\t621266 [printed: March 23, 2020 4:18 PM] [saved: March 24, 2020 6:39 AM] P:\Min Lan\Webinar\24 March\Webinar 24 March 16x9v2.pptx </a:t>
            </a:r>
          </a:p>
        </p:txBody>
      </p:sp>
      <p:grpSp>
        <p:nvGrpSpPr>
          <p:cNvPr id="15" name="PXP_GRIDLINES" hidden="1"/>
          <p:cNvGrpSpPr/>
          <p:nvPr userDrawn="1"/>
        </p:nvGrpSpPr>
        <p:grpSpPr>
          <a:xfrm>
            <a:off x="-40827" y="0"/>
            <a:ext cx="13451072" cy="7543800"/>
            <a:chOff x="-30640" y="0"/>
            <a:chExt cx="10093083" cy="7543800"/>
          </a:xfrm>
        </p:grpSpPr>
        <p:cxnSp>
          <p:nvCxnSpPr>
            <p:cNvPr id="20" name="Straight Connector 19"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560566" y="254000"/>
            <a:ext cx="1438652" cy="330199"/>
          </a:xfrm>
          <a:prstGeom prst="rect">
            <a:avLst/>
          </a:prstGeom>
          <a:noFill/>
        </p:spPr>
        <p:txBody>
          <a:bodyPr vert="horz" wrap="none" lIns="0" tIns="0" rIns="0" bIns="0" rtlCol="0" anchor="b">
            <a:noAutofit/>
          </a:bodyPr>
          <a:lstStyle/>
          <a:p>
            <a:pPr>
              <a:spcBef>
                <a:spcPct val="0"/>
              </a:spcBef>
            </a:pPr>
            <a:r>
              <a:rPr lang="en-US" sz="2800" b="1" smtClean="0">
                <a:solidFill>
                  <a:srgbClr val="E60000"/>
                </a:solidFill>
              </a:rPr>
              <a:t>Draft</a:t>
            </a:r>
            <a:endParaRPr lang="en-US" sz="2800"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71250" y="6989764"/>
            <a:ext cx="1160486" cy="318248"/>
          </a:xfrm>
          <a:prstGeom prst="rect">
            <a:avLst/>
          </a:prstGeom>
        </p:spPr>
      </p:pic>
    </p:spTree>
    <p:extLst>
      <p:ext uri="{BB962C8B-B14F-4D97-AF65-F5344CB8AC3E}">
        <p14:creationId xmlns:p14="http://schemas.microsoft.com/office/powerpoint/2010/main" val="300546186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Large 1x1 Full Height">
    <p:spTree>
      <p:nvGrpSpPr>
        <p:cNvPr id="1" name=""/>
        <p:cNvGrpSpPr/>
        <p:nvPr/>
      </p:nvGrpSpPr>
      <p:grpSpPr>
        <a:xfrm>
          <a:off x="0" y="0"/>
          <a:ext cx="0" cy="0"/>
          <a:chOff x="0" y="0"/>
          <a:chExt cx="0" cy="0"/>
        </a:xfrm>
      </p:grpSpPr>
      <p:sp>
        <p:nvSpPr>
          <p:cNvPr id="14" name="LAYOUT SOURCE"/>
          <p:cNvSpPr>
            <a:spLocks noGrp="1"/>
          </p:cNvSpPr>
          <p:nvPr>
            <p:ph type="body" idx="15" hasCustomPrompt="1"/>
            <p:custDataLst>
              <p:tags r:id="rId1"/>
            </p:custDataLst>
          </p:nvPr>
        </p:nvSpPr>
        <p:spPr>
          <a:xfrm>
            <a:off x="560572" y="6263794"/>
            <a:ext cx="12247159" cy="192023"/>
          </a:xfrm>
          <a:noFill/>
        </p:spPr>
        <p:txBody>
          <a:bodyPr lIns="0" tIns="54834" rIns="0" bIns="0" anchor="b">
            <a:noAutofit/>
          </a:bodyPr>
          <a:lstStyle>
            <a:lvl1pPr marL="0" indent="0">
              <a:buNone/>
              <a:defRPr sz="1200" b="0" baseline="0">
                <a:solidFill>
                  <a:schemeClr val="tx1"/>
                </a:solidFill>
                <a:latin typeface="Frutiger 55 Roman"/>
              </a:defRPr>
            </a:lvl1pPr>
            <a:lvl2pPr marL="502649" indent="0">
              <a:buNone/>
              <a:defRPr sz="2200" b="1"/>
            </a:lvl2pPr>
            <a:lvl3pPr marL="1005296" indent="0">
              <a:buNone/>
              <a:defRPr sz="2100" b="1"/>
            </a:lvl3pPr>
            <a:lvl4pPr marL="1507946" indent="0">
              <a:buNone/>
              <a:defRPr sz="1800" b="1"/>
            </a:lvl4pPr>
            <a:lvl5pPr marL="2010593" indent="0">
              <a:buNone/>
              <a:defRPr sz="1800" b="1"/>
            </a:lvl5pPr>
            <a:lvl6pPr marL="2513243" indent="0">
              <a:buNone/>
              <a:defRPr sz="1800" b="1"/>
            </a:lvl6pPr>
            <a:lvl7pPr marL="3015890" indent="0">
              <a:buNone/>
              <a:defRPr sz="1800" b="1"/>
            </a:lvl7pPr>
            <a:lvl8pPr marL="3518538" indent="0">
              <a:buNone/>
              <a:defRPr sz="1800" b="1"/>
            </a:lvl8pPr>
            <a:lvl9pPr marL="4021187" indent="0">
              <a:buNone/>
              <a:defRPr sz="1800" b="1"/>
            </a:lvl9pPr>
          </a:lstStyle>
          <a:p>
            <a:pPr lvl="0"/>
            <a:r>
              <a:rPr lang="de-DE" dirty="0" smtClean="0"/>
              <a:t>Source:</a:t>
            </a:r>
          </a:p>
        </p:txBody>
      </p:sp>
      <p:sp>
        <p:nvSpPr>
          <p:cNvPr id="3" name="LAYOUT BODY"/>
          <p:cNvSpPr>
            <a:spLocks noGrp="1"/>
          </p:cNvSpPr>
          <p:nvPr>
            <p:ph idx="1"/>
            <p:custDataLst>
              <p:tags r:id="rId2"/>
            </p:custDataLst>
          </p:nvPr>
        </p:nvSpPr>
        <p:spPr>
          <a:xfrm>
            <a:off x="560572" y="1856234"/>
            <a:ext cx="12247159" cy="4407410"/>
          </a:xfrm>
        </p:spPr>
        <p:txBody>
          <a:bodyPr lIns="0" tIns="0" rIns="0" bIns="0">
            <a:noAutofit/>
          </a:bodyPr>
          <a:lstStyle>
            <a:lvl1pPr marL="239583" indent="-239583">
              <a:buClr>
                <a:schemeClr val="tx2"/>
              </a:buClr>
              <a:buSzPct val="100000"/>
              <a:buFont typeface="Symbol" pitchFamily="18" charset="2"/>
              <a:buChar char="·"/>
              <a:defRPr sz="1800">
                <a:latin typeface="Frutiger 55 Roman"/>
              </a:defRPr>
            </a:lvl1pPr>
            <a:lvl2pPr marL="455519" indent="-230141">
              <a:tabLst/>
              <a:defRPr sz="1600">
                <a:latin typeface="Frutiger 55 Roman"/>
              </a:defRPr>
            </a:lvl2pPr>
            <a:lvl3pPr marL="688834" indent="-226966">
              <a:buFont typeface="Arial" pitchFamily="34" charset="0"/>
              <a:buChar char="–"/>
              <a:defRPr sz="1600">
                <a:latin typeface="Frutiger 55 Roman"/>
              </a:defRPr>
            </a:lvl3pPr>
            <a:lvl4pPr marL="914212" indent="-225378" defTabSz="914212">
              <a:buSzPct val="84000"/>
              <a:defRPr sz="1600">
                <a:latin typeface="Frutiger 55 Roman"/>
              </a:defRPr>
            </a:lvl4pPr>
            <a:lvl5pPr marL="1151901" indent="-23769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18" name="LAYOUT HEADER"/>
          <p:cNvSpPr>
            <a:spLocks noGrp="1"/>
          </p:cNvSpPr>
          <p:nvPr>
            <p:ph type="body" idx="14" hasCustomPrompt="1"/>
            <p:custDataLst>
              <p:tags r:id="rId3"/>
            </p:custDataLst>
          </p:nvPr>
        </p:nvSpPr>
        <p:spPr>
          <a:xfrm>
            <a:off x="560572" y="1498604"/>
            <a:ext cx="12247159" cy="355601"/>
          </a:xfrm>
          <a:noFill/>
        </p:spPr>
        <p:txBody>
          <a:bodyPr lIns="0" tIns="0" rIns="0" bIns="36558" anchor="t" anchorCtr="0">
            <a:noAutofit/>
          </a:bodyPr>
          <a:lstStyle>
            <a:lvl1pPr marL="0" indent="0">
              <a:buNone/>
              <a:defRPr sz="1800" b="1" baseline="0">
                <a:solidFill>
                  <a:schemeClr val="tx1"/>
                </a:solidFill>
                <a:latin typeface="Frutiger 55 Roman"/>
              </a:defRPr>
            </a:lvl1pPr>
            <a:lvl2pPr marL="502649" indent="0">
              <a:buNone/>
              <a:defRPr sz="2200" b="1"/>
            </a:lvl2pPr>
            <a:lvl3pPr marL="1005296" indent="0">
              <a:buNone/>
              <a:defRPr sz="2100" b="1"/>
            </a:lvl3pPr>
            <a:lvl4pPr marL="1507946" indent="0">
              <a:buNone/>
              <a:defRPr sz="1800" b="1"/>
            </a:lvl4pPr>
            <a:lvl5pPr marL="2010593" indent="0">
              <a:buNone/>
              <a:defRPr sz="1800" b="1"/>
            </a:lvl5pPr>
            <a:lvl6pPr marL="2513243" indent="0">
              <a:buNone/>
              <a:defRPr sz="1800" b="1"/>
            </a:lvl6pPr>
            <a:lvl7pPr marL="3015890" indent="0">
              <a:buNone/>
              <a:defRPr sz="1800" b="1"/>
            </a:lvl7pPr>
            <a:lvl8pPr marL="3518538" indent="0">
              <a:buNone/>
              <a:defRPr sz="1800" b="1"/>
            </a:lvl8pPr>
            <a:lvl9pPr marL="4021187" indent="0">
              <a:buNone/>
              <a:defRPr sz="1800" b="1"/>
            </a:lvl9pPr>
          </a:lstStyle>
          <a:p>
            <a:pPr lvl="0"/>
            <a:r>
              <a:rPr lang="de-DE" dirty="0" smtClean="0"/>
              <a:t>&lt;&lt;Layout </a:t>
            </a:r>
            <a:r>
              <a:rPr lang="de-DE" dirty="0" err="1" smtClean="0"/>
              <a:t>heading</a:t>
            </a:r>
            <a:r>
              <a:rPr lang="de-DE" dirty="0" smtClean="0"/>
              <a:t>&gt;&gt;</a:t>
            </a:r>
          </a:p>
        </p:txBody>
      </p:sp>
      <p:cxnSp>
        <p:nvCxnSpPr>
          <p:cNvPr id="54" name="THIN BLUE LINE"/>
          <p:cNvCxnSpPr/>
          <p:nvPr/>
        </p:nvCxnSpPr>
        <p:spPr>
          <a:xfrm>
            <a:off x="560572"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4"/>
            </p:custDataLst>
          </p:nvPr>
        </p:nvSpPr>
        <p:spPr>
          <a:xfrm>
            <a:off x="560572"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25" name="Slide Number Textbox" hidden="1"/>
          <p:cNvSpPr txBox="1"/>
          <p:nvPr/>
        </p:nvSpPr>
        <p:spPr>
          <a:xfrm>
            <a:off x="12271535" y="6858002"/>
            <a:ext cx="548381" cy="384048"/>
          </a:xfrm>
          <a:prstGeom prst="rect">
            <a:avLst/>
          </a:prstGeom>
          <a:noFill/>
        </p:spPr>
        <p:txBody>
          <a:bodyPr vert="horz" wrap="square" lIns="0" tIns="0" rIns="0" bIns="0" rtlCol="0" anchor="b">
            <a:noAutofit/>
          </a:bodyPr>
          <a:lstStyle/>
          <a:p>
            <a:pPr algn="r"/>
            <a:fld id="{855E24D6-7D0A-470C-80AD-CB9E4DCBF649}" type="slidenum">
              <a:rPr lang="de-DE" sz="700" smtClean="0"/>
              <a:pPr algn="r"/>
              <a:t>‹#›</a:t>
            </a:fld>
            <a:endParaRPr lang="de-DE" sz="700" dirty="0"/>
          </a:p>
        </p:txBody>
      </p:sp>
      <p:sp>
        <p:nvSpPr>
          <p:cNvPr id="27" name="DOCUMENT ID" hidden="1"/>
          <p:cNvSpPr txBox="1"/>
          <p:nvPr>
            <p:custDataLst>
              <p:tags r:id="rId5"/>
            </p:custDataLst>
          </p:nvPr>
        </p:nvSpPr>
        <p:spPr>
          <a:xfrm>
            <a:off x="3062457" y="420773"/>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28" name="PXP_GRIDLINES" hidden="1"/>
          <p:cNvGrpSpPr/>
          <p:nvPr/>
        </p:nvGrpSpPr>
        <p:grpSpPr>
          <a:xfrm>
            <a:off x="-40832" y="0"/>
            <a:ext cx="13451072" cy="7543800"/>
            <a:chOff x="-30640" y="0"/>
            <a:chExt cx="10093083" cy="7543800"/>
          </a:xfrm>
        </p:grpSpPr>
        <p:cxnSp>
          <p:nvCxnSpPr>
            <p:cNvPr id="29" name="Straight Connector 2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6"/>
            </p:custDataLst>
          </p:nvPr>
        </p:nvSpPr>
        <p:spPr>
          <a:xfrm>
            <a:off x="557790"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3" name="Slide Number Textbox"/>
          <p:cNvSpPr txBox="1"/>
          <p:nvPr userDrawn="1"/>
        </p:nvSpPr>
        <p:spPr>
          <a:xfrm>
            <a:off x="12580062" y="6978178"/>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Large 2x(2 and 1)">
    <p:spTree>
      <p:nvGrpSpPr>
        <p:cNvPr id="1" name=""/>
        <p:cNvGrpSpPr/>
        <p:nvPr/>
      </p:nvGrpSpPr>
      <p:grpSpPr>
        <a:xfrm>
          <a:off x="0" y="0"/>
          <a:ext cx="0" cy="0"/>
          <a:chOff x="0" y="0"/>
          <a:chExt cx="0" cy="0"/>
        </a:xfrm>
      </p:grpSpPr>
      <p:sp>
        <p:nvSpPr>
          <p:cNvPr id="4" name="Slide Number Textbox"/>
          <p:cNvSpPr txBox="1"/>
          <p:nvPr userDrawn="1"/>
        </p:nvSpPr>
        <p:spPr>
          <a:xfrm>
            <a:off x="12271538" y="6858028"/>
            <a:ext cx="548381" cy="384050"/>
          </a:xfrm>
          <a:prstGeom prst="rect">
            <a:avLst/>
          </a:prstGeom>
          <a:noFill/>
        </p:spPr>
        <p:txBody>
          <a:bodyPr vert="horz" wrap="square" lIns="0" tIns="0" rIns="0" bIns="0" rtlCol="0" anchor="b">
            <a:noAutofit/>
          </a:bodyPr>
          <a:lstStyle/>
          <a:p>
            <a:pPr algn="r"/>
            <a:fld id="{EB71FFF7-9F05-4969-ABC0-23146D694E35}" type="slidenum">
              <a:rPr lang="en-US" sz="900" smtClean="0">
                <a:solidFill>
                  <a:prstClr val="black"/>
                </a:solidFill>
              </a:rPr>
              <a:pPr algn="r"/>
              <a:t>‹#›</a:t>
            </a:fld>
            <a:endParaRPr lang="en-US" sz="900" dirty="0">
              <a:solidFill>
                <a:prstClr val="black"/>
              </a:solidFill>
            </a:endParaRPr>
          </a:p>
        </p:txBody>
      </p:sp>
      <p:sp>
        <p:nvSpPr>
          <p:cNvPr id="16" name="LAYOUT SOURCE"/>
          <p:cNvSpPr>
            <a:spLocks noGrp="1"/>
          </p:cNvSpPr>
          <p:nvPr>
            <p:ph type="body" idx="21" hasCustomPrompt="1"/>
            <p:custDataLst>
              <p:tags r:id="rId1"/>
            </p:custDataLst>
          </p:nvPr>
        </p:nvSpPr>
        <p:spPr>
          <a:xfrm>
            <a:off x="560572" y="6254506"/>
            <a:ext cx="5910321" cy="192023"/>
          </a:xfrm>
          <a:noFill/>
        </p:spPr>
        <p:txBody>
          <a:bodyPr lIns="0" tIns="65086" rIns="0" bIns="0" anchor="b">
            <a:noAutofit/>
          </a:bodyPr>
          <a:lstStyle>
            <a:lvl1pPr marL="0" indent="0">
              <a:buNone/>
              <a:defRPr sz="1500" b="0" baseline="0">
                <a:solidFill>
                  <a:schemeClr val="tx1"/>
                </a:solidFill>
                <a:latin typeface="Frutiger 55 Roman"/>
              </a:defRPr>
            </a:lvl1pPr>
            <a:lvl2pPr marL="596616" indent="0">
              <a:buNone/>
              <a:defRPr sz="2600" b="1"/>
            </a:lvl2pPr>
            <a:lvl3pPr marL="1193232" indent="0">
              <a:buNone/>
              <a:defRPr sz="2300" b="1"/>
            </a:lvl3pPr>
            <a:lvl4pPr marL="1789845" indent="0">
              <a:buNone/>
              <a:defRPr sz="2200" b="1"/>
            </a:lvl4pPr>
            <a:lvl5pPr marL="2386456" indent="0">
              <a:buNone/>
              <a:defRPr sz="2200" b="1"/>
            </a:lvl5pPr>
            <a:lvl6pPr marL="2983065" indent="0">
              <a:buNone/>
              <a:defRPr sz="2200" b="1"/>
            </a:lvl6pPr>
            <a:lvl7pPr marL="3579680" indent="0">
              <a:buNone/>
              <a:defRPr sz="2200" b="1"/>
            </a:lvl7pPr>
            <a:lvl8pPr marL="4176280" indent="0">
              <a:buNone/>
              <a:defRPr sz="2200" b="1"/>
            </a:lvl8pPr>
            <a:lvl9pPr marL="4772909" indent="0">
              <a:buNone/>
              <a:defRPr sz="2200" b="1"/>
            </a:lvl9pPr>
          </a:lstStyle>
          <a:p>
            <a:pPr lvl="0"/>
            <a:r>
              <a:rPr lang="en-US" dirty="0" smtClean="0"/>
              <a:t>Source:</a:t>
            </a:r>
          </a:p>
        </p:txBody>
      </p:sp>
      <p:sp>
        <p:nvSpPr>
          <p:cNvPr id="13" name="LAYOUT BODY"/>
          <p:cNvSpPr>
            <a:spLocks noGrp="1"/>
          </p:cNvSpPr>
          <p:nvPr>
            <p:ph idx="19"/>
            <p:custDataLst>
              <p:tags r:id="rId2"/>
            </p:custDataLst>
          </p:nvPr>
        </p:nvSpPr>
        <p:spPr>
          <a:xfrm>
            <a:off x="560572" y="4416554"/>
            <a:ext cx="5910321" cy="1837945"/>
          </a:xfrm>
          <a:noFill/>
        </p:spPr>
        <p:txBody>
          <a:bodyPr lIns="0" tIns="0" rIns="0" bIns="0">
            <a:noAutofit/>
          </a:bodyPr>
          <a:lstStyle>
            <a:lvl1pPr marL="284372" indent="-284372">
              <a:buClr>
                <a:schemeClr val="tx2"/>
              </a:buClr>
              <a:buSzPct val="100000"/>
              <a:buFont typeface="Symbol" pitchFamily="18" charset="2"/>
              <a:buChar char="·"/>
              <a:defRPr sz="2200">
                <a:latin typeface="Frutiger 55 Roman"/>
              </a:defRPr>
            </a:lvl1pPr>
            <a:lvl2pPr marL="540677" indent="-273185">
              <a:tabLst/>
              <a:defRPr sz="2100">
                <a:latin typeface="Frutiger 55 Roman"/>
              </a:defRPr>
            </a:lvl2pPr>
            <a:lvl3pPr marL="817604" indent="-269416">
              <a:buFont typeface="Arial" pitchFamily="34" charset="0"/>
              <a:buChar char="–"/>
              <a:defRPr sz="2100">
                <a:latin typeface="Frutiger 55 Roman"/>
              </a:defRPr>
            </a:lvl3pPr>
            <a:lvl4pPr marL="1085116" indent="-267524">
              <a:buSzPct val="84000"/>
              <a:defRPr sz="2100">
                <a:latin typeface="Frutiger 55 Roman"/>
              </a:defRPr>
            </a:lvl4pPr>
            <a:lvl5pPr marL="1367239" indent="-297558">
              <a:buSzPct val="84000"/>
              <a:buFont typeface="Arial" pitchFamily="34" charset="0"/>
              <a:buChar char="–"/>
              <a:defRPr sz="2100">
                <a:latin typeface="Frutiger 55 Roman"/>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27" name="LAYOUT HEADER"/>
          <p:cNvSpPr>
            <a:spLocks noGrp="1"/>
          </p:cNvSpPr>
          <p:nvPr>
            <p:ph type="body" idx="26" hasCustomPrompt="1"/>
            <p:custDataLst>
              <p:tags r:id="rId3"/>
            </p:custDataLst>
          </p:nvPr>
        </p:nvSpPr>
        <p:spPr>
          <a:xfrm>
            <a:off x="560572" y="4059947"/>
            <a:ext cx="5910321" cy="355601"/>
          </a:xfrm>
          <a:noFill/>
        </p:spPr>
        <p:txBody>
          <a:bodyPr lIns="0" tIns="0" rIns="0" bIns="43389" anchor="t" anchorCtr="0">
            <a:noAutofit/>
          </a:bodyPr>
          <a:lstStyle>
            <a:lvl1pPr marL="0" indent="0">
              <a:buNone/>
              <a:defRPr sz="2200" b="1" baseline="0">
                <a:solidFill>
                  <a:schemeClr val="tx1"/>
                </a:solidFill>
                <a:latin typeface="Frutiger 55 Roman"/>
              </a:defRPr>
            </a:lvl1pPr>
            <a:lvl2pPr marL="596616" indent="0">
              <a:buNone/>
              <a:defRPr sz="2600" b="1"/>
            </a:lvl2pPr>
            <a:lvl3pPr marL="1193232" indent="0">
              <a:buNone/>
              <a:defRPr sz="2300" b="1"/>
            </a:lvl3pPr>
            <a:lvl4pPr marL="1789845" indent="0">
              <a:buNone/>
              <a:defRPr sz="2200" b="1"/>
            </a:lvl4pPr>
            <a:lvl5pPr marL="2386456" indent="0">
              <a:buNone/>
              <a:defRPr sz="2200" b="1"/>
            </a:lvl5pPr>
            <a:lvl6pPr marL="2983065" indent="0">
              <a:buNone/>
              <a:defRPr sz="2200" b="1"/>
            </a:lvl6pPr>
            <a:lvl7pPr marL="3579680" indent="0">
              <a:buNone/>
              <a:defRPr sz="2200" b="1"/>
            </a:lvl7pPr>
            <a:lvl8pPr marL="4176280" indent="0">
              <a:buNone/>
              <a:defRPr sz="2200" b="1"/>
            </a:lvl8pPr>
            <a:lvl9pPr marL="4772909" indent="0">
              <a:buNone/>
              <a:defRPr sz="2200" b="1"/>
            </a:lvl9pPr>
          </a:lstStyle>
          <a:p>
            <a:pPr lvl="0"/>
            <a:r>
              <a:rPr lang="en-US" dirty="0" smtClean="0"/>
              <a:t>&lt;&lt;Layout heading&gt;&gt;</a:t>
            </a:r>
          </a:p>
        </p:txBody>
      </p:sp>
      <p:sp>
        <p:nvSpPr>
          <p:cNvPr id="19" name="LAYOUT SOURCE"/>
          <p:cNvSpPr>
            <a:spLocks noGrp="1"/>
          </p:cNvSpPr>
          <p:nvPr>
            <p:ph type="body" idx="24" hasCustomPrompt="1"/>
            <p:custDataLst>
              <p:tags r:id="rId4"/>
            </p:custDataLst>
          </p:nvPr>
        </p:nvSpPr>
        <p:spPr>
          <a:xfrm>
            <a:off x="6873049" y="6254506"/>
            <a:ext cx="5910321" cy="192023"/>
          </a:xfrm>
          <a:noFill/>
        </p:spPr>
        <p:txBody>
          <a:bodyPr lIns="0" tIns="65086" rIns="0" bIns="0" anchor="b">
            <a:noAutofit/>
          </a:bodyPr>
          <a:lstStyle>
            <a:lvl1pPr marL="0" indent="0">
              <a:buNone/>
              <a:defRPr sz="1500" b="0" baseline="0">
                <a:solidFill>
                  <a:schemeClr val="tx1"/>
                </a:solidFill>
                <a:latin typeface="Frutiger 55 Roman"/>
              </a:defRPr>
            </a:lvl1pPr>
            <a:lvl2pPr marL="596616" indent="0">
              <a:buNone/>
              <a:defRPr sz="2600" b="1"/>
            </a:lvl2pPr>
            <a:lvl3pPr marL="1193232" indent="0">
              <a:buNone/>
              <a:defRPr sz="2300" b="1"/>
            </a:lvl3pPr>
            <a:lvl4pPr marL="1789845" indent="0">
              <a:buNone/>
              <a:defRPr sz="2200" b="1"/>
            </a:lvl4pPr>
            <a:lvl5pPr marL="2386456" indent="0">
              <a:buNone/>
              <a:defRPr sz="2200" b="1"/>
            </a:lvl5pPr>
            <a:lvl6pPr marL="2983065" indent="0">
              <a:buNone/>
              <a:defRPr sz="2200" b="1"/>
            </a:lvl6pPr>
            <a:lvl7pPr marL="3579680" indent="0">
              <a:buNone/>
              <a:defRPr sz="2200" b="1"/>
            </a:lvl7pPr>
            <a:lvl8pPr marL="4176280" indent="0">
              <a:buNone/>
              <a:defRPr sz="2200" b="1"/>
            </a:lvl8pPr>
            <a:lvl9pPr marL="4772909" indent="0">
              <a:buNone/>
              <a:defRPr sz="2200" b="1"/>
            </a:lvl9pPr>
          </a:lstStyle>
          <a:p>
            <a:pPr lvl="0"/>
            <a:r>
              <a:rPr lang="en-US" dirty="0" smtClean="0"/>
              <a:t>Source:</a:t>
            </a:r>
          </a:p>
        </p:txBody>
      </p:sp>
      <p:sp>
        <p:nvSpPr>
          <p:cNvPr id="8" name="LAYOUT BODY"/>
          <p:cNvSpPr>
            <a:spLocks noGrp="1"/>
          </p:cNvSpPr>
          <p:nvPr>
            <p:ph idx="16"/>
            <p:custDataLst>
              <p:tags r:id="rId5"/>
            </p:custDataLst>
          </p:nvPr>
        </p:nvSpPr>
        <p:spPr>
          <a:xfrm>
            <a:off x="6873049" y="1856241"/>
            <a:ext cx="5910321" cy="4407410"/>
          </a:xfrm>
          <a:noFill/>
        </p:spPr>
        <p:txBody>
          <a:bodyPr lIns="0" tIns="0" rIns="0" bIns="0">
            <a:noAutofit/>
          </a:bodyPr>
          <a:lstStyle>
            <a:lvl1pPr marL="284372" indent="-284372">
              <a:buClr>
                <a:schemeClr val="tx2"/>
              </a:buClr>
              <a:buSzPct val="100000"/>
              <a:buFont typeface="Symbol" pitchFamily="18" charset="2"/>
              <a:buChar char="·"/>
              <a:defRPr sz="2200">
                <a:latin typeface="Frutiger 55 Roman"/>
              </a:defRPr>
            </a:lvl1pPr>
            <a:lvl2pPr marL="540677" indent="-273185">
              <a:tabLst/>
              <a:defRPr sz="2100">
                <a:latin typeface="Frutiger 55 Roman"/>
              </a:defRPr>
            </a:lvl2pPr>
            <a:lvl3pPr marL="817604" indent="-269416">
              <a:buFont typeface="Arial" pitchFamily="34" charset="0"/>
              <a:buChar char="–"/>
              <a:defRPr sz="2100">
                <a:latin typeface="Frutiger 55 Roman"/>
              </a:defRPr>
            </a:lvl3pPr>
            <a:lvl4pPr marL="1085116" indent="-267524">
              <a:buSzPct val="84000"/>
              <a:defRPr sz="2100">
                <a:latin typeface="Frutiger 55 Roman"/>
              </a:defRPr>
            </a:lvl4pPr>
            <a:lvl5pPr marL="1367239" indent="-297558">
              <a:buSzPct val="84000"/>
              <a:buFont typeface="Arial" pitchFamily="34" charset="0"/>
              <a:buChar char="–"/>
              <a:defRPr sz="2100">
                <a:latin typeface="Frutiger 55 Roman"/>
              </a:defRPr>
            </a:lvl5pPr>
            <a:lvl6pPr>
              <a:defRPr/>
            </a:lvl6pPr>
            <a:lvl7pPr>
              <a:defRPr/>
            </a:lvl7pPr>
            <a:lvl8pPr>
              <a:defRPr/>
            </a:lvl8pPr>
            <a:lvl9pP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lang="en-US" dirty="0"/>
          </a:p>
        </p:txBody>
      </p:sp>
      <p:sp>
        <p:nvSpPr>
          <p:cNvPr id="26" name="LAYOUT HEADER"/>
          <p:cNvSpPr>
            <a:spLocks noGrp="1"/>
          </p:cNvSpPr>
          <p:nvPr>
            <p:ph type="body" idx="25" hasCustomPrompt="1"/>
            <p:custDataLst>
              <p:tags r:id="rId6"/>
            </p:custDataLst>
          </p:nvPr>
        </p:nvSpPr>
        <p:spPr>
          <a:xfrm>
            <a:off x="6873049" y="1498607"/>
            <a:ext cx="5910321" cy="355601"/>
          </a:xfrm>
          <a:noFill/>
        </p:spPr>
        <p:txBody>
          <a:bodyPr lIns="0" tIns="0" rIns="0" bIns="43389" anchor="t" anchorCtr="0">
            <a:noAutofit/>
          </a:bodyPr>
          <a:lstStyle>
            <a:lvl1pPr marL="0" indent="0">
              <a:buNone/>
              <a:defRPr sz="2200" b="1" baseline="0">
                <a:solidFill>
                  <a:schemeClr val="tx1"/>
                </a:solidFill>
                <a:latin typeface="Frutiger 55 Roman"/>
              </a:defRPr>
            </a:lvl1pPr>
            <a:lvl2pPr marL="596616" indent="0">
              <a:buNone/>
              <a:defRPr sz="2600" b="1"/>
            </a:lvl2pPr>
            <a:lvl3pPr marL="1193232" indent="0">
              <a:buNone/>
              <a:defRPr sz="2300" b="1"/>
            </a:lvl3pPr>
            <a:lvl4pPr marL="1789845" indent="0">
              <a:buNone/>
              <a:defRPr sz="2200" b="1"/>
            </a:lvl4pPr>
            <a:lvl5pPr marL="2386456" indent="0">
              <a:buNone/>
              <a:defRPr sz="2200" b="1"/>
            </a:lvl5pPr>
            <a:lvl6pPr marL="2983065" indent="0">
              <a:buNone/>
              <a:defRPr sz="2200" b="1"/>
            </a:lvl6pPr>
            <a:lvl7pPr marL="3579680" indent="0">
              <a:buNone/>
              <a:defRPr sz="2200" b="1"/>
            </a:lvl7pPr>
            <a:lvl8pPr marL="4176280" indent="0">
              <a:buNone/>
              <a:defRPr sz="2200" b="1"/>
            </a:lvl8pPr>
            <a:lvl9pPr marL="4772909" indent="0">
              <a:buNone/>
              <a:defRPr sz="2200" b="1"/>
            </a:lvl9pPr>
          </a:lstStyle>
          <a:p>
            <a:pPr lvl="0"/>
            <a:r>
              <a:rPr lang="en-US" dirty="0" smtClean="0"/>
              <a:t>&lt;&lt;Layout heading&gt;&gt;</a:t>
            </a:r>
          </a:p>
        </p:txBody>
      </p:sp>
      <p:sp>
        <p:nvSpPr>
          <p:cNvPr id="14" name="LAYOUT SOURCE"/>
          <p:cNvSpPr>
            <a:spLocks noGrp="1"/>
          </p:cNvSpPr>
          <p:nvPr>
            <p:ph type="body" idx="15" hasCustomPrompt="1"/>
            <p:custDataLst>
              <p:tags r:id="rId7"/>
            </p:custDataLst>
          </p:nvPr>
        </p:nvSpPr>
        <p:spPr>
          <a:xfrm>
            <a:off x="560572" y="3694190"/>
            <a:ext cx="5910321" cy="192023"/>
          </a:xfrm>
          <a:noFill/>
        </p:spPr>
        <p:txBody>
          <a:bodyPr lIns="0" tIns="65086" rIns="0" bIns="0" anchor="b">
            <a:noAutofit/>
          </a:bodyPr>
          <a:lstStyle>
            <a:lvl1pPr marL="0" indent="0">
              <a:buNone/>
              <a:defRPr sz="1500" b="0" baseline="0">
                <a:solidFill>
                  <a:schemeClr val="tx1"/>
                </a:solidFill>
                <a:latin typeface="Frutiger 55 Roman"/>
              </a:defRPr>
            </a:lvl1pPr>
            <a:lvl2pPr marL="596616" indent="0">
              <a:buNone/>
              <a:defRPr sz="2600" b="1"/>
            </a:lvl2pPr>
            <a:lvl3pPr marL="1193232" indent="0">
              <a:buNone/>
              <a:defRPr sz="2300" b="1"/>
            </a:lvl3pPr>
            <a:lvl4pPr marL="1789845" indent="0">
              <a:buNone/>
              <a:defRPr sz="2200" b="1"/>
            </a:lvl4pPr>
            <a:lvl5pPr marL="2386456" indent="0">
              <a:buNone/>
              <a:defRPr sz="2200" b="1"/>
            </a:lvl5pPr>
            <a:lvl6pPr marL="2983065" indent="0">
              <a:buNone/>
              <a:defRPr sz="2200" b="1"/>
            </a:lvl6pPr>
            <a:lvl7pPr marL="3579680" indent="0">
              <a:buNone/>
              <a:defRPr sz="2200" b="1"/>
            </a:lvl7pPr>
            <a:lvl8pPr marL="4176280" indent="0">
              <a:buNone/>
              <a:defRPr sz="2200" b="1"/>
            </a:lvl8pPr>
            <a:lvl9pPr marL="4772909" indent="0">
              <a:buNone/>
              <a:defRPr sz="2200" b="1"/>
            </a:lvl9pPr>
          </a:lstStyle>
          <a:p>
            <a:pPr lvl="0"/>
            <a:r>
              <a:rPr lang="en-US" dirty="0" smtClean="0"/>
              <a:t>Source:</a:t>
            </a:r>
          </a:p>
        </p:txBody>
      </p:sp>
      <p:sp>
        <p:nvSpPr>
          <p:cNvPr id="3" name="LAYOUT BODY"/>
          <p:cNvSpPr>
            <a:spLocks noGrp="1"/>
          </p:cNvSpPr>
          <p:nvPr>
            <p:ph idx="1"/>
            <p:custDataLst>
              <p:tags r:id="rId8"/>
            </p:custDataLst>
          </p:nvPr>
        </p:nvSpPr>
        <p:spPr>
          <a:xfrm>
            <a:off x="560572" y="1856238"/>
            <a:ext cx="5910321" cy="1837945"/>
          </a:xfrm>
          <a:noFill/>
        </p:spPr>
        <p:txBody>
          <a:bodyPr lIns="0" tIns="0" rIns="0" bIns="0">
            <a:noAutofit/>
          </a:bodyPr>
          <a:lstStyle>
            <a:lvl1pPr marL="284372" indent="-284372">
              <a:buClr>
                <a:schemeClr val="tx2"/>
              </a:buClr>
              <a:buSzPct val="100000"/>
              <a:buFont typeface="Symbol" pitchFamily="18" charset="2"/>
              <a:buChar char="·"/>
              <a:defRPr sz="2200">
                <a:latin typeface="Frutiger 55 Roman"/>
              </a:defRPr>
            </a:lvl1pPr>
            <a:lvl2pPr marL="540677" indent="-273185">
              <a:tabLst/>
              <a:defRPr sz="2100">
                <a:latin typeface="Frutiger 55 Roman"/>
              </a:defRPr>
            </a:lvl2pPr>
            <a:lvl3pPr marL="817604" indent="-269416">
              <a:buFont typeface="Arial" pitchFamily="34" charset="0"/>
              <a:buChar char="–"/>
              <a:defRPr sz="2100">
                <a:latin typeface="Frutiger 55 Roman"/>
              </a:defRPr>
            </a:lvl3pPr>
            <a:lvl4pPr marL="1085116" indent="-267524">
              <a:buSzPct val="84000"/>
              <a:defRPr sz="2100">
                <a:latin typeface="Frutiger 55 Roman"/>
              </a:defRPr>
            </a:lvl4pPr>
            <a:lvl5pPr marL="1367239" indent="-297558">
              <a:buSzPct val="84000"/>
              <a:buFont typeface="Arial" pitchFamily="34" charset="0"/>
              <a:buChar char="–"/>
              <a:defRPr sz="2100">
                <a:latin typeface="Frutiger 55 Roman"/>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25" name="LAYOUT HEADER"/>
          <p:cNvSpPr>
            <a:spLocks noGrp="1"/>
          </p:cNvSpPr>
          <p:nvPr>
            <p:ph type="body" idx="14" hasCustomPrompt="1"/>
            <p:custDataLst>
              <p:tags r:id="rId9"/>
            </p:custDataLst>
          </p:nvPr>
        </p:nvSpPr>
        <p:spPr>
          <a:xfrm>
            <a:off x="560572" y="1498607"/>
            <a:ext cx="5910321" cy="355601"/>
          </a:xfrm>
          <a:noFill/>
        </p:spPr>
        <p:txBody>
          <a:bodyPr lIns="0" tIns="0" rIns="0" bIns="43389" anchor="t" anchorCtr="0">
            <a:noAutofit/>
          </a:bodyPr>
          <a:lstStyle>
            <a:lvl1pPr marL="0" indent="0">
              <a:buNone/>
              <a:defRPr sz="2200" b="1" baseline="0">
                <a:solidFill>
                  <a:schemeClr val="tx1"/>
                </a:solidFill>
                <a:latin typeface="Frutiger 55 Roman"/>
              </a:defRPr>
            </a:lvl1pPr>
            <a:lvl2pPr marL="596616" indent="0">
              <a:buNone/>
              <a:defRPr sz="2600" b="1"/>
            </a:lvl2pPr>
            <a:lvl3pPr marL="1193232" indent="0">
              <a:buNone/>
              <a:defRPr sz="2300" b="1"/>
            </a:lvl3pPr>
            <a:lvl4pPr marL="1789845" indent="0">
              <a:buNone/>
              <a:defRPr sz="2200" b="1"/>
            </a:lvl4pPr>
            <a:lvl5pPr marL="2386456" indent="0">
              <a:buNone/>
              <a:defRPr sz="2200" b="1"/>
            </a:lvl5pPr>
            <a:lvl6pPr marL="2983065" indent="0">
              <a:buNone/>
              <a:defRPr sz="2200" b="1"/>
            </a:lvl6pPr>
            <a:lvl7pPr marL="3579680" indent="0">
              <a:buNone/>
              <a:defRPr sz="2200" b="1"/>
            </a:lvl7pPr>
            <a:lvl8pPr marL="4176280" indent="0">
              <a:buNone/>
              <a:defRPr sz="2200" b="1"/>
            </a:lvl8pPr>
            <a:lvl9pPr marL="4772909" indent="0">
              <a:buNone/>
              <a:defRPr sz="2200" b="1"/>
            </a:lvl9pPr>
          </a:lstStyle>
          <a:p>
            <a:pPr lvl="0"/>
            <a:r>
              <a:rPr lang="en-US" dirty="0" smtClean="0"/>
              <a:t>&lt;&lt;Layout heading&gt;&gt;</a:t>
            </a:r>
          </a:p>
        </p:txBody>
      </p:sp>
      <p:cxnSp>
        <p:nvCxnSpPr>
          <p:cNvPr id="63" name="THIN BLUE LINE"/>
          <p:cNvCxnSpPr/>
          <p:nvPr/>
        </p:nvCxnSpPr>
        <p:spPr>
          <a:xfrm>
            <a:off x="560571"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PAGE HEADING"/>
          <p:cNvSpPr>
            <a:spLocks noGrp="1"/>
          </p:cNvSpPr>
          <p:nvPr>
            <p:ph type="title" hasCustomPrompt="1"/>
            <p:custDataLst>
              <p:tags r:id="rId10"/>
            </p:custDataLst>
          </p:nvPr>
        </p:nvSpPr>
        <p:spPr>
          <a:xfrm>
            <a:off x="560571" y="6"/>
            <a:ext cx="12247159" cy="941832"/>
          </a:xfrm>
        </p:spPr>
        <p:txBody>
          <a:bodyPr vert="horz" lIns="0" tIns="0" rIns="0" bIns="0" rtlCol="0" anchor="b" anchorCtr="0">
            <a:normAutofit/>
          </a:bodyPr>
          <a:lstStyle>
            <a:lvl1pPr>
              <a:defRPr lang="en-US" sz="3800" b="0" baseline="0" dirty="0">
                <a:latin typeface="Frutiger 45 Light"/>
                <a:ea typeface="Arial Unicode MS" pitchFamily="34" charset="-128"/>
              </a:defRPr>
            </a:lvl1pPr>
          </a:lstStyle>
          <a:p>
            <a:pPr lvl="0">
              <a:lnSpc>
                <a:spcPct val="85000"/>
              </a:lnSpc>
            </a:pPr>
            <a:r>
              <a:rPr lang="en-US" dirty="0" smtClean="0"/>
              <a:t>&lt;&lt;Page heading&gt;&gt;</a:t>
            </a:r>
            <a:endParaRPr lang="en-US" dirty="0"/>
          </a:p>
        </p:txBody>
      </p:sp>
      <p:sp>
        <p:nvSpPr>
          <p:cNvPr id="17" name="DOCUMENT ID"/>
          <p:cNvSpPr txBox="1"/>
          <p:nvPr userDrawn="1">
            <p:custDataLst>
              <p:tags r:id="rId11"/>
            </p:custDataLst>
          </p:nvPr>
        </p:nvSpPr>
        <p:spPr>
          <a:xfrm>
            <a:off x="3062382" y="420646"/>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dirty="0" smtClean="0"/>
              <a:t>UBSPROD\t621266 [printed: March 23, 2020 4:18 PM] [saved: March 24, 2020 6:39 AM] P:\Min Lan\Webinar\24 March\Webinar 24 March 16x9v2.pptx </a:t>
            </a:r>
          </a:p>
        </p:txBody>
      </p:sp>
      <p:grpSp>
        <p:nvGrpSpPr>
          <p:cNvPr id="15" name="PXP_GRIDLINES" hidden="1"/>
          <p:cNvGrpSpPr/>
          <p:nvPr userDrawn="1"/>
        </p:nvGrpSpPr>
        <p:grpSpPr>
          <a:xfrm>
            <a:off x="-40827" y="0"/>
            <a:ext cx="13451072" cy="7543800"/>
            <a:chOff x="-30640" y="0"/>
            <a:chExt cx="10093083" cy="7543800"/>
          </a:xfrm>
        </p:grpSpPr>
        <p:cxnSp>
          <p:nvCxnSpPr>
            <p:cNvPr id="18" name="Straight Connector 1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560566" y="254000"/>
            <a:ext cx="1438652" cy="330199"/>
          </a:xfrm>
          <a:prstGeom prst="rect">
            <a:avLst/>
          </a:prstGeom>
          <a:noFill/>
        </p:spPr>
        <p:txBody>
          <a:bodyPr vert="horz" wrap="none" lIns="0" tIns="0" rIns="0" bIns="0" rtlCol="0" anchor="b">
            <a:noAutofit/>
          </a:bodyPr>
          <a:lstStyle/>
          <a:p>
            <a:pPr>
              <a:spcBef>
                <a:spcPct val="0"/>
              </a:spcBef>
            </a:pPr>
            <a:r>
              <a:rPr lang="en-US" sz="2800" b="1" smtClean="0">
                <a:solidFill>
                  <a:srgbClr val="E60000"/>
                </a:solidFill>
              </a:rPr>
              <a:t>Draft</a:t>
            </a:r>
            <a:endParaRPr lang="en-US" sz="2800"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71250" y="6989764"/>
            <a:ext cx="1160486" cy="318248"/>
          </a:xfrm>
          <a:prstGeom prst="rect">
            <a:avLst/>
          </a:prstGeom>
        </p:spPr>
      </p:pic>
    </p:spTree>
    <p:extLst>
      <p:ext uri="{BB962C8B-B14F-4D97-AF65-F5344CB8AC3E}">
        <p14:creationId xmlns:p14="http://schemas.microsoft.com/office/powerpoint/2010/main" val="1849340006"/>
      </p:ext>
    </p:extLst>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Large 3x2">
    <p:spTree>
      <p:nvGrpSpPr>
        <p:cNvPr id="1" name=""/>
        <p:cNvGrpSpPr/>
        <p:nvPr/>
      </p:nvGrpSpPr>
      <p:grpSpPr>
        <a:xfrm>
          <a:off x="0" y="0"/>
          <a:ext cx="0" cy="0"/>
          <a:chOff x="0" y="0"/>
          <a:chExt cx="0" cy="0"/>
        </a:xfrm>
      </p:grpSpPr>
      <p:sp>
        <p:nvSpPr>
          <p:cNvPr id="4" name="Slide Number Textbox"/>
          <p:cNvSpPr txBox="1"/>
          <p:nvPr userDrawn="1"/>
        </p:nvSpPr>
        <p:spPr>
          <a:xfrm>
            <a:off x="12271538" y="6858028"/>
            <a:ext cx="548381" cy="384050"/>
          </a:xfrm>
          <a:prstGeom prst="rect">
            <a:avLst/>
          </a:prstGeom>
          <a:noFill/>
        </p:spPr>
        <p:txBody>
          <a:bodyPr vert="horz" wrap="square" lIns="0" tIns="0" rIns="0" bIns="0" rtlCol="0" anchor="b">
            <a:noAutofit/>
          </a:bodyPr>
          <a:lstStyle/>
          <a:p>
            <a:pPr algn="r"/>
            <a:fld id="{86A79529-9704-412A-9627-88623531B893}" type="slidenum">
              <a:rPr lang="en-US" sz="900" smtClean="0">
                <a:solidFill>
                  <a:prstClr val="black"/>
                </a:solidFill>
              </a:rPr>
              <a:pPr algn="r"/>
              <a:t>‹#›</a:t>
            </a:fld>
            <a:endParaRPr lang="en-US" sz="900" dirty="0">
              <a:solidFill>
                <a:prstClr val="black"/>
              </a:solidFill>
            </a:endParaRPr>
          </a:p>
        </p:txBody>
      </p:sp>
      <p:sp>
        <p:nvSpPr>
          <p:cNvPr id="25" name="LAYOUT SOURCE"/>
          <p:cNvSpPr>
            <a:spLocks noGrp="1"/>
          </p:cNvSpPr>
          <p:nvPr>
            <p:ph type="body" idx="30" hasCustomPrompt="1"/>
            <p:custDataLst>
              <p:tags r:id="rId1"/>
            </p:custDataLst>
          </p:nvPr>
        </p:nvSpPr>
        <p:spPr>
          <a:xfrm>
            <a:off x="8969063" y="6254506"/>
            <a:ext cx="3826475" cy="192023"/>
          </a:xfrm>
          <a:noFill/>
        </p:spPr>
        <p:txBody>
          <a:bodyPr lIns="0" tIns="65086" rIns="0" bIns="0" anchor="b">
            <a:noAutofit/>
          </a:bodyPr>
          <a:lstStyle>
            <a:lvl1pPr marL="0" indent="0">
              <a:buNone/>
              <a:defRPr sz="1500" b="0" baseline="0">
                <a:solidFill>
                  <a:schemeClr val="tx1"/>
                </a:solidFill>
                <a:latin typeface="Frutiger 55 Roman"/>
              </a:defRPr>
            </a:lvl1pPr>
            <a:lvl2pPr marL="596616" indent="0">
              <a:buNone/>
              <a:defRPr sz="2600" b="1"/>
            </a:lvl2pPr>
            <a:lvl3pPr marL="1193232" indent="0">
              <a:buNone/>
              <a:defRPr sz="2300" b="1"/>
            </a:lvl3pPr>
            <a:lvl4pPr marL="1789845" indent="0">
              <a:buNone/>
              <a:defRPr sz="2200" b="1"/>
            </a:lvl4pPr>
            <a:lvl5pPr marL="2386456" indent="0">
              <a:buNone/>
              <a:defRPr sz="2200" b="1"/>
            </a:lvl5pPr>
            <a:lvl6pPr marL="2983065" indent="0">
              <a:buNone/>
              <a:defRPr sz="2200" b="1"/>
            </a:lvl6pPr>
            <a:lvl7pPr marL="3579680" indent="0">
              <a:buNone/>
              <a:defRPr sz="2200" b="1"/>
            </a:lvl7pPr>
            <a:lvl8pPr marL="4176280" indent="0">
              <a:buNone/>
              <a:defRPr sz="2200" b="1"/>
            </a:lvl8pPr>
            <a:lvl9pPr marL="4772909" indent="0">
              <a:buNone/>
              <a:defRPr sz="2200" b="1"/>
            </a:lvl9pPr>
          </a:lstStyle>
          <a:p>
            <a:pPr lvl="0"/>
            <a:r>
              <a:rPr lang="en-US" dirty="0" smtClean="0"/>
              <a:t>Source:</a:t>
            </a:r>
          </a:p>
        </p:txBody>
      </p:sp>
      <p:sp>
        <p:nvSpPr>
          <p:cNvPr id="23" name="LAYOUT BODY"/>
          <p:cNvSpPr>
            <a:spLocks noGrp="1"/>
          </p:cNvSpPr>
          <p:nvPr>
            <p:ph idx="28"/>
            <p:custDataLst>
              <p:tags r:id="rId2"/>
            </p:custDataLst>
          </p:nvPr>
        </p:nvSpPr>
        <p:spPr>
          <a:xfrm>
            <a:off x="8969063" y="4416554"/>
            <a:ext cx="3826475" cy="1837945"/>
          </a:xfrm>
          <a:noFill/>
        </p:spPr>
        <p:txBody>
          <a:bodyPr lIns="0" tIns="0" rIns="0" bIns="0">
            <a:noAutofit/>
          </a:bodyPr>
          <a:lstStyle>
            <a:lvl1pPr marL="284372" indent="-284372">
              <a:buClr>
                <a:schemeClr val="tx2"/>
              </a:buClr>
              <a:buSzPct val="100000"/>
              <a:buFont typeface="Symbol" pitchFamily="18" charset="2"/>
              <a:buChar char="·"/>
              <a:defRPr sz="2200">
                <a:latin typeface="Frutiger 55 Roman"/>
              </a:defRPr>
            </a:lvl1pPr>
            <a:lvl2pPr marL="540677" indent="-273185">
              <a:tabLst/>
              <a:defRPr sz="2100">
                <a:latin typeface="Frutiger 55 Roman"/>
              </a:defRPr>
            </a:lvl2pPr>
            <a:lvl3pPr marL="817604" indent="-269416">
              <a:buFont typeface="Arial" pitchFamily="34" charset="0"/>
              <a:buChar char="–"/>
              <a:defRPr sz="2100">
                <a:latin typeface="Frutiger 55 Roman"/>
              </a:defRPr>
            </a:lvl3pPr>
            <a:lvl4pPr marL="1085116" indent="-267524">
              <a:buSzPct val="84000"/>
              <a:defRPr sz="2100">
                <a:latin typeface="Frutiger 55 Roman"/>
              </a:defRPr>
            </a:lvl4pPr>
            <a:lvl5pPr marL="1367239" indent="-297558">
              <a:buSzPct val="84000"/>
              <a:buFont typeface="Arial" pitchFamily="34" charset="0"/>
              <a:buChar char="–"/>
              <a:defRPr sz="2100">
                <a:latin typeface="Frutiger 55 Roman"/>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38" name="LAYOUT HEADER"/>
          <p:cNvSpPr>
            <a:spLocks noGrp="1"/>
          </p:cNvSpPr>
          <p:nvPr>
            <p:ph type="body" idx="35" hasCustomPrompt="1"/>
            <p:custDataLst>
              <p:tags r:id="rId3"/>
            </p:custDataLst>
          </p:nvPr>
        </p:nvSpPr>
        <p:spPr>
          <a:xfrm>
            <a:off x="8969063" y="4059947"/>
            <a:ext cx="3826475" cy="355601"/>
          </a:xfrm>
          <a:noFill/>
        </p:spPr>
        <p:txBody>
          <a:bodyPr lIns="0" tIns="0" rIns="0" bIns="43389" anchor="t" anchorCtr="0">
            <a:noAutofit/>
          </a:bodyPr>
          <a:lstStyle>
            <a:lvl1pPr marL="0" indent="0">
              <a:buNone/>
              <a:defRPr sz="2200" b="1" baseline="0">
                <a:solidFill>
                  <a:schemeClr val="tx1"/>
                </a:solidFill>
                <a:latin typeface="Frutiger 55 Roman"/>
              </a:defRPr>
            </a:lvl1pPr>
            <a:lvl2pPr marL="596616" indent="0">
              <a:buNone/>
              <a:defRPr sz="2600" b="1"/>
            </a:lvl2pPr>
            <a:lvl3pPr marL="1193232" indent="0">
              <a:buNone/>
              <a:defRPr sz="2300" b="1"/>
            </a:lvl3pPr>
            <a:lvl4pPr marL="1789845" indent="0">
              <a:buNone/>
              <a:defRPr sz="2200" b="1"/>
            </a:lvl4pPr>
            <a:lvl5pPr marL="2386456" indent="0">
              <a:buNone/>
              <a:defRPr sz="2200" b="1"/>
            </a:lvl5pPr>
            <a:lvl6pPr marL="2983065" indent="0">
              <a:buNone/>
              <a:defRPr sz="2200" b="1"/>
            </a:lvl6pPr>
            <a:lvl7pPr marL="3579680" indent="0">
              <a:buNone/>
              <a:defRPr sz="2200" b="1"/>
            </a:lvl7pPr>
            <a:lvl8pPr marL="4176280" indent="0">
              <a:buNone/>
              <a:defRPr sz="2200" b="1"/>
            </a:lvl8pPr>
            <a:lvl9pPr marL="4772909" indent="0">
              <a:buNone/>
              <a:defRPr sz="2200" b="1"/>
            </a:lvl9pPr>
          </a:lstStyle>
          <a:p>
            <a:pPr lvl="0"/>
            <a:r>
              <a:rPr lang="en-US" dirty="0" smtClean="0"/>
              <a:t>&lt;&lt;Layout heading&gt;&gt;</a:t>
            </a:r>
          </a:p>
        </p:txBody>
      </p:sp>
      <p:sp>
        <p:nvSpPr>
          <p:cNvPr id="22" name="LAYOUT SOURCE"/>
          <p:cNvSpPr>
            <a:spLocks noGrp="1"/>
          </p:cNvSpPr>
          <p:nvPr>
            <p:ph type="body" idx="27" hasCustomPrompt="1"/>
            <p:custDataLst>
              <p:tags r:id="rId4"/>
            </p:custDataLst>
          </p:nvPr>
        </p:nvSpPr>
        <p:spPr>
          <a:xfrm>
            <a:off x="4764817" y="6254506"/>
            <a:ext cx="3826475" cy="192023"/>
          </a:xfrm>
          <a:noFill/>
        </p:spPr>
        <p:txBody>
          <a:bodyPr lIns="0" tIns="65086" rIns="0" bIns="0" anchor="b">
            <a:noAutofit/>
          </a:bodyPr>
          <a:lstStyle>
            <a:lvl1pPr marL="0" indent="0">
              <a:buNone/>
              <a:defRPr sz="1500" b="0" baseline="0">
                <a:solidFill>
                  <a:schemeClr val="tx1"/>
                </a:solidFill>
                <a:latin typeface="Frutiger 55 Roman"/>
              </a:defRPr>
            </a:lvl1pPr>
            <a:lvl2pPr marL="596616" indent="0">
              <a:buNone/>
              <a:defRPr sz="2600" b="1"/>
            </a:lvl2pPr>
            <a:lvl3pPr marL="1193232" indent="0">
              <a:buNone/>
              <a:defRPr sz="2300" b="1"/>
            </a:lvl3pPr>
            <a:lvl4pPr marL="1789845" indent="0">
              <a:buNone/>
              <a:defRPr sz="2200" b="1"/>
            </a:lvl4pPr>
            <a:lvl5pPr marL="2386456" indent="0">
              <a:buNone/>
              <a:defRPr sz="2200" b="1"/>
            </a:lvl5pPr>
            <a:lvl6pPr marL="2983065" indent="0">
              <a:buNone/>
              <a:defRPr sz="2200" b="1"/>
            </a:lvl6pPr>
            <a:lvl7pPr marL="3579680" indent="0">
              <a:buNone/>
              <a:defRPr sz="2200" b="1"/>
            </a:lvl7pPr>
            <a:lvl8pPr marL="4176280" indent="0">
              <a:buNone/>
              <a:defRPr sz="2200" b="1"/>
            </a:lvl8pPr>
            <a:lvl9pPr marL="4772909" indent="0">
              <a:buNone/>
              <a:defRPr sz="2200" b="1"/>
            </a:lvl9pPr>
          </a:lstStyle>
          <a:p>
            <a:pPr lvl="0"/>
            <a:r>
              <a:rPr lang="en-US" dirty="0" smtClean="0"/>
              <a:t>Source:</a:t>
            </a:r>
          </a:p>
        </p:txBody>
      </p:sp>
      <p:sp>
        <p:nvSpPr>
          <p:cNvPr id="20" name="LAYOUT BODY"/>
          <p:cNvSpPr>
            <a:spLocks noGrp="1"/>
          </p:cNvSpPr>
          <p:nvPr>
            <p:ph idx="25"/>
            <p:custDataLst>
              <p:tags r:id="rId5"/>
            </p:custDataLst>
          </p:nvPr>
        </p:nvSpPr>
        <p:spPr>
          <a:xfrm>
            <a:off x="4764817" y="4416554"/>
            <a:ext cx="3826475" cy="1837945"/>
          </a:xfrm>
          <a:noFill/>
        </p:spPr>
        <p:txBody>
          <a:bodyPr lIns="0" tIns="0" rIns="0" bIns="0">
            <a:noAutofit/>
          </a:bodyPr>
          <a:lstStyle>
            <a:lvl1pPr marL="284372" indent="-284372">
              <a:buClr>
                <a:schemeClr val="tx2"/>
              </a:buClr>
              <a:buSzPct val="100000"/>
              <a:buFont typeface="Symbol" pitchFamily="18" charset="2"/>
              <a:buChar char="·"/>
              <a:defRPr sz="2200">
                <a:latin typeface="Frutiger 55 Roman"/>
              </a:defRPr>
            </a:lvl1pPr>
            <a:lvl2pPr marL="540677" indent="-273185">
              <a:tabLst/>
              <a:defRPr sz="2100">
                <a:latin typeface="Frutiger 55 Roman"/>
              </a:defRPr>
            </a:lvl2pPr>
            <a:lvl3pPr marL="817604" indent="-269416">
              <a:buFont typeface="Arial" pitchFamily="34" charset="0"/>
              <a:buChar char="–"/>
              <a:defRPr sz="2100">
                <a:latin typeface="Frutiger 55 Roman"/>
              </a:defRPr>
            </a:lvl3pPr>
            <a:lvl4pPr marL="1085116" indent="-267524">
              <a:buSzPct val="84000"/>
              <a:defRPr sz="2100">
                <a:latin typeface="Frutiger 55 Roman"/>
              </a:defRPr>
            </a:lvl4pPr>
            <a:lvl5pPr marL="1367239" indent="-297558">
              <a:buSzPct val="84000"/>
              <a:buFont typeface="Arial" pitchFamily="34" charset="0"/>
              <a:buChar char="–"/>
              <a:defRPr sz="2100">
                <a:latin typeface="Frutiger 55 Roman"/>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37" name="LAYOUT HEADER"/>
          <p:cNvSpPr>
            <a:spLocks noGrp="1"/>
          </p:cNvSpPr>
          <p:nvPr>
            <p:ph type="body" idx="34" hasCustomPrompt="1"/>
            <p:custDataLst>
              <p:tags r:id="rId6"/>
            </p:custDataLst>
          </p:nvPr>
        </p:nvSpPr>
        <p:spPr>
          <a:xfrm>
            <a:off x="4764817" y="4059947"/>
            <a:ext cx="3826475" cy="355601"/>
          </a:xfrm>
          <a:noFill/>
        </p:spPr>
        <p:txBody>
          <a:bodyPr lIns="0" tIns="0" rIns="0" bIns="43389" anchor="t" anchorCtr="0">
            <a:noAutofit/>
          </a:bodyPr>
          <a:lstStyle>
            <a:lvl1pPr marL="0" indent="0">
              <a:buNone/>
              <a:defRPr sz="2200" b="1" baseline="0">
                <a:solidFill>
                  <a:schemeClr val="tx1"/>
                </a:solidFill>
                <a:latin typeface="Frutiger 55 Roman"/>
              </a:defRPr>
            </a:lvl1pPr>
            <a:lvl2pPr marL="596616" indent="0">
              <a:buNone/>
              <a:defRPr sz="2600" b="1"/>
            </a:lvl2pPr>
            <a:lvl3pPr marL="1193232" indent="0">
              <a:buNone/>
              <a:defRPr sz="2300" b="1"/>
            </a:lvl3pPr>
            <a:lvl4pPr marL="1789845" indent="0">
              <a:buNone/>
              <a:defRPr sz="2200" b="1"/>
            </a:lvl4pPr>
            <a:lvl5pPr marL="2386456" indent="0">
              <a:buNone/>
              <a:defRPr sz="2200" b="1"/>
            </a:lvl5pPr>
            <a:lvl6pPr marL="2983065" indent="0">
              <a:buNone/>
              <a:defRPr sz="2200" b="1"/>
            </a:lvl6pPr>
            <a:lvl7pPr marL="3579680" indent="0">
              <a:buNone/>
              <a:defRPr sz="2200" b="1"/>
            </a:lvl7pPr>
            <a:lvl8pPr marL="4176280" indent="0">
              <a:buNone/>
              <a:defRPr sz="2200" b="1"/>
            </a:lvl8pPr>
            <a:lvl9pPr marL="4772909" indent="0">
              <a:buNone/>
              <a:defRPr sz="2200" b="1"/>
            </a:lvl9pPr>
          </a:lstStyle>
          <a:p>
            <a:pPr lvl="0"/>
            <a:r>
              <a:rPr lang="en-US" dirty="0" smtClean="0"/>
              <a:t>&lt;&lt;Layout heading&gt;&gt;</a:t>
            </a:r>
          </a:p>
        </p:txBody>
      </p:sp>
      <p:sp>
        <p:nvSpPr>
          <p:cNvPr id="19" name="LAYOUT SOURCE"/>
          <p:cNvSpPr>
            <a:spLocks noGrp="1"/>
          </p:cNvSpPr>
          <p:nvPr>
            <p:ph type="body" idx="24" hasCustomPrompt="1"/>
            <p:custDataLst>
              <p:tags r:id="rId7"/>
            </p:custDataLst>
          </p:nvPr>
        </p:nvSpPr>
        <p:spPr>
          <a:xfrm>
            <a:off x="560567" y="6254506"/>
            <a:ext cx="3826475" cy="192023"/>
          </a:xfrm>
          <a:noFill/>
        </p:spPr>
        <p:txBody>
          <a:bodyPr lIns="0" tIns="65086" rIns="0" bIns="0" anchor="b">
            <a:noAutofit/>
          </a:bodyPr>
          <a:lstStyle>
            <a:lvl1pPr marL="0" indent="0">
              <a:buNone/>
              <a:defRPr sz="1500" b="0" baseline="0">
                <a:solidFill>
                  <a:schemeClr val="tx1"/>
                </a:solidFill>
                <a:latin typeface="Frutiger 55 Roman"/>
              </a:defRPr>
            </a:lvl1pPr>
            <a:lvl2pPr marL="596616" indent="0">
              <a:buNone/>
              <a:defRPr sz="2600" b="1"/>
            </a:lvl2pPr>
            <a:lvl3pPr marL="1193232" indent="0">
              <a:buNone/>
              <a:defRPr sz="2300" b="1"/>
            </a:lvl3pPr>
            <a:lvl4pPr marL="1789845" indent="0">
              <a:buNone/>
              <a:defRPr sz="2200" b="1"/>
            </a:lvl4pPr>
            <a:lvl5pPr marL="2386456" indent="0">
              <a:buNone/>
              <a:defRPr sz="2200" b="1"/>
            </a:lvl5pPr>
            <a:lvl6pPr marL="2983065" indent="0">
              <a:buNone/>
              <a:defRPr sz="2200" b="1"/>
            </a:lvl6pPr>
            <a:lvl7pPr marL="3579680" indent="0">
              <a:buNone/>
              <a:defRPr sz="2200" b="1"/>
            </a:lvl7pPr>
            <a:lvl8pPr marL="4176280" indent="0">
              <a:buNone/>
              <a:defRPr sz="2200" b="1"/>
            </a:lvl8pPr>
            <a:lvl9pPr marL="4772909" indent="0">
              <a:buNone/>
              <a:defRPr sz="2200" b="1"/>
            </a:lvl9pPr>
          </a:lstStyle>
          <a:p>
            <a:pPr lvl="0"/>
            <a:r>
              <a:rPr lang="en-US" dirty="0" smtClean="0"/>
              <a:t>Source:</a:t>
            </a:r>
          </a:p>
        </p:txBody>
      </p:sp>
      <p:sp>
        <p:nvSpPr>
          <p:cNvPr id="17" name="LAYOUT BODY"/>
          <p:cNvSpPr>
            <a:spLocks noGrp="1"/>
          </p:cNvSpPr>
          <p:nvPr>
            <p:ph idx="22"/>
            <p:custDataLst>
              <p:tags r:id="rId8"/>
            </p:custDataLst>
          </p:nvPr>
        </p:nvSpPr>
        <p:spPr>
          <a:xfrm>
            <a:off x="560567" y="4416554"/>
            <a:ext cx="3826475" cy="1837945"/>
          </a:xfrm>
          <a:noFill/>
        </p:spPr>
        <p:txBody>
          <a:bodyPr lIns="0" tIns="0" rIns="0" bIns="0">
            <a:noAutofit/>
          </a:bodyPr>
          <a:lstStyle>
            <a:lvl1pPr marL="284372" indent="-284372">
              <a:buClr>
                <a:schemeClr val="tx2"/>
              </a:buClr>
              <a:buSzPct val="100000"/>
              <a:buFont typeface="Symbol" pitchFamily="18" charset="2"/>
              <a:buChar char="·"/>
              <a:defRPr sz="2200">
                <a:latin typeface="Frutiger 55 Roman"/>
              </a:defRPr>
            </a:lvl1pPr>
            <a:lvl2pPr marL="540677" indent="-273185">
              <a:tabLst/>
              <a:defRPr sz="2100">
                <a:latin typeface="Frutiger 55 Roman"/>
              </a:defRPr>
            </a:lvl2pPr>
            <a:lvl3pPr marL="817604" indent="-269416">
              <a:buFont typeface="Arial" pitchFamily="34" charset="0"/>
              <a:buChar char="–"/>
              <a:defRPr sz="2100">
                <a:latin typeface="Frutiger 55 Roman"/>
              </a:defRPr>
            </a:lvl3pPr>
            <a:lvl4pPr marL="1085116" indent="-267524">
              <a:buSzPct val="84000"/>
              <a:defRPr sz="2100">
                <a:latin typeface="Frutiger 55 Roman"/>
              </a:defRPr>
            </a:lvl4pPr>
            <a:lvl5pPr marL="1367239" indent="-297558">
              <a:buSzPct val="84000"/>
              <a:buFont typeface="Arial" pitchFamily="34" charset="0"/>
              <a:buChar char="–"/>
              <a:defRPr sz="2100">
                <a:latin typeface="Frutiger 55 Roman"/>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36" name="LAYOUT HEADER"/>
          <p:cNvSpPr>
            <a:spLocks noGrp="1"/>
          </p:cNvSpPr>
          <p:nvPr>
            <p:ph type="body" idx="33" hasCustomPrompt="1"/>
            <p:custDataLst>
              <p:tags r:id="rId9"/>
            </p:custDataLst>
          </p:nvPr>
        </p:nvSpPr>
        <p:spPr>
          <a:xfrm>
            <a:off x="560567" y="4059947"/>
            <a:ext cx="3826475" cy="355601"/>
          </a:xfrm>
          <a:noFill/>
        </p:spPr>
        <p:txBody>
          <a:bodyPr lIns="0" tIns="0" rIns="0" bIns="43389" anchor="t" anchorCtr="0">
            <a:noAutofit/>
          </a:bodyPr>
          <a:lstStyle>
            <a:lvl1pPr marL="0" indent="0">
              <a:buNone/>
              <a:defRPr sz="2200" b="1" baseline="0">
                <a:solidFill>
                  <a:schemeClr val="tx1"/>
                </a:solidFill>
                <a:latin typeface="Frutiger 55 Roman"/>
              </a:defRPr>
            </a:lvl1pPr>
            <a:lvl2pPr marL="596616" indent="0">
              <a:buNone/>
              <a:defRPr sz="2600" b="1"/>
            </a:lvl2pPr>
            <a:lvl3pPr marL="1193232" indent="0">
              <a:buNone/>
              <a:defRPr sz="2300" b="1"/>
            </a:lvl3pPr>
            <a:lvl4pPr marL="1789845" indent="0">
              <a:buNone/>
              <a:defRPr sz="2200" b="1"/>
            </a:lvl4pPr>
            <a:lvl5pPr marL="2386456" indent="0">
              <a:buNone/>
              <a:defRPr sz="2200" b="1"/>
            </a:lvl5pPr>
            <a:lvl6pPr marL="2983065" indent="0">
              <a:buNone/>
              <a:defRPr sz="2200" b="1"/>
            </a:lvl6pPr>
            <a:lvl7pPr marL="3579680" indent="0">
              <a:buNone/>
              <a:defRPr sz="2200" b="1"/>
            </a:lvl7pPr>
            <a:lvl8pPr marL="4176280" indent="0">
              <a:buNone/>
              <a:defRPr sz="2200" b="1"/>
            </a:lvl8pPr>
            <a:lvl9pPr marL="4772909" indent="0">
              <a:buNone/>
              <a:defRPr sz="2200" b="1"/>
            </a:lvl9pPr>
          </a:lstStyle>
          <a:p>
            <a:pPr lvl="0"/>
            <a:r>
              <a:rPr lang="en-US" dirty="0" smtClean="0"/>
              <a:t>&lt;&lt;Layout heading&gt;&gt;</a:t>
            </a:r>
          </a:p>
        </p:txBody>
      </p:sp>
      <p:sp>
        <p:nvSpPr>
          <p:cNvPr id="16" name="LAYOUT SOURCE"/>
          <p:cNvSpPr>
            <a:spLocks noGrp="1"/>
          </p:cNvSpPr>
          <p:nvPr>
            <p:ph type="body" idx="21" hasCustomPrompt="1"/>
            <p:custDataLst>
              <p:tags r:id="rId10"/>
            </p:custDataLst>
          </p:nvPr>
        </p:nvSpPr>
        <p:spPr>
          <a:xfrm>
            <a:off x="8969063" y="3694190"/>
            <a:ext cx="3826475" cy="192023"/>
          </a:xfrm>
          <a:noFill/>
        </p:spPr>
        <p:txBody>
          <a:bodyPr lIns="0" tIns="65086" rIns="0" bIns="0" anchor="b">
            <a:noAutofit/>
          </a:bodyPr>
          <a:lstStyle>
            <a:lvl1pPr marL="0" indent="0">
              <a:buNone/>
              <a:defRPr sz="1500" b="0" baseline="0">
                <a:solidFill>
                  <a:schemeClr val="tx1"/>
                </a:solidFill>
                <a:latin typeface="Frutiger 55 Roman"/>
              </a:defRPr>
            </a:lvl1pPr>
            <a:lvl2pPr marL="596616" indent="0">
              <a:buNone/>
              <a:defRPr sz="2600" b="1"/>
            </a:lvl2pPr>
            <a:lvl3pPr marL="1193232" indent="0">
              <a:buNone/>
              <a:defRPr sz="2300" b="1"/>
            </a:lvl3pPr>
            <a:lvl4pPr marL="1789845" indent="0">
              <a:buNone/>
              <a:defRPr sz="2200" b="1"/>
            </a:lvl4pPr>
            <a:lvl5pPr marL="2386456" indent="0">
              <a:buNone/>
              <a:defRPr sz="2200" b="1"/>
            </a:lvl5pPr>
            <a:lvl6pPr marL="2983065" indent="0">
              <a:buNone/>
              <a:defRPr sz="2200" b="1"/>
            </a:lvl6pPr>
            <a:lvl7pPr marL="3579680" indent="0">
              <a:buNone/>
              <a:defRPr sz="2200" b="1"/>
            </a:lvl7pPr>
            <a:lvl8pPr marL="4176280" indent="0">
              <a:buNone/>
              <a:defRPr sz="2200" b="1"/>
            </a:lvl8pPr>
            <a:lvl9pPr marL="4772909" indent="0">
              <a:buNone/>
              <a:defRPr sz="2200" b="1"/>
            </a:lvl9pPr>
          </a:lstStyle>
          <a:p>
            <a:pPr lvl="0"/>
            <a:r>
              <a:rPr lang="en-US" dirty="0" smtClean="0"/>
              <a:t>Source:</a:t>
            </a:r>
          </a:p>
        </p:txBody>
      </p:sp>
      <p:sp>
        <p:nvSpPr>
          <p:cNvPr id="13" name="LAYOUT BODY"/>
          <p:cNvSpPr>
            <a:spLocks noGrp="1"/>
          </p:cNvSpPr>
          <p:nvPr>
            <p:ph idx="19"/>
            <p:custDataLst>
              <p:tags r:id="rId11"/>
            </p:custDataLst>
          </p:nvPr>
        </p:nvSpPr>
        <p:spPr>
          <a:xfrm>
            <a:off x="8969063" y="1856238"/>
            <a:ext cx="3826475" cy="1837945"/>
          </a:xfrm>
          <a:noFill/>
        </p:spPr>
        <p:txBody>
          <a:bodyPr lIns="0" tIns="0" rIns="0" bIns="0">
            <a:noAutofit/>
          </a:bodyPr>
          <a:lstStyle>
            <a:lvl1pPr marL="284372" indent="-284372">
              <a:buClr>
                <a:schemeClr val="tx2"/>
              </a:buClr>
              <a:buSzPct val="100000"/>
              <a:buFont typeface="Symbol" pitchFamily="18" charset="2"/>
              <a:buChar char="·"/>
              <a:defRPr sz="2200">
                <a:latin typeface="Frutiger 55 Roman"/>
              </a:defRPr>
            </a:lvl1pPr>
            <a:lvl2pPr marL="540677" indent="-273185">
              <a:tabLst/>
              <a:defRPr sz="2100">
                <a:latin typeface="Frutiger 55 Roman"/>
              </a:defRPr>
            </a:lvl2pPr>
            <a:lvl3pPr marL="817604" indent="-269416">
              <a:buFont typeface="Arial" pitchFamily="34" charset="0"/>
              <a:buChar char="–"/>
              <a:defRPr sz="2100">
                <a:latin typeface="Frutiger 55 Roman"/>
              </a:defRPr>
            </a:lvl3pPr>
            <a:lvl4pPr marL="1085116" indent="-267524">
              <a:buSzPct val="84000"/>
              <a:defRPr sz="2100">
                <a:latin typeface="Frutiger 55 Roman"/>
              </a:defRPr>
            </a:lvl4pPr>
            <a:lvl5pPr marL="1367239" indent="-297558">
              <a:buSzPct val="84000"/>
              <a:buFont typeface="Arial" pitchFamily="34" charset="0"/>
              <a:buChar char="–"/>
              <a:defRPr sz="2100">
                <a:latin typeface="Frutiger 55 Roman"/>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35" name="LAYOUT HEADER"/>
          <p:cNvSpPr>
            <a:spLocks noGrp="1"/>
          </p:cNvSpPr>
          <p:nvPr>
            <p:ph type="body" idx="32" hasCustomPrompt="1"/>
            <p:custDataLst>
              <p:tags r:id="rId12"/>
            </p:custDataLst>
          </p:nvPr>
        </p:nvSpPr>
        <p:spPr>
          <a:xfrm>
            <a:off x="8969063" y="1498607"/>
            <a:ext cx="3826475" cy="355601"/>
          </a:xfrm>
          <a:noFill/>
        </p:spPr>
        <p:txBody>
          <a:bodyPr lIns="0" tIns="0" rIns="0" bIns="43389" anchor="t" anchorCtr="0">
            <a:noAutofit/>
          </a:bodyPr>
          <a:lstStyle>
            <a:lvl1pPr marL="0" indent="0">
              <a:buNone/>
              <a:defRPr sz="2200" b="1" baseline="0">
                <a:solidFill>
                  <a:schemeClr val="tx1"/>
                </a:solidFill>
                <a:latin typeface="Frutiger 55 Roman"/>
              </a:defRPr>
            </a:lvl1pPr>
            <a:lvl2pPr marL="596616" indent="0">
              <a:buNone/>
              <a:defRPr sz="2600" b="1"/>
            </a:lvl2pPr>
            <a:lvl3pPr marL="1193232" indent="0">
              <a:buNone/>
              <a:defRPr sz="2300" b="1"/>
            </a:lvl3pPr>
            <a:lvl4pPr marL="1789845" indent="0">
              <a:buNone/>
              <a:defRPr sz="2200" b="1"/>
            </a:lvl4pPr>
            <a:lvl5pPr marL="2386456" indent="0">
              <a:buNone/>
              <a:defRPr sz="2200" b="1"/>
            </a:lvl5pPr>
            <a:lvl6pPr marL="2983065" indent="0">
              <a:buNone/>
              <a:defRPr sz="2200" b="1"/>
            </a:lvl6pPr>
            <a:lvl7pPr marL="3579680" indent="0">
              <a:buNone/>
              <a:defRPr sz="2200" b="1"/>
            </a:lvl7pPr>
            <a:lvl8pPr marL="4176280" indent="0">
              <a:buNone/>
              <a:defRPr sz="2200" b="1"/>
            </a:lvl8pPr>
            <a:lvl9pPr marL="4772909" indent="0">
              <a:buNone/>
              <a:defRPr sz="2200" b="1"/>
            </a:lvl9pPr>
          </a:lstStyle>
          <a:p>
            <a:pPr lvl="0"/>
            <a:r>
              <a:rPr lang="en-US" dirty="0" smtClean="0"/>
              <a:t>&lt;&lt;Layout heading&gt;&gt;</a:t>
            </a:r>
          </a:p>
        </p:txBody>
      </p:sp>
      <p:sp>
        <p:nvSpPr>
          <p:cNvPr id="12" name="LAYOUT SOURCE"/>
          <p:cNvSpPr>
            <a:spLocks noGrp="1"/>
          </p:cNvSpPr>
          <p:nvPr>
            <p:ph type="body" idx="18" hasCustomPrompt="1"/>
            <p:custDataLst>
              <p:tags r:id="rId13"/>
            </p:custDataLst>
          </p:nvPr>
        </p:nvSpPr>
        <p:spPr>
          <a:xfrm>
            <a:off x="4764817" y="3694190"/>
            <a:ext cx="3826475" cy="192023"/>
          </a:xfrm>
          <a:noFill/>
        </p:spPr>
        <p:txBody>
          <a:bodyPr lIns="0" tIns="65086" rIns="0" bIns="0" anchor="b">
            <a:noAutofit/>
          </a:bodyPr>
          <a:lstStyle>
            <a:lvl1pPr marL="0" indent="0">
              <a:buNone/>
              <a:defRPr sz="1500" b="0" baseline="0">
                <a:solidFill>
                  <a:schemeClr val="tx1"/>
                </a:solidFill>
                <a:latin typeface="Frutiger 55 Roman"/>
              </a:defRPr>
            </a:lvl1pPr>
            <a:lvl2pPr marL="596616" indent="0">
              <a:buNone/>
              <a:defRPr sz="2600" b="1"/>
            </a:lvl2pPr>
            <a:lvl3pPr marL="1193232" indent="0">
              <a:buNone/>
              <a:defRPr sz="2300" b="1"/>
            </a:lvl3pPr>
            <a:lvl4pPr marL="1789845" indent="0">
              <a:buNone/>
              <a:defRPr sz="2200" b="1"/>
            </a:lvl4pPr>
            <a:lvl5pPr marL="2386456" indent="0">
              <a:buNone/>
              <a:defRPr sz="2200" b="1"/>
            </a:lvl5pPr>
            <a:lvl6pPr marL="2983065" indent="0">
              <a:buNone/>
              <a:defRPr sz="2200" b="1"/>
            </a:lvl6pPr>
            <a:lvl7pPr marL="3579680" indent="0">
              <a:buNone/>
              <a:defRPr sz="2200" b="1"/>
            </a:lvl7pPr>
            <a:lvl8pPr marL="4176280" indent="0">
              <a:buNone/>
              <a:defRPr sz="2200" b="1"/>
            </a:lvl8pPr>
            <a:lvl9pPr marL="4772909" indent="0">
              <a:buNone/>
              <a:defRPr sz="2200" b="1"/>
            </a:lvl9pPr>
          </a:lstStyle>
          <a:p>
            <a:pPr lvl="0"/>
            <a:r>
              <a:rPr lang="en-US" dirty="0" smtClean="0"/>
              <a:t>Source:</a:t>
            </a:r>
          </a:p>
        </p:txBody>
      </p:sp>
      <p:sp>
        <p:nvSpPr>
          <p:cNvPr id="8" name="LAYOUT BODY"/>
          <p:cNvSpPr>
            <a:spLocks noGrp="1"/>
          </p:cNvSpPr>
          <p:nvPr>
            <p:ph idx="16"/>
            <p:custDataLst>
              <p:tags r:id="rId14"/>
            </p:custDataLst>
          </p:nvPr>
        </p:nvSpPr>
        <p:spPr>
          <a:xfrm>
            <a:off x="4764817" y="1856238"/>
            <a:ext cx="3826475" cy="1837945"/>
          </a:xfrm>
          <a:noFill/>
        </p:spPr>
        <p:txBody>
          <a:bodyPr lIns="0" tIns="0" rIns="0" bIns="0">
            <a:noAutofit/>
          </a:bodyPr>
          <a:lstStyle>
            <a:lvl1pPr marL="284372" indent="-284372">
              <a:buClr>
                <a:schemeClr val="tx2"/>
              </a:buClr>
              <a:buSzPct val="100000"/>
              <a:buFont typeface="Symbol" pitchFamily="18" charset="2"/>
              <a:buChar char="·"/>
              <a:defRPr sz="2200">
                <a:latin typeface="Frutiger 55 Roman"/>
              </a:defRPr>
            </a:lvl1pPr>
            <a:lvl2pPr marL="540677" indent="-273185">
              <a:tabLst/>
              <a:defRPr sz="2100">
                <a:latin typeface="Frutiger 55 Roman"/>
              </a:defRPr>
            </a:lvl2pPr>
            <a:lvl3pPr marL="817604" indent="-269416">
              <a:buFont typeface="Arial" pitchFamily="34" charset="0"/>
              <a:buChar char="–"/>
              <a:defRPr sz="2100">
                <a:latin typeface="Frutiger 55 Roman"/>
              </a:defRPr>
            </a:lvl3pPr>
            <a:lvl4pPr marL="1085116" indent="-267524">
              <a:buSzPct val="84000"/>
              <a:defRPr sz="2100">
                <a:latin typeface="Frutiger 55 Roman"/>
              </a:defRPr>
            </a:lvl4pPr>
            <a:lvl5pPr marL="1367239" indent="-297558">
              <a:buSzPct val="84000"/>
              <a:buFont typeface="Arial" pitchFamily="34" charset="0"/>
              <a:buChar char="–"/>
              <a:defRPr sz="2100">
                <a:latin typeface="Frutiger 55 Roman"/>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34" name="LAYOUT HEADER"/>
          <p:cNvSpPr>
            <a:spLocks noGrp="1"/>
          </p:cNvSpPr>
          <p:nvPr>
            <p:ph type="body" idx="31" hasCustomPrompt="1"/>
            <p:custDataLst>
              <p:tags r:id="rId15"/>
            </p:custDataLst>
          </p:nvPr>
        </p:nvSpPr>
        <p:spPr>
          <a:xfrm>
            <a:off x="4764817" y="1498607"/>
            <a:ext cx="3826475" cy="355601"/>
          </a:xfrm>
          <a:noFill/>
        </p:spPr>
        <p:txBody>
          <a:bodyPr lIns="0" tIns="0" rIns="0" bIns="43389" anchor="t" anchorCtr="0">
            <a:noAutofit/>
          </a:bodyPr>
          <a:lstStyle>
            <a:lvl1pPr marL="0" indent="0">
              <a:buNone/>
              <a:defRPr sz="2200" b="1" baseline="0">
                <a:solidFill>
                  <a:schemeClr val="tx1"/>
                </a:solidFill>
                <a:latin typeface="Frutiger 55 Roman"/>
              </a:defRPr>
            </a:lvl1pPr>
            <a:lvl2pPr marL="596616" indent="0">
              <a:buNone/>
              <a:defRPr sz="2600" b="1"/>
            </a:lvl2pPr>
            <a:lvl3pPr marL="1193232" indent="0">
              <a:buNone/>
              <a:defRPr sz="2300" b="1"/>
            </a:lvl3pPr>
            <a:lvl4pPr marL="1789845" indent="0">
              <a:buNone/>
              <a:defRPr sz="2200" b="1"/>
            </a:lvl4pPr>
            <a:lvl5pPr marL="2386456" indent="0">
              <a:buNone/>
              <a:defRPr sz="2200" b="1"/>
            </a:lvl5pPr>
            <a:lvl6pPr marL="2983065" indent="0">
              <a:buNone/>
              <a:defRPr sz="2200" b="1"/>
            </a:lvl6pPr>
            <a:lvl7pPr marL="3579680" indent="0">
              <a:buNone/>
              <a:defRPr sz="2200" b="1"/>
            </a:lvl7pPr>
            <a:lvl8pPr marL="4176280" indent="0">
              <a:buNone/>
              <a:defRPr sz="2200" b="1"/>
            </a:lvl8pPr>
            <a:lvl9pPr marL="4772909" indent="0">
              <a:buNone/>
              <a:defRPr sz="2200" b="1"/>
            </a:lvl9pPr>
          </a:lstStyle>
          <a:p>
            <a:pPr lvl="0"/>
            <a:r>
              <a:rPr lang="en-US" dirty="0" smtClean="0"/>
              <a:t>&lt;&lt;Layout heading&gt;&gt;</a:t>
            </a:r>
          </a:p>
        </p:txBody>
      </p:sp>
      <p:sp>
        <p:nvSpPr>
          <p:cNvPr id="14" name="LAYOUT SOURCE"/>
          <p:cNvSpPr>
            <a:spLocks noGrp="1"/>
          </p:cNvSpPr>
          <p:nvPr>
            <p:ph type="body" idx="15" hasCustomPrompt="1"/>
            <p:custDataLst>
              <p:tags r:id="rId16"/>
            </p:custDataLst>
          </p:nvPr>
        </p:nvSpPr>
        <p:spPr>
          <a:xfrm>
            <a:off x="560567" y="3694190"/>
            <a:ext cx="3826475" cy="192023"/>
          </a:xfrm>
          <a:noFill/>
        </p:spPr>
        <p:txBody>
          <a:bodyPr lIns="0" tIns="65086" rIns="0" bIns="0" anchor="b">
            <a:noAutofit/>
          </a:bodyPr>
          <a:lstStyle>
            <a:lvl1pPr marL="0" indent="0">
              <a:buNone/>
              <a:defRPr sz="1500" b="0" baseline="0">
                <a:solidFill>
                  <a:schemeClr val="tx1"/>
                </a:solidFill>
                <a:latin typeface="Frutiger 55 Roman"/>
              </a:defRPr>
            </a:lvl1pPr>
            <a:lvl2pPr marL="596616" indent="0">
              <a:buNone/>
              <a:defRPr sz="2600" b="1"/>
            </a:lvl2pPr>
            <a:lvl3pPr marL="1193232" indent="0">
              <a:buNone/>
              <a:defRPr sz="2300" b="1"/>
            </a:lvl3pPr>
            <a:lvl4pPr marL="1789845" indent="0">
              <a:buNone/>
              <a:defRPr sz="2200" b="1"/>
            </a:lvl4pPr>
            <a:lvl5pPr marL="2386456" indent="0">
              <a:buNone/>
              <a:defRPr sz="2200" b="1"/>
            </a:lvl5pPr>
            <a:lvl6pPr marL="2983065" indent="0">
              <a:buNone/>
              <a:defRPr sz="2200" b="1"/>
            </a:lvl6pPr>
            <a:lvl7pPr marL="3579680" indent="0">
              <a:buNone/>
              <a:defRPr sz="2200" b="1"/>
            </a:lvl7pPr>
            <a:lvl8pPr marL="4176280" indent="0">
              <a:buNone/>
              <a:defRPr sz="2200" b="1"/>
            </a:lvl8pPr>
            <a:lvl9pPr marL="4772909" indent="0">
              <a:buNone/>
              <a:defRPr sz="2200" b="1"/>
            </a:lvl9pPr>
          </a:lstStyle>
          <a:p>
            <a:pPr lvl="0"/>
            <a:r>
              <a:rPr lang="en-US" dirty="0" smtClean="0"/>
              <a:t>Source:</a:t>
            </a:r>
          </a:p>
        </p:txBody>
      </p:sp>
      <p:sp>
        <p:nvSpPr>
          <p:cNvPr id="3" name="LAYOUT BODY"/>
          <p:cNvSpPr>
            <a:spLocks noGrp="1"/>
          </p:cNvSpPr>
          <p:nvPr>
            <p:ph idx="1"/>
            <p:custDataLst>
              <p:tags r:id="rId17"/>
            </p:custDataLst>
          </p:nvPr>
        </p:nvSpPr>
        <p:spPr>
          <a:xfrm>
            <a:off x="560567" y="1856238"/>
            <a:ext cx="3826475" cy="1837945"/>
          </a:xfrm>
          <a:noFill/>
        </p:spPr>
        <p:txBody>
          <a:bodyPr lIns="0" tIns="0" rIns="0" bIns="0">
            <a:noAutofit/>
          </a:bodyPr>
          <a:lstStyle>
            <a:lvl1pPr marL="284372" indent="-284372">
              <a:buClr>
                <a:schemeClr val="tx2"/>
              </a:buClr>
              <a:buSzPct val="100000"/>
              <a:buFont typeface="Symbol" pitchFamily="18" charset="2"/>
              <a:buChar char="·"/>
              <a:defRPr sz="2200">
                <a:latin typeface="Frutiger 55 Roman"/>
              </a:defRPr>
            </a:lvl1pPr>
            <a:lvl2pPr marL="540677" indent="-273185">
              <a:tabLst/>
              <a:defRPr sz="2100">
                <a:latin typeface="Frutiger 55 Roman"/>
              </a:defRPr>
            </a:lvl2pPr>
            <a:lvl3pPr marL="817604" indent="-269416">
              <a:buFont typeface="Arial" pitchFamily="34" charset="0"/>
              <a:buChar char="–"/>
              <a:defRPr sz="2100">
                <a:latin typeface="Frutiger 55 Roman"/>
              </a:defRPr>
            </a:lvl3pPr>
            <a:lvl4pPr marL="1085116" indent="-267524">
              <a:buSzPct val="84000"/>
              <a:defRPr sz="2100">
                <a:latin typeface="Frutiger 55 Roman"/>
              </a:defRPr>
            </a:lvl4pPr>
            <a:lvl5pPr marL="1367239" indent="-297558">
              <a:buSzPct val="84000"/>
              <a:buFont typeface="Arial" pitchFamily="34" charset="0"/>
              <a:buChar char="–"/>
              <a:defRPr sz="2100">
                <a:latin typeface="Frutiger 55 Roman"/>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33" name="LAYOUT HEADER"/>
          <p:cNvSpPr>
            <a:spLocks noGrp="1"/>
          </p:cNvSpPr>
          <p:nvPr>
            <p:ph type="body" idx="14" hasCustomPrompt="1"/>
            <p:custDataLst>
              <p:tags r:id="rId18"/>
            </p:custDataLst>
          </p:nvPr>
        </p:nvSpPr>
        <p:spPr>
          <a:xfrm>
            <a:off x="560567" y="1498607"/>
            <a:ext cx="3826475" cy="355601"/>
          </a:xfrm>
          <a:noFill/>
        </p:spPr>
        <p:txBody>
          <a:bodyPr lIns="0" tIns="0" rIns="0" bIns="43389" anchor="t" anchorCtr="0">
            <a:noAutofit/>
          </a:bodyPr>
          <a:lstStyle>
            <a:lvl1pPr marL="0" indent="0">
              <a:buNone/>
              <a:defRPr sz="2200" b="1" baseline="0">
                <a:solidFill>
                  <a:schemeClr val="tx1"/>
                </a:solidFill>
                <a:latin typeface="Frutiger 55 Roman"/>
              </a:defRPr>
            </a:lvl1pPr>
            <a:lvl2pPr marL="596616" indent="0">
              <a:buNone/>
              <a:defRPr sz="2600" b="1"/>
            </a:lvl2pPr>
            <a:lvl3pPr marL="1193232" indent="0">
              <a:buNone/>
              <a:defRPr sz="2300" b="1"/>
            </a:lvl3pPr>
            <a:lvl4pPr marL="1789845" indent="0">
              <a:buNone/>
              <a:defRPr sz="2200" b="1"/>
            </a:lvl4pPr>
            <a:lvl5pPr marL="2386456" indent="0">
              <a:buNone/>
              <a:defRPr sz="2200" b="1"/>
            </a:lvl5pPr>
            <a:lvl6pPr marL="2983065" indent="0">
              <a:buNone/>
              <a:defRPr sz="2200" b="1"/>
            </a:lvl6pPr>
            <a:lvl7pPr marL="3579680" indent="0">
              <a:buNone/>
              <a:defRPr sz="2200" b="1"/>
            </a:lvl7pPr>
            <a:lvl8pPr marL="4176280" indent="0">
              <a:buNone/>
              <a:defRPr sz="2200" b="1"/>
            </a:lvl8pPr>
            <a:lvl9pPr marL="4772909" indent="0">
              <a:buNone/>
              <a:defRPr sz="2200" b="1"/>
            </a:lvl9pPr>
          </a:lstStyle>
          <a:p>
            <a:pPr lvl="0"/>
            <a:r>
              <a:rPr lang="en-US" dirty="0" smtClean="0"/>
              <a:t>&lt;&lt;Layout heading&gt;&gt;</a:t>
            </a:r>
          </a:p>
        </p:txBody>
      </p:sp>
      <p:cxnSp>
        <p:nvCxnSpPr>
          <p:cNvPr id="74" name="THIN BLUE LINE"/>
          <p:cNvCxnSpPr/>
          <p:nvPr/>
        </p:nvCxnSpPr>
        <p:spPr>
          <a:xfrm>
            <a:off x="560571"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PAGE HEADING"/>
          <p:cNvSpPr>
            <a:spLocks noGrp="1"/>
          </p:cNvSpPr>
          <p:nvPr>
            <p:ph type="title" hasCustomPrompt="1"/>
            <p:custDataLst>
              <p:tags r:id="rId19"/>
            </p:custDataLst>
          </p:nvPr>
        </p:nvSpPr>
        <p:spPr>
          <a:xfrm>
            <a:off x="560571" y="6"/>
            <a:ext cx="12247159" cy="941832"/>
          </a:xfrm>
        </p:spPr>
        <p:txBody>
          <a:bodyPr vert="horz" lIns="0" tIns="0" rIns="0" bIns="0" rtlCol="0" anchor="b" anchorCtr="0">
            <a:normAutofit/>
          </a:bodyPr>
          <a:lstStyle>
            <a:lvl1pPr>
              <a:defRPr lang="en-US" sz="3800" b="0" baseline="0" dirty="0">
                <a:latin typeface="Frutiger 45 Light"/>
                <a:ea typeface="Arial Unicode MS" pitchFamily="34" charset="-128"/>
              </a:defRPr>
            </a:lvl1pPr>
          </a:lstStyle>
          <a:p>
            <a:pPr lvl="0">
              <a:lnSpc>
                <a:spcPct val="85000"/>
              </a:lnSpc>
            </a:pPr>
            <a:r>
              <a:rPr lang="en-US" dirty="0" smtClean="0"/>
              <a:t>&lt;&lt;Page heading&gt;&gt;</a:t>
            </a:r>
            <a:endParaRPr lang="en-US" dirty="0"/>
          </a:p>
        </p:txBody>
      </p:sp>
      <p:sp>
        <p:nvSpPr>
          <p:cNvPr id="26" name="DOCUMENT ID"/>
          <p:cNvSpPr txBox="1"/>
          <p:nvPr userDrawn="1">
            <p:custDataLst>
              <p:tags r:id="rId20"/>
            </p:custDataLst>
          </p:nvPr>
        </p:nvSpPr>
        <p:spPr>
          <a:xfrm>
            <a:off x="3062382" y="420646"/>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dirty="0" smtClean="0"/>
              <a:t>UBSPROD\t621266 [printed: March 23, 2020 4:18 PM] [saved: March 24, 2020 6:39 AM] P:\Min Lan\Webinar\24 March\Webinar 24 March 16x9v2.pptx </a:t>
            </a:r>
          </a:p>
        </p:txBody>
      </p:sp>
      <p:grpSp>
        <p:nvGrpSpPr>
          <p:cNvPr id="24" name="PXP_GRIDLINES" hidden="1"/>
          <p:cNvGrpSpPr/>
          <p:nvPr userDrawn="1"/>
        </p:nvGrpSpPr>
        <p:grpSpPr>
          <a:xfrm>
            <a:off x="-40827" y="0"/>
            <a:ext cx="13451072" cy="7543800"/>
            <a:chOff x="-30640" y="0"/>
            <a:chExt cx="10093083" cy="7543800"/>
          </a:xfrm>
        </p:grpSpPr>
        <p:cxnSp>
          <p:nvCxnSpPr>
            <p:cNvPr id="27" name="Straight Connector 2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1"/>
            </p:custDataLst>
          </p:nvPr>
        </p:nvSpPr>
        <p:spPr>
          <a:xfrm>
            <a:off x="560566" y="254000"/>
            <a:ext cx="1438652" cy="330199"/>
          </a:xfrm>
          <a:prstGeom prst="rect">
            <a:avLst/>
          </a:prstGeom>
          <a:noFill/>
        </p:spPr>
        <p:txBody>
          <a:bodyPr vert="horz" wrap="none" lIns="0" tIns="0" rIns="0" bIns="0" rtlCol="0" anchor="b">
            <a:noAutofit/>
          </a:bodyPr>
          <a:lstStyle/>
          <a:p>
            <a:pPr>
              <a:spcBef>
                <a:spcPct val="0"/>
              </a:spcBef>
            </a:pPr>
            <a:r>
              <a:rPr lang="en-US" sz="2800" b="1" smtClean="0">
                <a:solidFill>
                  <a:srgbClr val="E60000"/>
                </a:solidFill>
              </a:rPr>
              <a:t>Draft</a:t>
            </a:r>
            <a:endParaRPr lang="en-US" sz="2800" b="1" dirty="0">
              <a:solidFill>
                <a:srgbClr val="E60000"/>
              </a:solidFill>
            </a:endParaRPr>
          </a:p>
        </p:txBody>
      </p:sp>
      <p:pic>
        <p:nvPicPr>
          <p:cNvPr id="6" name="Picture 5"/>
          <p:cNvPicPr>
            <a:picLocks noChangeAspect="1"/>
          </p:cNvPicPr>
          <p:nvPr userDrawn="1">
            <p:custDataLst>
              <p:tags r:id="rId22"/>
            </p:custDataLst>
          </p:nvPr>
        </p:nvPicPr>
        <p:blipFill>
          <a:blip r:embed="rId24" cstate="print">
            <a:extLst>
              <a:ext uri="{28A0092B-C50C-407E-A947-70E740481C1C}">
                <a14:useLocalDpi xmlns:a14="http://schemas.microsoft.com/office/drawing/2010/main" val="0"/>
              </a:ext>
            </a:extLst>
          </a:blip>
          <a:stretch>
            <a:fillRect/>
          </a:stretch>
        </p:blipFill>
        <p:spPr>
          <a:xfrm>
            <a:off x="571250" y="6989764"/>
            <a:ext cx="1160486" cy="318248"/>
          </a:xfrm>
          <a:prstGeom prst="rect">
            <a:avLst/>
          </a:prstGeom>
        </p:spPr>
      </p:pic>
    </p:spTree>
    <p:extLst>
      <p:ext uri="{BB962C8B-B14F-4D97-AF65-F5344CB8AC3E}">
        <p14:creationId xmlns:p14="http://schemas.microsoft.com/office/powerpoint/2010/main" val="3521071249"/>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Disclaimer Page">
    <p:spTree>
      <p:nvGrpSpPr>
        <p:cNvPr id="1" name=""/>
        <p:cNvGrpSpPr/>
        <p:nvPr/>
      </p:nvGrpSpPr>
      <p:grpSpPr>
        <a:xfrm>
          <a:off x="0" y="0"/>
          <a:ext cx="0" cy="0"/>
          <a:chOff x="0" y="0"/>
          <a:chExt cx="0" cy="0"/>
        </a:xfrm>
      </p:grpSpPr>
      <p:sp>
        <p:nvSpPr>
          <p:cNvPr id="3" name="Slide Number Textbox"/>
          <p:cNvSpPr txBox="1"/>
          <p:nvPr userDrawn="1"/>
        </p:nvSpPr>
        <p:spPr>
          <a:xfrm>
            <a:off x="12271538" y="6858028"/>
            <a:ext cx="548381" cy="384050"/>
          </a:xfrm>
          <a:prstGeom prst="rect">
            <a:avLst/>
          </a:prstGeom>
          <a:noFill/>
        </p:spPr>
        <p:txBody>
          <a:bodyPr vert="horz" wrap="square" lIns="0" tIns="0" rIns="0" bIns="0" rtlCol="0" anchor="b">
            <a:noAutofit/>
          </a:bodyPr>
          <a:lstStyle/>
          <a:p>
            <a:pPr algn="r"/>
            <a:fld id="{FD2363B6-C2A5-4798-A9CC-51C31EECAC2F}" type="slidenum">
              <a:rPr lang="en-US" sz="900" smtClean="0">
                <a:solidFill>
                  <a:prstClr val="black"/>
                </a:solidFill>
              </a:rPr>
              <a:pPr algn="r"/>
              <a:t>‹#›</a:t>
            </a:fld>
            <a:endParaRPr lang="en-US" sz="900" dirty="0">
              <a:solidFill>
                <a:prstClr val="black"/>
              </a:solidFill>
            </a:endParaRPr>
          </a:p>
        </p:txBody>
      </p:sp>
      <p:cxnSp>
        <p:nvCxnSpPr>
          <p:cNvPr id="63" name="THIN BLUE LINE"/>
          <p:cNvCxnSpPr/>
          <p:nvPr/>
        </p:nvCxnSpPr>
        <p:spPr>
          <a:xfrm>
            <a:off x="560571"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 name="PXP_GRIDLINES" hidden="1"/>
          <p:cNvGrpSpPr/>
          <p:nvPr userDrawn="1"/>
        </p:nvGrpSpPr>
        <p:grpSpPr>
          <a:xfrm>
            <a:off x="-40827" y="0"/>
            <a:ext cx="13451072" cy="7543800"/>
            <a:chOff x="-30640" y="0"/>
            <a:chExt cx="10093083" cy="7543800"/>
          </a:xfrm>
        </p:grpSpPr>
        <p:cxnSp>
          <p:nvCxnSpPr>
            <p:cNvPr id="7" name="Straight Connector 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8" name="Straight Connector 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
            </p:custDataLst>
          </p:nvPr>
        </p:nvSpPr>
        <p:spPr>
          <a:xfrm>
            <a:off x="560566" y="254000"/>
            <a:ext cx="1438652" cy="330199"/>
          </a:xfrm>
          <a:prstGeom prst="rect">
            <a:avLst/>
          </a:prstGeom>
          <a:noFill/>
        </p:spPr>
        <p:txBody>
          <a:bodyPr vert="horz" wrap="none" lIns="0" tIns="0" rIns="0" bIns="0" rtlCol="0" anchor="b">
            <a:noAutofit/>
          </a:bodyPr>
          <a:lstStyle/>
          <a:p>
            <a:pPr>
              <a:spcBef>
                <a:spcPct val="0"/>
              </a:spcBef>
            </a:pPr>
            <a:r>
              <a:rPr lang="en-US" sz="2800" b="1" smtClean="0">
                <a:solidFill>
                  <a:srgbClr val="E60000"/>
                </a:solidFill>
              </a:rPr>
              <a:t>Draft</a:t>
            </a:r>
            <a:endParaRPr lang="en-US" sz="2800" b="1" dirty="0">
              <a:solidFill>
                <a:srgbClr val="E60000"/>
              </a:solidFill>
            </a:endParaRPr>
          </a:p>
        </p:txBody>
      </p:sp>
      <p:pic>
        <p:nvPicPr>
          <p:cNvPr id="6" name="Picture 5"/>
          <p:cNvPicPr>
            <a:picLocks noChangeAspect="1"/>
          </p:cNvPicPr>
          <p:nvPr userDrawn="1">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571250" y="6989764"/>
            <a:ext cx="1160486" cy="318248"/>
          </a:xfrm>
          <a:prstGeom prst="rect">
            <a:avLst/>
          </a:prstGeom>
        </p:spPr>
      </p:pic>
    </p:spTree>
    <p:extLst>
      <p:ext uri="{BB962C8B-B14F-4D97-AF65-F5344CB8AC3E}">
        <p14:creationId xmlns:p14="http://schemas.microsoft.com/office/powerpoint/2010/main" val="1582009333"/>
      </p:ext>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Contact Page" preserve="1" userDrawn="1">
  <p:cSld name="Contact Page">
    <p:spTree>
      <p:nvGrpSpPr>
        <p:cNvPr id="1" name=""/>
        <p:cNvGrpSpPr/>
        <p:nvPr/>
      </p:nvGrpSpPr>
      <p:grpSpPr>
        <a:xfrm>
          <a:off x="0" y="0"/>
          <a:ext cx="0" cy="0"/>
          <a:chOff x="0" y="0"/>
          <a:chExt cx="0" cy="0"/>
        </a:xfrm>
      </p:grpSpPr>
      <p:sp>
        <p:nvSpPr>
          <p:cNvPr id="3" name="Slide Number Textbox"/>
          <p:cNvSpPr txBox="1"/>
          <p:nvPr userDrawn="1"/>
        </p:nvSpPr>
        <p:spPr>
          <a:xfrm>
            <a:off x="12271538" y="6858028"/>
            <a:ext cx="548381" cy="384050"/>
          </a:xfrm>
          <a:prstGeom prst="rect">
            <a:avLst/>
          </a:prstGeom>
          <a:noFill/>
        </p:spPr>
        <p:txBody>
          <a:bodyPr vert="horz" wrap="square" lIns="0" tIns="0" rIns="0" bIns="0" rtlCol="0" anchor="b">
            <a:noAutofit/>
          </a:bodyPr>
          <a:lstStyle/>
          <a:p>
            <a:pPr algn="r"/>
            <a:fld id="{F844A95E-171B-43E0-919B-08407017EAD1}" type="slidenum">
              <a:rPr lang="en-US" sz="900" smtClean="0">
                <a:solidFill>
                  <a:prstClr val="black"/>
                </a:solidFill>
              </a:rPr>
              <a:pPr algn="r"/>
              <a:t>‹#›</a:t>
            </a:fld>
            <a:endParaRPr lang="en-US" sz="900" dirty="0">
              <a:solidFill>
                <a:prstClr val="black"/>
              </a:solidFill>
            </a:endParaRPr>
          </a:p>
        </p:txBody>
      </p:sp>
      <p:cxnSp>
        <p:nvCxnSpPr>
          <p:cNvPr id="65" name="THIN BLUE LINE"/>
          <p:cNvCxnSpPr/>
          <p:nvPr/>
        </p:nvCxnSpPr>
        <p:spPr>
          <a:xfrm>
            <a:off x="560571"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PAGE HEADING"/>
          <p:cNvSpPr>
            <a:spLocks noGrp="1"/>
          </p:cNvSpPr>
          <p:nvPr>
            <p:ph type="title" hasCustomPrompt="1"/>
            <p:custDataLst>
              <p:tags r:id="rId1"/>
            </p:custDataLst>
          </p:nvPr>
        </p:nvSpPr>
        <p:spPr>
          <a:xfrm>
            <a:off x="560571" y="6"/>
            <a:ext cx="12247159" cy="941832"/>
          </a:xfrm>
        </p:spPr>
        <p:txBody>
          <a:bodyPr vert="horz" lIns="0" tIns="0" rIns="0" bIns="0" rtlCol="0" anchor="b" anchorCtr="0">
            <a:normAutofit/>
          </a:bodyPr>
          <a:lstStyle>
            <a:lvl1pPr>
              <a:lnSpc>
                <a:spcPts val="3808"/>
              </a:lnSpc>
              <a:defRPr lang="en-US" sz="3800" b="0" baseline="0" dirty="0">
                <a:latin typeface="Frutiger 45 Light"/>
                <a:ea typeface="Arial Unicode MS" pitchFamily="34" charset="-128"/>
              </a:defRPr>
            </a:lvl1pPr>
          </a:lstStyle>
          <a:p>
            <a:pPr lvl="0">
              <a:lnSpc>
                <a:spcPct val="85000"/>
              </a:lnSpc>
            </a:pPr>
            <a:r>
              <a:rPr lang="en-US" dirty="0" smtClean="0"/>
              <a:t>Contact information</a:t>
            </a:r>
            <a:endParaRPr lang="en-US" dirty="0"/>
          </a:p>
        </p:txBody>
      </p:sp>
      <p:grpSp>
        <p:nvGrpSpPr>
          <p:cNvPr id="6" name="PXP_GRIDLINES" hidden="1"/>
          <p:cNvGrpSpPr/>
          <p:nvPr userDrawn="1"/>
        </p:nvGrpSpPr>
        <p:grpSpPr>
          <a:xfrm>
            <a:off x="-40827" y="0"/>
            <a:ext cx="13451072" cy="75438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560566" y="254000"/>
            <a:ext cx="1438652" cy="330199"/>
          </a:xfrm>
          <a:prstGeom prst="rect">
            <a:avLst/>
          </a:prstGeom>
          <a:noFill/>
        </p:spPr>
        <p:txBody>
          <a:bodyPr vert="horz" wrap="none" lIns="0" tIns="0" rIns="0" bIns="0" rtlCol="0" anchor="b">
            <a:noAutofit/>
          </a:bodyPr>
          <a:lstStyle/>
          <a:p>
            <a:pPr>
              <a:spcBef>
                <a:spcPct val="0"/>
              </a:spcBef>
            </a:pPr>
            <a:r>
              <a:rPr lang="en-US" sz="2800" b="1" smtClean="0">
                <a:solidFill>
                  <a:srgbClr val="E60000"/>
                </a:solidFill>
              </a:rPr>
              <a:t>Draft</a:t>
            </a:r>
            <a:endParaRPr lang="en-US" sz="2800" b="1" dirty="0">
              <a:solidFill>
                <a:srgbClr val="E60000"/>
              </a:solidFill>
            </a:endParaRPr>
          </a:p>
        </p:txBody>
      </p:sp>
      <p:pic>
        <p:nvPicPr>
          <p:cNvPr id="5" name="Picture 4"/>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71250" y="6989764"/>
            <a:ext cx="1160486" cy="318248"/>
          </a:xfrm>
          <a:prstGeom prst="rect">
            <a:avLst/>
          </a:prstGeom>
        </p:spPr>
      </p:pic>
    </p:spTree>
    <p:extLst>
      <p:ext uri="{BB962C8B-B14F-4D97-AF65-F5344CB8AC3E}">
        <p14:creationId xmlns:p14="http://schemas.microsoft.com/office/powerpoint/2010/main" val="119112808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Large 1x1">
    <p:spTree>
      <p:nvGrpSpPr>
        <p:cNvPr id="1" name=""/>
        <p:cNvGrpSpPr/>
        <p:nvPr/>
      </p:nvGrpSpPr>
      <p:grpSpPr>
        <a:xfrm>
          <a:off x="0" y="0"/>
          <a:ext cx="0" cy="0"/>
          <a:chOff x="0" y="0"/>
          <a:chExt cx="0" cy="0"/>
        </a:xfrm>
      </p:grpSpPr>
      <p:sp>
        <p:nvSpPr>
          <p:cNvPr id="12" name="LAYOUT SOURCE"/>
          <p:cNvSpPr>
            <a:spLocks noGrp="1"/>
          </p:cNvSpPr>
          <p:nvPr>
            <p:ph type="body" idx="17" hasCustomPrompt="1"/>
            <p:custDataLst>
              <p:tags r:id="rId1"/>
            </p:custDataLst>
          </p:nvPr>
        </p:nvSpPr>
        <p:spPr>
          <a:xfrm>
            <a:off x="560572" y="6249962"/>
            <a:ext cx="12247159" cy="192023"/>
          </a:xfrm>
          <a:noFill/>
        </p:spPr>
        <p:txBody>
          <a:bodyPr lIns="0" tIns="54834" rIns="0" bIns="0" anchor="b">
            <a:noAutofit/>
          </a:bodyPr>
          <a:lstStyle>
            <a:lvl1pPr marL="0" indent="0">
              <a:buNone/>
              <a:defRPr sz="1200" b="0" baseline="0">
                <a:solidFill>
                  <a:schemeClr val="tx1"/>
                </a:solidFill>
                <a:latin typeface="Frutiger 55 Roman"/>
              </a:defRPr>
            </a:lvl1pPr>
            <a:lvl2pPr marL="502649" indent="0">
              <a:buNone/>
              <a:defRPr sz="2200" b="1"/>
            </a:lvl2pPr>
            <a:lvl3pPr marL="1005296" indent="0">
              <a:buNone/>
              <a:defRPr sz="2100" b="1"/>
            </a:lvl3pPr>
            <a:lvl4pPr marL="1507946" indent="0">
              <a:buNone/>
              <a:defRPr sz="1800" b="1"/>
            </a:lvl4pPr>
            <a:lvl5pPr marL="2010593" indent="0">
              <a:buNone/>
              <a:defRPr sz="1800" b="1"/>
            </a:lvl5pPr>
            <a:lvl6pPr marL="2513243" indent="0">
              <a:buNone/>
              <a:defRPr sz="1800" b="1"/>
            </a:lvl6pPr>
            <a:lvl7pPr marL="3015890" indent="0">
              <a:buNone/>
              <a:defRPr sz="1800" b="1"/>
            </a:lvl7pPr>
            <a:lvl8pPr marL="3518538" indent="0">
              <a:buNone/>
              <a:defRPr sz="1800" b="1"/>
            </a:lvl8pPr>
            <a:lvl9pPr marL="4021187" indent="0">
              <a:buNone/>
              <a:defRPr sz="1800" b="1"/>
            </a:lvl9pPr>
          </a:lstStyle>
          <a:p>
            <a:pPr lvl="0"/>
            <a:r>
              <a:rPr lang="de-DE" dirty="0" smtClean="0"/>
              <a:t>Source:</a:t>
            </a:r>
          </a:p>
        </p:txBody>
      </p:sp>
      <p:sp>
        <p:nvSpPr>
          <p:cNvPr id="11" name="LAYOUT BODY"/>
          <p:cNvSpPr>
            <a:spLocks noGrp="1"/>
          </p:cNvSpPr>
          <p:nvPr>
            <p:ph idx="16"/>
            <p:custDataLst>
              <p:tags r:id="rId2"/>
            </p:custDataLst>
          </p:nvPr>
        </p:nvSpPr>
        <p:spPr>
          <a:xfrm>
            <a:off x="560572" y="4411865"/>
            <a:ext cx="12247159" cy="1837945"/>
          </a:xfrm>
          <a:noFill/>
        </p:spPr>
        <p:txBody>
          <a:bodyPr lIns="0" tIns="0" rIns="0" bIns="0">
            <a:noAutofit/>
          </a:bodyPr>
          <a:lstStyle>
            <a:lvl1pPr marL="239583" indent="-239583">
              <a:buClr>
                <a:schemeClr val="tx2"/>
              </a:buClr>
              <a:buSzPct val="100000"/>
              <a:buFont typeface="Symbol" pitchFamily="18" charset="2"/>
              <a:buChar char="·"/>
              <a:defRPr sz="1800">
                <a:latin typeface="Frutiger 55 Roman"/>
              </a:defRPr>
            </a:lvl1pPr>
            <a:lvl2pPr marL="455519" indent="-230141">
              <a:tabLst/>
              <a:defRPr sz="1600">
                <a:latin typeface="Frutiger 55 Roman"/>
              </a:defRPr>
            </a:lvl2pPr>
            <a:lvl3pPr marL="688834" indent="-226966">
              <a:buFont typeface="Arial" pitchFamily="34" charset="0"/>
              <a:buChar char="–"/>
              <a:defRPr sz="1600">
                <a:latin typeface="Frutiger 55 Roman"/>
              </a:defRPr>
            </a:lvl3pPr>
            <a:lvl4pPr marL="914212" indent="-225378">
              <a:buSzPct val="84000"/>
              <a:defRPr sz="1600">
                <a:latin typeface="Frutiger 55 Roman"/>
              </a:defRPr>
            </a:lvl4pPr>
            <a:lvl5pPr marL="1151901" indent="-23769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3" name="LAYOUT HEADER"/>
          <p:cNvSpPr>
            <a:spLocks noGrp="1"/>
          </p:cNvSpPr>
          <p:nvPr>
            <p:ph type="body" idx="18" hasCustomPrompt="1"/>
            <p:custDataLst>
              <p:tags r:id="rId3"/>
            </p:custDataLst>
          </p:nvPr>
        </p:nvSpPr>
        <p:spPr>
          <a:xfrm>
            <a:off x="560572" y="4054235"/>
            <a:ext cx="12247159" cy="355601"/>
          </a:xfrm>
          <a:noFill/>
        </p:spPr>
        <p:txBody>
          <a:bodyPr lIns="0" tIns="0" rIns="0" bIns="36558" anchor="t" anchorCtr="0">
            <a:noAutofit/>
          </a:bodyPr>
          <a:lstStyle>
            <a:lvl1pPr marL="0" indent="0">
              <a:buNone/>
              <a:defRPr sz="1800" b="1" baseline="0">
                <a:solidFill>
                  <a:schemeClr val="tx1"/>
                </a:solidFill>
                <a:latin typeface="Frutiger 55 Roman"/>
              </a:defRPr>
            </a:lvl1pPr>
            <a:lvl2pPr marL="502649" indent="0">
              <a:buNone/>
              <a:defRPr sz="2200" b="1"/>
            </a:lvl2pPr>
            <a:lvl3pPr marL="1005296" indent="0">
              <a:buNone/>
              <a:defRPr sz="2100" b="1"/>
            </a:lvl3pPr>
            <a:lvl4pPr marL="1507946" indent="0">
              <a:buNone/>
              <a:defRPr sz="1800" b="1"/>
            </a:lvl4pPr>
            <a:lvl5pPr marL="2010593" indent="0">
              <a:buNone/>
              <a:defRPr sz="1800" b="1"/>
            </a:lvl5pPr>
            <a:lvl6pPr marL="2513243" indent="0">
              <a:buNone/>
              <a:defRPr sz="1800" b="1"/>
            </a:lvl6pPr>
            <a:lvl7pPr marL="3015890" indent="0">
              <a:buNone/>
              <a:defRPr sz="1800" b="1"/>
            </a:lvl7pPr>
            <a:lvl8pPr marL="3518538" indent="0">
              <a:buNone/>
              <a:defRPr sz="1800" b="1"/>
            </a:lvl8pPr>
            <a:lvl9pPr marL="4021187"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4"/>
            </p:custDataLst>
          </p:nvPr>
        </p:nvSpPr>
        <p:spPr>
          <a:xfrm>
            <a:off x="560572" y="3694191"/>
            <a:ext cx="12247159" cy="192023"/>
          </a:xfrm>
          <a:noFill/>
        </p:spPr>
        <p:txBody>
          <a:bodyPr lIns="0" tIns="54834" rIns="0" bIns="0" anchor="b">
            <a:noAutofit/>
          </a:bodyPr>
          <a:lstStyle>
            <a:lvl1pPr marL="0" indent="0">
              <a:buNone/>
              <a:defRPr sz="1200" b="0" baseline="0">
                <a:solidFill>
                  <a:schemeClr val="tx1"/>
                </a:solidFill>
                <a:latin typeface="Frutiger 55 Roman"/>
              </a:defRPr>
            </a:lvl1pPr>
            <a:lvl2pPr marL="502649" indent="0">
              <a:buNone/>
              <a:defRPr sz="2200" b="1"/>
            </a:lvl2pPr>
            <a:lvl3pPr marL="1005296" indent="0">
              <a:buNone/>
              <a:defRPr sz="2100" b="1"/>
            </a:lvl3pPr>
            <a:lvl4pPr marL="1507946" indent="0">
              <a:buNone/>
              <a:defRPr sz="1800" b="1"/>
            </a:lvl4pPr>
            <a:lvl5pPr marL="2010593" indent="0">
              <a:buNone/>
              <a:defRPr sz="1800" b="1"/>
            </a:lvl5pPr>
            <a:lvl6pPr marL="2513243" indent="0">
              <a:buNone/>
              <a:defRPr sz="1800" b="1"/>
            </a:lvl6pPr>
            <a:lvl7pPr marL="3015890" indent="0">
              <a:buNone/>
              <a:defRPr sz="1800" b="1"/>
            </a:lvl7pPr>
            <a:lvl8pPr marL="3518538" indent="0">
              <a:buNone/>
              <a:defRPr sz="1800" b="1"/>
            </a:lvl8pPr>
            <a:lvl9pPr marL="4021187" indent="0">
              <a:buNone/>
              <a:defRPr sz="1800" b="1"/>
            </a:lvl9pPr>
          </a:lstStyle>
          <a:p>
            <a:pPr lvl="0"/>
            <a:r>
              <a:rPr lang="de-DE" dirty="0" smtClean="0"/>
              <a:t>Source:</a:t>
            </a:r>
          </a:p>
        </p:txBody>
      </p:sp>
      <p:sp>
        <p:nvSpPr>
          <p:cNvPr id="3" name="LAYOUT BODY"/>
          <p:cNvSpPr>
            <a:spLocks noGrp="1"/>
          </p:cNvSpPr>
          <p:nvPr>
            <p:ph idx="1"/>
            <p:custDataLst>
              <p:tags r:id="rId5"/>
            </p:custDataLst>
          </p:nvPr>
        </p:nvSpPr>
        <p:spPr>
          <a:xfrm>
            <a:off x="560572" y="1856235"/>
            <a:ext cx="12247159" cy="1837945"/>
          </a:xfrm>
          <a:noFill/>
        </p:spPr>
        <p:txBody>
          <a:bodyPr lIns="0" tIns="0" rIns="0" bIns="0">
            <a:noAutofit/>
          </a:bodyPr>
          <a:lstStyle>
            <a:lvl1pPr marL="239583" indent="-239583">
              <a:buClr>
                <a:schemeClr val="tx2"/>
              </a:buClr>
              <a:buSzPct val="100000"/>
              <a:buFont typeface="Symbol" pitchFamily="18" charset="2"/>
              <a:buChar char="·"/>
              <a:defRPr sz="1800">
                <a:latin typeface="Frutiger 55 Roman"/>
              </a:defRPr>
            </a:lvl1pPr>
            <a:lvl2pPr marL="455519" indent="-230141">
              <a:tabLst/>
              <a:defRPr sz="1600">
                <a:latin typeface="Frutiger 55 Roman"/>
              </a:defRPr>
            </a:lvl2pPr>
            <a:lvl3pPr marL="688834" indent="-226966">
              <a:buFont typeface="Arial" pitchFamily="34" charset="0"/>
              <a:buChar char="–"/>
              <a:defRPr sz="1600">
                <a:latin typeface="Frutiger 55 Roman"/>
              </a:defRPr>
            </a:lvl3pPr>
            <a:lvl4pPr marL="914212" indent="-225378">
              <a:buSzPct val="84000"/>
              <a:defRPr sz="1600">
                <a:latin typeface="Frutiger 55 Roman"/>
              </a:defRPr>
            </a:lvl4pPr>
            <a:lvl5pPr marL="1151901" indent="-23769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8" name="LAYOUT HEADER"/>
          <p:cNvSpPr>
            <a:spLocks noGrp="1"/>
          </p:cNvSpPr>
          <p:nvPr>
            <p:ph type="body" idx="14" hasCustomPrompt="1"/>
            <p:custDataLst>
              <p:tags r:id="rId6"/>
            </p:custDataLst>
          </p:nvPr>
        </p:nvSpPr>
        <p:spPr>
          <a:xfrm>
            <a:off x="560572" y="1498604"/>
            <a:ext cx="12247159" cy="355601"/>
          </a:xfrm>
          <a:noFill/>
        </p:spPr>
        <p:txBody>
          <a:bodyPr lIns="0" tIns="0" rIns="0" bIns="36558" anchor="t" anchorCtr="0">
            <a:noAutofit/>
          </a:bodyPr>
          <a:lstStyle>
            <a:lvl1pPr marL="0" indent="0">
              <a:buNone/>
              <a:defRPr sz="1800" b="1" baseline="0">
                <a:solidFill>
                  <a:schemeClr val="tx1"/>
                </a:solidFill>
                <a:latin typeface="Frutiger 55 Roman"/>
              </a:defRPr>
            </a:lvl1pPr>
            <a:lvl2pPr marL="502649" indent="0">
              <a:buNone/>
              <a:defRPr sz="2200" b="1"/>
            </a:lvl2pPr>
            <a:lvl3pPr marL="1005296" indent="0">
              <a:buNone/>
              <a:defRPr sz="2100" b="1"/>
            </a:lvl3pPr>
            <a:lvl4pPr marL="1507946" indent="0">
              <a:buNone/>
              <a:defRPr sz="1800" b="1"/>
            </a:lvl4pPr>
            <a:lvl5pPr marL="2010593" indent="0">
              <a:buNone/>
              <a:defRPr sz="1800" b="1"/>
            </a:lvl5pPr>
            <a:lvl6pPr marL="2513243" indent="0">
              <a:buNone/>
              <a:defRPr sz="1800" b="1"/>
            </a:lvl6pPr>
            <a:lvl7pPr marL="3015890" indent="0">
              <a:buNone/>
              <a:defRPr sz="1800" b="1"/>
            </a:lvl7pPr>
            <a:lvl8pPr marL="3518538" indent="0">
              <a:buNone/>
              <a:defRPr sz="1800" b="1"/>
            </a:lvl8pPr>
            <a:lvl9pPr marL="4021187" indent="0">
              <a:buNone/>
              <a:defRPr sz="1800" b="1"/>
            </a:lvl9pPr>
          </a:lstStyle>
          <a:p>
            <a:pPr lvl="0"/>
            <a:r>
              <a:rPr lang="de-DE" dirty="0" smtClean="0"/>
              <a:t>&lt;&lt;Layout </a:t>
            </a:r>
            <a:r>
              <a:rPr lang="de-DE" dirty="0" err="1" smtClean="0"/>
              <a:t>heading</a:t>
            </a:r>
            <a:r>
              <a:rPr lang="de-DE" dirty="0" smtClean="0"/>
              <a:t>&gt;&gt;</a:t>
            </a:r>
          </a:p>
        </p:txBody>
      </p:sp>
      <p:cxnSp>
        <p:nvCxnSpPr>
          <p:cNvPr id="54" name="THIN BLUE LINE"/>
          <p:cNvCxnSpPr/>
          <p:nvPr/>
        </p:nvCxnSpPr>
        <p:spPr>
          <a:xfrm>
            <a:off x="560572"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PAGE HEADING"/>
          <p:cNvSpPr>
            <a:spLocks noGrp="1"/>
          </p:cNvSpPr>
          <p:nvPr>
            <p:ph type="title" hasCustomPrompt="1"/>
            <p:custDataLst>
              <p:tags r:id="rId7"/>
            </p:custDataLst>
          </p:nvPr>
        </p:nvSpPr>
        <p:spPr>
          <a:xfrm>
            <a:off x="560572"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29" name="Slide Number Textbox" hidden="1"/>
          <p:cNvSpPr txBox="1"/>
          <p:nvPr/>
        </p:nvSpPr>
        <p:spPr>
          <a:xfrm>
            <a:off x="12271535" y="6858002"/>
            <a:ext cx="548381" cy="384048"/>
          </a:xfrm>
          <a:prstGeom prst="rect">
            <a:avLst/>
          </a:prstGeom>
          <a:noFill/>
        </p:spPr>
        <p:txBody>
          <a:bodyPr vert="horz" wrap="square" lIns="0" tIns="0" rIns="0" bIns="0" rtlCol="0" anchor="b">
            <a:noAutofit/>
          </a:bodyPr>
          <a:lstStyle/>
          <a:p>
            <a:pPr algn="r"/>
            <a:fld id="{2451735E-85A4-4643-8094-642905B783F2}" type="slidenum">
              <a:rPr lang="de-DE" sz="700" smtClean="0"/>
              <a:pPr algn="r"/>
              <a:t>‹#›</a:t>
            </a:fld>
            <a:endParaRPr lang="de-DE" sz="700" dirty="0"/>
          </a:p>
        </p:txBody>
      </p:sp>
      <p:sp>
        <p:nvSpPr>
          <p:cNvPr id="30" name="DOCUMENT ID" hidden="1"/>
          <p:cNvSpPr txBox="1"/>
          <p:nvPr>
            <p:custDataLst>
              <p:tags r:id="rId8"/>
            </p:custDataLst>
          </p:nvPr>
        </p:nvSpPr>
        <p:spPr>
          <a:xfrm>
            <a:off x="3062457" y="420773"/>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32" name="PXP_GRIDLINES" hidden="1"/>
          <p:cNvGrpSpPr/>
          <p:nvPr/>
        </p:nvGrpSpPr>
        <p:grpSpPr>
          <a:xfrm>
            <a:off x="-40832" y="0"/>
            <a:ext cx="13451072" cy="7543800"/>
            <a:chOff x="-30640" y="0"/>
            <a:chExt cx="10093083" cy="7543800"/>
          </a:xfrm>
        </p:grpSpPr>
        <p:cxnSp>
          <p:nvCxnSpPr>
            <p:cNvPr id="33" name="Straight Connector 3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9"/>
            </p:custDataLst>
          </p:nvPr>
        </p:nvSpPr>
        <p:spPr>
          <a:xfrm>
            <a:off x="557790"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6" name="Slide Number Textbox"/>
          <p:cNvSpPr txBox="1"/>
          <p:nvPr userDrawn="1"/>
        </p:nvSpPr>
        <p:spPr>
          <a:xfrm>
            <a:off x="12580062" y="6978178"/>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Large 2x1 Full Height">
    <p:spTree>
      <p:nvGrpSpPr>
        <p:cNvPr id="1" name=""/>
        <p:cNvGrpSpPr/>
        <p:nvPr/>
      </p:nvGrpSpPr>
      <p:grpSpPr>
        <a:xfrm>
          <a:off x="0" y="0"/>
          <a:ext cx="0" cy="0"/>
          <a:chOff x="0" y="0"/>
          <a:chExt cx="0" cy="0"/>
        </a:xfrm>
      </p:grpSpPr>
      <p:sp>
        <p:nvSpPr>
          <p:cNvPr id="12" name="LAYOUT SOURCE"/>
          <p:cNvSpPr>
            <a:spLocks noGrp="1"/>
          </p:cNvSpPr>
          <p:nvPr>
            <p:ph type="body" idx="18" hasCustomPrompt="1"/>
            <p:custDataLst>
              <p:tags r:id="rId1"/>
            </p:custDataLst>
          </p:nvPr>
        </p:nvSpPr>
        <p:spPr>
          <a:xfrm>
            <a:off x="6873037" y="6263794"/>
            <a:ext cx="5910321" cy="192023"/>
          </a:xfrm>
          <a:noFill/>
        </p:spPr>
        <p:txBody>
          <a:bodyPr lIns="0" tIns="54834" rIns="0" bIns="0" anchor="b">
            <a:noAutofit/>
          </a:bodyPr>
          <a:lstStyle>
            <a:lvl1pPr marL="0" indent="0">
              <a:buNone/>
              <a:defRPr sz="1200" b="0" baseline="0">
                <a:solidFill>
                  <a:schemeClr val="tx1"/>
                </a:solidFill>
                <a:latin typeface="Frutiger 55 Roman"/>
              </a:defRPr>
            </a:lvl1pPr>
            <a:lvl2pPr marL="502649" indent="0">
              <a:buNone/>
              <a:defRPr sz="2200" b="1"/>
            </a:lvl2pPr>
            <a:lvl3pPr marL="1005296" indent="0">
              <a:buNone/>
              <a:defRPr sz="2100" b="1"/>
            </a:lvl3pPr>
            <a:lvl4pPr marL="1507946" indent="0">
              <a:buNone/>
              <a:defRPr sz="1800" b="1"/>
            </a:lvl4pPr>
            <a:lvl5pPr marL="2010593" indent="0">
              <a:buNone/>
              <a:defRPr sz="1800" b="1"/>
            </a:lvl5pPr>
            <a:lvl6pPr marL="2513243" indent="0">
              <a:buNone/>
              <a:defRPr sz="1800" b="1"/>
            </a:lvl6pPr>
            <a:lvl7pPr marL="3015890" indent="0">
              <a:buNone/>
              <a:defRPr sz="1800" b="1"/>
            </a:lvl7pPr>
            <a:lvl8pPr marL="3518538" indent="0">
              <a:buNone/>
              <a:defRPr sz="1800" b="1"/>
            </a:lvl8pPr>
            <a:lvl9pPr marL="4021187" indent="0">
              <a:buNone/>
              <a:defRPr sz="1800" b="1"/>
            </a:lvl9pPr>
          </a:lstStyle>
          <a:p>
            <a:pPr lvl="0"/>
            <a:r>
              <a:rPr lang="de-DE" dirty="0" smtClean="0"/>
              <a:t>Source:</a:t>
            </a:r>
          </a:p>
        </p:txBody>
      </p:sp>
      <p:sp>
        <p:nvSpPr>
          <p:cNvPr id="8" name="LAYOUT BODY"/>
          <p:cNvSpPr>
            <a:spLocks noGrp="1"/>
          </p:cNvSpPr>
          <p:nvPr>
            <p:ph idx="16"/>
            <p:custDataLst>
              <p:tags r:id="rId2"/>
            </p:custDataLst>
          </p:nvPr>
        </p:nvSpPr>
        <p:spPr>
          <a:xfrm>
            <a:off x="6873037" y="1856234"/>
            <a:ext cx="5910321" cy="4407410"/>
          </a:xfrm>
          <a:noFill/>
        </p:spPr>
        <p:txBody>
          <a:bodyPr lIns="0" tIns="0" rIns="0" bIns="0">
            <a:noAutofit/>
          </a:bodyPr>
          <a:lstStyle>
            <a:lvl1pPr marL="239583" indent="-239583">
              <a:buClr>
                <a:schemeClr val="tx2"/>
              </a:buClr>
              <a:buSzPct val="100000"/>
              <a:buFont typeface="Symbol" pitchFamily="18" charset="2"/>
              <a:buChar char="·"/>
              <a:defRPr sz="1800">
                <a:latin typeface="Frutiger 55 Roman"/>
              </a:defRPr>
            </a:lvl1pPr>
            <a:lvl2pPr marL="455519" indent="-230141">
              <a:tabLst/>
              <a:defRPr sz="1600">
                <a:latin typeface="Frutiger 55 Roman"/>
              </a:defRPr>
            </a:lvl2pPr>
            <a:lvl3pPr marL="688834" indent="-226966">
              <a:buFont typeface="Arial" pitchFamily="34" charset="0"/>
              <a:buChar char="–"/>
              <a:defRPr sz="1600">
                <a:latin typeface="Frutiger 55 Roman"/>
              </a:defRPr>
            </a:lvl3pPr>
            <a:lvl4pPr marL="914212" indent="-225378">
              <a:buSzPct val="84000"/>
              <a:defRPr sz="1600">
                <a:latin typeface="Frutiger 55 Roman"/>
              </a:defRPr>
            </a:lvl4pPr>
            <a:lvl5pPr marL="1151901" indent="-25069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2" name="LAYOUT HEADER"/>
          <p:cNvSpPr>
            <a:spLocks noGrp="1"/>
          </p:cNvSpPr>
          <p:nvPr>
            <p:ph type="body" idx="19" hasCustomPrompt="1"/>
            <p:custDataLst>
              <p:tags r:id="rId3"/>
            </p:custDataLst>
          </p:nvPr>
        </p:nvSpPr>
        <p:spPr>
          <a:xfrm>
            <a:off x="6873037" y="1498604"/>
            <a:ext cx="5910321" cy="355601"/>
          </a:xfrm>
          <a:noFill/>
        </p:spPr>
        <p:txBody>
          <a:bodyPr lIns="0" tIns="0" rIns="0" bIns="36558" anchor="t" anchorCtr="0">
            <a:noAutofit/>
          </a:bodyPr>
          <a:lstStyle>
            <a:lvl1pPr marL="0" indent="0">
              <a:buNone/>
              <a:defRPr sz="1800" b="1" baseline="0">
                <a:solidFill>
                  <a:schemeClr val="tx1"/>
                </a:solidFill>
                <a:latin typeface="Frutiger 55 Roman"/>
              </a:defRPr>
            </a:lvl1pPr>
            <a:lvl2pPr marL="502649" indent="0">
              <a:buNone/>
              <a:defRPr sz="2200" b="1"/>
            </a:lvl2pPr>
            <a:lvl3pPr marL="1005296" indent="0">
              <a:buNone/>
              <a:defRPr sz="2100" b="1"/>
            </a:lvl3pPr>
            <a:lvl4pPr marL="1507946" indent="0">
              <a:buNone/>
              <a:defRPr sz="1800" b="1"/>
            </a:lvl4pPr>
            <a:lvl5pPr marL="2010593" indent="0">
              <a:buNone/>
              <a:defRPr sz="1800" b="1"/>
            </a:lvl5pPr>
            <a:lvl6pPr marL="2513243" indent="0">
              <a:buNone/>
              <a:defRPr sz="1800" b="1"/>
            </a:lvl6pPr>
            <a:lvl7pPr marL="3015890" indent="0">
              <a:buNone/>
              <a:defRPr sz="1800" b="1"/>
            </a:lvl7pPr>
            <a:lvl8pPr marL="3518538" indent="0">
              <a:buNone/>
              <a:defRPr sz="1800" b="1"/>
            </a:lvl8pPr>
            <a:lvl9pPr marL="4021187"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4"/>
            </p:custDataLst>
          </p:nvPr>
        </p:nvSpPr>
        <p:spPr>
          <a:xfrm>
            <a:off x="560572" y="6263794"/>
            <a:ext cx="5910321" cy="192023"/>
          </a:xfrm>
          <a:noFill/>
        </p:spPr>
        <p:txBody>
          <a:bodyPr lIns="0" tIns="54834" rIns="0" bIns="0" anchor="b">
            <a:noAutofit/>
          </a:bodyPr>
          <a:lstStyle>
            <a:lvl1pPr marL="0" indent="0">
              <a:buNone/>
              <a:defRPr sz="1200" b="0" baseline="0">
                <a:solidFill>
                  <a:schemeClr val="tx1"/>
                </a:solidFill>
                <a:latin typeface="Frutiger 55 Roman"/>
              </a:defRPr>
            </a:lvl1pPr>
            <a:lvl2pPr marL="502649" indent="0">
              <a:buNone/>
              <a:defRPr sz="2200" b="1"/>
            </a:lvl2pPr>
            <a:lvl3pPr marL="1005296" indent="0">
              <a:buNone/>
              <a:defRPr sz="2100" b="1"/>
            </a:lvl3pPr>
            <a:lvl4pPr marL="1507946" indent="0">
              <a:buNone/>
              <a:defRPr sz="1800" b="1"/>
            </a:lvl4pPr>
            <a:lvl5pPr marL="2010593" indent="0">
              <a:buNone/>
              <a:defRPr sz="1800" b="1"/>
            </a:lvl5pPr>
            <a:lvl6pPr marL="2513243" indent="0">
              <a:buNone/>
              <a:defRPr sz="1800" b="1"/>
            </a:lvl6pPr>
            <a:lvl7pPr marL="3015890" indent="0">
              <a:buNone/>
              <a:defRPr sz="1800" b="1"/>
            </a:lvl7pPr>
            <a:lvl8pPr marL="3518538" indent="0">
              <a:buNone/>
              <a:defRPr sz="1800" b="1"/>
            </a:lvl8pPr>
            <a:lvl9pPr marL="4021187" indent="0">
              <a:buNone/>
              <a:defRPr sz="1800" b="1"/>
            </a:lvl9pPr>
          </a:lstStyle>
          <a:p>
            <a:pPr lvl="0"/>
            <a:r>
              <a:rPr lang="de-DE" dirty="0" smtClean="0"/>
              <a:t>Source:</a:t>
            </a:r>
          </a:p>
        </p:txBody>
      </p:sp>
      <p:sp>
        <p:nvSpPr>
          <p:cNvPr id="3" name="LAYOUT BODY"/>
          <p:cNvSpPr>
            <a:spLocks noGrp="1"/>
          </p:cNvSpPr>
          <p:nvPr>
            <p:ph idx="1"/>
            <p:custDataLst>
              <p:tags r:id="rId5"/>
            </p:custDataLst>
          </p:nvPr>
        </p:nvSpPr>
        <p:spPr>
          <a:xfrm>
            <a:off x="560572" y="1856234"/>
            <a:ext cx="5910321" cy="4407410"/>
          </a:xfrm>
          <a:noFill/>
        </p:spPr>
        <p:txBody>
          <a:bodyPr lIns="0" tIns="0" rIns="0" bIns="0">
            <a:noAutofit/>
          </a:bodyPr>
          <a:lstStyle>
            <a:lvl1pPr marL="239583" indent="-239583">
              <a:buClr>
                <a:schemeClr val="tx2"/>
              </a:buClr>
              <a:buSzPct val="100000"/>
              <a:buFont typeface="Symbol" pitchFamily="18" charset="2"/>
              <a:buChar char="·"/>
              <a:defRPr sz="1800">
                <a:latin typeface="Frutiger 55 Roman"/>
              </a:defRPr>
            </a:lvl1pPr>
            <a:lvl2pPr marL="455519" indent="-230141">
              <a:tabLst/>
              <a:defRPr sz="1600">
                <a:latin typeface="Frutiger 55 Roman"/>
              </a:defRPr>
            </a:lvl2pPr>
            <a:lvl3pPr marL="688834" indent="-226966">
              <a:buFont typeface="Arial" pitchFamily="34" charset="0"/>
              <a:buChar char="–"/>
              <a:defRPr sz="1600">
                <a:latin typeface="Frutiger 55 Roman"/>
              </a:defRPr>
            </a:lvl3pPr>
            <a:lvl4pPr marL="914212" indent="-225378">
              <a:buSzPct val="84000"/>
              <a:defRPr sz="1600">
                <a:latin typeface="Frutiger 55 Roman"/>
              </a:defRPr>
            </a:lvl4pPr>
            <a:lvl5pPr marL="1151901" indent="-25069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1" name="LAYOUT HEADER"/>
          <p:cNvSpPr>
            <a:spLocks noGrp="1"/>
          </p:cNvSpPr>
          <p:nvPr>
            <p:ph type="body" idx="14" hasCustomPrompt="1"/>
            <p:custDataLst>
              <p:tags r:id="rId6"/>
            </p:custDataLst>
          </p:nvPr>
        </p:nvSpPr>
        <p:spPr>
          <a:xfrm>
            <a:off x="560572" y="1498604"/>
            <a:ext cx="5910321" cy="355601"/>
          </a:xfrm>
          <a:noFill/>
        </p:spPr>
        <p:txBody>
          <a:bodyPr lIns="0" tIns="0" rIns="0" bIns="36558" anchor="t" anchorCtr="0">
            <a:noAutofit/>
          </a:bodyPr>
          <a:lstStyle>
            <a:lvl1pPr marL="0" indent="0">
              <a:buNone/>
              <a:defRPr sz="1800" b="1" baseline="0">
                <a:solidFill>
                  <a:schemeClr val="tx1"/>
                </a:solidFill>
                <a:latin typeface="Frutiger 55 Roman"/>
              </a:defRPr>
            </a:lvl1pPr>
            <a:lvl2pPr marL="502649" indent="0">
              <a:buNone/>
              <a:defRPr sz="2200" b="1"/>
            </a:lvl2pPr>
            <a:lvl3pPr marL="1005296" indent="0">
              <a:buNone/>
              <a:defRPr sz="2100" b="1"/>
            </a:lvl3pPr>
            <a:lvl4pPr marL="1507946" indent="0">
              <a:buNone/>
              <a:defRPr sz="1800" b="1"/>
            </a:lvl4pPr>
            <a:lvl5pPr marL="2010593" indent="0">
              <a:buNone/>
              <a:defRPr sz="1800" b="1"/>
            </a:lvl5pPr>
            <a:lvl6pPr marL="2513243" indent="0">
              <a:buNone/>
              <a:defRPr sz="1800" b="1"/>
            </a:lvl6pPr>
            <a:lvl7pPr marL="3015890" indent="0">
              <a:buNone/>
              <a:defRPr sz="1800" b="1"/>
            </a:lvl7pPr>
            <a:lvl8pPr marL="3518538" indent="0">
              <a:buNone/>
              <a:defRPr sz="1800" b="1"/>
            </a:lvl8pPr>
            <a:lvl9pPr marL="4021187" indent="0">
              <a:buNone/>
              <a:defRPr sz="1800" b="1"/>
            </a:lvl9pPr>
          </a:lstStyle>
          <a:p>
            <a:pPr lvl="0"/>
            <a:r>
              <a:rPr lang="de-DE" dirty="0" smtClean="0"/>
              <a:t>&lt;&lt;Layout </a:t>
            </a:r>
            <a:r>
              <a:rPr lang="de-DE" dirty="0" err="1" smtClean="0"/>
              <a:t>heading</a:t>
            </a:r>
            <a:r>
              <a:rPr lang="de-DE" dirty="0" smtClean="0"/>
              <a:t>&gt;&gt;</a:t>
            </a:r>
          </a:p>
        </p:txBody>
      </p:sp>
      <p:cxnSp>
        <p:nvCxnSpPr>
          <p:cNvPr id="59" name="THIN BLUE LINE"/>
          <p:cNvCxnSpPr/>
          <p:nvPr/>
        </p:nvCxnSpPr>
        <p:spPr>
          <a:xfrm>
            <a:off x="560572"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PAGE HEADING"/>
          <p:cNvSpPr>
            <a:spLocks noGrp="1"/>
          </p:cNvSpPr>
          <p:nvPr>
            <p:ph type="title" hasCustomPrompt="1"/>
            <p:custDataLst>
              <p:tags r:id="rId7"/>
            </p:custDataLst>
          </p:nvPr>
        </p:nvSpPr>
        <p:spPr>
          <a:xfrm>
            <a:off x="560572"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0" name="Slide Number Textbox" hidden="1"/>
          <p:cNvSpPr txBox="1"/>
          <p:nvPr/>
        </p:nvSpPr>
        <p:spPr>
          <a:xfrm>
            <a:off x="12271535" y="6858002"/>
            <a:ext cx="548381" cy="384048"/>
          </a:xfrm>
          <a:prstGeom prst="rect">
            <a:avLst/>
          </a:prstGeom>
          <a:noFill/>
        </p:spPr>
        <p:txBody>
          <a:bodyPr vert="horz" wrap="square" lIns="0" tIns="0" rIns="0" bIns="0" rtlCol="0" anchor="b">
            <a:noAutofit/>
          </a:bodyPr>
          <a:lstStyle/>
          <a:p>
            <a:pPr algn="r"/>
            <a:fld id="{D70D6585-CB7C-4CFA-BD76-44C70BE2929C}" type="slidenum">
              <a:rPr lang="de-DE" sz="700" smtClean="0"/>
              <a:pPr algn="r"/>
              <a:t>‹#›</a:t>
            </a:fld>
            <a:endParaRPr lang="de-DE" sz="700" dirty="0"/>
          </a:p>
        </p:txBody>
      </p:sp>
      <p:sp>
        <p:nvSpPr>
          <p:cNvPr id="31" name="DOCUMENT ID" hidden="1"/>
          <p:cNvSpPr txBox="1"/>
          <p:nvPr>
            <p:custDataLst>
              <p:tags r:id="rId8"/>
            </p:custDataLst>
          </p:nvPr>
        </p:nvSpPr>
        <p:spPr>
          <a:xfrm>
            <a:off x="3062457" y="420773"/>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33" name="PXP_GRIDLINES" hidden="1"/>
          <p:cNvGrpSpPr/>
          <p:nvPr/>
        </p:nvGrpSpPr>
        <p:grpSpPr>
          <a:xfrm>
            <a:off x="-40832" y="0"/>
            <a:ext cx="13451072" cy="7543800"/>
            <a:chOff x="-30640" y="0"/>
            <a:chExt cx="10093083" cy="7543800"/>
          </a:xfrm>
        </p:grpSpPr>
        <p:cxnSp>
          <p:nvCxnSpPr>
            <p:cNvPr id="34" name="Straight Connector 3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9"/>
            </p:custDataLst>
          </p:nvPr>
        </p:nvSpPr>
        <p:spPr>
          <a:xfrm>
            <a:off x="557790"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6" name="Slide Number Textbox"/>
          <p:cNvSpPr txBox="1"/>
          <p:nvPr userDrawn="1"/>
        </p:nvSpPr>
        <p:spPr>
          <a:xfrm>
            <a:off x="12580062" y="6978178"/>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Large 3x1 Full Height">
    <p:spTree>
      <p:nvGrpSpPr>
        <p:cNvPr id="1" name=""/>
        <p:cNvGrpSpPr/>
        <p:nvPr/>
      </p:nvGrpSpPr>
      <p:grpSpPr>
        <a:xfrm>
          <a:off x="0" y="0"/>
          <a:ext cx="0" cy="0"/>
          <a:chOff x="0" y="0"/>
          <a:chExt cx="0" cy="0"/>
        </a:xfrm>
      </p:grpSpPr>
      <p:sp>
        <p:nvSpPr>
          <p:cNvPr id="16" name="LAYOUT SOURCE"/>
          <p:cNvSpPr>
            <a:spLocks noGrp="1"/>
          </p:cNvSpPr>
          <p:nvPr>
            <p:ph type="body" idx="21" hasCustomPrompt="1"/>
            <p:custDataLst>
              <p:tags r:id="rId1"/>
            </p:custDataLst>
          </p:nvPr>
        </p:nvSpPr>
        <p:spPr>
          <a:xfrm>
            <a:off x="8969063" y="6263794"/>
            <a:ext cx="3826475" cy="192023"/>
          </a:xfrm>
          <a:noFill/>
        </p:spPr>
        <p:txBody>
          <a:bodyPr lIns="0" tIns="54834" rIns="0" bIns="0" anchor="b">
            <a:noAutofit/>
          </a:bodyPr>
          <a:lstStyle>
            <a:lvl1pPr marL="0" indent="0">
              <a:buNone/>
              <a:defRPr sz="1200" b="0" baseline="0">
                <a:solidFill>
                  <a:schemeClr val="tx1"/>
                </a:solidFill>
                <a:latin typeface="Frutiger 55 Roman"/>
              </a:defRPr>
            </a:lvl1pPr>
            <a:lvl2pPr marL="502649" indent="0">
              <a:buNone/>
              <a:defRPr sz="2200" b="1"/>
            </a:lvl2pPr>
            <a:lvl3pPr marL="1005296" indent="0">
              <a:buNone/>
              <a:defRPr sz="2100" b="1"/>
            </a:lvl3pPr>
            <a:lvl4pPr marL="1507946" indent="0">
              <a:buNone/>
              <a:defRPr sz="1800" b="1"/>
            </a:lvl4pPr>
            <a:lvl5pPr marL="2010593" indent="0">
              <a:buNone/>
              <a:defRPr sz="1800" b="1"/>
            </a:lvl5pPr>
            <a:lvl6pPr marL="2513243" indent="0">
              <a:buNone/>
              <a:defRPr sz="1800" b="1"/>
            </a:lvl6pPr>
            <a:lvl7pPr marL="3015890" indent="0">
              <a:buNone/>
              <a:defRPr sz="1800" b="1"/>
            </a:lvl7pPr>
            <a:lvl8pPr marL="3518538" indent="0">
              <a:buNone/>
              <a:defRPr sz="1800" b="1"/>
            </a:lvl8pPr>
            <a:lvl9pPr marL="4021187" indent="0">
              <a:buNone/>
              <a:defRPr sz="1800" b="1"/>
            </a:lvl9pPr>
          </a:lstStyle>
          <a:p>
            <a:pPr lvl="0"/>
            <a:r>
              <a:rPr lang="de-DE" dirty="0" smtClean="0"/>
              <a:t>Source:</a:t>
            </a:r>
          </a:p>
        </p:txBody>
      </p:sp>
      <p:sp>
        <p:nvSpPr>
          <p:cNvPr id="13" name="LAYOUT BODY"/>
          <p:cNvSpPr>
            <a:spLocks noGrp="1"/>
          </p:cNvSpPr>
          <p:nvPr>
            <p:ph idx="19"/>
            <p:custDataLst>
              <p:tags r:id="rId2"/>
            </p:custDataLst>
          </p:nvPr>
        </p:nvSpPr>
        <p:spPr>
          <a:xfrm>
            <a:off x="8969063" y="1856234"/>
            <a:ext cx="3826475" cy="4407410"/>
          </a:xfrm>
          <a:noFill/>
        </p:spPr>
        <p:txBody>
          <a:bodyPr lIns="0" tIns="0" rIns="0" bIns="0">
            <a:noAutofit/>
          </a:bodyPr>
          <a:lstStyle>
            <a:lvl1pPr marL="239583" indent="-239583">
              <a:buClr>
                <a:schemeClr val="tx2"/>
              </a:buClr>
              <a:buSzPct val="100000"/>
              <a:buFont typeface="Symbol" pitchFamily="18" charset="2"/>
              <a:buChar char="·"/>
              <a:defRPr sz="1800">
                <a:latin typeface="Frutiger 55 Roman"/>
              </a:defRPr>
            </a:lvl1pPr>
            <a:lvl2pPr marL="455519" indent="-230141">
              <a:tabLst/>
              <a:defRPr sz="1600">
                <a:latin typeface="Frutiger 55 Roman"/>
              </a:defRPr>
            </a:lvl2pPr>
            <a:lvl3pPr marL="688834" indent="-226966">
              <a:buFont typeface="Arial" pitchFamily="34" charset="0"/>
              <a:buChar char="–"/>
              <a:defRPr sz="1600">
                <a:latin typeface="Frutiger 55 Roman"/>
              </a:defRPr>
            </a:lvl3pPr>
            <a:lvl4pPr marL="914212" indent="-225378">
              <a:buSzPct val="84000"/>
              <a:defRPr sz="1600">
                <a:latin typeface="Frutiger 55 Roman"/>
              </a:defRPr>
            </a:lvl4pPr>
            <a:lvl5pPr marL="1151901" indent="-25069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6" name="LAYOUT HEADER"/>
          <p:cNvSpPr>
            <a:spLocks noGrp="1"/>
          </p:cNvSpPr>
          <p:nvPr>
            <p:ph type="body" idx="23" hasCustomPrompt="1"/>
            <p:custDataLst>
              <p:tags r:id="rId3"/>
            </p:custDataLst>
          </p:nvPr>
        </p:nvSpPr>
        <p:spPr>
          <a:xfrm>
            <a:off x="8969063" y="1498604"/>
            <a:ext cx="3826475" cy="355601"/>
          </a:xfrm>
          <a:noFill/>
        </p:spPr>
        <p:txBody>
          <a:bodyPr lIns="0" tIns="0" rIns="0" bIns="36558" anchor="t" anchorCtr="0">
            <a:noAutofit/>
          </a:bodyPr>
          <a:lstStyle>
            <a:lvl1pPr marL="0" indent="0">
              <a:buNone/>
              <a:defRPr sz="1800" b="1" baseline="0">
                <a:solidFill>
                  <a:schemeClr val="tx1"/>
                </a:solidFill>
                <a:latin typeface="Frutiger 55 Roman"/>
              </a:defRPr>
            </a:lvl1pPr>
            <a:lvl2pPr marL="502649" indent="0">
              <a:buNone/>
              <a:defRPr sz="2200" b="1"/>
            </a:lvl2pPr>
            <a:lvl3pPr marL="1005296" indent="0">
              <a:buNone/>
              <a:defRPr sz="2100" b="1"/>
            </a:lvl3pPr>
            <a:lvl4pPr marL="1507946" indent="0">
              <a:buNone/>
              <a:defRPr sz="1800" b="1"/>
            </a:lvl4pPr>
            <a:lvl5pPr marL="2010593" indent="0">
              <a:buNone/>
              <a:defRPr sz="1800" b="1"/>
            </a:lvl5pPr>
            <a:lvl6pPr marL="2513243" indent="0">
              <a:buNone/>
              <a:defRPr sz="1800" b="1"/>
            </a:lvl6pPr>
            <a:lvl7pPr marL="3015890" indent="0">
              <a:buNone/>
              <a:defRPr sz="1800" b="1"/>
            </a:lvl7pPr>
            <a:lvl8pPr marL="3518538" indent="0">
              <a:buNone/>
              <a:defRPr sz="1800" b="1"/>
            </a:lvl8pPr>
            <a:lvl9pPr marL="4021187" indent="0">
              <a:buNone/>
              <a:defRPr sz="1800" b="1"/>
            </a:lvl9pPr>
          </a:lstStyle>
          <a:p>
            <a:pPr lvl="0"/>
            <a:r>
              <a:rPr lang="de-DE" dirty="0" smtClean="0"/>
              <a:t>&lt;&lt;Layout </a:t>
            </a:r>
            <a:r>
              <a:rPr lang="de-DE" dirty="0" err="1" smtClean="0"/>
              <a:t>heading</a:t>
            </a:r>
            <a:r>
              <a:rPr lang="de-DE" dirty="0" smtClean="0"/>
              <a:t>&gt;&gt;</a:t>
            </a:r>
          </a:p>
        </p:txBody>
      </p:sp>
      <p:sp>
        <p:nvSpPr>
          <p:cNvPr id="65" name="LAYOUT SOURCE"/>
          <p:cNvSpPr>
            <a:spLocks noGrp="1"/>
          </p:cNvSpPr>
          <p:nvPr>
            <p:ph type="body" idx="25" hasCustomPrompt="1"/>
            <p:custDataLst>
              <p:tags r:id="rId4"/>
            </p:custDataLst>
          </p:nvPr>
        </p:nvSpPr>
        <p:spPr>
          <a:xfrm>
            <a:off x="4764817" y="6263794"/>
            <a:ext cx="3826475" cy="192023"/>
          </a:xfrm>
          <a:noFill/>
        </p:spPr>
        <p:txBody>
          <a:bodyPr lIns="0" tIns="54834" rIns="0" bIns="0" anchor="b">
            <a:noAutofit/>
          </a:bodyPr>
          <a:lstStyle>
            <a:lvl1pPr marL="0" indent="0">
              <a:buNone/>
              <a:defRPr sz="1200" b="0" baseline="0">
                <a:solidFill>
                  <a:schemeClr val="tx1"/>
                </a:solidFill>
                <a:latin typeface="Frutiger 55 Roman"/>
              </a:defRPr>
            </a:lvl1pPr>
            <a:lvl2pPr marL="502649" indent="0">
              <a:buNone/>
              <a:defRPr sz="2200" b="1"/>
            </a:lvl2pPr>
            <a:lvl3pPr marL="1005296" indent="0">
              <a:buNone/>
              <a:defRPr sz="2100" b="1"/>
            </a:lvl3pPr>
            <a:lvl4pPr marL="1507946" indent="0">
              <a:buNone/>
              <a:defRPr sz="1800" b="1"/>
            </a:lvl4pPr>
            <a:lvl5pPr marL="2010593" indent="0">
              <a:buNone/>
              <a:defRPr sz="1800" b="1"/>
            </a:lvl5pPr>
            <a:lvl6pPr marL="2513243" indent="0">
              <a:buNone/>
              <a:defRPr sz="1800" b="1"/>
            </a:lvl6pPr>
            <a:lvl7pPr marL="3015890" indent="0">
              <a:buNone/>
              <a:defRPr sz="1800" b="1"/>
            </a:lvl7pPr>
            <a:lvl8pPr marL="3518538" indent="0">
              <a:buNone/>
              <a:defRPr sz="1800" b="1"/>
            </a:lvl8pPr>
            <a:lvl9pPr marL="4021187"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4764817" y="1856234"/>
            <a:ext cx="3826475" cy="4407410"/>
          </a:xfrm>
          <a:noFill/>
        </p:spPr>
        <p:txBody>
          <a:bodyPr lIns="0" tIns="0" rIns="0" bIns="0">
            <a:noAutofit/>
          </a:bodyPr>
          <a:lstStyle>
            <a:lvl1pPr marL="239583" indent="-239583">
              <a:buClr>
                <a:schemeClr val="tx2"/>
              </a:buClr>
              <a:buSzPct val="100000"/>
              <a:buFont typeface="Symbol" pitchFamily="18" charset="2"/>
              <a:buChar char="·"/>
              <a:defRPr sz="1800">
                <a:latin typeface="Frutiger 55 Roman"/>
              </a:defRPr>
            </a:lvl1pPr>
            <a:lvl2pPr marL="455519" indent="-230141">
              <a:tabLst/>
              <a:defRPr sz="1600">
                <a:latin typeface="Frutiger 55 Roman"/>
              </a:defRPr>
            </a:lvl2pPr>
            <a:lvl3pPr marL="688834" indent="-204746">
              <a:buFont typeface="Arial" pitchFamily="34" charset="0"/>
              <a:buChar char="–"/>
              <a:defRPr sz="1600">
                <a:latin typeface="Frutiger 55 Roman"/>
              </a:defRPr>
            </a:lvl3pPr>
            <a:lvl4pPr marL="914212" indent="-225378">
              <a:buSzPct val="84000"/>
              <a:defRPr sz="1600">
                <a:latin typeface="Frutiger 55 Roman"/>
              </a:defRPr>
            </a:lvl4pPr>
            <a:lvl5pPr marL="1151901" indent="-25069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5" name="LAYOUT HEADER"/>
          <p:cNvSpPr>
            <a:spLocks noGrp="1"/>
          </p:cNvSpPr>
          <p:nvPr>
            <p:ph type="body" idx="22" hasCustomPrompt="1"/>
            <p:custDataLst>
              <p:tags r:id="rId6"/>
            </p:custDataLst>
          </p:nvPr>
        </p:nvSpPr>
        <p:spPr>
          <a:xfrm>
            <a:off x="4764817" y="1498604"/>
            <a:ext cx="3826475" cy="355601"/>
          </a:xfrm>
          <a:noFill/>
        </p:spPr>
        <p:txBody>
          <a:bodyPr lIns="0" tIns="0" rIns="0" bIns="36558" anchor="t" anchorCtr="0">
            <a:noAutofit/>
          </a:bodyPr>
          <a:lstStyle>
            <a:lvl1pPr marL="0" indent="0">
              <a:buNone/>
              <a:defRPr sz="1800" b="1" baseline="0">
                <a:solidFill>
                  <a:schemeClr val="tx1"/>
                </a:solidFill>
                <a:latin typeface="Frutiger 55 Roman"/>
              </a:defRPr>
            </a:lvl1pPr>
            <a:lvl2pPr marL="502649" indent="0">
              <a:buNone/>
              <a:defRPr sz="2200" b="1"/>
            </a:lvl2pPr>
            <a:lvl3pPr marL="1005296" indent="0">
              <a:buNone/>
              <a:defRPr sz="2100" b="1"/>
            </a:lvl3pPr>
            <a:lvl4pPr marL="1507946" indent="0">
              <a:buNone/>
              <a:defRPr sz="1800" b="1"/>
            </a:lvl4pPr>
            <a:lvl5pPr marL="2010593" indent="0">
              <a:buNone/>
              <a:defRPr sz="1800" b="1"/>
            </a:lvl5pPr>
            <a:lvl6pPr marL="2513243" indent="0">
              <a:buNone/>
              <a:defRPr sz="1800" b="1"/>
            </a:lvl6pPr>
            <a:lvl7pPr marL="3015890" indent="0">
              <a:buNone/>
              <a:defRPr sz="1800" b="1"/>
            </a:lvl7pPr>
            <a:lvl8pPr marL="3518538" indent="0">
              <a:buNone/>
              <a:defRPr sz="1800" b="1"/>
            </a:lvl8pPr>
            <a:lvl9pPr marL="4021187" indent="0">
              <a:buNone/>
              <a:defRPr sz="1800" b="1"/>
            </a:lvl9pPr>
          </a:lstStyle>
          <a:p>
            <a:pPr lvl="0"/>
            <a:r>
              <a:rPr lang="de-DE" dirty="0" smtClean="0"/>
              <a:t>&lt;&lt;Layout </a:t>
            </a:r>
            <a:r>
              <a:rPr lang="de-DE" dirty="0" err="1" smtClean="0"/>
              <a:t>heading</a:t>
            </a:r>
            <a:r>
              <a:rPr lang="de-DE" dirty="0" smtClean="0"/>
              <a:t>&gt;&gt;</a:t>
            </a:r>
          </a:p>
        </p:txBody>
      </p:sp>
      <p:sp>
        <p:nvSpPr>
          <p:cNvPr id="64" name="LAYOUT SOURCE"/>
          <p:cNvSpPr>
            <a:spLocks noGrp="1"/>
          </p:cNvSpPr>
          <p:nvPr>
            <p:ph type="body" idx="24" hasCustomPrompt="1"/>
            <p:custDataLst>
              <p:tags r:id="rId7"/>
            </p:custDataLst>
          </p:nvPr>
        </p:nvSpPr>
        <p:spPr>
          <a:xfrm>
            <a:off x="560640" y="6263794"/>
            <a:ext cx="3826475" cy="192023"/>
          </a:xfrm>
          <a:noFill/>
        </p:spPr>
        <p:txBody>
          <a:bodyPr lIns="0" tIns="54834" rIns="0" bIns="0" anchor="b">
            <a:noAutofit/>
          </a:bodyPr>
          <a:lstStyle>
            <a:lvl1pPr marL="0" indent="0">
              <a:buNone/>
              <a:defRPr sz="1200" b="0" baseline="0">
                <a:solidFill>
                  <a:schemeClr val="tx1"/>
                </a:solidFill>
                <a:latin typeface="Frutiger 55 Roman"/>
              </a:defRPr>
            </a:lvl1pPr>
            <a:lvl2pPr marL="502649" indent="0">
              <a:buNone/>
              <a:defRPr sz="2200" b="1"/>
            </a:lvl2pPr>
            <a:lvl3pPr marL="1005296" indent="0">
              <a:buNone/>
              <a:defRPr sz="2100" b="1"/>
            </a:lvl3pPr>
            <a:lvl4pPr marL="1507946" indent="0">
              <a:buNone/>
              <a:defRPr sz="1800" b="1"/>
            </a:lvl4pPr>
            <a:lvl5pPr marL="2010593" indent="0">
              <a:buNone/>
              <a:defRPr sz="1800" b="1"/>
            </a:lvl5pPr>
            <a:lvl6pPr marL="2513243" indent="0">
              <a:buNone/>
              <a:defRPr sz="1800" b="1"/>
            </a:lvl6pPr>
            <a:lvl7pPr marL="3015890" indent="0">
              <a:buNone/>
              <a:defRPr sz="1800" b="1"/>
            </a:lvl7pPr>
            <a:lvl8pPr marL="3518538" indent="0">
              <a:buNone/>
              <a:defRPr sz="1800" b="1"/>
            </a:lvl8pPr>
            <a:lvl9pPr marL="4021187"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640" y="1856234"/>
            <a:ext cx="3826475" cy="4407410"/>
          </a:xfrm>
          <a:noFill/>
        </p:spPr>
        <p:txBody>
          <a:bodyPr lIns="0" tIns="0" rIns="0" bIns="0">
            <a:noAutofit/>
          </a:bodyPr>
          <a:lstStyle>
            <a:lvl1pPr marL="239583" indent="-239583">
              <a:buClr>
                <a:schemeClr val="tx2"/>
              </a:buClr>
              <a:buSzPct val="100000"/>
              <a:buFont typeface="Symbol" pitchFamily="18" charset="2"/>
              <a:buChar char="·"/>
              <a:defRPr sz="1800">
                <a:latin typeface="Frutiger 55 Roman"/>
              </a:defRPr>
            </a:lvl1pPr>
            <a:lvl2pPr marL="455519" indent="-230141">
              <a:tabLst/>
              <a:defRPr sz="1600">
                <a:latin typeface="Frutiger 55 Roman"/>
              </a:defRPr>
            </a:lvl2pPr>
            <a:lvl3pPr marL="688834" indent="-226966">
              <a:buFont typeface="Arial" pitchFamily="34" charset="0"/>
              <a:buChar char="–"/>
              <a:defRPr sz="1600">
                <a:latin typeface="Frutiger 55 Roman"/>
              </a:defRPr>
            </a:lvl3pPr>
            <a:lvl4pPr marL="914212" indent="-225378">
              <a:buSzPct val="84000"/>
              <a:defRPr sz="1600">
                <a:latin typeface="Frutiger 55 Roman"/>
              </a:defRPr>
            </a:lvl4pPr>
            <a:lvl5pPr marL="1151901" indent="-25069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4" name="LAYOUT HEADER"/>
          <p:cNvSpPr>
            <a:spLocks noGrp="1"/>
          </p:cNvSpPr>
          <p:nvPr>
            <p:ph type="body" idx="14" hasCustomPrompt="1"/>
            <p:custDataLst>
              <p:tags r:id="rId9"/>
            </p:custDataLst>
          </p:nvPr>
        </p:nvSpPr>
        <p:spPr>
          <a:xfrm>
            <a:off x="560640" y="1498604"/>
            <a:ext cx="3826475" cy="355601"/>
          </a:xfrm>
          <a:noFill/>
        </p:spPr>
        <p:txBody>
          <a:bodyPr lIns="0" tIns="0" rIns="0" bIns="36558" anchor="t" anchorCtr="0">
            <a:noAutofit/>
          </a:bodyPr>
          <a:lstStyle>
            <a:lvl1pPr marL="0" indent="0">
              <a:buNone/>
              <a:defRPr sz="1800" b="1" baseline="0">
                <a:solidFill>
                  <a:schemeClr val="tx1"/>
                </a:solidFill>
                <a:latin typeface="Frutiger 55 Roman"/>
              </a:defRPr>
            </a:lvl1pPr>
            <a:lvl2pPr marL="502649" indent="0">
              <a:buNone/>
              <a:defRPr sz="2200" b="1"/>
            </a:lvl2pPr>
            <a:lvl3pPr marL="1005296" indent="0">
              <a:buNone/>
              <a:defRPr sz="2100" b="1"/>
            </a:lvl3pPr>
            <a:lvl4pPr marL="1507946" indent="0">
              <a:buNone/>
              <a:defRPr sz="1800" b="1"/>
            </a:lvl4pPr>
            <a:lvl5pPr marL="2010593" indent="0">
              <a:buNone/>
              <a:defRPr sz="1800" b="1"/>
            </a:lvl5pPr>
            <a:lvl6pPr marL="2513243" indent="0">
              <a:buNone/>
              <a:defRPr sz="1800" b="1"/>
            </a:lvl6pPr>
            <a:lvl7pPr marL="3015890" indent="0">
              <a:buNone/>
              <a:defRPr sz="1800" b="1"/>
            </a:lvl7pPr>
            <a:lvl8pPr marL="3518538" indent="0">
              <a:buNone/>
              <a:defRPr sz="1800" b="1"/>
            </a:lvl8pPr>
            <a:lvl9pPr marL="4021187" indent="0">
              <a:buNone/>
              <a:defRPr sz="1800" b="1"/>
            </a:lvl9pPr>
          </a:lstStyle>
          <a:p>
            <a:pPr lvl="0"/>
            <a:r>
              <a:rPr lang="de-DE" dirty="0" smtClean="0"/>
              <a:t>&lt;&lt;Layout </a:t>
            </a:r>
            <a:r>
              <a:rPr lang="de-DE" dirty="0" err="1" smtClean="0"/>
              <a:t>heading</a:t>
            </a:r>
            <a:r>
              <a:rPr lang="de-DE" dirty="0" smtClean="0"/>
              <a:t>&gt;&gt;</a:t>
            </a:r>
          </a:p>
        </p:txBody>
      </p:sp>
      <p:cxnSp>
        <p:nvCxnSpPr>
          <p:cNvPr id="62" name="THIN BLUE LINE"/>
          <p:cNvCxnSpPr/>
          <p:nvPr/>
        </p:nvCxnSpPr>
        <p:spPr>
          <a:xfrm>
            <a:off x="560572"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PAGE HEADING"/>
          <p:cNvSpPr>
            <a:spLocks noGrp="1"/>
          </p:cNvSpPr>
          <p:nvPr>
            <p:ph type="title" hasCustomPrompt="1"/>
            <p:custDataLst>
              <p:tags r:id="rId10"/>
            </p:custDataLst>
          </p:nvPr>
        </p:nvSpPr>
        <p:spPr>
          <a:xfrm>
            <a:off x="560572"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3" name="Slide Number Textbox" hidden="1"/>
          <p:cNvSpPr txBox="1"/>
          <p:nvPr/>
        </p:nvSpPr>
        <p:spPr>
          <a:xfrm>
            <a:off x="12271535" y="6858002"/>
            <a:ext cx="548381" cy="384048"/>
          </a:xfrm>
          <a:prstGeom prst="rect">
            <a:avLst/>
          </a:prstGeom>
          <a:noFill/>
        </p:spPr>
        <p:txBody>
          <a:bodyPr vert="horz" wrap="square" lIns="0" tIns="0" rIns="0" bIns="0" rtlCol="0" anchor="b">
            <a:noAutofit/>
          </a:bodyPr>
          <a:lstStyle/>
          <a:p>
            <a:pPr algn="r"/>
            <a:fld id="{9489627C-F79B-4DF9-998A-207B47061EFD}" type="slidenum">
              <a:rPr lang="de-DE" sz="700" smtClean="0"/>
              <a:pPr algn="r"/>
              <a:t>‹#›</a:t>
            </a:fld>
            <a:endParaRPr lang="de-DE" sz="700" dirty="0"/>
          </a:p>
        </p:txBody>
      </p:sp>
      <p:sp>
        <p:nvSpPr>
          <p:cNvPr id="34" name="DOCUMENT ID" hidden="1"/>
          <p:cNvSpPr txBox="1"/>
          <p:nvPr>
            <p:custDataLst>
              <p:tags r:id="rId11"/>
            </p:custDataLst>
          </p:nvPr>
        </p:nvSpPr>
        <p:spPr>
          <a:xfrm>
            <a:off x="3062457" y="420773"/>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35" name="PXP_GRIDLINES" hidden="1"/>
          <p:cNvGrpSpPr/>
          <p:nvPr/>
        </p:nvGrpSpPr>
        <p:grpSpPr>
          <a:xfrm>
            <a:off x="-40832" y="0"/>
            <a:ext cx="13451072" cy="7543800"/>
            <a:chOff x="-30640" y="0"/>
            <a:chExt cx="10093083" cy="7543800"/>
          </a:xfrm>
        </p:grpSpPr>
        <p:cxnSp>
          <p:nvCxnSpPr>
            <p:cNvPr id="37" name="Straight Connector 3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90"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9" name="Slide Number Textbox"/>
          <p:cNvSpPr txBox="1"/>
          <p:nvPr userDrawn="1"/>
        </p:nvSpPr>
        <p:spPr>
          <a:xfrm>
            <a:off x="12580062" y="6978178"/>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9.xml"/><Relationship Id="rId18" Type="http://schemas.openxmlformats.org/officeDocument/2006/relationships/slideLayout" Target="../slideLayouts/slideLayout34.xml"/><Relationship Id="rId26" Type="http://schemas.openxmlformats.org/officeDocument/2006/relationships/slideLayout" Target="../slideLayouts/slideLayout42.xml"/><Relationship Id="rId39" Type="http://schemas.openxmlformats.org/officeDocument/2006/relationships/tags" Target="../tags/tag145.xml"/><Relationship Id="rId3" Type="http://schemas.openxmlformats.org/officeDocument/2006/relationships/slideLayout" Target="../slideLayouts/slideLayout19.xml"/><Relationship Id="rId21" Type="http://schemas.openxmlformats.org/officeDocument/2006/relationships/slideLayout" Target="../slideLayouts/slideLayout37.xml"/><Relationship Id="rId34" Type="http://schemas.openxmlformats.org/officeDocument/2006/relationships/tags" Target="../tags/tag140.xml"/><Relationship Id="rId42" Type="http://schemas.openxmlformats.org/officeDocument/2006/relationships/tags" Target="../tags/tag148.xml"/><Relationship Id="rId47" Type="http://schemas.openxmlformats.org/officeDocument/2006/relationships/tags" Target="../tags/tag153.xml"/><Relationship Id="rId50" Type="http://schemas.openxmlformats.org/officeDocument/2006/relationships/tags" Target="../tags/tag156.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5" Type="http://schemas.openxmlformats.org/officeDocument/2006/relationships/slideLayout" Target="../slideLayouts/slideLayout41.xml"/><Relationship Id="rId33" Type="http://schemas.openxmlformats.org/officeDocument/2006/relationships/theme" Target="../theme/theme2.xml"/><Relationship Id="rId38" Type="http://schemas.openxmlformats.org/officeDocument/2006/relationships/tags" Target="../tags/tag144.xml"/><Relationship Id="rId46" Type="http://schemas.openxmlformats.org/officeDocument/2006/relationships/tags" Target="../tags/tag152.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20" Type="http://schemas.openxmlformats.org/officeDocument/2006/relationships/slideLayout" Target="../slideLayouts/slideLayout36.xml"/><Relationship Id="rId29" Type="http://schemas.openxmlformats.org/officeDocument/2006/relationships/slideLayout" Target="../slideLayouts/slideLayout45.xml"/><Relationship Id="rId41" Type="http://schemas.openxmlformats.org/officeDocument/2006/relationships/tags" Target="../tags/tag147.xml"/><Relationship Id="rId54" Type="http://schemas.openxmlformats.org/officeDocument/2006/relationships/tags" Target="../tags/tag160.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24" Type="http://schemas.openxmlformats.org/officeDocument/2006/relationships/slideLayout" Target="../slideLayouts/slideLayout40.xml"/><Relationship Id="rId32" Type="http://schemas.openxmlformats.org/officeDocument/2006/relationships/slideLayout" Target="../slideLayouts/slideLayout48.xml"/><Relationship Id="rId37" Type="http://schemas.openxmlformats.org/officeDocument/2006/relationships/tags" Target="../tags/tag143.xml"/><Relationship Id="rId40" Type="http://schemas.openxmlformats.org/officeDocument/2006/relationships/tags" Target="../tags/tag146.xml"/><Relationship Id="rId45" Type="http://schemas.openxmlformats.org/officeDocument/2006/relationships/tags" Target="../tags/tag151.xml"/><Relationship Id="rId53" Type="http://schemas.openxmlformats.org/officeDocument/2006/relationships/tags" Target="../tags/tag159.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23" Type="http://schemas.openxmlformats.org/officeDocument/2006/relationships/slideLayout" Target="../slideLayouts/slideLayout39.xml"/><Relationship Id="rId28" Type="http://schemas.openxmlformats.org/officeDocument/2006/relationships/slideLayout" Target="../slideLayouts/slideLayout44.xml"/><Relationship Id="rId36" Type="http://schemas.openxmlformats.org/officeDocument/2006/relationships/tags" Target="../tags/tag142.xml"/><Relationship Id="rId49" Type="http://schemas.openxmlformats.org/officeDocument/2006/relationships/tags" Target="../tags/tag155.xml"/><Relationship Id="rId10" Type="http://schemas.openxmlformats.org/officeDocument/2006/relationships/slideLayout" Target="../slideLayouts/slideLayout26.xml"/><Relationship Id="rId19" Type="http://schemas.openxmlformats.org/officeDocument/2006/relationships/slideLayout" Target="../slideLayouts/slideLayout35.xml"/><Relationship Id="rId31" Type="http://schemas.openxmlformats.org/officeDocument/2006/relationships/slideLayout" Target="../slideLayouts/slideLayout47.xml"/><Relationship Id="rId44" Type="http://schemas.openxmlformats.org/officeDocument/2006/relationships/tags" Target="../tags/tag150.xml"/><Relationship Id="rId52" Type="http://schemas.openxmlformats.org/officeDocument/2006/relationships/tags" Target="../tags/tag158.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 Id="rId22" Type="http://schemas.openxmlformats.org/officeDocument/2006/relationships/slideLayout" Target="../slideLayouts/slideLayout38.xml"/><Relationship Id="rId27" Type="http://schemas.openxmlformats.org/officeDocument/2006/relationships/slideLayout" Target="../slideLayouts/slideLayout43.xml"/><Relationship Id="rId30" Type="http://schemas.openxmlformats.org/officeDocument/2006/relationships/slideLayout" Target="../slideLayouts/slideLayout46.xml"/><Relationship Id="rId35" Type="http://schemas.openxmlformats.org/officeDocument/2006/relationships/tags" Target="../tags/tag141.xml"/><Relationship Id="rId43" Type="http://schemas.openxmlformats.org/officeDocument/2006/relationships/tags" Target="../tags/tag149.xml"/><Relationship Id="rId48" Type="http://schemas.openxmlformats.org/officeDocument/2006/relationships/tags" Target="../tags/tag154.xml"/><Relationship Id="rId8" Type="http://schemas.openxmlformats.org/officeDocument/2006/relationships/slideLayout" Target="../slideLayouts/slideLayout24.xml"/><Relationship Id="rId51" Type="http://schemas.openxmlformats.org/officeDocument/2006/relationships/tags" Target="../tags/tag15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slideLayout" Target="../slideLayouts/slideLayout61.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6" Type="http://schemas.openxmlformats.org/officeDocument/2006/relationships/theme" Target="../theme/theme3.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5" Type="http://schemas.openxmlformats.org/officeDocument/2006/relationships/slideLayout" Target="../slideLayouts/slideLayout6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slideLayout" Target="../slideLayouts/slideLayout6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p:cNvSpPr>
            <a:spLocks noGrp="1"/>
          </p:cNvSpPr>
          <p:nvPr>
            <p:ph type="body" idx="1"/>
          </p:nvPr>
        </p:nvSpPr>
        <p:spPr>
          <a:xfrm>
            <a:off x="560572" y="1856234"/>
            <a:ext cx="12247159" cy="4764024"/>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Placeholder"/>
          <p:cNvSpPr>
            <a:spLocks noGrp="1"/>
          </p:cNvSpPr>
          <p:nvPr>
            <p:ph type="title"/>
          </p:nvPr>
        </p:nvSpPr>
        <p:spPr>
          <a:xfrm>
            <a:off x="560572" y="0"/>
            <a:ext cx="12247159" cy="941832"/>
          </a:xfrm>
          <a:prstGeom prst="rect">
            <a:avLst/>
          </a:prstGeom>
        </p:spPr>
        <p:txBody>
          <a:bodyPr vert="horz" lIns="0" tIns="0" rIns="0" bIns="0" rtlCol="0" anchor="b" anchorCtr="0">
            <a:normAutofit/>
          </a:bodyPr>
          <a:lstStyle/>
          <a:p>
            <a:r>
              <a:rPr lang="en-US" dirty="0"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4200" r:id="rId1"/>
    <p:sldLayoutId id="2147484201" r:id="rId2"/>
    <p:sldLayoutId id="2147484202" r:id="rId3"/>
    <p:sldLayoutId id="2147484203" r:id="rId4"/>
    <p:sldLayoutId id="2147484204" r:id="rId5"/>
    <p:sldLayoutId id="2147484205" r:id="rId6"/>
    <p:sldLayoutId id="2147484206" r:id="rId7"/>
    <p:sldLayoutId id="2147484207" r:id="rId8"/>
    <p:sldLayoutId id="2147484208" r:id="rId9"/>
    <p:sldLayoutId id="2147484209" r:id="rId10"/>
    <p:sldLayoutId id="2147484210" r:id="rId11"/>
    <p:sldLayoutId id="2147484211" r:id="rId12"/>
    <p:sldLayoutId id="2147484212" r:id="rId13"/>
    <p:sldLayoutId id="2147484213" r:id="rId14"/>
    <p:sldLayoutId id="2147484214" r:id="rId15"/>
    <p:sldLayoutId id="2147484215" r:id="rId16"/>
  </p:sldLayoutIdLst>
  <p:timing>
    <p:tnLst>
      <p:par>
        <p:cTn id="1" dur="indefinite" restart="never" nodeType="tmRoot"/>
      </p:par>
    </p:tnLst>
  </p:timing>
  <p:hf hdr="0" ftr="0" dt="0"/>
  <p:txStyles>
    <p:titleStyle>
      <a:lvl1pPr algn="l" defTabSz="1005296" rtl="0" eaLnBrk="1" latinLnBrk="0" hangingPunct="1">
        <a:lnSpc>
          <a:spcPts val="3199"/>
        </a:lnSpc>
        <a:spcBef>
          <a:spcPct val="0"/>
        </a:spcBef>
        <a:buNone/>
        <a:defRPr sz="3200" kern="1200">
          <a:solidFill>
            <a:schemeClr val="tx1"/>
          </a:solidFill>
          <a:latin typeface="Frutiger 45 Light" panose="020B0603020202020204" pitchFamily="34" charset="0"/>
          <a:ea typeface="+mj-ea"/>
          <a:cs typeface="+mj-cs"/>
        </a:defRPr>
      </a:lvl1pPr>
    </p:titleStyle>
    <p:bodyStyle>
      <a:lvl1pPr marL="234903" indent="-234903" algn="l" defTabSz="1005296"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105" indent="-222204" algn="l" defTabSz="1005296" rtl="0" eaLnBrk="1" latinLnBrk="0" hangingPunct="1">
        <a:spcBef>
          <a:spcPts val="699"/>
        </a:spcBef>
        <a:buClr>
          <a:schemeClr val="tx1"/>
        </a:buClr>
        <a:buFont typeface="Arial" pitchFamily="34" charset="0"/>
        <a:buChar char="–"/>
        <a:defRPr sz="1600" kern="1200">
          <a:solidFill>
            <a:schemeClr val="tx1"/>
          </a:solidFill>
          <a:latin typeface="+mn-lt"/>
          <a:ea typeface="+mn-ea"/>
          <a:cs typeface="+mn-cs"/>
        </a:defRPr>
      </a:lvl2pPr>
      <a:lvl3pPr marL="692007" indent="-234903" algn="l" defTabSz="1005296" rtl="0" eaLnBrk="1" latinLnBrk="0" hangingPunct="1">
        <a:spcBef>
          <a:spcPts val="699"/>
        </a:spcBef>
        <a:buClr>
          <a:schemeClr val="tx1"/>
        </a:buClr>
        <a:buFont typeface="Arial" pitchFamily="34" charset="0"/>
        <a:buChar char="–"/>
        <a:defRPr sz="1600" kern="1200">
          <a:solidFill>
            <a:schemeClr val="tx1"/>
          </a:solidFill>
          <a:latin typeface="+mn-lt"/>
          <a:ea typeface="+mn-ea"/>
          <a:cs typeface="+mn-cs"/>
        </a:defRPr>
      </a:lvl3pPr>
      <a:lvl4pPr marL="914212" indent="-222204" algn="l" defTabSz="1005296" rtl="0" eaLnBrk="1" latinLnBrk="0" hangingPunct="1">
        <a:spcBef>
          <a:spcPts val="301"/>
        </a:spcBef>
        <a:buClr>
          <a:schemeClr val="tx1"/>
        </a:buClr>
        <a:buSzPct val="84000"/>
        <a:buFont typeface="Arial" pitchFamily="34" charset="0"/>
        <a:buChar char="–"/>
        <a:defRPr sz="1600" kern="1200">
          <a:solidFill>
            <a:schemeClr val="tx1"/>
          </a:solidFill>
          <a:latin typeface="+mn-lt"/>
          <a:ea typeface="+mn-ea"/>
          <a:cs typeface="+mn-cs"/>
        </a:defRPr>
      </a:lvl4pPr>
      <a:lvl5pPr marL="1149112" indent="-234903" algn="l" defTabSz="1005296" rtl="0" eaLnBrk="1" latinLnBrk="0" hangingPunct="1">
        <a:spcBef>
          <a:spcPts val="301"/>
        </a:spcBef>
        <a:buClr>
          <a:schemeClr val="tx1"/>
        </a:buClr>
        <a:buSzPct val="84000"/>
        <a:buFont typeface="Arial" pitchFamily="34" charset="0"/>
        <a:buChar char="–"/>
        <a:defRPr sz="1600" kern="1200">
          <a:solidFill>
            <a:schemeClr val="tx1"/>
          </a:solidFill>
          <a:latin typeface="+mn-lt"/>
          <a:ea typeface="+mn-ea"/>
          <a:cs typeface="+mn-cs"/>
        </a:defRPr>
      </a:lvl5pPr>
      <a:lvl6pPr marL="1151904" indent="-237693" algn="l" defTabSz="1005296" rtl="0" eaLnBrk="1" latinLnBrk="0" hangingPunct="1">
        <a:spcBef>
          <a:spcPts val="301"/>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1904" indent="-237693" algn="l" defTabSz="1005296" rtl="0" eaLnBrk="1" latinLnBrk="0" hangingPunct="1">
        <a:spcBef>
          <a:spcPts val="301"/>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1904" indent="-237693" algn="l" defTabSz="1005296" rtl="0" eaLnBrk="1" latinLnBrk="0" hangingPunct="1">
        <a:spcBef>
          <a:spcPts val="301"/>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1904" indent="-237693" algn="l" defTabSz="1005296" rtl="0" eaLnBrk="1" latinLnBrk="0" hangingPunct="1">
        <a:spcBef>
          <a:spcPts val="301"/>
        </a:spcBef>
        <a:buClr>
          <a:schemeClr val="tx1"/>
        </a:buClr>
        <a:buSzPct val="84000"/>
        <a:buFont typeface="Frutiger 55 Roman" pitchFamily="34" charset="0"/>
        <a:buChar char="–"/>
        <a:defRPr sz="1600" kern="1200">
          <a:solidFill>
            <a:schemeClr val="tx1"/>
          </a:solidFill>
          <a:latin typeface="+mn-lt"/>
          <a:ea typeface="+mn-ea"/>
          <a:cs typeface="+mn-cs"/>
        </a:defRPr>
      </a:lvl9pPr>
    </p:bodyStyle>
    <p:otherStyle>
      <a:defPPr>
        <a:defRPr lang="en-US"/>
      </a:defPPr>
      <a:lvl1pPr marL="0" algn="l" defTabSz="1005296" rtl="0" eaLnBrk="1" latinLnBrk="0" hangingPunct="1">
        <a:defRPr sz="2100" kern="1200">
          <a:solidFill>
            <a:schemeClr val="tx1"/>
          </a:solidFill>
          <a:latin typeface="+mn-lt"/>
          <a:ea typeface="+mn-ea"/>
          <a:cs typeface="+mn-cs"/>
        </a:defRPr>
      </a:lvl1pPr>
      <a:lvl2pPr marL="502649" algn="l" defTabSz="1005296" rtl="0" eaLnBrk="1" latinLnBrk="0" hangingPunct="1">
        <a:defRPr sz="2100" kern="1200">
          <a:solidFill>
            <a:schemeClr val="tx1"/>
          </a:solidFill>
          <a:latin typeface="+mn-lt"/>
          <a:ea typeface="+mn-ea"/>
          <a:cs typeface="+mn-cs"/>
        </a:defRPr>
      </a:lvl2pPr>
      <a:lvl3pPr marL="1005296" algn="l" defTabSz="1005296" rtl="0" eaLnBrk="1" latinLnBrk="0" hangingPunct="1">
        <a:defRPr sz="2100" kern="1200">
          <a:solidFill>
            <a:schemeClr val="tx1"/>
          </a:solidFill>
          <a:latin typeface="+mn-lt"/>
          <a:ea typeface="+mn-ea"/>
          <a:cs typeface="+mn-cs"/>
        </a:defRPr>
      </a:lvl3pPr>
      <a:lvl4pPr marL="1507946" algn="l" defTabSz="1005296" rtl="0" eaLnBrk="1" latinLnBrk="0" hangingPunct="1">
        <a:defRPr sz="2100" kern="1200">
          <a:solidFill>
            <a:schemeClr val="tx1"/>
          </a:solidFill>
          <a:latin typeface="+mn-lt"/>
          <a:ea typeface="+mn-ea"/>
          <a:cs typeface="+mn-cs"/>
        </a:defRPr>
      </a:lvl4pPr>
      <a:lvl5pPr marL="2010593" algn="l" defTabSz="1005296" rtl="0" eaLnBrk="1" latinLnBrk="0" hangingPunct="1">
        <a:defRPr sz="2100" kern="1200">
          <a:solidFill>
            <a:schemeClr val="tx1"/>
          </a:solidFill>
          <a:latin typeface="+mn-lt"/>
          <a:ea typeface="+mn-ea"/>
          <a:cs typeface="+mn-cs"/>
        </a:defRPr>
      </a:lvl5pPr>
      <a:lvl6pPr marL="2513243" algn="l" defTabSz="1005296" rtl="0" eaLnBrk="1" latinLnBrk="0" hangingPunct="1">
        <a:defRPr sz="2100" kern="1200">
          <a:solidFill>
            <a:schemeClr val="tx1"/>
          </a:solidFill>
          <a:latin typeface="+mn-lt"/>
          <a:ea typeface="+mn-ea"/>
          <a:cs typeface="+mn-cs"/>
        </a:defRPr>
      </a:lvl6pPr>
      <a:lvl7pPr marL="3015890" algn="l" defTabSz="1005296" rtl="0" eaLnBrk="1" latinLnBrk="0" hangingPunct="1">
        <a:defRPr sz="2100" kern="1200">
          <a:solidFill>
            <a:schemeClr val="tx1"/>
          </a:solidFill>
          <a:latin typeface="+mn-lt"/>
          <a:ea typeface="+mn-ea"/>
          <a:cs typeface="+mn-cs"/>
        </a:defRPr>
      </a:lvl7pPr>
      <a:lvl8pPr marL="3518538" algn="l" defTabSz="1005296" rtl="0" eaLnBrk="1" latinLnBrk="0" hangingPunct="1">
        <a:defRPr sz="2100" kern="1200">
          <a:solidFill>
            <a:schemeClr val="tx1"/>
          </a:solidFill>
          <a:latin typeface="+mn-lt"/>
          <a:ea typeface="+mn-ea"/>
          <a:cs typeface="+mn-cs"/>
        </a:defRPr>
      </a:lvl8pPr>
      <a:lvl9pPr marL="4021187" algn="l" defTabSz="1005296" rtl="0" eaLnBrk="1" latinLnBrk="0" hangingPunct="1">
        <a:defRPr sz="21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Placeholder"/>
          <p:cNvSpPr>
            <a:spLocks noGrp="1"/>
          </p:cNvSpPr>
          <p:nvPr>
            <p:ph type="title"/>
          </p:nvPr>
        </p:nvSpPr>
        <p:spPr>
          <a:xfrm>
            <a:off x="560571" y="0"/>
            <a:ext cx="12249783" cy="941832"/>
          </a:xfrm>
          <a:prstGeom prst="rect">
            <a:avLst/>
          </a:prstGeom>
        </p:spPr>
        <p:txBody>
          <a:bodyPr vert="horz" lIns="0" tIns="0" rIns="0" bIns="0" rtlCol="0" anchor="b" anchorCtr="0">
            <a:noAutofit/>
          </a:bodyPr>
          <a:lstStyle/>
          <a:p>
            <a:r>
              <a:rPr lang="en-US" dirty="0"/>
              <a:t>&lt;&lt;Page heading&gt;&gt;</a:t>
            </a:r>
          </a:p>
        </p:txBody>
      </p:sp>
      <p:sp>
        <p:nvSpPr>
          <p:cNvPr id="7" name="Text Placeholder 6">
            <a:extLst>
              <a:ext uri="{FF2B5EF4-FFF2-40B4-BE49-F238E27FC236}">
                <a16:creationId xmlns:a16="http://schemas.microsoft.com/office/drawing/2014/main" xmlns:p15="http://schemas.microsoft.com/office/powerpoint/2012/main" xmlns:p14="http://schemas.microsoft.com/office/powerpoint/2010/main" xmlns:a14="http://schemas.microsoft.com/office/drawing/2010/main" xmlns="" id="{BF159EFB-68C8-409D-A1E7-BB9C38064FE8}"/>
              </a:ext>
            </a:extLst>
          </p:cNvPr>
          <p:cNvSpPr>
            <a:spLocks noGrp="1"/>
          </p:cNvSpPr>
          <p:nvPr>
            <p:ph type="body" idx="1"/>
          </p:nvPr>
        </p:nvSpPr>
        <p:spPr>
          <a:xfrm>
            <a:off x="561336" y="1858964"/>
            <a:ext cx="12247830" cy="4794250"/>
          </a:xfrm>
          <a:prstGeom prst="rect">
            <a:avLst/>
          </a:prstGeom>
        </p:spPr>
        <p:txBody>
          <a:bodyPr vert="horz" lIns="0" tIns="0" rIns="0" bIns="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grpSp>
        <p:nvGrpSpPr>
          <p:cNvPr id="5" name="Harvey 8" hidden="1"/>
          <p:cNvGrpSpPr>
            <a:grpSpLocks/>
          </p:cNvGrpSpPr>
          <p:nvPr userDrawn="1">
            <p:custDataLst>
              <p:tags r:id="rId34"/>
            </p:custDataLst>
          </p:nvPr>
        </p:nvGrpSpPr>
        <p:grpSpPr>
          <a:xfrm>
            <a:off x="13574109" y="5"/>
            <a:ext cx="389959" cy="292607"/>
            <a:chOff x="0" y="0"/>
            <a:chExt cx="914400" cy="914400"/>
          </a:xfrm>
          <a:solidFill>
            <a:schemeClr val="tx1"/>
          </a:solidFill>
        </p:grpSpPr>
        <p:sp>
          <p:nvSpPr>
            <p:cNvPr id="6" name="Harvey 0/8 [0]" hidden="1"/>
            <p:cNvSpPr>
              <a:spLocks noChangeAspect="1"/>
            </p:cNvSpPr>
            <p:nvPr>
              <p:custDataLst>
                <p:tags r:id="rId46"/>
              </p:custDataLst>
            </p:nvPr>
          </p:nvSpPr>
          <p:spPr>
            <a:xfrm>
              <a:off x="0" y="0"/>
              <a:ext cx="914400" cy="914400"/>
            </a:xfrm>
            <a:custGeom>
              <a:avLst/>
              <a:gdLst/>
              <a:ahLst/>
              <a:cxnLst/>
              <a:rect l="l" t="t" r="r" b="b"/>
              <a:pathLst>
                <a:path w="635000" h="635000" fill="none">
                  <a:moveTo>
                    <a:pt x="317500" y="0"/>
                  </a:moveTo>
                  <a:arcTo wR="317500" hR="317500" stAng="-5400000" swAng="216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black"/>
                </a:solidFill>
              </a:endParaRPr>
            </a:p>
          </p:txBody>
        </p:sp>
        <p:sp>
          <p:nvSpPr>
            <p:cNvPr id="8" name="Harvey 1/8 [1]" hidden="1"/>
            <p:cNvSpPr>
              <a:spLocks noChangeAspect="1"/>
            </p:cNvSpPr>
            <p:nvPr>
              <p:custDataLst>
                <p:tags r:id="rId47"/>
              </p:custDataLst>
            </p:nvPr>
          </p:nvSpPr>
          <p:spPr>
            <a:xfrm>
              <a:off x="0" y="0"/>
              <a:ext cx="914400" cy="914400"/>
            </a:xfrm>
            <a:custGeom>
              <a:avLst/>
              <a:gdLst/>
              <a:ahLst/>
              <a:cxnLst/>
              <a:rect l="l" t="t" r="r" b="b"/>
              <a:pathLst>
                <a:path w="635000" h="635000">
                  <a:moveTo>
                    <a:pt x="317500" y="0"/>
                  </a:moveTo>
                  <a:arcTo wR="317500" hR="317500" stAng="16200000" swAng="2700000"/>
                  <a:lnTo>
                    <a:pt x="317500" y="317500"/>
                  </a:lnTo>
                  <a:close/>
                </a:path>
                <a:path w="635000" h="635000" fill="none">
                  <a:moveTo>
                    <a:pt x="542006" y="92993"/>
                  </a:moveTo>
                  <a:arcTo wR="317500" hR="317500" stAng="-2700000" swAng="189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black"/>
                </a:solidFill>
              </a:endParaRPr>
            </a:p>
          </p:txBody>
        </p:sp>
        <p:sp>
          <p:nvSpPr>
            <p:cNvPr id="9" name="Harvey 2/8 [2]" hidden="1"/>
            <p:cNvSpPr>
              <a:spLocks noChangeAspect="1"/>
            </p:cNvSpPr>
            <p:nvPr>
              <p:custDataLst>
                <p:tags r:id="rId48"/>
              </p:custDataLst>
            </p:nvPr>
          </p:nvSpPr>
          <p:spPr>
            <a:xfrm>
              <a:off x="0" y="0"/>
              <a:ext cx="914400" cy="914400"/>
            </a:xfrm>
            <a:custGeom>
              <a:avLst/>
              <a:gdLst/>
              <a:ahLst/>
              <a:cxnLst/>
              <a:rect l="l" t="t" r="r" b="b"/>
              <a:pathLst>
                <a:path w="635000" h="635000">
                  <a:moveTo>
                    <a:pt x="317500" y="0"/>
                  </a:moveTo>
                  <a:arcTo wR="317500" hR="317500" stAng="16200000" swAng="5400000"/>
                  <a:lnTo>
                    <a:pt x="317500" y="317500"/>
                  </a:lnTo>
                  <a:close/>
                </a:path>
                <a:path w="635000" h="635000" fill="none">
                  <a:moveTo>
                    <a:pt x="635000" y="317500"/>
                  </a:moveTo>
                  <a:arcTo wR="317500" hR="317500" stAng="0" swAng="162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black"/>
                </a:solidFill>
              </a:endParaRPr>
            </a:p>
          </p:txBody>
        </p:sp>
        <p:sp>
          <p:nvSpPr>
            <p:cNvPr id="10" name="Harvey 3/8 [3]" hidden="1"/>
            <p:cNvSpPr>
              <a:spLocks noChangeAspect="1"/>
            </p:cNvSpPr>
            <p:nvPr>
              <p:custDataLst>
                <p:tags r:id="rId49"/>
              </p:custDataLst>
            </p:nvPr>
          </p:nvSpPr>
          <p:spPr>
            <a:xfrm>
              <a:off x="0" y="0"/>
              <a:ext cx="914400" cy="914400"/>
            </a:xfrm>
            <a:custGeom>
              <a:avLst/>
              <a:gdLst/>
              <a:ahLst/>
              <a:cxnLst/>
              <a:rect l="l" t="t" r="r" b="b"/>
              <a:pathLst>
                <a:path w="635000" h="635000">
                  <a:moveTo>
                    <a:pt x="317500" y="0"/>
                  </a:moveTo>
                  <a:arcTo wR="317500" hR="317500" stAng="16200000" swAng="8100000"/>
                  <a:lnTo>
                    <a:pt x="317500" y="317500"/>
                  </a:lnTo>
                  <a:close/>
                </a:path>
                <a:path w="635000" h="635000" fill="none">
                  <a:moveTo>
                    <a:pt x="542006" y="542006"/>
                  </a:moveTo>
                  <a:arcTo wR="317500" hR="317500" stAng="2700000" swAng="135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black"/>
                </a:solidFill>
              </a:endParaRPr>
            </a:p>
          </p:txBody>
        </p:sp>
        <p:sp>
          <p:nvSpPr>
            <p:cNvPr id="12" name="Harvey 4/8 [4]" hidden="1"/>
            <p:cNvSpPr>
              <a:spLocks noChangeAspect="1"/>
            </p:cNvSpPr>
            <p:nvPr>
              <p:custDataLst>
                <p:tags r:id="rId50"/>
              </p:custDataLst>
            </p:nvPr>
          </p:nvSpPr>
          <p:spPr>
            <a:xfrm>
              <a:off x="0" y="0"/>
              <a:ext cx="914400" cy="914400"/>
            </a:xfrm>
            <a:custGeom>
              <a:avLst/>
              <a:gdLst/>
              <a:ahLst/>
              <a:cxnLst/>
              <a:rect l="l" t="t" r="r" b="b"/>
              <a:pathLst>
                <a:path w="635000" h="635000">
                  <a:moveTo>
                    <a:pt x="317500" y="0"/>
                  </a:moveTo>
                  <a:arcTo wR="317500" hR="317500" stAng="16200000" swAng="10800000"/>
                  <a:lnTo>
                    <a:pt x="317500" y="317500"/>
                  </a:lnTo>
                  <a:close/>
                </a:path>
                <a:path w="635000" h="635000" fill="none">
                  <a:moveTo>
                    <a:pt x="317500" y="635000"/>
                  </a:moveTo>
                  <a:arcTo wR="317500" hR="317500" stAng="5400000" swAng="108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black"/>
                </a:solidFill>
              </a:endParaRPr>
            </a:p>
          </p:txBody>
        </p:sp>
        <p:sp>
          <p:nvSpPr>
            <p:cNvPr id="13" name="Harvey 5/8 [5]" hidden="1"/>
            <p:cNvSpPr>
              <a:spLocks noChangeAspect="1"/>
            </p:cNvSpPr>
            <p:nvPr>
              <p:custDataLst>
                <p:tags r:id="rId51"/>
              </p:custDataLst>
            </p:nvPr>
          </p:nvSpPr>
          <p:spPr>
            <a:xfrm>
              <a:off x="0" y="0"/>
              <a:ext cx="914400" cy="914400"/>
            </a:xfrm>
            <a:custGeom>
              <a:avLst/>
              <a:gdLst/>
              <a:ahLst/>
              <a:cxnLst/>
              <a:rect l="l" t="t" r="r" b="b"/>
              <a:pathLst>
                <a:path w="635000" h="635000">
                  <a:moveTo>
                    <a:pt x="317500" y="0"/>
                  </a:moveTo>
                  <a:arcTo wR="317500" hR="317500" stAng="16200000" swAng="13500000"/>
                  <a:lnTo>
                    <a:pt x="317500" y="317500"/>
                  </a:lnTo>
                  <a:close/>
                </a:path>
                <a:path w="635000" h="635000" fill="none">
                  <a:moveTo>
                    <a:pt x="92993" y="542006"/>
                  </a:moveTo>
                  <a:arcTo wR="317500" hR="317500" stAng="8100000" swAng="81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black"/>
                </a:solidFill>
              </a:endParaRPr>
            </a:p>
          </p:txBody>
        </p:sp>
        <p:sp>
          <p:nvSpPr>
            <p:cNvPr id="14" name="Harvey 6/8 [6]" hidden="1"/>
            <p:cNvSpPr>
              <a:spLocks noChangeAspect="1"/>
            </p:cNvSpPr>
            <p:nvPr>
              <p:custDataLst>
                <p:tags r:id="rId52"/>
              </p:custDataLst>
            </p:nvPr>
          </p:nvSpPr>
          <p:spPr>
            <a:xfrm>
              <a:off x="0" y="0"/>
              <a:ext cx="914400" cy="914400"/>
            </a:xfrm>
            <a:custGeom>
              <a:avLst/>
              <a:gdLst/>
              <a:ahLst/>
              <a:cxnLst/>
              <a:rect l="l" t="t" r="r" b="b"/>
              <a:pathLst>
                <a:path w="635000" h="635000">
                  <a:moveTo>
                    <a:pt x="317500" y="0"/>
                  </a:moveTo>
                  <a:arcTo wR="317500" hR="317500" stAng="16200000" swAng="16200000"/>
                  <a:lnTo>
                    <a:pt x="317500" y="317500"/>
                  </a:lnTo>
                  <a:close/>
                </a:path>
                <a:path w="635000" h="635000" fill="none">
                  <a:moveTo>
                    <a:pt x="0" y="317500"/>
                  </a:moveTo>
                  <a:arcTo wR="317500" hR="317500" stAng="10800000" swAng="54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black"/>
                </a:solidFill>
              </a:endParaRPr>
            </a:p>
          </p:txBody>
        </p:sp>
        <p:sp>
          <p:nvSpPr>
            <p:cNvPr id="15" name="Harvey 7/8 [7]" hidden="1"/>
            <p:cNvSpPr>
              <a:spLocks noChangeAspect="1"/>
            </p:cNvSpPr>
            <p:nvPr>
              <p:custDataLst>
                <p:tags r:id="rId53"/>
              </p:custDataLst>
            </p:nvPr>
          </p:nvSpPr>
          <p:spPr>
            <a:xfrm>
              <a:off x="0" y="0"/>
              <a:ext cx="914400" cy="914400"/>
            </a:xfrm>
            <a:custGeom>
              <a:avLst/>
              <a:gdLst/>
              <a:ahLst/>
              <a:cxnLst/>
              <a:rect l="l" t="t" r="r" b="b"/>
              <a:pathLst>
                <a:path w="635000" h="635000">
                  <a:moveTo>
                    <a:pt x="317500" y="0"/>
                  </a:moveTo>
                  <a:arcTo wR="317500" hR="317500" stAng="16200000" swAng="18900000"/>
                  <a:lnTo>
                    <a:pt x="317500" y="317500"/>
                  </a:lnTo>
                  <a:close/>
                </a:path>
                <a:path w="635000" h="635000" fill="none">
                  <a:moveTo>
                    <a:pt x="92993" y="92993"/>
                  </a:moveTo>
                  <a:arcTo wR="317500" hR="317500" stAng="13500000" swAng="27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black"/>
                </a:solidFill>
              </a:endParaRPr>
            </a:p>
          </p:txBody>
        </p:sp>
        <p:sp>
          <p:nvSpPr>
            <p:cNvPr id="16" name="Harvey 8/8 [8]" hidden="1"/>
            <p:cNvSpPr>
              <a:spLocks noChangeAspect="1"/>
            </p:cNvSpPr>
            <p:nvPr>
              <p:custDataLst>
                <p:tags r:id="rId54"/>
              </p:custDataLst>
            </p:nvPr>
          </p:nvSpPr>
          <p:spPr>
            <a:xfrm>
              <a:off x="0" y="0"/>
              <a:ext cx="914400" cy="914400"/>
            </a:xfrm>
            <a:custGeom>
              <a:avLst/>
              <a:gdLst/>
              <a:ahLst/>
              <a:cxnLst/>
              <a:rect l="l" t="t" r="r" b="b"/>
              <a:pathLst>
                <a:path w="635000" h="635000">
                  <a:moveTo>
                    <a:pt x="317500" y="0"/>
                  </a:moveTo>
                  <a:arcTo wR="317500" hR="317500" stAng="16200000" swAng="21600000"/>
                  <a:close/>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black"/>
                </a:solidFill>
              </a:endParaRPr>
            </a:p>
          </p:txBody>
        </p:sp>
      </p:grpSp>
      <p:grpSp>
        <p:nvGrpSpPr>
          <p:cNvPr id="17" name="Harvey 4" hidden="1"/>
          <p:cNvGrpSpPr>
            <a:grpSpLocks/>
          </p:cNvGrpSpPr>
          <p:nvPr userDrawn="1">
            <p:custDataLst>
              <p:tags r:id="rId35"/>
            </p:custDataLst>
          </p:nvPr>
        </p:nvGrpSpPr>
        <p:grpSpPr>
          <a:xfrm>
            <a:off x="13574109" y="5"/>
            <a:ext cx="389959" cy="292607"/>
            <a:chOff x="0" y="0"/>
            <a:chExt cx="914400" cy="914400"/>
          </a:xfrm>
          <a:solidFill>
            <a:schemeClr val="tx1"/>
          </a:solidFill>
        </p:grpSpPr>
        <p:sp>
          <p:nvSpPr>
            <p:cNvPr id="18" name="Harvey 0/4 [0]" hidden="1"/>
            <p:cNvSpPr>
              <a:spLocks noChangeAspect="1"/>
            </p:cNvSpPr>
            <p:nvPr>
              <p:custDataLst>
                <p:tags r:id="rId41"/>
              </p:custDataLst>
            </p:nvPr>
          </p:nvSpPr>
          <p:spPr>
            <a:xfrm>
              <a:off x="0" y="0"/>
              <a:ext cx="914400" cy="914400"/>
            </a:xfrm>
            <a:custGeom>
              <a:avLst/>
              <a:gdLst/>
              <a:ahLst/>
              <a:cxnLst/>
              <a:rect l="l" t="t" r="r" b="b"/>
              <a:pathLst>
                <a:path w="635000" h="635000" fill="none">
                  <a:moveTo>
                    <a:pt x="317500" y="0"/>
                  </a:moveTo>
                  <a:arcTo wR="317500" hR="317500" stAng="-5400000" swAng="216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black"/>
                </a:solidFill>
              </a:endParaRPr>
            </a:p>
          </p:txBody>
        </p:sp>
        <p:sp>
          <p:nvSpPr>
            <p:cNvPr id="19" name="Harvey 1/4 [1]" hidden="1"/>
            <p:cNvSpPr>
              <a:spLocks noChangeAspect="1"/>
            </p:cNvSpPr>
            <p:nvPr>
              <p:custDataLst>
                <p:tags r:id="rId42"/>
              </p:custDataLst>
            </p:nvPr>
          </p:nvSpPr>
          <p:spPr>
            <a:xfrm>
              <a:off x="0" y="0"/>
              <a:ext cx="914400" cy="914400"/>
            </a:xfrm>
            <a:custGeom>
              <a:avLst/>
              <a:gdLst/>
              <a:ahLst/>
              <a:cxnLst/>
              <a:rect l="l" t="t" r="r" b="b"/>
              <a:pathLst>
                <a:path w="635000" h="635000">
                  <a:moveTo>
                    <a:pt x="317500" y="0"/>
                  </a:moveTo>
                  <a:arcTo wR="317500" hR="317500" stAng="16200000" swAng="5400000"/>
                  <a:lnTo>
                    <a:pt x="317500" y="317500"/>
                  </a:lnTo>
                  <a:close/>
                </a:path>
                <a:path w="635000" h="635000" fill="none">
                  <a:moveTo>
                    <a:pt x="635000" y="317500"/>
                  </a:moveTo>
                  <a:arcTo wR="317500" hR="317500" stAng="0" swAng="162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black"/>
                </a:solidFill>
              </a:endParaRPr>
            </a:p>
          </p:txBody>
        </p:sp>
        <p:sp>
          <p:nvSpPr>
            <p:cNvPr id="20" name="Harvey 2/4 [2]" hidden="1"/>
            <p:cNvSpPr>
              <a:spLocks noChangeAspect="1"/>
            </p:cNvSpPr>
            <p:nvPr>
              <p:custDataLst>
                <p:tags r:id="rId43"/>
              </p:custDataLst>
            </p:nvPr>
          </p:nvSpPr>
          <p:spPr>
            <a:xfrm>
              <a:off x="0" y="0"/>
              <a:ext cx="914400" cy="914400"/>
            </a:xfrm>
            <a:custGeom>
              <a:avLst/>
              <a:gdLst/>
              <a:ahLst/>
              <a:cxnLst/>
              <a:rect l="l" t="t" r="r" b="b"/>
              <a:pathLst>
                <a:path w="635000" h="635000">
                  <a:moveTo>
                    <a:pt x="317500" y="0"/>
                  </a:moveTo>
                  <a:arcTo wR="317500" hR="317500" stAng="16200000" swAng="10800000"/>
                  <a:lnTo>
                    <a:pt x="317500" y="317500"/>
                  </a:lnTo>
                  <a:close/>
                </a:path>
                <a:path w="635000" h="635000" fill="none">
                  <a:moveTo>
                    <a:pt x="317500" y="635000"/>
                  </a:moveTo>
                  <a:arcTo wR="317500" hR="317500" stAng="5400000" swAng="108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black"/>
                </a:solidFill>
              </a:endParaRPr>
            </a:p>
          </p:txBody>
        </p:sp>
        <p:sp>
          <p:nvSpPr>
            <p:cNvPr id="21" name="Harvey 3/4 [3]" hidden="1"/>
            <p:cNvSpPr>
              <a:spLocks noChangeAspect="1"/>
            </p:cNvSpPr>
            <p:nvPr>
              <p:custDataLst>
                <p:tags r:id="rId44"/>
              </p:custDataLst>
            </p:nvPr>
          </p:nvSpPr>
          <p:spPr>
            <a:xfrm>
              <a:off x="0" y="0"/>
              <a:ext cx="914400" cy="914400"/>
            </a:xfrm>
            <a:custGeom>
              <a:avLst/>
              <a:gdLst/>
              <a:ahLst/>
              <a:cxnLst/>
              <a:rect l="l" t="t" r="r" b="b"/>
              <a:pathLst>
                <a:path w="635000" h="635000">
                  <a:moveTo>
                    <a:pt x="317500" y="0"/>
                  </a:moveTo>
                  <a:arcTo wR="317500" hR="317500" stAng="16200000" swAng="16200000"/>
                  <a:lnTo>
                    <a:pt x="317500" y="317500"/>
                  </a:lnTo>
                  <a:close/>
                </a:path>
                <a:path w="635000" h="635000" fill="none">
                  <a:moveTo>
                    <a:pt x="0" y="317500"/>
                  </a:moveTo>
                  <a:arcTo wR="317500" hR="317500" stAng="10800000" swAng="54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black"/>
                </a:solidFill>
              </a:endParaRPr>
            </a:p>
          </p:txBody>
        </p:sp>
        <p:sp>
          <p:nvSpPr>
            <p:cNvPr id="22" name="Harvey 4/4 [4]" hidden="1"/>
            <p:cNvSpPr>
              <a:spLocks noChangeAspect="1"/>
            </p:cNvSpPr>
            <p:nvPr>
              <p:custDataLst>
                <p:tags r:id="rId45"/>
              </p:custDataLst>
            </p:nvPr>
          </p:nvSpPr>
          <p:spPr>
            <a:xfrm>
              <a:off x="0" y="0"/>
              <a:ext cx="914400" cy="914400"/>
            </a:xfrm>
            <a:custGeom>
              <a:avLst/>
              <a:gdLst/>
              <a:ahLst/>
              <a:cxnLst/>
              <a:rect l="l" t="t" r="r" b="b"/>
              <a:pathLst>
                <a:path w="635000" h="635000">
                  <a:moveTo>
                    <a:pt x="317500" y="0"/>
                  </a:moveTo>
                  <a:arcTo wR="317500" hR="317500" stAng="16200000" swAng="21600000"/>
                  <a:close/>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black"/>
                </a:solidFill>
              </a:endParaRPr>
            </a:p>
          </p:txBody>
        </p:sp>
      </p:grpSp>
      <p:grpSp>
        <p:nvGrpSpPr>
          <p:cNvPr id="23" name="Harvey 3" hidden="1"/>
          <p:cNvGrpSpPr>
            <a:grpSpLocks/>
          </p:cNvGrpSpPr>
          <p:nvPr userDrawn="1">
            <p:custDataLst>
              <p:tags r:id="rId36"/>
            </p:custDataLst>
          </p:nvPr>
        </p:nvGrpSpPr>
        <p:grpSpPr>
          <a:xfrm>
            <a:off x="13574109" y="5"/>
            <a:ext cx="389959" cy="292607"/>
            <a:chOff x="0" y="0"/>
            <a:chExt cx="914400" cy="914400"/>
          </a:xfrm>
          <a:solidFill>
            <a:schemeClr val="tx1"/>
          </a:solidFill>
        </p:grpSpPr>
        <p:sp>
          <p:nvSpPr>
            <p:cNvPr id="24" name="Harvey 0/3 [0]" hidden="1"/>
            <p:cNvSpPr>
              <a:spLocks noChangeAspect="1"/>
            </p:cNvSpPr>
            <p:nvPr>
              <p:custDataLst>
                <p:tags r:id="rId37"/>
              </p:custDataLst>
            </p:nvPr>
          </p:nvSpPr>
          <p:spPr>
            <a:xfrm>
              <a:off x="0" y="0"/>
              <a:ext cx="914400" cy="914400"/>
            </a:xfrm>
            <a:custGeom>
              <a:avLst/>
              <a:gdLst/>
              <a:ahLst/>
              <a:cxnLst/>
              <a:rect l="l" t="t" r="r" b="b"/>
              <a:pathLst>
                <a:path w="635000" h="635000" fill="none">
                  <a:moveTo>
                    <a:pt x="317500" y="0"/>
                  </a:moveTo>
                  <a:arcTo wR="317500" hR="317500" stAng="-5400000" swAng="21600000"/>
                </a:path>
              </a:pathLst>
            </a:custGeom>
            <a:grp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black"/>
                </a:solidFill>
              </a:endParaRPr>
            </a:p>
          </p:txBody>
        </p:sp>
        <p:sp>
          <p:nvSpPr>
            <p:cNvPr id="25" name="Harvey 1/3 [1]" hidden="1"/>
            <p:cNvSpPr>
              <a:spLocks noChangeAspect="1"/>
            </p:cNvSpPr>
            <p:nvPr>
              <p:custDataLst>
                <p:tags r:id="rId38"/>
              </p:custDataLst>
            </p:nvPr>
          </p:nvSpPr>
          <p:spPr>
            <a:xfrm>
              <a:off x="0" y="0"/>
              <a:ext cx="914400" cy="914400"/>
            </a:xfrm>
            <a:custGeom>
              <a:avLst/>
              <a:gdLst/>
              <a:ahLst/>
              <a:cxnLst/>
              <a:rect l="l" t="t" r="r" b="b"/>
              <a:pathLst>
                <a:path w="635000" h="635000">
                  <a:moveTo>
                    <a:pt x="317500" y="0"/>
                  </a:moveTo>
                  <a:arcTo wR="317500" hR="317500" stAng="16200000" swAng="7200000"/>
                  <a:lnTo>
                    <a:pt x="317500" y="317500"/>
                  </a:lnTo>
                  <a:close/>
                </a:path>
                <a:path w="635000" h="635000" fill="none">
                  <a:moveTo>
                    <a:pt x="592463" y="476249"/>
                  </a:moveTo>
                  <a:arcTo wR="317500" hR="317500" stAng="1800000" swAng="144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black"/>
                </a:solidFill>
              </a:endParaRPr>
            </a:p>
          </p:txBody>
        </p:sp>
        <p:sp>
          <p:nvSpPr>
            <p:cNvPr id="26" name="Harvey 2/3 [2]" hidden="1"/>
            <p:cNvSpPr>
              <a:spLocks noChangeAspect="1"/>
            </p:cNvSpPr>
            <p:nvPr>
              <p:custDataLst>
                <p:tags r:id="rId39"/>
              </p:custDataLst>
            </p:nvPr>
          </p:nvSpPr>
          <p:spPr>
            <a:xfrm>
              <a:off x="0" y="0"/>
              <a:ext cx="914400" cy="914400"/>
            </a:xfrm>
            <a:custGeom>
              <a:avLst/>
              <a:gdLst/>
              <a:ahLst/>
              <a:cxnLst/>
              <a:rect l="l" t="t" r="r" b="b"/>
              <a:pathLst>
                <a:path w="635000" h="635000">
                  <a:moveTo>
                    <a:pt x="317500" y="0"/>
                  </a:moveTo>
                  <a:arcTo wR="317500" hR="317500" stAng="16200000" swAng="14400000"/>
                  <a:lnTo>
                    <a:pt x="317500" y="317500"/>
                  </a:lnTo>
                  <a:close/>
                </a:path>
                <a:path w="635000" h="635000" fill="none">
                  <a:moveTo>
                    <a:pt x="42536" y="476250"/>
                  </a:moveTo>
                  <a:arcTo wR="317500" hR="317500" stAng="9000000" swAng="72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black"/>
                </a:solidFill>
              </a:endParaRPr>
            </a:p>
          </p:txBody>
        </p:sp>
        <p:sp>
          <p:nvSpPr>
            <p:cNvPr id="27" name="Harvey 3/3 [3]" hidden="1"/>
            <p:cNvSpPr>
              <a:spLocks noChangeAspect="1"/>
            </p:cNvSpPr>
            <p:nvPr>
              <p:custDataLst>
                <p:tags r:id="rId40"/>
              </p:custDataLst>
            </p:nvPr>
          </p:nvSpPr>
          <p:spPr>
            <a:xfrm>
              <a:off x="0" y="0"/>
              <a:ext cx="914400" cy="914400"/>
            </a:xfrm>
            <a:custGeom>
              <a:avLst/>
              <a:gdLst/>
              <a:ahLst/>
              <a:cxnLst/>
              <a:rect l="l" t="t" r="r" b="b"/>
              <a:pathLst>
                <a:path w="635000" h="635000">
                  <a:moveTo>
                    <a:pt x="317500" y="0"/>
                  </a:moveTo>
                  <a:arcTo wR="317500" hR="317500" stAng="16200000" swAng="21600000"/>
                  <a:close/>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black"/>
                </a:solidFill>
              </a:endParaRPr>
            </a:p>
          </p:txBody>
        </p:sp>
      </p:grpSp>
      <p:sp>
        <p:nvSpPr>
          <p:cNvPr id="28" name="Content [Comment]" hidden="1">
            <a:extLst>
              <a:ext uri="{FF2B5EF4-FFF2-40B4-BE49-F238E27FC236}">
                <a16:creationId xmlns:a16="http://schemas.microsoft.com/office/drawing/2014/main" xmlns:p14="http://schemas.microsoft.com/office/powerpoint/2010/main" xmlns:a14="http://schemas.microsoft.com/office/drawing/2010/main" xmlns:p15="http://schemas.microsoft.com/office/powerpoint/2012/main" xmlns="" id="{4F5AB7C8-16D4-49A6-A5E4-DF4BA243C8EC}"/>
              </a:ext>
            </a:extLst>
          </p:cNvPr>
          <p:cNvSpPr/>
          <p:nvPr userDrawn="1"/>
        </p:nvSpPr>
        <p:spPr>
          <a:xfrm>
            <a:off x="13058381" y="116546"/>
            <a:ext cx="3010714" cy="914401"/>
          </a:xfrm>
          <a:prstGeom prst="wedgeRectCallout">
            <a:avLst/>
          </a:prstGeom>
          <a:solidFill>
            <a:srgbClr val="DFAD22"/>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tx1">
                    <a:lumMod val="100000"/>
                    <a:alpha val="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lIns="108794" tIns="54396" rIns="108794" bIns="54396" rtlCol="0" anchor="t"/>
          <a:lstStyle/>
          <a:p>
            <a:r>
              <a:rPr lang="en-US" sz="1300" dirty="0" smtClean="0">
                <a:solidFill>
                  <a:srgbClr val="000000"/>
                </a:solidFill>
              </a:rPr>
              <a:t>&lt;initials&gt;, &lt;date&gt;yyyy.MM.dd </a:t>
            </a:r>
            <a:r>
              <a:rPr lang="en-US" sz="1300" dirty="0" err="1" smtClean="0">
                <a:solidFill>
                  <a:srgbClr val="000000"/>
                </a:solidFill>
              </a:rPr>
              <a:t>hh:mm</a:t>
            </a:r>
            <a:r>
              <a:rPr lang="en-US" sz="1300" dirty="0" smtClean="0">
                <a:solidFill>
                  <a:srgbClr val="000000"/>
                </a:solidFill>
              </a:rPr>
              <a:t>&lt;/date&gt;:</a:t>
            </a:r>
          </a:p>
        </p:txBody>
      </p:sp>
      <p:sp>
        <p:nvSpPr>
          <p:cNvPr id="29" name="Formatting [Comment]" hidden="1">
            <a:extLst>
              <a:ext uri="{FF2B5EF4-FFF2-40B4-BE49-F238E27FC236}">
                <a16:creationId xmlns:a16="http://schemas.microsoft.com/office/drawing/2014/main" xmlns:p14="http://schemas.microsoft.com/office/powerpoint/2010/main" xmlns:a14="http://schemas.microsoft.com/office/drawing/2010/main" xmlns:p15="http://schemas.microsoft.com/office/powerpoint/2012/main" xmlns="" id="{4F5AB7C8-16D4-49A6-A5E4-DF4BA243C8EC}"/>
              </a:ext>
            </a:extLst>
          </p:cNvPr>
          <p:cNvSpPr/>
          <p:nvPr userDrawn="1"/>
        </p:nvSpPr>
        <p:spPr>
          <a:xfrm>
            <a:off x="13058381" y="116546"/>
            <a:ext cx="3010714" cy="914401"/>
          </a:xfrm>
          <a:prstGeom prst="wedgeRectCallout">
            <a:avLst/>
          </a:prstGeom>
          <a:solidFill>
            <a:srgbClr val="DFAD22"/>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tx1">
                    <a:lumMod val="100000"/>
                    <a:alpha val="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lIns="108794" tIns="54396" rIns="108794" bIns="54396" rtlCol="0" anchor="t"/>
          <a:lstStyle/>
          <a:p>
            <a:r>
              <a:rPr lang="en-US" sz="1300" dirty="0" smtClean="0">
                <a:solidFill>
                  <a:prstClr val="black"/>
                </a:solidFill>
              </a:rPr>
              <a:t>&lt;initials&gt;, &lt;date&gt;yyyy.MM.dd </a:t>
            </a:r>
            <a:r>
              <a:rPr lang="en-US" sz="1300" dirty="0" err="1" smtClean="0">
                <a:solidFill>
                  <a:prstClr val="black"/>
                </a:solidFill>
              </a:rPr>
              <a:t>hh:mm</a:t>
            </a:r>
            <a:r>
              <a:rPr lang="en-US" sz="1300" dirty="0" smtClean="0">
                <a:solidFill>
                  <a:prstClr val="black"/>
                </a:solidFill>
              </a:rPr>
              <a:t>&lt;/date&gt;:</a:t>
            </a:r>
          </a:p>
        </p:txBody>
      </p:sp>
      <p:sp>
        <p:nvSpPr>
          <p:cNvPr id="30" name="Dummy [Sticker]" hidden="1">
            <a:extLst>
              <a:ext uri="{FF2B5EF4-FFF2-40B4-BE49-F238E27FC236}">
                <a16:creationId xmlns:a16="http://schemas.microsoft.com/office/drawing/2014/main" xmlns:p14="http://schemas.microsoft.com/office/powerpoint/2010/main" xmlns:a14="http://schemas.microsoft.com/office/drawing/2010/main" xmlns:p15="http://schemas.microsoft.com/office/powerpoint/2012/main" xmlns="" id="{2437763D-C811-465D-9A4E-4D6021FB1746}"/>
              </a:ext>
            </a:extLst>
          </p:cNvPr>
          <p:cNvSpPr/>
          <p:nvPr userDrawn="1"/>
        </p:nvSpPr>
        <p:spPr>
          <a:xfrm>
            <a:off x="13600953" y="189187"/>
            <a:ext cx="2381217" cy="683173"/>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lIns="108794" tIns="54396" rIns="108794" bIns="54396" rtlCol="0" anchor="ctr"/>
          <a:lstStyle/>
          <a:p>
            <a:pPr algn="ctr"/>
            <a:r>
              <a:rPr lang="en-US" dirty="0">
                <a:solidFill>
                  <a:srgbClr val="FFFFFF"/>
                </a:solidFill>
              </a:rPr>
              <a:t>Dummy data</a:t>
            </a:r>
          </a:p>
        </p:txBody>
      </p:sp>
      <p:sp>
        <p:nvSpPr>
          <p:cNvPr id="31" name="Update [Sticker]" hidden="1">
            <a:extLst>
              <a:ext uri="{FF2B5EF4-FFF2-40B4-BE49-F238E27FC236}">
                <a16:creationId xmlns:a16="http://schemas.microsoft.com/office/drawing/2014/main" xmlns:p14="http://schemas.microsoft.com/office/powerpoint/2010/main" xmlns:a14="http://schemas.microsoft.com/office/drawing/2010/main" xmlns:p15="http://schemas.microsoft.com/office/powerpoint/2012/main" xmlns="" id="{ABC4F7ED-21BD-4B46-86D3-DDD87E7E79F4}"/>
              </a:ext>
            </a:extLst>
          </p:cNvPr>
          <p:cNvSpPr>
            <a:spLocks/>
          </p:cNvSpPr>
          <p:nvPr userDrawn="1"/>
        </p:nvSpPr>
        <p:spPr>
          <a:xfrm>
            <a:off x="13600953" y="189187"/>
            <a:ext cx="2381217" cy="683173"/>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lIns="108794" tIns="54396" rIns="108794" bIns="54396" rtlCol="0" anchor="ctr"/>
          <a:lstStyle/>
          <a:p>
            <a:pPr algn="ctr"/>
            <a:r>
              <a:rPr lang="en-US" dirty="0">
                <a:solidFill>
                  <a:srgbClr val="FFFFFF"/>
                </a:solidFill>
              </a:rPr>
              <a:t>Update data</a:t>
            </a:r>
          </a:p>
        </p:txBody>
      </p:sp>
      <p:sp>
        <p:nvSpPr>
          <p:cNvPr id="32" name="Responsible [Sticker]" hidden="1">
            <a:extLst>
              <a:ext uri="{FF2B5EF4-FFF2-40B4-BE49-F238E27FC236}">
                <a16:creationId xmlns:a16="http://schemas.microsoft.com/office/drawing/2014/main" xmlns:p14="http://schemas.microsoft.com/office/powerpoint/2010/main" xmlns:a14="http://schemas.microsoft.com/office/drawing/2010/main" xmlns:p15="http://schemas.microsoft.com/office/powerpoint/2012/main" xmlns="" id="{F6CA93B9-0D84-4AF4-97F4-92BA05D085E6}"/>
              </a:ext>
            </a:extLst>
          </p:cNvPr>
          <p:cNvSpPr>
            <a:spLocks/>
          </p:cNvSpPr>
          <p:nvPr userDrawn="1"/>
        </p:nvSpPr>
        <p:spPr>
          <a:xfrm>
            <a:off x="13600953" y="189187"/>
            <a:ext cx="2381217" cy="683173"/>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lIns="108794" tIns="54396" rIns="108794" bIns="54396" rtlCol="0" anchor="ctr"/>
          <a:lstStyle/>
          <a:p>
            <a:pPr algn="ctr"/>
            <a:r>
              <a:rPr lang="en-US" dirty="0">
                <a:solidFill>
                  <a:srgbClr val="FFFFFF"/>
                </a:solidFill>
              </a:rPr>
              <a:t>Responsible:</a:t>
            </a:r>
          </a:p>
          <a:p>
            <a:pPr algn="ctr"/>
            <a:endParaRPr lang="en-US" dirty="0">
              <a:solidFill>
                <a:srgbClr val="FFFFFF"/>
              </a:solidFill>
            </a:endParaRPr>
          </a:p>
        </p:txBody>
      </p:sp>
      <p:sp>
        <p:nvSpPr>
          <p:cNvPr id="33" name="Final [Sticker]" hidden="1">
            <a:extLst>
              <a:ext uri="{FF2B5EF4-FFF2-40B4-BE49-F238E27FC236}">
                <a16:creationId xmlns:a16="http://schemas.microsoft.com/office/drawing/2014/main" xmlns:p14="http://schemas.microsoft.com/office/powerpoint/2010/main" xmlns:a14="http://schemas.microsoft.com/office/drawing/2010/main" xmlns:p15="http://schemas.microsoft.com/office/powerpoint/2012/main" xmlns="" id="{8EE2AD89-1185-4603-8CA7-C1A54E90AFBA}"/>
              </a:ext>
            </a:extLst>
          </p:cNvPr>
          <p:cNvSpPr>
            <a:spLocks/>
          </p:cNvSpPr>
          <p:nvPr userDrawn="1"/>
        </p:nvSpPr>
        <p:spPr>
          <a:xfrm>
            <a:off x="13600953" y="189187"/>
            <a:ext cx="2381217" cy="683173"/>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lIns="108794" tIns="54396" rIns="108794" bIns="54396" rtlCol="0" anchor="ctr"/>
          <a:lstStyle/>
          <a:p>
            <a:pPr algn="ctr"/>
            <a:r>
              <a:rPr lang="en-US" dirty="0">
                <a:solidFill>
                  <a:srgbClr val="FFFFFF"/>
                </a:solidFill>
              </a:rPr>
              <a:t>Final</a:t>
            </a:r>
          </a:p>
        </p:txBody>
      </p:sp>
      <p:sp>
        <p:nvSpPr>
          <p:cNvPr id="34" name="Draft [Sticker]" hidden="1">
            <a:extLst>
              <a:ext uri="{FF2B5EF4-FFF2-40B4-BE49-F238E27FC236}">
                <a16:creationId xmlns:a16="http://schemas.microsoft.com/office/drawing/2014/main" xmlns:p14="http://schemas.microsoft.com/office/powerpoint/2010/main" xmlns:a14="http://schemas.microsoft.com/office/drawing/2010/main" xmlns:p15="http://schemas.microsoft.com/office/powerpoint/2012/main" xmlns="" id="{201CF74D-2104-4625-A368-DCB3CD3E5C78}"/>
              </a:ext>
            </a:extLst>
          </p:cNvPr>
          <p:cNvSpPr>
            <a:spLocks/>
          </p:cNvSpPr>
          <p:nvPr userDrawn="1"/>
        </p:nvSpPr>
        <p:spPr>
          <a:xfrm>
            <a:off x="13600953" y="189187"/>
            <a:ext cx="2381217" cy="683173"/>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lIns="108794" tIns="54396" rIns="108794" bIns="54396" rtlCol="0" anchor="ctr"/>
          <a:lstStyle/>
          <a:p>
            <a:pPr algn="ctr"/>
            <a:r>
              <a:rPr lang="en-US" dirty="0">
                <a:solidFill>
                  <a:srgbClr val="FFFFFF"/>
                </a:solidFill>
              </a:rPr>
              <a:t>Draft</a:t>
            </a:r>
          </a:p>
        </p:txBody>
      </p:sp>
      <p:sp>
        <p:nvSpPr>
          <p:cNvPr id="35" name="Discussion [Sticker]" hidden="1">
            <a:extLst>
              <a:ext uri="{FF2B5EF4-FFF2-40B4-BE49-F238E27FC236}">
                <a16:creationId xmlns:a16="http://schemas.microsoft.com/office/drawing/2014/main" xmlns:p14="http://schemas.microsoft.com/office/powerpoint/2010/main" xmlns:a14="http://schemas.microsoft.com/office/drawing/2010/main" xmlns:p15="http://schemas.microsoft.com/office/powerpoint/2012/main" xmlns="" id="{5CC188B5-E87E-4C31-B7E5-B92D268B37B2}"/>
              </a:ext>
            </a:extLst>
          </p:cNvPr>
          <p:cNvSpPr>
            <a:spLocks/>
          </p:cNvSpPr>
          <p:nvPr userDrawn="1"/>
        </p:nvSpPr>
        <p:spPr>
          <a:xfrm>
            <a:off x="13600953" y="189187"/>
            <a:ext cx="2381217" cy="683173"/>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FFFFFF">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lIns="108794" tIns="54396" rIns="108794" bIns="54396" rtlCol="0" anchor="ctr"/>
          <a:lstStyle/>
          <a:p>
            <a:pPr algn="ctr"/>
            <a:r>
              <a:rPr lang="en-US" dirty="0">
                <a:solidFill>
                  <a:srgbClr val="FFFFFF"/>
                </a:solidFill>
              </a:rPr>
              <a:t>For discussion</a:t>
            </a:r>
          </a:p>
        </p:txBody>
      </p:sp>
      <p:sp>
        <p:nvSpPr>
          <p:cNvPr id="36" name="Internal [Sticker]" hidden="1">
            <a:extLst>
              <a:ext uri="{FF2B5EF4-FFF2-40B4-BE49-F238E27FC236}">
                <a16:creationId xmlns:a16="http://schemas.microsoft.com/office/drawing/2014/main" xmlns:p14="http://schemas.microsoft.com/office/powerpoint/2010/main" xmlns:a14="http://schemas.microsoft.com/office/drawing/2010/main" xmlns:p15="http://schemas.microsoft.com/office/powerpoint/2012/main" xmlns="" id="{012224C2-AC3C-4AD1-8667-6EB32285CFB8}"/>
              </a:ext>
            </a:extLst>
          </p:cNvPr>
          <p:cNvSpPr>
            <a:spLocks/>
          </p:cNvSpPr>
          <p:nvPr userDrawn="1"/>
        </p:nvSpPr>
        <p:spPr>
          <a:xfrm>
            <a:off x="13600953" y="189187"/>
            <a:ext cx="2381217" cy="683173"/>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lIns="108794" tIns="54396" rIns="108794" bIns="54396" rtlCol="0" anchor="ctr"/>
          <a:lstStyle/>
          <a:p>
            <a:pPr algn="ctr">
              <a:spcBef>
                <a:spcPts val="0"/>
              </a:spcBef>
            </a:pPr>
            <a:r>
              <a:rPr lang="en-US" dirty="0">
                <a:solidFill>
                  <a:srgbClr val="FFFFFF"/>
                </a:solidFill>
              </a:rPr>
              <a:t>Internal use </a:t>
            </a:r>
          </a:p>
          <a:p>
            <a:pPr algn="ctr">
              <a:spcBef>
                <a:spcPts val="0"/>
              </a:spcBef>
            </a:pPr>
            <a:r>
              <a:rPr lang="en-US" dirty="0">
                <a:solidFill>
                  <a:srgbClr val="FFFFFF"/>
                </a:solidFill>
              </a:rPr>
              <a:t>only</a:t>
            </a:r>
          </a:p>
        </p:txBody>
      </p:sp>
      <p:sp>
        <p:nvSpPr>
          <p:cNvPr id="37" name="Backup [Sticker]" hidden="1">
            <a:extLst>
              <a:ext uri="{FF2B5EF4-FFF2-40B4-BE49-F238E27FC236}">
                <a16:creationId xmlns:a16="http://schemas.microsoft.com/office/drawing/2014/main" xmlns:p14="http://schemas.microsoft.com/office/powerpoint/2010/main" xmlns:a14="http://schemas.microsoft.com/office/drawing/2010/main" xmlns:p15="http://schemas.microsoft.com/office/powerpoint/2012/main" xmlns="" id="{849C0275-96AC-43E8-95B3-C35C9077E5C2}"/>
              </a:ext>
            </a:extLst>
          </p:cNvPr>
          <p:cNvSpPr>
            <a:spLocks/>
          </p:cNvSpPr>
          <p:nvPr userDrawn="1"/>
        </p:nvSpPr>
        <p:spPr>
          <a:xfrm>
            <a:off x="13600953" y="189187"/>
            <a:ext cx="2381217" cy="683173"/>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7B7D80">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lIns="108794" tIns="54396" rIns="108794" bIns="54396" rtlCol="0" anchor="ctr"/>
          <a:lstStyle/>
          <a:p>
            <a:pPr algn="ctr"/>
            <a:r>
              <a:rPr lang="en-US" dirty="0">
                <a:solidFill>
                  <a:srgbClr val="FFFFFF"/>
                </a:solidFill>
              </a:rPr>
              <a:t>Backup</a:t>
            </a:r>
          </a:p>
        </p:txBody>
      </p:sp>
      <p:sp>
        <p:nvSpPr>
          <p:cNvPr id="38" name="Footnote [Placeholder]" hidden="1">
            <a:extLst>
              <a:ext uri="{FF2B5EF4-FFF2-40B4-BE49-F238E27FC236}">
                <a16:creationId xmlns:p14="http://schemas.microsoft.com/office/powerpoint/2010/main" xmlns:a16="http://schemas.microsoft.com/office/drawing/2014/main" xmlns:a14="http://schemas.microsoft.com/office/drawing/2010/main" xmlns:p15="http://schemas.microsoft.com/office/powerpoint/2012/main" xmlns="" id="{92C85C98-EC3A-43F3-A873-8CDA3866EF21}"/>
              </a:ext>
            </a:extLst>
          </p:cNvPr>
          <p:cNvSpPr/>
          <p:nvPr userDrawn="1"/>
        </p:nvSpPr>
        <p:spPr>
          <a:xfrm>
            <a:off x="1899900" y="7061226"/>
            <a:ext cx="9629039" cy="184667"/>
          </a:xfrm>
          <a:prstGeom prst="rect">
            <a:avLst/>
          </a:prstGeom>
        </p:spPr>
        <p:txBody>
          <a:bodyPr wrap="square" lIns="0" tIns="0" rIns="0" bIns="0" anchor="b" anchorCtr="0">
            <a:spAutoFit/>
          </a:bodyPr>
          <a:lstStyle/>
          <a:p>
            <a:pPr defTabSz="1196334" eaLnBrk="1" fontAlgn="auto" hangingPunct="1">
              <a:spcBef>
                <a:spcPts val="0"/>
              </a:spcBef>
              <a:spcAft>
                <a:spcPts val="0"/>
              </a:spcAft>
            </a:pPr>
            <a:r>
              <a:rPr lang="en-GB" sz="1200" dirty="0" smtClean="0">
                <a:solidFill>
                  <a:prstClr val="black"/>
                </a:solidFill>
                <a:latin typeface="Frutiger 45 Light"/>
              </a:rPr>
              <a:t>(n)</a:t>
            </a:r>
            <a:endParaRPr lang="en-US" sz="1200" dirty="0">
              <a:solidFill>
                <a:prstClr val="black"/>
              </a:solidFill>
              <a:latin typeface="Frutiger 45 Light"/>
            </a:endParaRPr>
          </a:p>
        </p:txBody>
      </p:sp>
      <p:cxnSp>
        <p:nvCxnSpPr>
          <p:cNvPr id="39" name="THIN BLUE LINE"/>
          <p:cNvCxnSpPr/>
          <p:nvPr userDrawn="1"/>
        </p:nvCxnSpPr>
        <p:spPr>
          <a:xfrm>
            <a:off x="560571"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68487044"/>
      </p:ext>
    </p:extLst>
  </p:cSld>
  <p:clrMap bg1="lt1" tx1="dk1" bg2="lt2" tx2="dk2" accent1="accent1" accent2="accent2" accent3="accent3" accent4="accent4" accent5="accent5" accent6="accent6" hlink="hlink" folHlink="folHlink"/>
  <p:sldLayoutIdLst>
    <p:sldLayoutId id="2147484217" r:id="rId1"/>
    <p:sldLayoutId id="2147484218" r:id="rId2"/>
    <p:sldLayoutId id="2147484219" r:id="rId3"/>
    <p:sldLayoutId id="2147484220" r:id="rId4"/>
    <p:sldLayoutId id="2147484221" r:id="rId5"/>
    <p:sldLayoutId id="2147484222" r:id="rId6"/>
    <p:sldLayoutId id="2147484223" r:id="rId7"/>
    <p:sldLayoutId id="2147484224" r:id="rId8"/>
    <p:sldLayoutId id="2147484225" r:id="rId9"/>
    <p:sldLayoutId id="2147484226" r:id="rId10"/>
    <p:sldLayoutId id="2147484227" r:id="rId11"/>
    <p:sldLayoutId id="2147484228" r:id="rId12"/>
    <p:sldLayoutId id="2147484229" r:id="rId13"/>
    <p:sldLayoutId id="2147484230" r:id="rId14"/>
    <p:sldLayoutId id="2147484231" r:id="rId15"/>
    <p:sldLayoutId id="2147484232" r:id="rId16"/>
    <p:sldLayoutId id="2147484233" r:id="rId17"/>
    <p:sldLayoutId id="2147484234" r:id="rId18"/>
    <p:sldLayoutId id="2147484235" r:id="rId19"/>
    <p:sldLayoutId id="2147484236" r:id="rId20"/>
    <p:sldLayoutId id="2147484237" r:id="rId21"/>
    <p:sldLayoutId id="2147484238" r:id="rId22"/>
    <p:sldLayoutId id="2147484239" r:id="rId23"/>
    <p:sldLayoutId id="2147484240" r:id="rId24"/>
    <p:sldLayoutId id="2147484241" r:id="rId25"/>
    <p:sldLayoutId id="2147484242" r:id="rId26"/>
    <p:sldLayoutId id="2147484243" r:id="rId27"/>
    <p:sldLayoutId id="2147484244" r:id="rId28"/>
    <p:sldLayoutId id="2147484245" r:id="rId29"/>
    <p:sldLayoutId id="2147484246" r:id="rId30"/>
    <p:sldLayoutId id="2147484247" r:id="rId31"/>
    <p:sldLayoutId id="2147484248" r:id="rId32"/>
  </p:sldLayoutIdLst>
  <p:hf hdr="0" ftr="0" dt="0"/>
  <p:txStyles>
    <p:titleStyle>
      <a:lvl1pPr algn="l" defTabSz="1196334" rtl="0" eaLnBrk="1" latinLnBrk="0" hangingPunct="1">
        <a:lnSpc>
          <a:spcPct val="95000"/>
        </a:lnSpc>
        <a:spcBef>
          <a:spcPct val="0"/>
        </a:spcBef>
        <a:buNone/>
        <a:defRPr lang="en-US" sz="3400" b="0" kern="1200" baseline="0" dirty="0">
          <a:solidFill>
            <a:schemeClr val="tx1"/>
          </a:solidFill>
          <a:latin typeface="+mn-lt"/>
          <a:ea typeface="Arial Unicode MS" pitchFamily="34" charset="-128"/>
          <a:cs typeface="+mj-cs"/>
        </a:defRPr>
      </a:lvl1pPr>
    </p:titleStyle>
    <p:bodyStyle>
      <a:lvl1pPr marL="217588" marR="0" indent="-217588" algn="l" defTabSz="1196334" rtl="0" eaLnBrk="1" fontAlgn="auto" latinLnBrk="0" hangingPunct="1">
        <a:lnSpc>
          <a:spcPct val="100000"/>
        </a:lnSpc>
        <a:spcBef>
          <a:spcPts val="952"/>
        </a:spcBef>
        <a:spcAft>
          <a:spcPts val="0"/>
        </a:spcAft>
        <a:buClrTx/>
        <a:buSzPct val="75000"/>
        <a:buFont typeface="Wingdings 2" panose="05020102010507070707" pitchFamily="18" charset="2"/>
        <a:buChar char=""/>
        <a:tabLst/>
        <a:defRPr lang="en-US" sz="1900" b="0" kern="0" baseline="0" dirty="0" smtClean="0">
          <a:solidFill>
            <a:schemeClr val="tx1"/>
          </a:solidFill>
          <a:latin typeface="+mn-lt"/>
          <a:ea typeface="+mn-ea"/>
          <a:cs typeface="+mn-cs"/>
        </a:defRPr>
      </a:lvl1pPr>
      <a:lvl2pPr marL="445454" marR="0" indent="-217588" algn="l" defTabSz="1196334" rtl="0" eaLnBrk="1" fontAlgn="auto" latinLnBrk="0" hangingPunct="1">
        <a:lnSpc>
          <a:spcPct val="100000"/>
        </a:lnSpc>
        <a:spcBef>
          <a:spcPts val="952"/>
        </a:spcBef>
        <a:spcAft>
          <a:spcPts val="0"/>
        </a:spcAft>
        <a:buClrTx/>
        <a:buSzTx/>
        <a:buFont typeface="Arial" panose="020B0604020202020204" pitchFamily="34" charset="0"/>
        <a:buChar char="–"/>
        <a:tabLst/>
        <a:defRPr lang="en-US" sz="1900" kern="0" baseline="0" dirty="0" smtClean="0">
          <a:solidFill>
            <a:schemeClr val="tx1"/>
          </a:solidFill>
          <a:latin typeface="+mn-lt"/>
          <a:ea typeface="+mn-ea"/>
          <a:cs typeface="+mn-cs"/>
        </a:defRPr>
      </a:lvl2pPr>
      <a:lvl3pPr marL="674521" marR="0" indent="-217588" algn="l" defTabSz="1196334" rtl="0" eaLnBrk="1" fontAlgn="auto" latinLnBrk="0" hangingPunct="1">
        <a:lnSpc>
          <a:spcPct val="100000"/>
        </a:lnSpc>
        <a:spcBef>
          <a:spcPts val="952"/>
        </a:spcBef>
        <a:spcAft>
          <a:spcPts val="0"/>
        </a:spcAft>
        <a:buClrTx/>
        <a:buSzTx/>
        <a:buFont typeface="Arial" panose="020B0604020202020204" pitchFamily="34" charset="0"/>
        <a:buChar char="–"/>
        <a:tabLst/>
        <a:defRPr lang="en-US" sz="1900" kern="0" baseline="0" dirty="0" smtClean="0">
          <a:solidFill>
            <a:schemeClr val="tx1"/>
          </a:solidFill>
          <a:latin typeface="+mn-lt"/>
          <a:ea typeface="+mn-ea"/>
          <a:cs typeface="+mn-cs"/>
        </a:defRPr>
      </a:lvl3pPr>
      <a:lvl4pPr marL="902987" marR="0" indent="-217209" algn="l" defTabSz="1196334" rtl="0" eaLnBrk="1" fontAlgn="auto" latinLnBrk="0" hangingPunct="1">
        <a:lnSpc>
          <a:spcPct val="100000"/>
        </a:lnSpc>
        <a:spcBef>
          <a:spcPts val="952"/>
        </a:spcBef>
        <a:spcAft>
          <a:spcPts val="0"/>
        </a:spcAft>
        <a:buClr>
          <a:schemeClr val="tx1"/>
        </a:buClr>
        <a:buSzPct val="100000"/>
        <a:buFont typeface="Arial" panose="020B0604020202020204" pitchFamily="34" charset="0"/>
        <a:buChar char="–"/>
        <a:tabLst/>
        <a:defRPr lang="en-US" sz="1900" kern="0" baseline="0" dirty="0" smtClean="0">
          <a:solidFill>
            <a:schemeClr val="tx1"/>
          </a:solidFill>
          <a:latin typeface="+mn-lt"/>
          <a:ea typeface="+mn-ea"/>
          <a:cs typeface="+mn-cs"/>
        </a:defRPr>
      </a:lvl4pPr>
      <a:lvl5pPr marL="1131455" marR="0" indent="-217209" algn="l" defTabSz="1196334" rtl="0" eaLnBrk="1" fontAlgn="auto" latinLnBrk="0" hangingPunct="1">
        <a:lnSpc>
          <a:spcPct val="100000"/>
        </a:lnSpc>
        <a:spcBef>
          <a:spcPts val="952"/>
        </a:spcBef>
        <a:spcAft>
          <a:spcPts val="0"/>
        </a:spcAft>
        <a:buClr>
          <a:schemeClr val="tx1"/>
        </a:buClr>
        <a:buSzPct val="100000"/>
        <a:buFont typeface="Arial" panose="020B0604020202020204" pitchFamily="34" charset="0"/>
        <a:buChar char="–"/>
        <a:tabLst/>
        <a:defRPr lang="en-US" sz="1900" kern="0" baseline="0" dirty="0" smtClean="0">
          <a:solidFill>
            <a:schemeClr val="tx1"/>
          </a:solidFill>
          <a:latin typeface="+mn-lt"/>
          <a:ea typeface="+mn-ea"/>
          <a:cs typeface="+mn-cs"/>
        </a:defRPr>
      </a:lvl5pPr>
      <a:lvl6pPr marL="1131455" marR="0" indent="-217209" algn="l" defTabSz="1196334" rtl="0" eaLnBrk="1" fontAlgn="auto" latinLnBrk="0" hangingPunct="1">
        <a:lnSpc>
          <a:spcPct val="100000"/>
        </a:lnSpc>
        <a:spcBef>
          <a:spcPts val="952"/>
        </a:spcBef>
        <a:spcAft>
          <a:spcPts val="0"/>
        </a:spcAft>
        <a:buClr>
          <a:schemeClr val="tx1"/>
        </a:buClr>
        <a:buSzPct val="100000"/>
        <a:buFont typeface="Arial" panose="020B0604020202020204" pitchFamily="34" charset="0"/>
        <a:buChar char="–"/>
        <a:tabLst/>
        <a:defRPr lang="en-US" sz="1900" b="0" kern="0" baseline="0" dirty="0" smtClean="0">
          <a:solidFill>
            <a:schemeClr val="tx1"/>
          </a:solidFill>
          <a:latin typeface="+mn-lt"/>
          <a:ea typeface="+mn-ea"/>
          <a:cs typeface="+mn-cs"/>
        </a:defRPr>
      </a:lvl6pPr>
      <a:lvl7pPr marL="0" marR="0" indent="0" algn="l" defTabSz="1196334" rtl="0" eaLnBrk="1" fontAlgn="auto" latinLnBrk="0" hangingPunct="1">
        <a:lnSpc>
          <a:spcPct val="100000"/>
        </a:lnSpc>
        <a:spcBef>
          <a:spcPts val="952"/>
        </a:spcBef>
        <a:spcAft>
          <a:spcPts val="0"/>
        </a:spcAft>
        <a:buClr>
          <a:schemeClr val="tx1"/>
        </a:buClr>
        <a:buSzPct val="100000"/>
        <a:buFont typeface="Arial" panose="020B0604020202020204" pitchFamily="34" charset="0"/>
        <a:buChar char="‫"/>
        <a:tabLst/>
        <a:defRPr lang="en-US" sz="1900" b="1" kern="0" baseline="0" dirty="0" smtClean="0">
          <a:solidFill>
            <a:schemeClr val="tx1"/>
          </a:solidFill>
          <a:latin typeface="+mn-lt"/>
          <a:ea typeface="+mn-ea"/>
          <a:cs typeface="+mn-cs"/>
        </a:defRPr>
      </a:lvl7pPr>
      <a:lvl8pPr marL="0" marR="0" indent="0" algn="l" defTabSz="1196334" rtl="0" eaLnBrk="1" fontAlgn="auto" latinLnBrk="0" hangingPunct="1">
        <a:lnSpc>
          <a:spcPct val="100000"/>
        </a:lnSpc>
        <a:spcBef>
          <a:spcPts val="952"/>
        </a:spcBef>
        <a:spcAft>
          <a:spcPts val="0"/>
        </a:spcAft>
        <a:buClr>
          <a:schemeClr val="tx1"/>
        </a:buClr>
        <a:buSzPct val="100000"/>
        <a:buFont typeface="Arial" panose="020B0604020202020204" pitchFamily="34" charset="0"/>
        <a:buChar char="‫"/>
        <a:tabLst/>
        <a:defRPr lang="en-US" sz="1900" kern="0" baseline="0" dirty="0" smtClean="0">
          <a:solidFill>
            <a:srgbClr val="464749"/>
          </a:solidFill>
          <a:latin typeface="+mn-lt"/>
          <a:ea typeface="+mn-ea"/>
          <a:cs typeface="+mn-cs"/>
        </a:defRPr>
      </a:lvl8pPr>
      <a:lvl9pPr marL="0" marR="0" indent="0" algn="l" defTabSz="1196334" rtl="0" eaLnBrk="1" fontAlgn="auto" latinLnBrk="0" hangingPunct="1">
        <a:lnSpc>
          <a:spcPct val="100000"/>
        </a:lnSpc>
        <a:spcBef>
          <a:spcPts val="952"/>
        </a:spcBef>
        <a:spcAft>
          <a:spcPts val="0"/>
        </a:spcAft>
        <a:buClr>
          <a:schemeClr val="tx1"/>
        </a:buClr>
        <a:buSzPct val="100000"/>
        <a:buFont typeface="Arial" panose="020B0604020202020204" pitchFamily="34" charset="0"/>
        <a:buChar char="‫"/>
        <a:tabLst/>
        <a:defRPr lang="en-US" sz="1900" kern="0" baseline="0" dirty="0" smtClean="0">
          <a:solidFill>
            <a:srgbClr val="A43725"/>
          </a:solidFill>
          <a:latin typeface="+mn-lt"/>
          <a:ea typeface="+mn-ea"/>
          <a:cs typeface="+mn-cs"/>
        </a:defRPr>
      </a:lvl9pPr>
    </p:bodyStyle>
    <p:otherStyle>
      <a:defPPr>
        <a:defRPr lang="en-US"/>
      </a:defPPr>
      <a:lvl1pPr marL="0" algn="l" defTabSz="1196334" rtl="0" eaLnBrk="1" latinLnBrk="0" hangingPunct="1">
        <a:defRPr sz="2300" kern="1200">
          <a:solidFill>
            <a:schemeClr val="tx1"/>
          </a:solidFill>
          <a:latin typeface="+mn-lt"/>
          <a:ea typeface="+mn-ea"/>
          <a:cs typeface="+mn-cs"/>
        </a:defRPr>
      </a:lvl1pPr>
      <a:lvl2pPr marL="598167" algn="l" defTabSz="1196334" rtl="0" eaLnBrk="1" latinLnBrk="0" hangingPunct="1">
        <a:defRPr sz="2300" kern="1200">
          <a:solidFill>
            <a:schemeClr val="tx1"/>
          </a:solidFill>
          <a:latin typeface="+mn-lt"/>
          <a:ea typeface="+mn-ea"/>
          <a:cs typeface="+mn-cs"/>
        </a:defRPr>
      </a:lvl2pPr>
      <a:lvl3pPr marL="1196334" algn="l" defTabSz="1196334" rtl="0" eaLnBrk="1" latinLnBrk="0" hangingPunct="1">
        <a:defRPr sz="2300" kern="1200">
          <a:solidFill>
            <a:schemeClr val="tx1"/>
          </a:solidFill>
          <a:latin typeface="+mn-lt"/>
          <a:ea typeface="+mn-ea"/>
          <a:cs typeface="+mn-cs"/>
        </a:defRPr>
      </a:lvl3pPr>
      <a:lvl4pPr marL="1794500" algn="l" defTabSz="1196334" rtl="0" eaLnBrk="1" latinLnBrk="0" hangingPunct="1">
        <a:defRPr sz="2300" kern="1200">
          <a:solidFill>
            <a:schemeClr val="tx1"/>
          </a:solidFill>
          <a:latin typeface="+mn-lt"/>
          <a:ea typeface="+mn-ea"/>
          <a:cs typeface="+mn-cs"/>
        </a:defRPr>
      </a:lvl4pPr>
      <a:lvl5pPr marL="2392667" algn="l" defTabSz="1196334" rtl="0" eaLnBrk="1" latinLnBrk="0" hangingPunct="1">
        <a:defRPr sz="2300" kern="1200">
          <a:solidFill>
            <a:schemeClr val="tx1"/>
          </a:solidFill>
          <a:latin typeface="+mn-lt"/>
          <a:ea typeface="+mn-ea"/>
          <a:cs typeface="+mn-cs"/>
        </a:defRPr>
      </a:lvl5pPr>
      <a:lvl6pPr marL="2990831" algn="l" defTabSz="1196334" rtl="0" eaLnBrk="1" latinLnBrk="0" hangingPunct="1">
        <a:defRPr sz="2300" kern="1200">
          <a:solidFill>
            <a:schemeClr val="tx1"/>
          </a:solidFill>
          <a:latin typeface="+mn-lt"/>
          <a:ea typeface="+mn-ea"/>
          <a:cs typeface="+mn-cs"/>
        </a:defRPr>
      </a:lvl6pPr>
      <a:lvl7pPr marL="3588995" algn="l" defTabSz="1196334" rtl="0" eaLnBrk="1" latinLnBrk="0" hangingPunct="1">
        <a:defRPr sz="2300" kern="1200">
          <a:solidFill>
            <a:schemeClr val="tx1"/>
          </a:solidFill>
          <a:latin typeface="+mn-lt"/>
          <a:ea typeface="+mn-ea"/>
          <a:cs typeface="+mn-cs"/>
        </a:defRPr>
      </a:lvl7pPr>
      <a:lvl8pPr marL="4187162" algn="l" defTabSz="1196334" rtl="0" eaLnBrk="1" latinLnBrk="0" hangingPunct="1">
        <a:defRPr sz="2300" kern="1200">
          <a:solidFill>
            <a:schemeClr val="tx1"/>
          </a:solidFill>
          <a:latin typeface="+mn-lt"/>
          <a:ea typeface="+mn-ea"/>
          <a:cs typeface="+mn-cs"/>
        </a:defRPr>
      </a:lvl8pPr>
      <a:lvl9pPr marL="4785329" algn="l" defTabSz="1196334" rtl="0" eaLnBrk="1" latinLnBrk="0" hangingPunct="1">
        <a:defRPr sz="2300" kern="1200">
          <a:solidFill>
            <a:schemeClr val="tx1"/>
          </a:solidFill>
          <a:latin typeface="+mn-lt"/>
          <a:ea typeface="+mn-ea"/>
          <a:cs typeface="+mn-cs"/>
        </a:defRPr>
      </a:lvl9pPr>
    </p:otherStyle>
  </p:txStyles>
  <p:extLst mod="1">
    <p:ext uri="{27BBF7A9-308A-43DC-89C8-2F10F3537804}">
      <p15:sldGuideLst xmlns:p15="http://schemas.microsoft.com/office/powerpoint/2012/main" xmlns:a16="http://schemas.microsoft.com/office/drawing/2014/main" xmlns:p14="http://schemas.microsoft.com/office/powerpoint/2010/main" xmlns:a14="http://schemas.microsoft.com/office/drawing/2010/main" xmlns=""/>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p:cNvSpPr>
            <a:spLocks noGrp="1"/>
          </p:cNvSpPr>
          <p:nvPr>
            <p:ph type="body" idx="1"/>
          </p:nvPr>
        </p:nvSpPr>
        <p:spPr>
          <a:xfrm>
            <a:off x="560571" y="1856234"/>
            <a:ext cx="12247159" cy="4764024"/>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lang="en-US" dirty="0"/>
          </a:p>
        </p:txBody>
      </p:sp>
      <p:sp>
        <p:nvSpPr>
          <p:cNvPr id="2" name="Title Placeholder"/>
          <p:cNvSpPr>
            <a:spLocks noGrp="1"/>
          </p:cNvSpPr>
          <p:nvPr>
            <p:ph type="title"/>
          </p:nvPr>
        </p:nvSpPr>
        <p:spPr>
          <a:xfrm>
            <a:off x="560571" y="6"/>
            <a:ext cx="12247159" cy="941832"/>
          </a:xfrm>
          <a:prstGeom prst="rect">
            <a:avLst/>
          </a:prstGeom>
        </p:spPr>
        <p:txBody>
          <a:bodyPr vert="horz" lIns="0" tIns="0" rIns="0" bIns="0" rtlCol="0" anchor="b" anchorCtr="0">
            <a:normAutofit/>
          </a:bodyPr>
          <a:lstStyle/>
          <a:p>
            <a:r>
              <a:rPr lang="en-US" dirty="0" smtClean="0"/>
              <a:t>Click to edit Master title style</a:t>
            </a:r>
            <a:endParaRPr lang="en-US" dirty="0"/>
          </a:p>
        </p:txBody>
      </p:sp>
    </p:spTree>
    <p:extLst>
      <p:ext uri="{BB962C8B-B14F-4D97-AF65-F5344CB8AC3E}">
        <p14:creationId xmlns:p14="http://schemas.microsoft.com/office/powerpoint/2010/main" val="3437868626"/>
      </p:ext>
    </p:extLst>
  </p:cSld>
  <p:clrMap bg1="lt1" tx1="dk1" bg2="lt2" tx2="dk2" accent1="accent1" accent2="accent2" accent3="accent3" accent4="accent4" accent5="accent5" accent6="accent6" hlink="hlink" folHlink="folHlink"/>
  <p:sldLayoutIdLst>
    <p:sldLayoutId id="2147484250" r:id="rId1"/>
    <p:sldLayoutId id="2147484251" r:id="rId2"/>
    <p:sldLayoutId id="2147484252" r:id="rId3"/>
    <p:sldLayoutId id="2147484253" r:id="rId4"/>
    <p:sldLayoutId id="2147484254" r:id="rId5"/>
    <p:sldLayoutId id="2147484255" r:id="rId6"/>
    <p:sldLayoutId id="2147484256" r:id="rId7"/>
    <p:sldLayoutId id="2147484257" r:id="rId8"/>
    <p:sldLayoutId id="2147484258" r:id="rId9"/>
    <p:sldLayoutId id="2147484259" r:id="rId10"/>
    <p:sldLayoutId id="2147484260" r:id="rId11"/>
    <p:sldLayoutId id="2147484261" r:id="rId12"/>
    <p:sldLayoutId id="2147484262" r:id="rId13"/>
    <p:sldLayoutId id="2147484263" r:id="rId14"/>
    <p:sldLayoutId id="2147484264" r:id="rId15"/>
  </p:sldLayoutIdLst>
  <p:timing>
    <p:tnLst>
      <p:par>
        <p:cTn id="1" dur="indefinite" restart="never" nodeType="tmRoot"/>
      </p:par>
    </p:tnLst>
  </p:timing>
  <p:hf hdr="0" ftr="0" dt="0"/>
  <p:txStyles>
    <p:titleStyle>
      <a:lvl1pPr algn="l" defTabSz="1193232" rtl="0" eaLnBrk="1" latinLnBrk="0" hangingPunct="1">
        <a:lnSpc>
          <a:spcPts val="3808"/>
        </a:lnSpc>
        <a:spcBef>
          <a:spcPct val="0"/>
        </a:spcBef>
        <a:buNone/>
        <a:defRPr sz="3800" kern="1200">
          <a:solidFill>
            <a:schemeClr val="tx1"/>
          </a:solidFill>
          <a:latin typeface="Frutiger 45 Light" panose="020B0603020202020204" pitchFamily="34" charset="0"/>
          <a:ea typeface="+mj-ea"/>
          <a:cs typeface="+mj-cs"/>
        </a:defRPr>
      </a:lvl1pPr>
    </p:titleStyle>
    <p:bodyStyle>
      <a:lvl1pPr marL="278818" indent="-278818" algn="l" defTabSz="1193232" rtl="0" eaLnBrk="1" latinLnBrk="0" hangingPunct="1">
        <a:spcBef>
          <a:spcPts val="1666"/>
        </a:spcBef>
        <a:buClr>
          <a:schemeClr val="tx2"/>
        </a:buClr>
        <a:buSzPct val="100000"/>
        <a:buFont typeface="Symbol" pitchFamily="18" charset="2"/>
        <a:buChar char="·"/>
        <a:defRPr sz="2200" b="0" kern="1200">
          <a:solidFill>
            <a:schemeClr val="tx1"/>
          </a:solidFill>
          <a:latin typeface="+mn-lt"/>
          <a:ea typeface="+mn-ea"/>
          <a:cs typeface="+mn-cs"/>
        </a:defRPr>
      </a:lvl1pPr>
      <a:lvl2pPr marL="542561" indent="-263750" algn="l" defTabSz="1193232" rtl="0" eaLnBrk="1" latinLnBrk="0" hangingPunct="1">
        <a:spcBef>
          <a:spcPts val="833"/>
        </a:spcBef>
        <a:buClr>
          <a:schemeClr val="tx1"/>
        </a:buClr>
        <a:buFont typeface="Arial" pitchFamily="34" charset="0"/>
        <a:buChar char="–"/>
        <a:defRPr sz="2100" kern="1200">
          <a:solidFill>
            <a:schemeClr val="tx1"/>
          </a:solidFill>
          <a:latin typeface="+mn-lt"/>
          <a:ea typeface="+mn-ea"/>
          <a:cs typeface="+mn-cs"/>
        </a:defRPr>
      </a:lvl2pPr>
      <a:lvl3pPr marL="821370" indent="-278818" algn="l" defTabSz="1193232" rtl="0" eaLnBrk="1" latinLnBrk="0" hangingPunct="1">
        <a:spcBef>
          <a:spcPts val="833"/>
        </a:spcBef>
        <a:buClr>
          <a:schemeClr val="tx1"/>
        </a:buClr>
        <a:buFont typeface="Arial" pitchFamily="34" charset="0"/>
        <a:buChar char="–"/>
        <a:defRPr sz="2100" kern="1200">
          <a:solidFill>
            <a:schemeClr val="tx1"/>
          </a:solidFill>
          <a:latin typeface="+mn-lt"/>
          <a:ea typeface="+mn-ea"/>
          <a:cs typeface="+mn-cs"/>
        </a:defRPr>
      </a:lvl3pPr>
      <a:lvl4pPr marL="1085116" indent="-263750" algn="l" defTabSz="1193232" rtl="0" eaLnBrk="1" latinLnBrk="0" hangingPunct="1">
        <a:spcBef>
          <a:spcPts val="356"/>
        </a:spcBef>
        <a:buClr>
          <a:schemeClr val="tx1"/>
        </a:buClr>
        <a:buSzPct val="84000"/>
        <a:buFont typeface="Arial" pitchFamily="34" charset="0"/>
        <a:buChar char="–"/>
        <a:defRPr sz="2100" kern="1200">
          <a:solidFill>
            <a:schemeClr val="tx1"/>
          </a:solidFill>
          <a:latin typeface="+mn-lt"/>
          <a:ea typeface="+mn-ea"/>
          <a:cs typeface="+mn-cs"/>
        </a:defRPr>
      </a:lvl4pPr>
      <a:lvl5pPr marL="1363928" indent="-278818" algn="l" defTabSz="1193232" rtl="0" eaLnBrk="1" latinLnBrk="0" hangingPunct="1">
        <a:spcBef>
          <a:spcPts val="356"/>
        </a:spcBef>
        <a:buClr>
          <a:schemeClr val="tx1"/>
        </a:buClr>
        <a:buSzPct val="84000"/>
        <a:buFont typeface="Arial" pitchFamily="34" charset="0"/>
        <a:buChar char="–"/>
        <a:defRPr sz="2100" kern="1200">
          <a:solidFill>
            <a:schemeClr val="tx1"/>
          </a:solidFill>
          <a:latin typeface="+mn-lt"/>
          <a:ea typeface="+mn-ea"/>
          <a:cs typeface="+mn-cs"/>
        </a:defRPr>
      </a:lvl5pPr>
      <a:lvl6pPr marL="1367239" indent="-282135" algn="l" defTabSz="1193232" rtl="0" eaLnBrk="1" latinLnBrk="0" hangingPunct="1">
        <a:spcBef>
          <a:spcPts val="356"/>
        </a:spcBef>
        <a:buClr>
          <a:schemeClr val="tx1"/>
        </a:buClr>
        <a:buSzPct val="84000"/>
        <a:buFont typeface="Frutiger 55 Roman" pitchFamily="34" charset="0"/>
        <a:buChar char="–"/>
        <a:defRPr sz="2100" kern="1200">
          <a:solidFill>
            <a:schemeClr val="tx1"/>
          </a:solidFill>
          <a:latin typeface="+mn-lt"/>
          <a:ea typeface="+mn-ea"/>
          <a:cs typeface="+mn-cs"/>
        </a:defRPr>
      </a:lvl6pPr>
      <a:lvl7pPr marL="1367239" indent="-282135" algn="l" defTabSz="1193232" rtl="0" eaLnBrk="1" latinLnBrk="0" hangingPunct="1">
        <a:spcBef>
          <a:spcPts val="356"/>
        </a:spcBef>
        <a:buClr>
          <a:schemeClr val="tx1"/>
        </a:buClr>
        <a:buSzPct val="84000"/>
        <a:buFont typeface="Frutiger 55 Roman" pitchFamily="34" charset="0"/>
        <a:buChar char="–"/>
        <a:defRPr sz="2100" kern="1200">
          <a:solidFill>
            <a:schemeClr val="tx1"/>
          </a:solidFill>
          <a:latin typeface="+mn-lt"/>
          <a:ea typeface="+mn-ea"/>
          <a:cs typeface="+mn-cs"/>
        </a:defRPr>
      </a:lvl7pPr>
      <a:lvl8pPr marL="1367239" indent="-282135" algn="l" defTabSz="1193232" rtl="0" eaLnBrk="1" latinLnBrk="0" hangingPunct="1">
        <a:spcBef>
          <a:spcPts val="356"/>
        </a:spcBef>
        <a:buClr>
          <a:schemeClr val="tx1"/>
        </a:buClr>
        <a:buSzPct val="84000"/>
        <a:buFont typeface="Frutiger 55 Roman" pitchFamily="34" charset="0"/>
        <a:buChar char="–"/>
        <a:defRPr sz="2100" kern="1200">
          <a:solidFill>
            <a:schemeClr val="tx1"/>
          </a:solidFill>
          <a:latin typeface="+mn-lt"/>
          <a:ea typeface="+mn-ea"/>
          <a:cs typeface="+mn-cs"/>
        </a:defRPr>
      </a:lvl8pPr>
      <a:lvl9pPr marL="1367239" indent="-282135" algn="l" defTabSz="1193232" rtl="0" eaLnBrk="1" latinLnBrk="0" hangingPunct="1">
        <a:spcBef>
          <a:spcPts val="356"/>
        </a:spcBef>
        <a:buClr>
          <a:schemeClr val="tx1"/>
        </a:buClr>
        <a:buSzPct val="84000"/>
        <a:buFont typeface="Frutiger 55 Roman" pitchFamily="34" charset="0"/>
        <a:buChar char="–"/>
        <a:defRPr sz="2100" kern="1200">
          <a:solidFill>
            <a:schemeClr val="tx1"/>
          </a:solidFill>
          <a:latin typeface="+mn-lt"/>
          <a:ea typeface="+mn-ea"/>
          <a:cs typeface="+mn-cs"/>
        </a:defRPr>
      </a:lvl9pPr>
    </p:bodyStyle>
    <p:otherStyle>
      <a:defPPr>
        <a:defRPr lang="en-US"/>
      </a:defPPr>
      <a:lvl1pPr marL="0" algn="l" defTabSz="1193232" rtl="0" eaLnBrk="1" latinLnBrk="0" hangingPunct="1">
        <a:defRPr sz="2300" kern="1200">
          <a:solidFill>
            <a:schemeClr val="tx1"/>
          </a:solidFill>
          <a:latin typeface="+mn-lt"/>
          <a:ea typeface="+mn-ea"/>
          <a:cs typeface="+mn-cs"/>
        </a:defRPr>
      </a:lvl1pPr>
      <a:lvl2pPr marL="596616" algn="l" defTabSz="1193232" rtl="0" eaLnBrk="1" latinLnBrk="0" hangingPunct="1">
        <a:defRPr sz="2300" kern="1200">
          <a:solidFill>
            <a:schemeClr val="tx1"/>
          </a:solidFill>
          <a:latin typeface="+mn-lt"/>
          <a:ea typeface="+mn-ea"/>
          <a:cs typeface="+mn-cs"/>
        </a:defRPr>
      </a:lvl2pPr>
      <a:lvl3pPr marL="1193232" algn="l" defTabSz="1193232" rtl="0" eaLnBrk="1" latinLnBrk="0" hangingPunct="1">
        <a:defRPr sz="2300" kern="1200">
          <a:solidFill>
            <a:schemeClr val="tx1"/>
          </a:solidFill>
          <a:latin typeface="+mn-lt"/>
          <a:ea typeface="+mn-ea"/>
          <a:cs typeface="+mn-cs"/>
        </a:defRPr>
      </a:lvl3pPr>
      <a:lvl4pPr marL="1789845" algn="l" defTabSz="1193232" rtl="0" eaLnBrk="1" latinLnBrk="0" hangingPunct="1">
        <a:defRPr sz="2300" kern="1200">
          <a:solidFill>
            <a:schemeClr val="tx1"/>
          </a:solidFill>
          <a:latin typeface="+mn-lt"/>
          <a:ea typeface="+mn-ea"/>
          <a:cs typeface="+mn-cs"/>
        </a:defRPr>
      </a:lvl4pPr>
      <a:lvl5pPr marL="2386456" algn="l" defTabSz="1193232" rtl="0" eaLnBrk="1" latinLnBrk="0" hangingPunct="1">
        <a:defRPr sz="2300" kern="1200">
          <a:solidFill>
            <a:schemeClr val="tx1"/>
          </a:solidFill>
          <a:latin typeface="+mn-lt"/>
          <a:ea typeface="+mn-ea"/>
          <a:cs typeface="+mn-cs"/>
        </a:defRPr>
      </a:lvl5pPr>
      <a:lvl6pPr marL="2983065" algn="l" defTabSz="1193232" rtl="0" eaLnBrk="1" latinLnBrk="0" hangingPunct="1">
        <a:defRPr sz="2300" kern="1200">
          <a:solidFill>
            <a:schemeClr val="tx1"/>
          </a:solidFill>
          <a:latin typeface="+mn-lt"/>
          <a:ea typeface="+mn-ea"/>
          <a:cs typeface="+mn-cs"/>
        </a:defRPr>
      </a:lvl6pPr>
      <a:lvl7pPr marL="3579680" algn="l" defTabSz="1193232" rtl="0" eaLnBrk="1" latinLnBrk="0" hangingPunct="1">
        <a:defRPr sz="2300" kern="1200">
          <a:solidFill>
            <a:schemeClr val="tx1"/>
          </a:solidFill>
          <a:latin typeface="+mn-lt"/>
          <a:ea typeface="+mn-ea"/>
          <a:cs typeface="+mn-cs"/>
        </a:defRPr>
      </a:lvl7pPr>
      <a:lvl8pPr marL="4176280" algn="l" defTabSz="1193232" rtl="0" eaLnBrk="1" latinLnBrk="0" hangingPunct="1">
        <a:defRPr sz="2300" kern="1200">
          <a:solidFill>
            <a:schemeClr val="tx1"/>
          </a:solidFill>
          <a:latin typeface="+mn-lt"/>
          <a:ea typeface="+mn-ea"/>
          <a:cs typeface="+mn-cs"/>
        </a:defRPr>
      </a:lvl8pPr>
      <a:lvl9pPr marL="4772909" algn="l" defTabSz="1193232"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398.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54.xml"/><Relationship Id="rId2" Type="http://schemas.openxmlformats.org/officeDocument/2006/relationships/tags" Target="../tags/tag408.xml"/><Relationship Id="rId1" Type="http://schemas.openxmlformats.org/officeDocument/2006/relationships/tags" Target="../tags/tag407.xml"/><Relationship Id="rId5" Type="http://schemas.openxmlformats.org/officeDocument/2006/relationships/chart" Target="../charts/chart2.xml"/><Relationship Id="rId4" Type="http://schemas.openxmlformats.org/officeDocument/2006/relationships/notesSlide" Target="../notesSlides/notesSlide7.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1.xml"/><Relationship Id="rId5" Type="http://schemas.openxmlformats.org/officeDocument/2006/relationships/image" Target="../media/image12.png"/><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5.xml"/><Relationship Id="rId1" Type="http://schemas.openxmlformats.org/officeDocument/2006/relationships/tags" Target="../tags/tag409.xml"/></Relationships>
</file>

<file path=ppt/slides/_rels/slide17.xml.rels><?xml version="1.0" encoding="UTF-8" standalone="yes"?>
<Relationships xmlns="http://schemas.openxmlformats.org/package/2006/relationships"><Relationship Id="rId3" Type="http://schemas.openxmlformats.org/officeDocument/2006/relationships/tags" Target="../tags/tag412.xml"/><Relationship Id="rId7" Type="http://schemas.openxmlformats.org/officeDocument/2006/relationships/image" Target="../media/image15.png"/><Relationship Id="rId2" Type="http://schemas.openxmlformats.org/officeDocument/2006/relationships/tags" Target="../tags/tag411.xml"/><Relationship Id="rId1" Type="http://schemas.openxmlformats.org/officeDocument/2006/relationships/tags" Target="../tags/tag410.xml"/><Relationship Id="rId6" Type="http://schemas.openxmlformats.org/officeDocument/2006/relationships/image" Target="../media/image14.png"/><Relationship Id="rId5" Type="http://schemas.openxmlformats.org/officeDocument/2006/relationships/notesSlide" Target="../notesSlides/notesSlide8.xml"/><Relationship Id="rId4"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ags" Target="../tags/tag413.xml"/><Relationship Id="rId5" Type="http://schemas.openxmlformats.org/officeDocument/2006/relationships/image" Target="../media/image17.png"/><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tags" Target="../tags/tag416.xml"/><Relationship Id="rId2" Type="http://schemas.openxmlformats.org/officeDocument/2006/relationships/tags" Target="../tags/tag415.xml"/><Relationship Id="rId1" Type="http://schemas.openxmlformats.org/officeDocument/2006/relationships/tags" Target="../tags/tag414.xml"/><Relationship Id="rId6" Type="http://schemas.openxmlformats.org/officeDocument/2006/relationships/image" Target="../media/image18.png"/><Relationship Id="rId5" Type="http://schemas.openxmlformats.org/officeDocument/2006/relationships/notesSlide" Target="../notesSlides/notesSlide10.xml"/><Relationship Id="rId4"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tags" Target="../tags/tag417.xml"/><Relationship Id="rId6" Type="http://schemas.openxmlformats.org/officeDocument/2006/relationships/hyperlink" Target="https://www.ubs.com/global/en/wealth-management/chief-investment-office/disclaimer.html" TargetMode="External"/><Relationship Id="rId5" Type="http://schemas.openxmlformats.org/officeDocument/2006/relationships/hyperlink" Target="http://www.ubs.com/workingwithus" TargetMode="External"/><Relationship Id="rId4" Type="http://schemas.openxmlformats.org/officeDocument/2006/relationships/hyperlink" Target="http://www.ubs.com/cio-disclaimer"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4.xml"/><Relationship Id="rId1" Type="http://schemas.openxmlformats.org/officeDocument/2006/relationships/tags" Target="../tags/tag399.xml"/><Relationship Id="rId4" Type="http://schemas.openxmlformats.org/officeDocument/2006/relationships/chart" Target="../charts/chart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tags" Target="../tags/tag400.xml"/><Relationship Id="rId4" Type="http://schemas.openxmlformats.org/officeDocument/2006/relationships/image" Target="../media/image3.emf"/></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401.xml"/><Relationship Id="rId4" Type="http://schemas.openxmlformats.org/officeDocument/2006/relationships/image" Target="../media/image4.emf"/></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tags" Target="../tags/tag402.xml"/><Relationship Id="rId4" Type="http://schemas.openxmlformats.org/officeDocument/2006/relationships/image" Target="../media/image5.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tags" Target="../tags/tag405.xml"/><Relationship Id="rId7" Type="http://schemas.openxmlformats.org/officeDocument/2006/relationships/image" Target="../media/image6.png"/><Relationship Id="rId2" Type="http://schemas.openxmlformats.org/officeDocument/2006/relationships/tags" Target="../tags/tag404.xml"/><Relationship Id="rId1" Type="http://schemas.openxmlformats.org/officeDocument/2006/relationships/tags" Target="../tags/tag403.xml"/><Relationship Id="rId6" Type="http://schemas.openxmlformats.org/officeDocument/2006/relationships/notesSlide" Target="../notesSlides/notesSlide5.xml"/><Relationship Id="rId5" Type="http://schemas.openxmlformats.org/officeDocument/2006/relationships/slideLayout" Target="../slideLayouts/slideLayout5.xml"/><Relationship Id="rId4" Type="http://schemas.openxmlformats.org/officeDocument/2006/relationships/tags" Target="../tags/tag40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618059" y="3995787"/>
            <a:ext cx="10311201" cy="1374503"/>
          </a:xfrm>
        </p:spPr>
        <p:txBody>
          <a:bodyPr/>
          <a:lstStyle/>
          <a:p>
            <a:pPr fontAlgn="base">
              <a:spcBef>
                <a:spcPts val="0"/>
              </a:spcBef>
            </a:pPr>
            <a:r>
              <a:rPr lang="en-GB" b="1" dirty="0"/>
              <a:t>Mark Haefele</a:t>
            </a:r>
            <a:r>
              <a:rPr lang="en-GB" dirty="0"/>
              <a:t>, Chief Investment Officer, UBS Global Wealth Management</a:t>
            </a:r>
          </a:p>
          <a:p>
            <a:pPr fontAlgn="base">
              <a:spcBef>
                <a:spcPts val="0"/>
              </a:spcBef>
            </a:pPr>
            <a:r>
              <a:rPr lang="en-GB" b="1" dirty="0" smtClean="0"/>
              <a:t>Mark </a:t>
            </a:r>
            <a:r>
              <a:rPr lang="en-GB" b="1" dirty="0"/>
              <a:t>Andersen</a:t>
            </a:r>
            <a:r>
              <a:rPr lang="en-GB" dirty="0"/>
              <a:t>, Co-Head CIO Asset </a:t>
            </a:r>
            <a:r>
              <a:rPr lang="en-GB" dirty="0" smtClean="0"/>
              <a:t>Allocation, </a:t>
            </a:r>
            <a:r>
              <a:rPr lang="en-GB" dirty="0"/>
              <a:t>UBS Global Wealth Management</a:t>
            </a:r>
          </a:p>
          <a:p>
            <a:pPr fontAlgn="base">
              <a:spcBef>
                <a:spcPts val="0"/>
              </a:spcBef>
            </a:pPr>
            <a:r>
              <a:rPr lang="en-GB" b="1" dirty="0"/>
              <a:t>Thomas McLoughlin</a:t>
            </a:r>
            <a:r>
              <a:rPr lang="en-GB" dirty="0"/>
              <a:t>, Head Americas Fixed Income, UBS Global Wealth Management</a:t>
            </a:r>
          </a:p>
          <a:p>
            <a:pPr fontAlgn="base">
              <a:spcBef>
                <a:spcPts val="0"/>
              </a:spcBef>
            </a:pPr>
            <a:r>
              <a:rPr lang="en-GB" b="1" dirty="0"/>
              <a:t>Lachlan Towart</a:t>
            </a:r>
            <a:r>
              <a:rPr lang="en-GB" dirty="0"/>
              <a:t>, Equity Analyst European Investment Office, </a:t>
            </a:r>
            <a:r>
              <a:rPr lang="en-GB" dirty="0" smtClean="0"/>
              <a:t>UBS </a:t>
            </a:r>
            <a:r>
              <a:rPr lang="en-GB" dirty="0"/>
              <a:t>Global Wealth </a:t>
            </a:r>
            <a:r>
              <a:rPr lang="en-GB" dirty="0" smtClean="0"/>
              <a:t>Management</a:t>
            </a:r>
          </a:p>
          <a:p>
            <a:pPr fontAlgn="base">
              <a:spcBef>
                <a:spcPts val="0"/>
              </a:spcBef>
            </a:pPr>
            <a:r>
              <a:rPr lang="en-GB" b="1" dirty="0"/>
              <a:t>Timothy Tay</a:t>
            </a:r>
            <a:r>
              <a:rPr lang="en-GB" dirty="0"/>
              <a:t>, Head APAC Credit, UBS Global Wealth </a:t>
            </a:r>
            <a:r>
              <a:rPr lang="en-GB" dirty="0" smtClean="0"/>
              <a:t>Management</a:t>
            </a:r>
          </a:p>
        </p:txBody>
      </p:sp>
      <p:pic>
        <p:nvPicPr>
          <p:cNvPr id="7" name="Key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58077" y="4474127"/>
            <a:ext cx="2535387" cy="2748747"/>
          </a:xfrm>
          <a:prstGeom prst="rect">
            <a:avLst/>
          </a:prstGeom>
        </p:spPr>
      </p:pic>
      <p:sp>
        <p:nvSpPr>
          <p:cNvPr id="13" name="PRESENTATION TITLE"/>
          <p:cNvSpPr txBox="1">
            <a:spLocks/>
          </p:cNvSpPr>
          <p:nvPr>
            <p:custDataLst>
              <p:tags r:id="rId1"/>
            </p:custDataLst>
          </p:nvPr>
        </p:nvSpPr>
        <p:spPr>
          <a:xfrm>
            <a:off x="12202214" y="1776001"/>
            <a:ext cx="7456517" cy="1000227"/>
          </a:xfrm>
          <a:prstGeom prst="rect">
            <a:avLst/>
          </a:prstGeom>
        </p:spPr>
        <p:txBody>
          <a:bodyPr vert="horz" lIns="0" tIns="0" rIns="0" bIns="0" rtlCol="0" anchor="b" anchorCtr="0">
            <a:noAutofit/>
          </a:bodyPr>
          <a:lstStyle>
            <a:lvl1pPr algn="l" defTabSz="906205" rtl="0" eaLnBrk="1" latinLnBrk="0" hangingPunct="1">
              <a:lnSpc>
                <a:spcPts val="3818"/>
              </a:lnSpc>
              <a:spcBef>
                <a:spcPts val="3818"/>
              </a:spcBef>
              <a:buNone/>
              <a:defRPr sz="3600" kern="1200" baseline="0">
                <a:solidFill>
                  <a:schemeClr val="tx1"/>
                </a:solidFill>
                <a:latin typeface="Frutiger 45 Light"/>
                <a:ea typeface="Arial Unicode MS" pitchFamily="34" charset="-128"/>
                <a:cs typeface="+mj-cs"/>
              </a:defRPr>
            </a:lvl1pPr>
          </a:lstStyle>
          <a:p>
            <a:endParaRPr lang="en-US" sz="2800" dirty="0"/>
          </a:p>
        </p:txBody>
      </p:sp>
      <p:sp>
        <p:nvSpPr>
          <p:cNvPr id="14" name="Title 4"/>
          <p:cNvSpPr>
            <a:spLocks noGrp="1"/>
          </p:cNvSpPr>
          <p:nvPr>
            <p:ph type="ctrTitle"/>
          </p:nvPr>
        </p:nvSpPr>
        <p:spPr>
          <a:xfrm>
            <a:off x="560566" y="2176272"/>
            <a:ext cx="10931045" cy="941832"/>
          </a:xfrm>
        </p:spPr>
        <p:txBody>
          <a:bodyPr/>
          <a:lstStyle/>
          <a:p>
            <a:r>
              <a:rPr lang="en-GB" dirty="0" smtClean="0"/>
              <a:t>Roadmap to recovery</a:t>
            </a:r>
            <a:endParaRPr lang="en-GB" dirty="0"/>
          </a:p>
        </p:txBody>
      </p:sp>
      <p:sp>
        <p:nvSpPr>
          <p:cNvPr id="15" name="Text Placeholder 5"/>
          <p:cNvSpPr>
            <a:spLocks noGrp="1"/>
          </p:cNvSpPr>
          <p:nvPr>
            <p:ph type="body" sz="quarter" idx="12"/>
          </p:nvPr>
        </p:nvSpPr>
        <p:spPr>
          <a:xfrm>
            <a:off x="560566" y="3248591"/>
            <a:ext cx="10931045" cy="342899"/>
          </a:xfrm>
        </p:spPr>
        <p:txBody>
          <a:bodyPr/>
          <a:lstStyle/>
          <a:p>
            <a:r>
              <a:rPr lang="de-CH" dirty="0" smtClean="0"/>
              <a:t>UBS CIO </a:t>
            </a:r>
            <a:r>
              <a:rPr lang="de-CH" dirty="0" err="1" smtClean="0"/>
              <a:t>livestream</a:t>
            </a:r>
            <a:r>
              <a:rPr lang="de-CH" dirty="0" smtClean="0"/>
              <a:t>, 26 </a:t>
            </a:r>
            <a:r>
              <a:rPr lang="de-CH" dirty="0" err="1" smtClean="0"/>
              <a:t>October</a:t>
            </a:r>
            <a:r>
              <a:rPr lang="de-CH" dirty="0" smtClean="0"/>
              <a:t> 2020</a:t>
            </a:r>
            <a:endParaRPr lang="en-US" dirty="0"/>
          </a:p>
        </p:txBody>
      </p:sp>
      <p:sp>
        <p:nvSpPr>
          <p:cNvPr id="8" name="Rectangle 7"/>
          <p:cNvSpPr/>
          <p:nvPr/>
        </p:nvSpPr>
        <p:spPr>
          <a:xfrm>
            <a:off x="647084" y="6992041"/>
            <a:ext cx="7372668" cy="461666"/>
          </a:xfrm>
          <a:prstGeom prst="rect">
            <a:avLst/>
          </a:prstGeom>
        </p:spPr>
        <p:txBody>
          <a:bodyPr lIns="91422" tIns="45710" rIns="91422" bIns="45710">
            <a:spAutoFit/>
          </a:bodyPr>
          <a:lstStyle/>
          <a:p>
            <a:r>
              <a:rPr lang="en-GB" altLang="en-US" sz="1200" dirty="0"/>
              <a:t>This report has been prepared by UBS AG and UBS Financial Services, Inc.</a:t>
            </a:r>
          </a:p>
          <a:p>
            <a:pPr>
              <a:spcBef>
                <a:spcPts val="0"/>
              </a:spcBef>
            </a:pPr>
            <a:r>
              <a:rPr lang="en-US" altLang="en-US" sz="1200" dirty="0"/>
              <a:t>Required disclosures appear at the end of this presentation</a:t>
            </a:r>
            <a:endParaRPr lang="en-US" sz="1200" dirty="0"/>
          </a:p>
        </p:txBody>
      </p:sp>
    </p:spTree>
    <p:extLst>
      <p:ext uri="{BB962C8B-B14F-4D97-AF65-F5344CB8AC3E}">
        <p14:creationId xmlns:p14="http://schemas.microsoft.com/office/powerpoint/2010/main" val="31800279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0564" y="6"/>
            <a:ext cx="12844286" cy="941832"/>
          </a:xfrm>
        </p:spPr>
        <p:txBody>
          <a:bodyPr>
            <a:normAutofit/>
          </a:bodyPr>
          <a:lstStyle/>
          <a:p>
            <a:r>
              <a:rPr lang="en-US" sz="3500" dirty="0"/>
              <a:t>Lower fatalities in Europe's second wave</a:t>
            </a:r>
            <a:endParaRPr lang="en-US" sz="3500" dirty="0"/>
          </a:p>
        </p:txBody>
      </p:sp>
      <p:sp>
        <p:nvSpPr>
          <p:cNvPr id="4" name="Rectangle 3"/>
          <p:cNvSpPr/>
          <p:nvPr/>
        </p:nvSpPr>
        <p:spPr>
          <a:xfrm>
            <a:off x="2374394" y="7008102"/>
            <a:ext cx="10239488" cy="293399"/>
          </a:xfrm>
          <a:prstGeom prst="rect">
            <a:avLst/>
          </a:prstGeom>
        </p:spPr>
        <p:txBody>
          <a:bodyPr wrap="square" lIns="134056" tIns="67027" rIns="134056" bIns="67027">
            <a:spAutoFit/>
          </a:bodyPr>
          <a:lstStyle/>
          <a:p>
            <a:pPr algn="r"/>
            <a:r>
              <a:rPr lang="en-US" sz="1000" dirty="0">
                <a:solidFill>
                  <a:srgbClr val="000000"/>
                </a:solidFill>
                <a:latin typeface="Frutiger 55 Roman" pitchFamily="34" charset="0"/>
                <a:ea typeface="Arial Unicode MS" pitchFamily="34" charset="-128"/>
                <a:cs typeface="Arial Unicode MS" pitchFamily="34" charset="-128"/>
              </a:rPr>
              <a:t>Sources: </a:t>
            </a:r>
            <a:r>
              <a:rPr lang="en-US" sz="1000" dirty="0" err="1">
                <a:solidFill>
                  <a:srgbClr val="000000"/>
                </a:solidFill>
                <a:latin typeface="Frutiger 55 Roman" pitchFamily="34" charset="0"/>
                <a:ea typeface="Arial Unicode MS" pitchFamily="34" charset="-128"/>
                <a:cs typeface="Arial Unicode MS" pitchFamily="34" charset="-128"/>
              </a:rPr>
              <a:t>Macrobond</a:t>
            </a:r>
            <a:r>
              <a:rPr lang="en-US" sz="1000" dirty="0">
                <a:solidFill>
                  <a:srgbClr val="000000"/>
                </a:solidFill>
                <a:latin typeface="Frutiger 55 Roman" pitchFamily="34" charset="0"/>
                <a:ea typeface="Arial Unicode MS" pitchFamily="34" charset="-128"/>
                <a:cs typeface="Arial Unicode MS" pitchFamily="34" charset="-128"/>
              </a:rPr>
              <a:t>, UBS as of 21 October 2020</a:t>
            </a:r>
            <a:endParaRPr lang="en-US" sz="1000" dirty="0">
              <a:solidFill>
                <a:srgbClr val="000000"/>
              </a:solidFill>
              <a:latin typeface="Frutiger 55 Roman" pitchFamily="34" charset="0"/>
              <a:ea typeface="Arial Unicode MS" pitchFamily="34" charset="-128"/>
              <a:cs typeface="Arial Unicode MS" pitchFamily="34" charset="-128"/>
            </a:endParaRPr>
          </a:p>
        </p:txBody>
      </p:sp>
      <p:sp>
        <p:nvSpPr>
          <p:cNvPr id="5" name="Rectangle 4"/>
          <p:cNvSpPr/>
          <p:nvPr/>
        </p:nvSpPr>
        <p:spPr>
          <a:xfrm>
            <a:off x="545228" y="1078803"/>
            <a:ext cx="12245160" cy="412362"/>
          </a:xfrm>
          <a:prstGeom prst="rect">
            <a:avLst/>
          </a:prstGeom>
        </p:spPr>
        <p:txBody>
          <a:bodyPr wrap="square" lIns="134056" tIns="67027" rIns="134056" bIns="67027">
            <a:spAutoFit/>
          </a:bodyPr>
          <a:lstStyle/>
          <a:p>
            <a:r>
              <a:rPr lang="en-US" b="1" dirty="0">
                <a:latin typeface="Frutiger 45 Light" panose="020B0603020202020204" pitchFamily="34" charset="0"/>
              </a:rPr>
              <a:t>Seven day rolling average of daily new cases and deaths for European Economic Area and UK</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2459" y="1520460"/>
            <a:ext cx="12092292" cy="53924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979241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6" y="2432452"/>
            <a:ext cx="12247159" cy="1588007"/>
          </a:xfrm>
        </p:spPr>
        <p:txBody>
          <a:bodyPr/>
          <a:lstStyle/>
          <a:p>
            <a:r>
              <a:rPr lang="en-GB" dirty="0"/>
              <a:t>Mark </a:t>
            </a:r>
            <a:r>
              <a:rPr lang="en-GB" dirty="0" smtClean="0"/>
              <a:t>Andersen</a:t>
            </a:r>
          </a:p>
          <a:p>
            <a:r>
              <a:rPr lang="en-GB" dirty="0" smtClean="0"/>
              <a:t>Co-Head </a:t>
            </a:r>
            <a:r>
              <a:rPr lang="en-GB" dirty="0"/>
              <a:t>CIO Asset Allocation, </a:t>
            </a:r>
            <a:r>
              <a:rPr lang="en-US" dirty="0" smtClean="0"/>
              <a:t>UBS CIO GWM</a:t>
            </a:r>
            <a:endParaRPr lang="en-US" dirty="0"/>
          </a:p>
        </p:txBody>
      </p:sp>
    </p:spTree>
    <p:extLst>
      <p:ext uri="{BB962C8B-B14F-4D97-AF65-F5344CB8AC3E}">
        <p14:creationId xmlns:p14="http://schemas.microsoft.com/office/powerpoint/2010/main" val="34901659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latin typeface="Frutiger 45 Light"/>
              </a:rPr>
              <a:t>Economy: From recovery to stabilization</a:t>
            </a:r>
          </a:p>
        </p:txBody>
      </p:sp>
      <p:sp>
        <p:nvSpPr>
          <p:cNvPr id="3" name="Text Placeholder 2"/>
          <p:cNvSpPr>
            <a:spLocks noGrp="1"/>
          </p:cNvSpPr>
          <p:nvPr>
            <p:ph type="body" sz="quarter" idx="14"/>
          </p:nvPr>
        </p:nvSpPr>
        <p:spPr>
          <a:xfrm>
            <a:off x="561336" y="1102277"/>
            <a:ext cx="12248598" cy="273599"/>
          </a:xfrm>
        </p:spPr>
        <p:txBody>
          <a:bodyPr/>
          <a:lstStyle/>
          <a:p>
            <a:r>
              <a:rPr lang="en-US" sz="1800" b="1" kern="1200" dirty="0">
                <a:latin typeface="Frutiger 45 Light" panose="020B0603020202020204" pitchFamily="34" charset="0"/>
              </a:rPr>
              <a:t>Manufacturing Purchase Manager Indices (a level above 50 indicates expansion)</a:t>
            </a:r>
          </a:p>
        </p:txBody>
      </p:sp>
      <p:sp>
        <p:nvSpPr>
          <p:cNvPr id="8" name="TextBox 7"/>
          <p:cNvSpPr txBox="1"/>
          <p:nvPr/>
        </p:nvSpPr>
        <p:spPr>
          <a:xfrm>
            <a:off x="1844190" y="6924758"/>
            <a:ext cx="6686173" cy="434919"/>
          </a:xfrm>
          <a:prstGeom prst="rect">
            <a:avLst/>
          </a:prstGeom>
          <a:noFill/>
        </p:spPr>
        <p:txBody>
          <a:bodyPr wrap="square" lIns="117695" tIns="58862" rIns="117695" bIns="58862" rtlCol="0" anchor="ctr">
            <a:spAutoFit/>
          </a:bodyPr>
          <a:lstStyle/>
          <a:p>
            <a:pPr defTabSz="1176672" eaLnBrk="1" fontAlgn="auto" hangingPunct="1">
              <a:spcBef>
                <a:spcPts val="0"/>
              </a:spcBef>
              <a:spcAft>
                <a:spcPts val="0"/>
              </a:spcAft>
            </a:pPr>
            <a:r>
              <a:rPr lang="en-GB" sz="1000" dirty="0">
                <a:solidFill>
                  <a:prstClr val="black"/>
                </a:solidFill>
                <a:latin typeface="Frutiger 45 Light" panose="020B0603020202020204" pitchFamily="34" charset="0"/>
              </a:rPr>
              <a:t>Source: Bloomberg, UBS, October 12, 2020</a:t>
            </a:r>
          </a:p>
          <a:p>
            <a:pPr defTabSz="1176672" eaLnBrk="1" fontAlgn="auto" hangingPunct="1">
              <a:spcBef>
                <a:spcPts val="0"/>
              </a:spcBef>
              <a:spcAft>
                <a:spcPts val="0"/>
              </a:spcAft>
            </a:pPr>
            <a:r>
              <a:rPr lang="en-GB" sz="1000" dirty="0">
                <a:solidFill>
                  <a:prstClr val="black"/>
                </a:solidFill>
                <a:latin typeface="Frutiger 45 Light" panose="020B0603020202020204" pitchFamily="34" charset="0"/>
              </a:rPr>
              <a:t>Please see important disclaimer at the end of the document.</a:t>
            </a:r>
          </a:p>
        </p:txBody>
      </p:sp>
      <p:pic>
        <p:nvPicPr>
          <p:cNvPr id="9" name="Picture 8"/>
          <p:cNvPicPr>
            <a:picLocks noChangeAspect="1"/>
          </p:cNvPicPr>
          <p:nvPr/>
        </p:nvPicPr>
        <p:blipFill>
          <a:blip r:embed="rId2"/>
          <a:stretch>
            <a:fillRect/>
          </a:stretch>
        </p:blipFill>
        <p:spPr>
          <a:xfrm>
            <a:off x="955824" y="1613174"/>
            <a:ext cx="10464960" cy="5100160"/>
          </a:xfrm>
          <a:prstGeom prst="rect">
            <a:avLst/>
          </a:prstGeom>
        </p:spPr>
      </p:pic>
    </p:spTree>
    <p:extLst>
      <p:ext uri="{BB962C8B-B14F-4D97-AF65-F5344CB8AC3E}">
        <p14:creationId xmlns:p14="http://schemas.microsoft.com/office/powerpoint/2010/main" val="42736442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vert="horz" lIns="0" tIns="0" rIns="0" bIns="0" rtlCol="0" anchor="b" anchorCtr="0">
            <a:noAutofit/>
          </a:bodyPr>
          <a:lstStyle/>
          <a:p>
            <a:pPr defTabSz="1196334">
              <a:lnSpc>
                <a:spcPct val="95000"/>
              </a:lnSpc>
            </a:pPr>
            <a:r>
              <a:rPr lang="en-US" sz="3600" dirty="0"/>
              <a:t>Equities: Earnings are revised higher</a:t>
            </a:r>
          </a:p>
        </p:txBody>
      </p:sp>
      <p:sp>
        <p:nvSpPr>
          <p:cNvPr id="8" name="Rectangle 4"/>
          <p:cNvSpPr>
            <a:spLocks noChangeArrowheads="1"/>
          </p:cNvSpPr>
          <p:nvPr/>
        </p:nvSpPr>
        <p:spPr bwMode="auto">
          <a:xfrm>
            <a:off x="1871487" y="7087413"/>
            <a:ext cx="10929522" cy="157992"/>
          </a:xfrm>
          <a:prstGeom prst="rect">
            <a:avLst/>
          </a:prstGeom>
          <a:noFill/>
          <a:ln>
            <a:noFill/>
          </a:ln>
          <a:effectLst/>
          <a:extLst>
            <a:ext uri="{909E8E84-426E-40DD-AFC4-6F175D3DCCD1}">
              <a14:hiddenFill xmlns:a14="http://schemas.microsoft.com/office/drawing/2010/main">
                <a:solidFill>
                  <a:srgbClr val="B0B549"/>
                </a:solidFill>
              </a14:hiddenFill>
            </a:ext>
            <a:ext uri="{91240B29-F687-4F45-9708-019B960494DF}">
              <a14:hiddenLine xmlns:a14="http://schemas.microsoft.com/office/drawing/2010/main" w="9525" algn="ctr">
                <a:solidFill>
                  <a:srgbClr val="DACA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lvl1pPr defTabSz="831850" eaLnBrk="0" hangingPunct="0">
              <a:spcBef>
                <a:spcPts val="1400"/>
              </a:spcBef>
              <a:buClr>
                <a:schemeClr val="tx2"/>
              </a:buClr>
              <a:buSzPct val="100000"/>
              <a:buFont typeface="Symbol" pitchFamily="18" charset="2"/>
              <a:buChar char="·"/>
              <a:defRPr>
                <a:solidFill>
                  <a:schemeClr val="tx1"/>
                </a:solidFill>
                <a:latin typeface="Frutiger 55 Roman" pitchFamily="34" charset="0"/>
                <a:ea typeface="MS PGothic" pitchFamily="34" charset="-128"/>
              </a:defRPr>
            </a:lvl1pPr>
            <a:lvl2pPr marL="742950" indent="-285750" defTabSz="83185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2pPr>
            <a:lvl3pPr marL="1143000" indent="-228600" defTabSz="83185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3pPr>
            <a:lvl4pPr marL="1600200" indent="-228600" defTabSz="83185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4pPr>
            <a:lvl5pPr marL="2057400" indent="-228600" defTabSz="83185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5pPr>
            <a:lvl6pPr marL="2514600" indent="-228600" defTabSz="83185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6pPr>
            <a:lvl7pPr marL="2971800" indent="-228600" defTabSz="83185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7pPr>
            <a:lvl8pPr marL="3429000" indent="-228600" defTabSz="83185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8pPr>
            <a:lvl9pPr marL="3886200" indent="-228600" defTabSz="83185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9pPr>
          </a:lstStyle>
          <a:p>
            <a:pPr eaLnBrk="1" hangingPunct="1">
              <a:spcBef>
                <a:spcPct val="0"/>
              </a:spcBef>
              <a:buClr>
                <a:srgbClr val="FFFFFF"/>
              </a:buClr>
              <a:buSzPct val="123000"/>
              <a:buFont typeface="Symbol" pitchFamily="18" charset="2"/>
              <a:buNone/>
            </a:pPr>
            <a:r>
              <a:rPr lang="en-GB" altLang="en-US" sz="1000" dirty="0">
                <a:solidFill>
                  <a:prstClr val="black"/>
                </a:solidFill>
                <a:latin typeface="Frutiger 45 Light" panose="020B0603020202020204" pitchFamily="34" charset="0"/>
                <a:ea typeface="MS PGothic"/>
              </a:rPr>
              <a:t>Source: FactSet, UBS, as of 21 October 2020</a:t>
            </a:r>
          </a:p>
        </p:txBody>
      </p:sp>
      <p:sp>
        <p:nvSpPr>
          <p:cNvPr id="9" name="TextBox 8"/>
          <p:cNvSpPr txBox="1"/>
          <p:nvPr>
            <p:custDataLst>
              <p:tags r:id="rId2"/>
            </p:custDataLst>
          </p:nvPr>
        </p:nvSpPr>
        <p:spPr>
          <a:xfrm>
            <a:off x="560572" y="1120777"/>
            <a:ext cx="12247159" cy="274319"/>
          </a:xfrm>
          <a:prstGeom prst="rect">
            <a:avLst/>
          </a:prstGeom>
          <a:noFill/>
        </p:spPr>
        <p:txBody>
          <a:bodyPr vert="horz" wrap="square" lIns="0" tIns="0" rIns="0" bIns="0" rtlCol="0" anchor="t">
            <a:noAutofit/>
          </a:bodyPr>
          <a:lstStyle/>
          <a:p>
            <a:pPr eaLnBrk="1">
              <a:spcBef>
                <a:spcPts val="0"/>
              </a:spcBef>
              <a:spcAft>
                <a:spcPts val="714"/>
              </a:spcAft>
            </a:pPr>
            <a:r>
              <a:rPr lang="en-US" b="1" dirty="0">
                <a:solidFill>
                  <a:prstClr val="black"/>
                </a:solidFill>
                <a:latin typeface="Frutiger 45 Light" panose="020B0603020202020204" pitchFamily="34" charset="0"/>
              </a:rPr>
              <a:t>Path of Q3 2020 earnings revisions relative to history</a:t>
            </a:r>
          </a:p>
        </p:txBody>
      </p:sp>
      <p:graphicFrame>
        <p:nvGraphicFramePr>
          <p:cNvPr id="10" name="Chart 9"/>
          <p:cNvGraphicFramePr>
            <a:graphicFrameLocks/>
          </p:cNvGraphicFramePr>
          <p:nvPr>
            <p:extLst>
              <p:ext uri="{D42A27DB-BD31-4B8C-83A1-F6EECF244321}">
                <p14:modId xmlns:p14="http://schemas.microsoft.com/office/powerpoint/2010/main" val="969653949"/>
              </p:ext>
            </p:extLst>
          </p:nvPr>
        </p:nvGraphicFramePr>
        <p:xfrm>
          <a:off x="560569" y="1771291"/>
          <a:ext cx="12009645" cy="5098786"/>
        </p:xfrm>
        <a:graphic>
          <a:graphicData uri="http://schemas.openxmlformats.org/drawingml/2006/chart">
            <c:chart xmlns:c="http://schemas.openxmlformats.org/drawingml/2006/chart" xmlns:r="http://schemas.openxmlformats.org/officeDocument/2006/relationships" r:id="rId5"/>
          </a:graphicData>
        </a:graphic>
      </p:graphicFrame>
    </p:spTree>
    <p:custDataLst>
      <p:tags r:id="rId1"/>
    </p:custDataLst>
    <p:extLst>
      <p:ext uri="{BB962C8B-B14F-4D97-AF65-F5344CB8AC3E}">
        <p14:creationId xmlns:p14="http://schemas.microsoft.com/office/powerpoint/2010/main" val="27952578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0" tIns="0" rIns="0" bIns="0" rtlCol="0" anchor="b" anchorCtr="0">
            <a:noAutofit/>
          </a:bodyPr>
          <a:lstStyle/>
          <a:p>
            <a:r>
              <a:rPr lang="en-US" sz="3600" dirty="0">
                <a:latin typeface="Frutiger 45 Light"/>
              </a:rPr>
              <a:t>Technology: Diversify away from US large caps</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0530" y="2130962"/>
            <a:ext cx="2839524" cy="33617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8987" y="2130962"/>
            <a:ext cx="2839524" cy="33617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97448" y="2130962"/>
            <a:ext cx="2901712" cy="33655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6982902" y="2204089"/>
            <a:ext cx="2680970" cy="559771"/>
          </a:xfrm>
          <a:prstGeom prst="rect">
            <a:avLst/>
          </a:prstGeom>
          <a:solidFill>
            <a:schemeClr val="bg1"/>
          </a:solid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300" b="1" dirty="0">
                <a:solidFill>
                  <a:prstClr val="black"/>
                </a:solidFill>
              </a:rPr>
              <a:t>China's digital economy : long-term growth and value creators</a:t>
            </a:r>
          </a:p>
        </p:txBody>
      </p:sp>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98090" y="2130960"/>
            <a:ext cx="2861285" cy="33617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p:cNvSpPr/>
          <p:nvPr/>
        </p:nvSpPr>
        <p:spPr>
          <a:xfrm>
            <a:off x="10922769" y="2239073"/>
            <a:ext cx="494313" cy="384836"/>
          </a:xfrm>
          <a:prstGeom prst="rect">
            <a:avLst/>
          </a:prstGeom>
          <a:solidFill>
            <a:schemeClr val="bg1"/>
          </a:solid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500" b="1" dirty="0">
                <a:solidFill>
                  <a:prstClr val="black"/>
                </a:solidFill>
              </a:rPr>
              <a:t>(LTI)</a:t>
            </a:r>
          </a:p>
        </p:txBody>
      </p:sp>
      <p:sp>
        <p:nvSpPr>
          <p:cNvPr id="10" name="Text Placeholder 2"/>
          <p:cNvSpPr>
            <a:spLocks noGrp="1"/>
          </p:cNvSpPr>
          <p:nvPr>
            <p:ph type="body" sz="quarter" idx="14"/>
          </p:nvPr>
        </p:nvSpPr>
        <p:spPr>
          <a:xfrm>
            <a:off x="561336" y="1102277"/>
            <a:ext cx="12248598" cy="273599"/>
          </a:xfrm>
        </p:spPr>
        <p:txBody>
          <a:bodyPr/>
          <a:lstStyle/>
          <a:p>
            <a:r>
              <a:rPr lang="en-US" sz="1800" b="1" kern="1200" dirty="0">
                <a:latin typeface="Frutiger 45 Light" panose="020B0603020202020204" pitchFamily="34" charset="0"/>
              </a:rPr>
              <a:t>Investment themes highlighted</a:t>
            </a:r>
          </a:p>
        </p:txBody>
      </p:sp>
    </p:spTree>
    <p:extLst>
      <p:ext uri="{BB962C8B-B14F-4D97-AF65-F5344CB8AC3E}">
        <p14:creationId xmlns:p14="http://schemas.microsoft.com/office/powerpoint/2010/main" val="36989691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914390" y="2432452"/>
            <a:ext cx="11916226" cy="1588007"/>
          </a:xfrm>
        </p:spPr>
        <p:txBody>
          <a:bodyPr/>
          <a:lstStyle/>
          <a:p>
            <a:r>
              <a:rPr lang="en-GB" dirty="0"/>
              <a:t>Timothy </a:t>
            </a:r>
            <a:r>
              <a:rPr lang="en-GB" dirty="0" smtClean="0"/>
              <a:t>Tay</a:t>
            </a:r>
          </a:p>
          <a:p>
            <a:r>
              <a:rPr lang="en-GB" dirty="0" smtClean="0"/>
              <a:t>Head </a:t>
            </a:r>
            <a:r>
              <a:rPr lang="en-GB" dirty="0"/>
              <a:t>APAC Credit, </a:t>
            </a:r>
            <a:r>
              <a:rPr lang="en-US" dirty="0" smtClean="0"/>
              <a:t>UBS CIO GWM</a:t>
            </a:r>
            <a:endParaRPr lang="en-US" dirty="0"/>
          </a:p>
        </p:txBody>
      </p:sp>
    </p:spTree>
    <p:extLst>
      <p:ext uri="{BB962C8B-B14F-4D97-AF65-F5344CB8AC3E}">
        <p14:creationId xmlns:p14="http://schemas.microsoft.com/office/powerpoint/2010/main" val="19046717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9AC38B8-2F4F-491E-90C0-C92233156515}"/>
              </a:ext>
            </a:extLst>
          </p:cNvPr>
          <p:cNvSpPr>
            <a:spLocks noGrp="1"/>
          </p:cNvSpPr>
          <p:nvPr>
            <p:ph type="title"/>
          </p:nvPr>
        </p:nvSpPr>
        <p:spPr/>
        <p:txBody>
          <a:bodyPr vert="horz" lIns="0" tIns="0" rIns="0" bIns="0" rtlCol="0" anchor="b" anchorCtr="0">
            <a:noAutofit/>
          </a:bodyPr>
          <a:lstStyle/>
          <a:p>
            <a:pPr defTabSz="1196334">
              <a:lnSpc>
                <a:spcPct val="95000"/>
              </a:lnSpc>
            </a:pPr>
            <a:r>
              <a:rPr lang="en-US" sz="3600" dirty="0">
                <a:ea typeface="Arial Unicode MS" pitchFamily="34" charset="-128"/>
              </a:rPr>
              <a:t>Opportunities for yield pick up despite low benchmark rates</a:t>
            </a:r>
          </a:p>
        </p:txBody>
      </p:sp>
      <p:sp>
        <p:nvSpPr>
          <p:cNvPr id="5" name="Rechteck 6">
            <a:extLst>
              <a:ext uri="{FF2B5EF4-FFF2-40B4-BE49-F238E27FC236}">
                <a16:creationId xmlns="" xmlns:a16="http://schemas.microsoft.com/office/drawing/2014/main" id="{11A8E378-BF15-4DAE-BCC2-7A075D550693}"/>
              </a:ext>
            </a:extLst>
          </p:cNvPr>
          <p:cNvSpPr/>
          <p:nvPr/>
        </p:nvSpPr>
        <p:spPr>
          <a:xfrm>
            <a:off x="10766990" y="6977503"/>
            <a:ext cx="2759356" cy="131696"/>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defTabSz="684314">
              <a:defRPr/>
            </a:pPr>
            <a:r>
              <a:rPr lang="de-CH" sz="900" dirty="0">
                <a:solidFill>
                  <a:prstClr val="black"/>
                </a:solidFill>
              </a:rPr>
              <a:t>Source: JPMorgan Indexes</a:t>
            </a:r>
          </a:p>
        </p:txBody>
      </p:sp>
      <p:grpSp>
        <p:nvGrpSpPr>
          <p:cNvPr id="13" name="Group 12">
            <a:extLst>
              <a:ext uri="{FF2B5EF4-FFF2-40B4-BE49-F238E27FC236}">
                <a16:creationId xmlns="" xmlns:a16="http://schemas.microsoft.com/office/drawing/2014/main" id="{BD63B597-B58B-4EE6-BA62-0BE56B0EC831}"/>
              </a:ext>
            </a:extLst>
          </p:cNvPr>
          <p:cNvGrpSpPr/>
          <p:nvPr/>
        </p:nvGrpSpPr>
        <p:grpSpPr>
          <a:xfrm>
            <a:off x="960879" y="1810409"/>
            <a:ext cx="10652701" cy="4844218"/>
            <a:chOff x="631180" y="1087902"/>
            <a:chExt cx="7266646" cy="3414274"/>
          </a:xfrm>
        </p:grpSpPr>
        <p:pic>
          <p:nvPicPr>
            <p:cNvPr id="3" name="Picture 2">
              <a:extLst>
                <a:ext uri="{FF2B5EF4-FFF2-40B4-BE49-F238E27FC236}">
                  <a16:creationId xmlns="" xmlns:a16="http://schemas.microsoft.com/office/drawing/2014/main" id="{6D6947F4-2713-4B3A-9FB6-5871484432DD}"/>
                </a:ext>
              </a:extLst>
            </p:cNvPr>
            <p:cNvPicPr>
              <a:picLocks noChangeAspect="1"/>
            </p:cNvPicPr>
            <p:nvPr/>
          </p:nvPicPr>
          <p:blipFill>
            <a:blip r:embed="rId3"/>
            <a:stretch>
              <a:fillRect/>
            </a:stretch>
          </p:blipFill>
          <p:spPr>
            <a:xfrm>
              <a:off x="631180" y="1087902"/>
              <a:ext cx="7266646" cy="3414274"/>
            </a:xfrm>
            <a:prstGeom prst="rect">
              <a:avLst/>
            </a:prstGeom>
          </p:spPr>
        </p:pic>
        <p:sp>
          <p:nvSpPr>
            <p:cNvPr id="4" name="Rectangle 3">
              <a:extLst>
                <a:ext uri="{FF2B5EF4-FFF2-40B4-BE49-F238E27FC236}">
                  <a16:creationId xmlns="" xmlns:a16="http://schemas.microsoft.com/office/drawing/2014/main" id="{BCED8537-7837-4212-B2CB-3EFEF87E7329}"/>
                </a:ext>
              </a:extLst>
            </p:cNvPr>
            <p:cNvSpPr/>
            <p:nvPr/>
          </p:nvSpPr>
          <p:spPr>
            <a:xfrm>
              <a:off x="4361607" y="2571750"/>
              <a:ext cx="639271" cy="737892"/>
            </a:xfrm>
            <a:prstGeom prst="rect">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dirty="0">
                <a:solidFill>
                  <a:schemeClr val="tx1"/>
                </a:solidFill>
              </a:endParaRPr>
            </a:p>
          </p:txBody>
        </p:sp>
        <p:sp>
          <p:nvSpPr>
            <p:cNvPr id="8" name="Rectangle 7">
              <a:extLst>
                <a:ext uri="{FF2B5EF4-FFF2-40B4-BE49-F238E27FC236}">
                  <a16:creationId xmlns="" xmlns:a16="http://schemas.microsoft.com/office/drawing/2014/main" id="{54CBD452-0A9A-4645-B28A-10B77C888198}"/>
                </a:ext>
              </a:extLst>
            </p:cNvPr>
            <p:cNvSpPr/>
            <p:nvPr/>
          </p:nvSpPr>
          <p:spPr>
            <a:xfrm>
              <a:off x="3010237" y="1990641"/>
              <a:ext cx="639271" cy="1319001"/>
            </a:xfrm>
            <a:prstGeom prst="rect">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dirty="0">
                <a:solidFill>
                  <a:schemeClr val="tx1"/>
                </a:solidFill>
              </a:endParaRPr>
            </a:p>
          </p:txBody>
        </p:sp>
        <p:sp>
          <p:nvSpPr>
            <p:cNvPr id="12" name="Rectangle 11">
              <a:extLst>
                <a:ext uri="{FF2B5EF4-FFF2-40B4-BE49-F238E27FC236}">
                  <a16:creationId xmlns="" xmlns:a16="http://schemas.microsoft.com/office/drawing/2014/main" id="{5A5417E5-7139-4EC3-9662-7A88B634F621}"/>
                </a:ext>
              </a:extLst>
            </p:cNvPr>
            <p:cNvSpPr/>
            <p:nvPr/>
          </p:nvSpPr>
          <p:spPr>
            <a:xfrm>
              <a:off x="954860" y="1513211"/>
              <a:ext cx="695915" cy="1796431"/>
            </a:xfrm>
            <a:prstGeom prst="rect">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dirty="0">
                <a:solidFill>
                  <a:schemeClr val="tx1"/>
                </a:solidFill>
              </a:endParaRPr>
            </a:p>
          </p:txBody>
        </p:sp>
      </p:grpSp>
      <p:sp>
        <p:nvSpPr>
          <p:cNvPr id="14" name="TextBox 13">
            <a:extLst>
              <a:ext uri="{FF2B5EF4-FFF2-40B4-BE49-F238E27FC236}">
                <a16:creationId xmlns="" xmlns:a16="http://schemas.microsoft.com/office/drawing/2014/main" id="{C936056E-1386-462B-A6D2-0E8361F27F00}"/>
              </a:ext>
            </a:extLst>
          </p:cNvPr>
          <p:cNvSpPr txBox="1"/>
          <p:nvPr>
            <p:custDataLst>
              <p:tags r:id="rId1"/>
            </p:custDataLst>
          </p:nvPr>
        </p:nvSpPr>
        <p:spPr>
          <a:xfrm>
            <a:off x="665823" y="1237219"/>
            <a:ext cx="11242818" cy="573195"/>
          </a:xfrm>
          <a:prstGeom prst="rect">
            <a:avLst/>
          </a:prstGeom>
          <a:noFill/>
        </p:spPr>
        <p:txBody>
          <a:bodyPr vert="horz" wrap="square" lIns="0" tIns="0" rIns="0" bIns="0" rtlCol="0" anchor="t">
            <a:noAutofit/>
          </a:bodyPr>
          <a:lstStyle>
            <a:defPPr>
              <a:defRPr lang="en-US"/>
            </a:defPPr>
            <a:lvl1pPr defTabSz="830110" eaLnBrk="1">
              <a:spcBef>
                <a:spcPts val="0"/>
              </a:spcBef>
              <a:spcAft>
                <a:spcPts val="545"/>
              </a:spcAft>
              <a:defRPr kern="0">
                <a:solidFill>
                  <a:srgbClr val="464749"/>
                </a:solidFill>
                <a:latin typeface="UBSHeadline"/>
                <a:ea typeface="Arial Unicode MS"/>
              </a:defRPr>
            </a:lvl1pPr>
          </a:lstStyle>
          <a:p>
            <a:pPr fontAlgn="base" hangingPunct="0"/>
            <a:r>
              <a:rPr lang="en-US" dirty="0">
                <a:latin typeface="Frutiger 45 Light" panose="020B0603020202020204" pitchFamily="34" charset="0"/>
              </a:rPr>
              <a:t>Asia HY (7.9%) and Emerging Markets Sovereigns (5.1%) offer attractive yield </a:t>
            </a:r>
          </a:p>
        </p:txBody>
      </p:sp>
    </p:spTree>
    <p:extLst>
      <p:ext uri="{BB962C8B-B14F-4D97-AF65-F5344CB8AC3E}">
        <p14:creationId xmlns:p14="http://schemas.microsoft.com/office/powerpoint/2010/main" val="17806909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custDataLst>
              <p:tags r:id="rId2"/>
            </p:custDataLst>
          </p:nvPr>
        </p:nvSpPr>
        <p:spPr>
          <a:xfrm>
            <a:off x="510865" y="0"/>
            <a:ext cx="12247159" cy="941832"/>
          </a:xfrm>
        </p:spPr>
        <p:txBody>
          <a:bodyPr vert="horz" lIns="0" tIns="0" rIns="0" bIns="0" rtlCol="0" anchor="b" anchorCtr="0">
            <a:noAutofit/>
          </a:bodyPr>
          <a:lstStyle/>
          <a:p>
            <a:pPr defTabSz="1196334">
              <a:lnSpc>
                <a:spcPct val="95000"/>
              </a:lnSpc>
            </a:pPr>
            <a:r>
              <a:rPr lang="en-US" sz="3600" dirty="0">
                <a:ea typeface="Arial Unicode MS" pitchFamily="34" charset="-128"/>
              </a:rPr>
              <a:t>Asia HY: Constructive on China Property</a:t>
            </a:r>
          </a:p>
        </p:txBody>
      </p:sp>
      <p:sp>
        <p:nvSpPr>
          <p:cNvPr id="8" name="Rectangle 7">
            <a:extLst>
              <a:ext uri="{FF2B5EF4-FFF2-40B4-BE49-F238E27FC236}">
                <a16:creationId xmlns="" xmlns:a16="http://schemas.microsoft.com/office/drawing/2014/main" id="{F481F855-7B9A-42A3-A4C5-E7122ED0D9E3}"/>
              </a:ext>
            </a:extLst>
          </p:cNvPr>
          <p:cNvSpPr/>
          <p:nvPr/>
        </p:nvSpPr>
        <p:spPr>
          <a:xfrm>
            <a:off x="1788386" y="6969878"/>
            <a:ext cx="8078631" cy="293402"/>
          </a:xfrm>
          <a:prstGeom prst="rect">
            <a:avLst/>
          </a:prstGeom>
        </p:spPr>
        <p:txBody>
          <a:bodyPr wrap="square" lIns="134034" tIns="67020" rIns="134034" bIns="67020">
            <a:spAutoFit/>
          </a:bodyPr>
          <a:lstStyle/>
          <a:p>
            <a:pPr defTabSz="1340349">
              <a:defRPr/>
            </a:pPr>
            <a:r>
              <a:rPr sz="1000" dirty="0">
                <a:solidFill>
                  <a:prstClr val="black"/>
                </a:solidFill>
                <a:latin typeface="Frutiger 45 Light" panose="020B0603020202020204" pitchFamily="34" charset="0"/>
              </a:rPr>
              <a:t>Past performance is no indication of future performance.</a:t>
            </a:r>
            <a:r>
              <a:rPr lang="en-US" sz="1000" dirty="0">
                <a:solidFill>
                  <a:prstClr val="black"/>
                </a:solidFill>
                <a:latin typeface="Frutiger 45 Light" panose="020B0603020202020204" pitchFamily="34" charset="0"/>
              </a:rPr>
              <a:t> </a:t>
            </a:r>
            <a:r>
              <a:rPr sz="1000" dirty="0">
                <a:solidFill>
                  <a:prstClr val="black"/>
                </a:solidFill>
                <a:latin typeface="Frutiger 45 Light" panose="020B0603020202020204" pitchFamily="34" charset="0"/>
              </a:rPr>
              <a:t>Please see important disclaimers and disclosures at the end of the document.</a:t>
            </a:r>
            <a:endParaRPr lang="en-US" sz="1000" dirty="0">
              <a:solidFill>
                <a:prstClr val="black"/>
              </a:solidFill>
              <a:latin typeface="Frutiger 45 Light" panose="020B0603020202020204" pitchFamily="34" charset="0"/>
            </a:endParaRPr>
          </a:p>
        </p:txBody>
      </p:sp>
      <p:sp>
        <p:nvSpPr>
          <p:cNvPr id="10" name="TextBox 9">
            <a:extLst>
              <a:ext uri="{FF2B5EF4-FFF2-40B4-BE49-F238E27FC236}">
                <a16:creationId xmlns="" xmlns:a16="http://schemas.microsoft.com/office/drawing/2014/main" id="{4F101365-A98F-4B2D-AA1C-FCDD3026200F}"/>
              </a:ext>
            </a:extLst>
          </p:cNvPr>
          <p:cNvSpPr txBox="1"/>
          <p:nvPr/>
        </p:nvSpPr>
        <p:spPr>
          <a:xfrm>
            <a:off x="1788381" y="6788958"/>
            <a:ext cx="3568950" cy="291325"/>
          </a:xfrm>
          <a:prstGeom prst="rect">
            <a:avLst/>
          </a:prstGeom>
          <a:noFill/>
        </p:spPr>
        <p:txBody>
          <a:bodyPr wrap="square" lIns="131952" tIns="65992" rIns="131952" bIns="65992" rtlCol="0" anchor="ctr">
            <a:spAutoFit/>
          </a:bodyPr>
          <a:lstStyle/>
          <a:p>
            <a:pPr defTabSz="1319211"/>
            <a:r>
              <a:rPr sz="1000" dirty="0">
                <a:solidFill>
                  <a:prstClr val="black"/>
                </a:solidFill>
                <a:latin typeface="Frutiger 45 Light" panose="020B0603020202020204" pitchFamily="34" charset="0"/>
              </a:rPr>
              <a:t>Source: </a:t>
            </a:r>
            <a:r>
              <a:rPr lang="en-US" sz="1000" dirty="0">
                <a:solidFill>
                  <a:prstClr val="black"/>
                </a:solidFill>
                <a:latin typeface="Frutiger 45 Light" panose="020B0603020202020204" pitchFamily="34" charset="0"/>
              </a:rPr>
              <a:t>Company data, UBS, as of June 2020</a:t>
            </a:r>
            <a:endParaRPr sz="1000" dirty="0">
              <a:solidFill>
                <a:prstClr val="black"/>
              </a:solidFill>
              <a:latin typeface="Frutiger 45 Light" panose="020B0603020202020204" pitchFamily="34" charset="0"/>
            </a:endParaRPr>
          </a:p>
        </p:txBody>
      </p:sp>
      <p:pic>
        <p:nvPicPr>
          <p:cNvPr id="2" name="Picture 1">
            <a:extLst>
              <a:ext uri="{FF2B5EF4-FFF2-40B4-BE49-F238E27FC236}">
                <a16:creationId xmlns="" xmlns:a16="http://schemas.microsoft.com/office/drawing/2014/main" id="{4C2F2C7A-0578-4FBD-A26F-3D5B6B87CF5B}"/>
              </a:ext>
            </a:extLst>
          </p:cNvPr>
          <p:cNvPicPr>
            <a:picLocks noChangeAspect="1"/>
          </p:cNvPicPr>
          <p:nvPr/>
        </p:nvPicPr>
        <p:blipFill>
          <a:blip r:embed="rId6"/>
          <a:stretch>
            <a:fillRect/>
          </a:stretch>
        </p:blipFill>
        <p:spPr>
          <a:xfrm>
            <a:off x="814892" y="1927430"/>
            <a:ext cx="5725755" cy="4571148"/>
          </a:xfrm>
          <a:prstGeom prst="rect">
            <a:avLst/>
          </a:prstGeom>
        </p:spPr>
      </p:pic>
      <p:sp>
        <p:nvSpPr>
          <p:cNvPr id="13" name="TextBox 12">
            <a:extLst>
              <a:ext uri="{FF2B5EF4-FFF2-40B4-BE49-F238E27FC236}">
                <a16:creationId xmlns="" xmlns:a16="http://schemas.microsoft.com/office/drawing/2014/main" id="{703FB947-2FFE-4513-8A97-C97E68FBC5A4}"/>
              </a:ext>
            </a:extLst>
          </p:cNvPr>
          <p:cNvSpPr txBox="1"/>
          <p:nvPr>
            <p:custDataLst>
              <p:tags r:id="rId3"/>
            </p:custDataLst>
          </p:nvPr>
        </p:nvSpPr>
        <p:spPr>
          <a:xfrm>
            <a:off x="671325" y="1244792"/>
            <a:ext cx="11173483" cy="573195"/>
          </a:xfrm>
          <a:prstGeom prst="rect">
            <a:avLst/>
          </a:prstGeom>
          <a:noFill/>
        </p:spPr>
        <p:txBody>
          <a:bodyPr vert="horz" wrap="square" lIns="0" tIns="0" rIns="0" bIns="0" rtlCol="0" anchor="t">
            <a:noAutofit/>
          </a:bodyPr>
          <a:lstStyle>
            <a:defPPr>
              <a:defRPr lang="en-US"/>
            </a:defPPr>
            <a:lvl1pPr defTabSz="830110" eaLnBrk="1">
              <a:spcBef>
                <a:spcPts val="0"/>
              </a:spcBef>
              <a:spcAft>
                <a:spcPts val="545"/>
              </a:spcAft>
              <a:defRPr kern="0">
                <a:solidFill>
                  <a:srgbClr val="464749"/>
                </a:solidFill>
                <a:latin typeface="UBSHeadline"/>
                <a:ea typeface="Arial Unicode MS"/>
              </a:defRPr>
            </a:lvl1pPr>
          </a:lstStyle>
          <a:p>
            <a:pPr fontAlgn="base" hangingPunct="0"/>
            <a:r>
              <a:rPr lang="en-US" dirty="0">
                <a:latin typeface="Frutiger 45 Light" panose="020B0603020202020204" pitchFamily="34" charset="0"/>
              </a:rPr>
              <a:t>1H20 EBITDA for China property developers grew 2% y/y despite the pandemic. Expect 2H20 sales to accelerate  </a:t>
            </a:r>
          </a:p>
        </p:txBody>
      </p:sp>
      <p:pic>
        <p:nvPicPr>
          <p:cNvPr id="6" name="Picture 5">
            <a:extLst>
              <a:ext uri="{FF2B5EF4-FFF2-40B4-BE49-F238E27FC236}">
                <a16:creationId xmlns="" xmlns:a16="http://schemas.microsoft.com/office/drawing/2014/main" id="{6904070D-5F0F-4A22-BC6E-566A8A4CF709}"/>
              </a:ext>
            </a:extLst>
          </p:cNvPr>
          <p:cNvPicPr>
            <a:picLocks noChangeAspect="1"/>
          </p:cNvPicPr>
          <p:nvPr/>
        </p:nvPicPr>
        <p:blipFill>
          <a:blip r:embed="rId7"/>
          <a:stretch>
            <a:fillRect/>
          </a:stretch>
        </p:blipFill>
        <p:spPr>
          <a:xfrm>
            <a:off x="6861129" y="1817982"/>
            <a:ext cx="5728836" cy="4970970"/>
          </a:xfrm>
          <a:prstGeom prst="rect">
            <a:avLst/>
          </a:prstGeom>
        </p:spPr>
      </p:pic>
    </p:spTree>
    <p:custDataLst>
      <p:tags r:id="rId1"/>
    </p:custDataLst>
    <p:extLst>
      <p:ext uri="{BB962C8B-B14F-4D97-AF65-F5344CB8AC3E}">
        <p14:creationId xmlns:p14="http://schemas.microsoft.com/office/powerpoint/2010/main" val="30408601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vert="horz" lIns="0" tIns="0" rIns="0" bIns="0" rtlCol="0" anchor="b" anchorCtr="0">
            <a:noAutofit/>
          </a:bodyPr>
          <a:lstStyle/>
          <a:p>
            <a:pPr defTabSz="1196334">
              <a:lnSpc>
                <a:spcPct val="95000"/>
              </a:lnSpc>
            </a:pPr>
            <a:r>
              <a:rPr lang="en-US" sz="3500" dirty="0">
                <a:ea typeface="Arial Unicode MS" pitchFamily="34" charset="-128"/>
              </a:rPr>
              <a:t>Emerging market bond spreads reflect pressure on credit quality </a:t>
            </a:r>
          </a:p>
        </p:txBody>
      </p:sp>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9190" y="1830921"/>
            <a:ext cx="5221954" cy="50729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649190" y="1306134"/>
            <a:ext cx="5683460" cy="268224"/>
          </a:xfrm>
          <a:prstGeom prst="rect">
            <a:avLst/>
          </a:prstGeom>
          <a:noFill/>
        </p:spPr>
        <p:txBody>
          <a:bodyPr wrap="square" lIns="0" tIns="0" rIns="0" bIns="0" rtlCol="0">
            <a:noAutofit/>
          </a:bodyPr>
          <a:lstStyle/>
          <a:p>
            <a:r>
              <a:rPr lang="en-US" sz="2100" dirty="0">
                <a:latin typeface="Frutiger 45 Light" panose="020B0603020202020204" pitchFamily="34" charset="0"/>
              </a:rPr>
              <a:t>Under pressure…</a:t>
            </a:r>
            <a:br>
              <a:rPr lang="en-US" sz="2100" dirty="0">
                <a:latin typeface="Frutiger 45 Light" panose="020B0603020202020204" pitchFamily="34" charset="0"/>
              </a:rPr>
            </a:br>
            <a:r>
              <a:rPr lang="en-US" sz="1500" dirty="0">
                <a:latin typeface="Frutiger 45 Light" panose="020B0603020202020204" pitchFamily="34" charset="0"/>
              </a:rPr>
              <a:t>Rating transition of regional HY indices, 3-month trailing averages</a:t>
            </a:r>
          </a:p>
        </p:txBody>
      </p:sp>
      <p:sp>
        <p:nvSpPr>
          <p:cNvPr id="6" name="TextBox 5"/>
          <p:cNvSpPr txBox="1"/>
          <p:nvPr/>
        </p:nvSpPr>
        <p:spPr>
          <a:xfrm>
            <a:off x="2023358" y="7123487"/>
            <a:ext cx="5683460" cy="268224"/>
          </a:xfrm>
          <a:prstGeom prst="rect">
            <a:avLst/>
          </a:prstGeom>
          <a:noFill/>
        </p:spPr>
        <p:txBody>
          <a:bodyPr wrap="square" lIns="0" tIns="0" rIns="0" bIns="0" rtlCol="0">
            <a:noAutofit/>
          </a:bodyPr>
          <a:lstStyle/>
          <a:p>
            <a:r>
              <a:rPr lang="en-US" sz="900" dirty="0">
                <a:latin typeface="Frutiger 45 Light" panose="020B0603020202020204" pitchFamily="34" charset="0"/>
              </a:rPr>
              <a:t>Source: UBS, </a:t>
            </a:r>
            <a:r>
              <a:rPr lang="en-US" sz="900" dirty="0" err="1">
                <a:latin typeface="Frutiger 45 Light" panose="020B0603020202020204" pitchFamily="34" charset="0"/>
              </a:rPr>
              <a:t>BofA</a:t>
            </a:r>
            <a:r>
              <a:rPr lang="en-US" sz="900" dirty="0">
                <a:latin typeface="Frutiger 45 Light" panose="020B0603020202020204" pitchFamily="34" charset="0"/>
              </a:rPr>
              <a:t>/ML, JPM, Fitch, as of October 2020</a:t>
            </a:r>
            <a:endParaRPr lang="en-US" sz="400" dirty="0">
              <a:latin typeface="Frutiger 45 Light" panose="020B0603020202020204" pitchFamily="34" charset="0"/>
            </a:endParaRPr>
          </a:p>
        </p:txBody>
      </p:sp>
      <p:sp>
        <p:nvSpPr>
          <p:cNvPr id="13" name="TextBox 12"/>
          <p:cNvSpPr txBox="1"/>
          <p:nvPr/>
        </p:nvSpPr>
        <p:spPr>
          <a:xfrm>
            <a:off x="6867564" y="1306134"/>
            <a:ext cx="6433445" cy="268224"/>
          </a:xfrm>
          <a:prstGeom prst="rect">
            <a:avLst/>
          </a:prstGeom>
          <a:noFill/>
        </p:spPr>
        <p:txBody>
          <a:bodyPr wrap="square" lIns="0" tIns="0" rIns="0" bIns="0" rtlCol="0">
            <a:noAutofit/>
          </a:bodyPr>
          <a:lstStyle/>
          <a:p>
            <a:r>
              <a:rPr lang="en-US" sz="2100" dirty="0">
                <a:latin typeface="Frutiger 45 Light" panose="020B0603020202020204" pitchFamily="34" charset="0"/>
              </a:rPr>
              <a:t>… but emerging market and Asia HY bonds offer value</a:t>
            </a:r>
            <a:br>
              <a:rPr lang="en-US" sz="2100" dirty="0">
                <a:latin typeface="Frutiger 45 Light" panose="020B0603020202020204" pitchFamily="34" charset="0"/>
              </a:rPr>
            </a:br>
            <a:r>
              <a:rPr lang="en-US" sz="1500" dirty="0">
                <a:latin typeface="Frutiger 45 Light" panose="020B0603020202020204" pitchFamily="34" charset="0"/>
              </a:rPr>
              <a:t>Spreads, adjusted for expected credit costs, in bps</a:t>
            </a:r>
          </a:p>
        </p:txBody>
      </p:sp>
      <p:pic>
        <p:nvPicPr>
          <p:cNvPr id="1034"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44149" y="1906470"/>
            <a:ext cx="6656860" cy="50604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300365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custDataLst>
              <p:tags r:id="rId2"/>
            </p:custDataLst>
          </p:nvPr>
        </p:nvSpPr>
        <p:spPr/>
        <p:txBody>
          <a:bodyPr vert="horz" lIns="0" tIns="0" rIns="0" bIns="0" rtlCol="0" anchor="b" anchorCtr="0">
            <a:noAutofit/>
          </a:bodyPr>
          <a:lstStyle/>
          <a:p>
            <a:pPr defTabSz="1196334">
              <a:lnSpc>
                <a:spcPct val="95000"/>
              </a:lnSpc>
            </a:pPr>
            <a:r>
              <a:rPr lang="en-US" sz="3600" dirty="0">
                <a:ea typeface="Arial Unicode MS" pitchFamily="34" charset="-128"/>
              </a:rPr>
              <a:t>Green bonds are defensive with favorable technicals</a:t>
            </a:r>
            <a:endParaRPr lang="en-GB" sz="3600" dirty="0">
              <a:ea typeface="Arial Unicode MS" pitchFamily="34" charset="-128"/>
            </a:endParaRPr>
          </a:p>
        </p:txBody>
      </p:sp>
      <p:sp>
        <p:nvSpPr>
          <p:cNvPr id="10" name="TextBox 9"/>
          <p:cNvSpPr txBox="1"/>
          <p:nvPr>
            <p:custDataLst>
              <p:tags r:id="rId3"/>
            </p:custDataLst>
          </p:nvPr>
        </p:nvSpPr>
        <p:spPr>
          <a:xfrm>
            <a:off x="671320" y="1431638"/>
            <a:ext cx="11011700" cy="573195"/>
          </a:xfrm>
          <a:prstGeom prst="rect">
            <a:avLst/>
          </a:prstGeom>
          <a:noFill/>
        </p:spPr>
        <p:txBody>
          <a:bodyPr vert="horz" wrap="square" lIns="0" tIns="0" rIns="0" bIns="0" rtlCol="0" anchor="t">
            <a:noAutofit/>
          </a:bodyPr>
          <a:lstStyle>
            <a:defPPr>
              <a:defRPr lang="en-US"/>
            </a:defPPr>
            <a:lvl1pPr defTabSz="830110" eaLnBrk="1">
              <a:spcBef>
                <a:spcPts val="0"/>
              </a:spcBef>
              <a:spcAft>
                <a:spcPts val="545"/>
              </a:spcAft>
              <a:defRPr kern="0">
                <a:solidFill>
                  <a:srgbClr val="464749"/>
                </a:solidFill>
                <a:latin typeface="UBSHeadline"/>
                <a:ea typeface="Arial Unicode MS"/>
              </a:defRPr>
            </a:lvl1pPr>
          </a:lstStyle>
          <a:p>
            <a:pPr fontAlgn="base" hangingPunct="0"/>
            <a:r>
              <a:rPr lang="en-US" dirty="0">
                <a:latin typeface="Frutiger 45 Light" panose="020B0603020202020204" pitchFamily="34" charset="0"/>
              </a:rPr>
              <a:t>ICE BofAML Green Bond Index vs. ICE BofAML Global Corporate Bonds, drawdowns in %</a:t>
            </a:r>
          </a:p>
        </p:txBody>
      </p:sp>
      <p:sp>
        <p:nvSpPr>
          <p:cNvPr id="8" name="TextBox 7"/>
          <p:cNvSpPr txBox="1"/>
          <p:nvPr/>
        </p:nvSpPr>
        <p:spPr>
          <a:xfrm>
            <a:off x="2379901" y="6871675"/>
            <a:ext cx="5016476" cy="375129"/>
          </a:xfrm>
          <a:prstGeom prst="rect">
            <a:avLst/>
          </a:prstGeom>
          <a:noFill/>
        </p:spPr>
        <p:txBody>
          <a:bodyPr wrap="square" lIns="0" tIns="0" rIns="0" bIns="0" rtlCol="0" anchor="b" anchorCtr="0">
            <a:noAutofit/>
          </a:bodyPr>
          <a:lstStyle/>
          <a:p>
            <a:pPr defTabSz="970393"/>
            <a:r>
              <a:rPr lang="en-US" sz="900" dirty="0">
                <a:solidFill>
                  <a:prstClr val="black"/>
                </a:solidFill>
                <a:latin typeface="Frutiger 45 Light" panose="020B0603020202020204" pitchFamily="34" charset="0"/>
              </a:rPr>
              <a:t>Source: Bloomberg, UBS as of September 30, 2020.</a:t>
            </a:r>
            <a:br>
              <a:rPr lang="en-US" sz="900" dirty="0">
                <a:solidFill>
                  <a:prstClr val="black"/>
                </a:solidFill>
                <a:latin typeface="Frutiger 45 Light" panose="020B0603020202020204" pitchFamily="34" charset="0"/>
              </a:rPr>
            </a:br>
            <a:r>
              <a:rPr lang="en-US" sz="900" dirty="0">
                <a:solidFill>
                  <a:prstClr val="black"/>
                </a:solidFill>
                <a:latin typeface="Frutiger 45 Light" panose="020B0603020202020204" pitchFamily="34" charset="0"/>
              </a:rPr>
              <a:t>Please see important disclaimer at the end of the document.</a:t>
            </a:r>
          </a:p>
        </p:txBody>
      </p:sp>
      <p:pic>
        <p:nvPicPr>
          <p:cNvPr id="2" name="Picture 1">
            <a:extLst>
              <a:ext uri="{FF2B5EF4-FFF2-40B4-BE49-F238E27FC236}">
                <a16:creationId xmlns="" xmlns:a16="http://schemas.microsoft.com/office/drawing/2014/main" id="{D9FBC347-F0FC-486E-84B7-8E0C304802A2}"/>
              </a:ext>
            </a:extLst>
          </p:cNvPr>
          <p:cNvPicPr>
            <a:picLocks noChangeAspect="1"/>
          </p:cNvPicPr>
          <p:nvPr/>
        </p:nvPicPr>
        <p:blipFill>
          <a:blip r:embed="rId6"/>
          <a:stretch>
            <a:fillRect/>
          </a:stretch>
        </p:blipFill>
        <p:spPr>
          <a:xfrm>
            <a:off x="671325" y="1922557"/>
            <a:ext cx="10029447" cy="4583869"/>
          </a:xfrm>
          <a:prstGeom prst="rect">
            <a:avLst/>
          </a:prstGeom>
        </p:spPr>
      </p:pic>
    </p:spTree>
    <p:custDataLst>
      <p:tags r:id="rId1"/>
    </p:custDataLst>
    <p:extLst>
      <p:ext uri="{BB962C8B-B14F-4D97-AF65-F5344CB8AC3E}">
        <p14:creationId xmlns:p14="http://schemas.microsoft.com/office/powerpoint/2010/main" val="4921015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6" y="2432452"/>
            <a:ext cx="12247159" cy="1588007"/>
          </a:xfrm>
        </p:spPr>
        <p:txBody>
          <a:bodyPr/>
          <a:lstStyle/>
          <a:p>
            <a:r>
              <a:rPr lang="en-GB" dirty="0"/>
              <a:t>Mark Haefele </a:t>
            </a:r>
            <a:endParaRPr lang="en-GB" dirty="0" smtClean="0"/>
          </a:p>
          <a:p>
            <a:r>
              <a:rPr lang="en-US" dirty="0" smtClean="0"/>
              <a:t>Global </a:t>
            </a:r>
            <a:r>
              <a:rPr lang="en-US" dirty="0"/>
              <a:t>Chief Investment Officer, </a:t>
            </a:r>
            <a:r>
              <a:rPr lang="en-US" dirty="0" smtClean="0"/>
              <a:t>UBS CIO GWM</a:t>
            </a:r>
            <a:endParaRPr lang="en-US" dirty="0"/>
          </a:p>
        </p:txBody>
      </p:sp>
    </p:spTree>
    <p:extLst>
      <p:ext uri="{BB962C8B-B14F-4D97-AF65-F5344CB8AC3E}">
        <p14:creationId xmlns:p14="http://schemas.microsoft.com/office/powerpoint/2010/main" val="4461714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6" y="2432452"/>
            <a:ext cx="12247159" cy="1588007"/>
          </a:xfrm>
        </p:spPr>
        <p:txBody>
          <a:bodyPr/>
          <a:lstStyle/>
          <a:p>
            <a:r>
              <a:rPr lang="en-GB" dirty="0"/>
              <a:t>Mark Haefele </a:t>
            </a:r>
            <a:endParaRPr lang="en-GB" dirty="0" smtClean="0"/>
          </a:p>
          <a:p>
            <a:r>
              <a:rPr lang="en-US" dirty="0" smtClean="0"/>
              <a:t>Global </a:t>
            </a:r>
            <a:r>
              <a:rPr lang="en-US" dirty="0"/>
              <a:t>Chief Investment Officer, </a:t>
            </a:r>
            <a:r>
              <a:rPr lang="en-US" dirty="0" smtClean="0"/>
              <a:t>UBS CIO GWM</a:t>
            </a:r>
            <a:endParaRPr lang="en-US" dirty="0"/>
          </a:p>
        </p:txBody>
      </p:sp>
    </p:spTree>
    <p:extLst>
      <p:ext uri="{BB962C8B-B14F-4D97-AF65-F5344CB8AC3E}">
        <p14:creationId xmlns:p14="http://schemas.microsoft.com/office/powerpoint/2010/main" val="58608502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66934" y="924134"/>
            <a:ext cx="12393037" cy="233463"/>
          </a:xfrm>
          <a:prstGeom prst="rect">
            <a:avLst/>
          </a:prstGeom>
          <a:solidFill>
            <a:srgbClr val="FFFFFF"/>
          </a:solid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GB" dirty="0" smtClean="0">
              <a:solidFill>
                <a:srgbClr val="000000"/>
              </a:solidFill>
            </a:endParaRPr>
          </a:p>
        </p:txBody>
      </p:sp>
      <p:sp>
        <p:nvSpPr>
          <p:cNvPr id="2" name="Text Placeholder 1"/>
          <p:cNvSpPr>
            <a:spLocks noGrp="1"/>
          </p:cNvSpPr>
          <p:nvPr>
            <p:ph type="body" sz="quarter" idx="12"/>
          </p:nvPr>
        </p:nvSpPr>
        <p:spPr>
          <a:xfrm>
            <a:off x="612811" y="725717"/>
            <a:ext cx="12247159" cy="6009604"/>
          </a:xfrm>
        </p:spPr>
        <p:txBody>
          <a:bodyPr anchor="ctr"/>
          <a:lstStyle/>
          <a:p>
            <a:pPr algn="ctr"/>
            <a:r>
              <a:rPr lang="en-US" sz="4000" dirty="0">
                <a:latin typeface="Frutiger 45 Light" panose="020B0603020202020204" pitchFamily="34" charset="0"/>
                <a:hlinkClick r:id="rId4"/>
              </a:rPr>
              <a:t>www.ubs.com/cio-disclaimer</a:t>
            </a:r>
            <a:endParaRPr lang="en-US" sz="4000" dirty="0">
              <a:latin typeface="Frutiger 45 Light" panose="020B0603020202020204" pitchFamily="34" charset="0"/>
            </a:endParaRPr>
          </a:p>
          <a:p>
            <a:endParaRPr lang="en-US" sz="1200" dirty="0">
              <a:latin typeface="Frutiger 45 Light" panose="020B0603020202020204" pitchFamily="34" charset="0"/>
            </a:endParaRPr>
          </a:p>
          <a:p>
            <a:endParaRPr lang="en-US" sz="1200" dirty="0">
              <a:latin typeface="Frutiger 45 Light" panose="020B0603020202020204" pitchFamily="34" charset="0"/>
            </a:endParaRPr>
          </a:p>
          <a:p>
            <a:r>
              <a:rPr lang="en-US" sz="1200" dirty="0">
                <a:latin typeface="Frutiger 45 Light" panose="020B0603020202020204" pitchFamily="34" charset="0"/>
              </a:rPr>
              <a:t>The content is published by the Global Wealth Management business of UBS Switzerland AG (regulated by FINMA in Switzerland), its subsidiaries or its affiliates ("UBS"). In the USA, UBS Financial Services Inc. is a subsidiary of UBS AG and a member of FINRA/SIPC.</a:t>
            </a:r>
            <a:endParaRPr lang="en-GB" sz="1200" dirty="0">
              <a:latin typeface="Frutiger 45 Light" panose="020B0603020202020204" pitchFamily="34" charset="0"/>
            </a:endParaRPr>
          </a:p>
          <a:p>
            <a:r>
              <a:rPr lang="en-US" sz="1200" dirty="0">
                <a:latin typeface="Frutiger 45 Light" panose="020B0603020202020204" pitchFamily="34" charset="0"/>
              </a:rPr>
              <a:t>This material is </a:t>
            </a:r>
            <a:r>
              <a:rPr lang="en-US" sz="1200" b="1" dirty="0">
                <a:latin typeface="Frutiger 45 Light" panose="020B0603020202020204" pitchFamily="34" charset="0"/>
              </a:rPr>
              <a:t>for your</a:t>
            </a:r>
            <a:r>
              <a:rPr lang="en-US" sz="1200" dirty="0">
                <a:latin typeface="Frutiger 45 Light" panose="020B0603020202020204" pitchFamily="34" charset="0"/>
              </a:rPr>
              <a:t> </a:t>
            </a:r>
            <a:r>
              <a:rPr lang="en-US" sz="1200" b="1" dirty="0">
                <a:latin typeface="Frutiger 45 Light" panose="020B0603020202020204" pitchFamily="34" charset="0"/>
              </a:rPr>
              <a:t>information only</a:t>
            </a:r>
            <a:r>
              <a:rPr lang="en-US" sz="1200" dirty="0">
                <a:latin typeface="Frutiger 45 Light" panose="020B0603020202020204" pitchFamily="34" charset="0"/>
              </a:rPr>
              <a:t> and is not intended as an offer, or a solicitation of an offer, to buy or sell any investment or other specific product. The analysis contained herein does not constitute a personal recommendation or take into account the particular investment objectives, investment strategies, financial situation and needs of any specific recipient. </a:t>
            </a:r>
            <a:r>
              <a:rPr lang="en-US" sz="1200" b="1" dirty="0">
                <a:latin typeface="Frutiger 45 Light" panose="020B0603020202020204" pitchFamily="34" charset="0"/>
              </a:rPr>
              <a:t>The views and opinions expressed in this material by third parties are not those of UBS</a:t>
            </a:r>
            <a:r>
              <a:rPr lang="en-US" sz="1200" dirty="0">
                <a:latin typeface="Frutiger 45 Light" panose="020B0603020202020204" pitchFamily="34" charset="0"/>
              </a:rPr>
              <a:t>. Accordingly, UBS does not accept any liability over the content shared by third parties or any claims, losses or damages arising from the use or reliance of all or any part thereof. </a:t>
            </a:r>
            <a:endParaRPr lang="en-GB" sz="1200" dirty="0">
              <a:latin typeface="Frutiger 45 Light" panose="020B0603020202020204" pitchFamily="34" charset="0"/>
            </a:endParaRPr>
          </a:p>
          <a:p>
            <a:r>
              <a:rPr lang="en-US" sz="1200" dirty="0">
                <a:latin typeface="Frutiger 45 Light" panose="020B0603020202020204" pitchFamily="34" charset="0"/>
              </a:rPr>
              <a:t>As a firm providing wealth management services to clients globally, UBS offers both investment advisory services and brokerage services. Investment advisory services and brokerage services are separate and distinct, differ in material ways and are governed by different laws and separate arrangements. It is important that clients understand the ways in which we conduct business and that they carefully read the agreements and disclosures that we provide to them about the products or services we offer. For more information visit our website at </a:t>
            </a:r>
            <a:r>
              <a:rPr lang="en-US" sz="1200" u="sng" dirty="0">
                <a:latin typeface="Frutiger 45 Light" panose="020B0603020202020204" pitchFamily="34" charset="0"/>
                <a:hlinkClick r:id="rId5"/>
              </a:rPr>
              <a:t>ubs.com/</a:t>
            </a:r>
            <a:r>
              <a:rPr lang="en-US" sz="1200" u="sng" dirty="0" err="1">
                <a:latin typeface="Frutiger 45 Light" panose="020B0603020202020204" pitchFamily="34" charset="0"/>
                <a:hlinkClick r:id="rId5"/>
              </a:rPr>
              <a:t>workingwithus</a:t>
            </a:r>
            <a:r>
              <a:rPr lang="en-US" sz="1200" dirty="0">
                <a:latin typeface="Frutiger 45 Light" panose="020B0603020202020204" pitchFamily="34" charset="0"/>
              </a:rPr>
              <a:t>. </a:t>
            </a:r>
            <a:endParaRPr lang="en-GB" sz="1200" dirty="0">
              <a:latin typeface="Frutiger 45 Light" panose="020B0603020202020204" pitchFamily="34" charset="0"/>
            </a:endParaRPr>
          </a:p>
          <a:p>
            <a:r>
              <a:rPr lang="en-GB" sz="1200" dirty="0">
                <a:latin typeface="Frutiger 45 Light" panose="020B0603020202020204" pitchFamily="34" charset="0"/>
              </a:rPr>
              <a:t>Investing in structured investments involves significant risks. For a detailed discussion of the risks involved in investing in any particular structured investment, you must read the relevant offering materials for that investment. Structured investments are unsecured obligations of a particular issuer with returns linked to the performance of an underlying asset. Depending on the terms of the investment, investors could lose all or a substantial portion of their investment based on the performance of the underlying asset. Investors could also lose their entire investment if the issuer becomes insolvent. UBS Financial Services Inc. does not guarantee in any way the obligations or the financial condition of any issuer or the accuracy of any financial information provided by any issuer. Structured investments are not traditional investments and investing in a structured investment is not equivalent to investing directly in the underlying asset. Structured investments may have limited or no liquidity, and investors should be prepared to hold their investment to maturity. The return of structured investments may be limited by a maximum gain, participation rate or other feature. Structured investments may include call features and, if a structured investment is called early, investors would not earn any further return and may not be able to reinvest in similar investments with similar terms. Structured investments include costs and fees which are generally embedded in the price of the investment. The tax treatment of a structured investment may be complex and may differ from a direct investment in the underlying asset. UBS Financial Services Inc. and its employees do not provide tax advice. Investors should consult their own tax advisor about their own tax situation before investing in any securities.</a:t>
            </a:r>
          </a:p>
          <a:p>
            <a:r>
              <a:rPr lang="en-US" sz="1200" dirty="0">
                <a:latin typeface="Frutiger 45 Light" panose="020B0603020202020204" pitchFamily="34" charset="0"/>
              </a:rPr>
              <a:t>Please visit below page to read the legal </a:t>
            </a:r>
            <a:r>
              <a:rPr lang="en-US" sz="1200" dirty="0">
                <a:latin typeface="Frutiger 45 Light" panose="020B0603020202020204" pitchFamily="34" charset="0"/>
                <a:hlinkClick r:id="rId6"/>
              </a:rPr>
              <a:t>disclaimer </a:t>
            </a:r>
            <a:r>
              <a:rPr lang="en-GB" sz="1200" dirty="0">
                <a:latin typeface="Frutiger 45 Light" panose="020B0603020202020204" pitchFamily="34" charset="0"/>
              </a:rPr>
              <a:t>applicable to this livestream.</a:t>
            </a:r>
            <a:endParaRPr lang="en-US" sz="1200" dirty="0">
              <a:latin typeface="Frutiger 45 Light" panose="020B0603020202020204" pitchFamily="34" charset="0"/>
            </a:endParaRPr>
          </a:p>
          <a:p>
            <a:endParaRPr lang="en-GB" sz="1200" dirty="0">
              <a:latin typeface="Frutiger 45 Light" panose="020B0603020202020204" pitchFamily="34" charset="0"/>
            </a:endParaRPr>
          </a:p>
        </p:txBody>
      </p:sp>
    </p:spTree>
    <p:custDataLst>
      <p:tags r:id="rId1"/>
    </p:custDataLst>
    <p:extLst>
      <p:ext uri="{BB962C8B-B14F-4D97-AF65-F5344CB8AC3E}">
        <p14:creationId xmlns:p14="http://schemas.microsoft.com/office/powerpoint/2010/main" val="28329964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356189" y="2432452"/>
            <a:ext cx="13040505" cy="1588007"/>
          </a:xfrm>
        </p:spPr>
        <p:txBody>
          <a:bodyPr/>
          <a:lstStyle/>
          <a:p>
            <a:r>
              <a:rPr lang="en-GB" dirty="0"/>
              <a:t>Thomas </a:t>
            </a:r>
            <a:r>
              <a:rPr lang="en-GB" dirty="0" smtClean="0"/>
              <a:t>McLoughlin</a:t>
            </a:r>
          </a:p>
          <a:p>
            <a:r>
              <a:rPr lang="en-GB" dirty="0" smtClean="0"/>
              <a:t>Head </a:t>
            </a:r>
            <a:r>
              <a:rPr lang="en-GB" dirty="0"/>
              <a:t>Americas Fixed Income</a:t>
            </a:r>
            <a:r>
              <a:rPr lang="en-US" dirty="0" smtClean="0"/>
              <a:t>, UBS CIO GWM</a:t>
            </a:r>
            <a:endParaRPr lang="en-US" dirty="0"/>
          </a:p>
        </p:txBody>
      </p:sp>
    </p:spTree>
    <p:extLst>
      <p:ext uri="{BB962C8B-B14F-4D97-AF65-F5344CB8AC3E}">
        <p14:creationId xmlns:p14="http://schemas.microsoft.com/office/powerpoint/2010/main" val="10545382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500" dirty="0"/>
              <a:t>The US Election is </a:t>
            </a:r>
            <a:r>
              <a:rPr lang="en-US" sz="3500" i="1" dirty="0"/>
              <a:t>already</a:t>
            </a:r>
            <a:r>
              <a:rPr lang="en-US" sz="3500" dirty="0"/>
              <a:t> underway </a:t>
            </a:r>
            <a:endParaRPr lang="en-US" sz="3500" dirty="0"/>
          </a:p>
        </p:txBody>
      </p:sp>
      <p:graphicFrame>
        <p:nvGraphicFramePr>
          <p:cNvPr id="5" name="Chart 4"/>
          <p:cNvGraphicFramePr>
            <a:graphicFrameLocks/>
          </p:cNvGraphicFramePr>
          <p:nvPr>
            <p:extLst>
              <p:ext uri="{D42A27DB-BD31-4B8C-83A1-F6EECF244321}">
                <p14:modId xmlns:p14="http://schemas.microsoft.com/office/powerpoint/2010/main" val="3102476914"/>
              </p:ext>
            </p:extLst>
          </p:nvPr>
        </p:nvGraphicFramePr>
        <p:xfrm>
          <a:off x="439844" y="1561145"/>
          <a:ext cx="12064365" cy="5364480"/>
        </p:xfrm>
        <a:graphic>
          <a:graphicData uri="http://schemas.openxmlformats.org/drawingml/2006/chart">
            <c:chart xmlns:c="http://schemas.openxmlformats.org/drawingml/2006/chart" xmlns:r="http://schemas.openxmlformats.org/officeDocument/2006/relationships" r:id="rId4"/>
          </a:graphicData>
        </a:graphic>
      </p:graphicFrame>
      <p:sp>
        <p:nvSpPr>
          <p:cNvPr id="6" name="Rectangle 5"/>
          <p:cNvSpPr/>
          <p:nvPr/>
        </p:nvSpPr>
        <p:spPr>
          <a:xfrm>
            <a:off x="545228" y="1078803"/>
            <a:ext cx="12245160" cy="412362"/>
          </a:xfrm>
          <a:prstGeom prst="rect">
            <a:avLst/>
          </a:prstGeom>
        </p:spPr>
        <p:txBody>
          <a:bodyPr wrap="square" lIns="134056" tIns="67027" rIns="134056" bIns="67027">
            <a:spAutoFit/>
          </a:bodyPr>
          <a:lstStyle/>
          <a:p>
            <a:r>
              <a:rPr lang="en-US" b="1" dirty="0">
                <a:latin typeface="Frutiger 45 Light" panose="020B0603020202020204" pitchFamily="34" charset="0"/>
              </a:rPr>
              <a:t>Millions of votes</a:t>
            </a:r>
          </a:p>
        </p:txBody>
      </p:sp>
      <p:sp>
        <p:nvSpPr>
          <p:cNvPr id="7" name="Text Box 4"/>
          <p:cNvSpPr txBox="1">
            <a:spLocks noChangeArrowheads="1"/>
          </p:cNvSpPr>
          <p:nvPr/>
        </p:nvSpPr>
        <p:spPr bwMode="auto">
          <a:xfrm>
            <a:off x="1952229" y="6911602"/>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r>
              <a:rPr lang="en-US" sz="1000" b="0" dirty="0">
                <a:solidFill>
                  <a:srgbClr val="000000"/>
                </a:solidFill>
              </a:rPr>
              <a:t>Source</a:t>
            </a:r>
            <a:r>
              <a:rPr lang="en-US" sz="1000" b="0" dirty="0">
                <a:solidFill>
                  <a:srgbClr val="000000"/>
                </a:solidFill>
              </a:rPr>
              <a:t>: Elect </a:t>
            </a:r>
            <a:r>
              <a:rPr lang="en-US" sz="1000" b="0" dirty="0">
                <a:solidFill>
                  <a:srgbClr val="000000"/>
                </a:solidFill>
              </a:rPr>
              <a:t>Project, Michael McDonald University of Florida, UBS </a:t>
            </a:r>
            <a:r>
              <a:rPr lang="en-US" sz="1000" b="0" u="sng" dirty="0">
                <a:solidFill>
                  <a:srgbClr val="000000"/>
                </a:solidFill>
              </a:rPr>
              <a:t>as of 22 October </a:t>
            </a:r>
            <a:r>
              <a:rPr lang="en-US" sz="1000" b="0" dirty="0">
                <a:solidFill>
                  <a:srgbClr val="000000"/>
                </a:solidFill>
              </a:rPr>
              <a:t>2020</a:t>
            </a:r>
          </a:p>
        </p:txBody>
      </p:sp>
    </p:spTree>
    <p:custDataLst>
      <p:tags r:id="rId1"/>
    </p:custDataLst>
    <p:extLst>
      <p:ext uri="{BB962C8B-B14F-4D97-AF65-F5344CB8AC3E}">
        <p14:creationId xmlns:p14="http://schemas.microsoft.com/office/powerpoint/2010/main" val="28440434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500" dirty="0"/>
              <a:t>President Trump’s net approval rating remains low …</a:t>
            </a:r>
            <a:endParaRPr lang="en-US" sz="3500" dirty="0"/>
          </a:p>
        </p:txBody>
      </p:sp>
      <p:pic>
        <p:nvPicPr>
          <p:cNvPr id="8"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46514" y="1424940"/>
            <a:ext cx="10725802" cy="54637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4071717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500" dirty="0"/>
              <a:t>… and he is trailing in states he won in 2016</a:t>
            </a:r>
            <a:endParaRPr lang="en-US" sz="3500" dirty="0"/>
          </a:p>
        </p:txBody>
      </p:sp>
      <p:pic>
        <p:nvPicPr>
          <p:cNvPr id="4" name="Picture 2"/>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2812084" y="1305603"/>
            <a:ext cx="10535801" cy="60531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9682349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500" dirty="0"/>
              <a:t>The probability of a unified Congress is high</a:t>
            </a:r>
            <a:endParaRPr lang="en-US" sz="3500" dirty="0"/>
          </a:p>
        </p:txBody>
      </p:sp>
      <p:pic>
        <p:nvPicPr>
          <p:cNvPr id="6" name="Picture 3"/>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2101328" y="1001758"/>
            <a:ext cx="11877898" cy="62263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0194919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298131" y="2432452"/>
            <a:ext cx="12996956" cy="1588007"/>
          </a:xfrm>
        </p:spPr>
        <p:txBody>
          <a:bodyPr/>
          <a:lstStyle/>
          <a:p>
            <a:r>
              <a:rPr lang="en-GB" dirty="0"/>
              <a:t>Lachlan </a:t>
            </a:r>
            <a:r>
              <a:rPr lang="en-GB" dirty="0" smtClean="0"/>
              <a:t>Towart</a:t>
            </a:r>
          </a:p>
          <a:p>
            <a:r>
              <a:rPr lang="en-GB" dirty="0" smtClean="0"/>
              <a:t>Equity </a:t>
            </a:r>
            <a:r>
              <a:rPr lang="en-GB" dirty="0"/>
              <a:t>Analyst European Investment Office, </a:t>
            </a:r>
            <a:r>
              <a:rPr lang="en-US" dirty="0" smtClean="0"/>
              <a:t>UBS CIO GWM</a:t>
            </a:r>
            <a:endParaRPr lang="en-US" dirty="0"/>
          </a:p>
        </p:txBody>
      </p:sp>
    </p:spTree>
    <p:extLst>
      <p:ext uri="{BB962C8B-B14F-4D97-AF65-F5344CB8AC3E}">
        <p14:creationId xmlns:p14="http://schemas.microsoft.com/office/powerpoint/2010/main" val="24850382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GE HEADING"/>
          <p:cNvSpPr>
            <a:spLocks noGrp="1"/>
          </p:cNvSpPr>
          <p:nvPr>
            <p:ph type="title"/>
            <p:custDataLst>
              <p:tags r:id="rId2"/>
            </p:custDataLst>
          </p:nvPr>
        </p:nvSpPr>
        <p:spPr>
          <a:xfrm>
            <a:off x="560567" y="6"/>
            <a:ext cx="12607329" cy="941832"/>
          </a:xfrm>
        </p:spPr>
        <p:txBody>
          <a:bodyPr>
            <a:normAutofit/>
          </a:bodyPr>
          <a:lstStyle/>
          <a:p>
            <a:r>
              <a:rPr lang="en-US" sz="3500" dirty="0">
                <a:solidFill>
                  <a:srgbClr val="FF0000"/>
                </a:solidFill>
              </a:rPr>
              <a:t>Treatment and vaccine </a:t>
            </a:r>
            <a:r>
              <a:rPr lang="en-US" sz="3500" dirty="0"/>
              <a:t>development update</a:t>
            </a:r>
            <a:endParaRPr lang="en-US" sz="3500" dirty="0">
              <a:solidFill>
                <a:srgbClr val="FF0000"/>
              </a:solidFill>
            </a:endParaRPr>
          </a:p>
        </p:txBody>
      </p:sp>
      <p:sp>
        <p:nvSpPr>
          <p:cNvPr id="12" name="Text Box 4"/>
          <p:cNvSpPr txBox="1">
            <a:spLocks noChangeArrowheads="1"/>
          </p:cNvSpPr>
          <p:nvPr/>
        </p:nvSpPr>
        <p:spPr bwMode="auto">
          <a:xfrm>
            <a:off x="4058872" y="6993360"/>
            <a:ext cx="8528244" cy="1622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defPPr>
              <a:defRPr lang="en-US"/>
            </a:defPPr>
            <a:lvl1pPr algn="r" defTabSz="631650">
              <a:spcBef>
                <a:spcPts val="0"/>
              </a:spcBef>
              <a:defRPr sz="600" b="0">
                <a:solidFill>
                  <a:srgbClr val="000000"/>
                </a:solidFill>
                <a:latin typeface="Frutiger 55 Roman" pitchFamily="34" charset="0"/>
                <a:ea typeface="Arial Unicode MS" pitchFamily="34" charset="-128"/>
                <a:cs typeface="Arial Unicode MS" pitchFamily="34" charset="-128"/>
              </a:defRPr>
            </a:lvl1pPr>
            <a:lvl2pPr marL="742950" indent="-285750">
              <a:defRPr b="1">
                <a:ea typeface="Arial Unicode MS" pitchFamily="34" charset="-128"/>
                <a:cs typeface="Arial Unicode MS" pitchFamily="34" charset="-128"/>
              </a:defRPr>
            </a:lvl2pPr>
            <a:lvl3pPr marL="1143000" indent="-228600">
              <a:defRPr b="1">
                <a:ea typeface="Arial Unicode MS" pitchFamily="34" charset="-128"/>
                <a:cs typeface="Arial Unicode MS" pitchFamily="34" charset="-128"/>
              </a:defRPr>
            </a:lvl3pPr>
            <a:lvl4pPr marL="1600200" indent="-228600">
              <a:defRPr b="1">
                <a:ea typeface="Arial Unicode MS" pitchFamily="34" charset="-128"/>
                <a:cs typeface="Arial Unicode MS" pitchFamily="34" charset="-128"/>
              </a:defRPr>
            </a:lvl4pPr>
            <a:lvl5pPr marL="2057400" indent="-228600">
              <a:defRPr b="1">
                <a:ea typeface="Arial Unicode MS" pitchFamily="34" charset="-128"/>
                <a:cs typeface="Arial Unicode MS" pitchFamily="34" charset="-128"/>
              </a:defRPr>
            </a:lvl5pPr>
            <a:lvl6pPr marL="2514600" indent="-228600" eaLnBrk="0" fontAlgn="base" hangingPunct="0">
              <a:spcBef>
                <a:spcPct val="50000"/>
              </a:spcBef>
              <a:spcAft>
                <a:spcPct val="0"/>
              </a:spcAft>
              <a:defRPr b="1">
                <a:ea typeface="Arial Unicode MS" pitchFamily="34" charset="-128"/>
                <a:cs typeface="Arial Unicode MS" pitchFamily="34" charset="-128"/>
              </a:defRPr>
            </a:lvl6pPr>
            <a:lvl7pPr marL="2971800" indent="-228600" eaLnBrk="0" fontAlgn="base" hangingPunct="0">
              <a:spcBef>
                <a:spcPct val="50000"/>
              </a:spcBef>
              <a:spcAft>
                <a:spcPct val="0"/>
              </a:spcAft>
              <a:defRPr b="1">
                <a:ea typeface="Arial Unicode MS" pitchFamily="34" charset="-128"/>
                <a:cs typeface="Arial Unicode MS" pitchFamily="34" charset="-128"/>
              </a:defRPr>
            </a:lvl7pPr>
            <a:lvl8pPr marL="3429000" indent="-228600" eaLnBrk="0" fontAlgn="base" hangingPunct="0">
              <a:spcBef>
                <a:spcPct val="50000"/>
              </a:spcBef>
              <a:spcAft>
                <a:spcPct val="0"/>
              </a:spcAft>
              <a:defRPr b="1">
                <a:ea typeface="Arial Unicode MS" pitchFamily="34" charset="-128"/>
                <a:cs typeface="Arial Unicode MS" pitchFamily="34" charset="-128"/>
              </a:defRPr>
            </a:lvl8pPr>
            <a:lvl9pPr marL="3886200" indent="-228600" eaLnBrk="0" fontAlgn="base" hangingPunct="0">
              <a:spcBef>
                <a:spcPct val="50000"/>
              </a:spcBef>
              <a:spcAft>
                <a:spcPct val="0"/>
              </a:spcAft>
              <a:defRPr b="1">
                <a:ea typeface="Arial Unicode MS" pitchFamily="34" charset="-128"/>
                <a:cs typeface="Arial Unicode MS" pitchFamily="34" charset="-128"/>
              </a:defRPr>
            </a:lvl9pPr>
          </a:lstStyle>
          <a:p>
            <a:r>
              <a:rPr lang="en-GB" dirty="0"/>
              <a:t>Source: </a:t>
            </a:r>
            <a:r>
              <a:rPr lang="en-GB" dirty="0" smtClean="0"/>
              <a:t>Company data, </a:t>
            </a:r>
            <a:r>
              <a:rPr dirty="0" smtClean="0"/>
              <a:t>UBS</a:t>
            </a:r>
            <a:r>
              <a:rPr lang="en-GB" dirty="0" smtClean="0"/>
              <a:t> </a:t>
            </a:r>
            <a:r>
              <a:rPr lang="en-GB" dirty="0"/>
              <a:t>as of O</a:t>
            </a:r>
            <a:r>
              <a:rPr lang="en-GB" dirty="0" smtClean="0"/>
              <a:t>ctober 15 2020</a:t>
            </a:r>
            <a:endParaRPr lang="en-GB" dirty="0"/>
          </a:p>
        </p:txBody>
      </p:sp>
      <p:sp>
        <p:nvSpPr>
          <p:cNvPr id="8" name="LAYOUT BODY"/>
          <p:cNvSpPr txBox="1">
            <a:spLocks/>
          </p:cNvSpPr>
          <p:nvPr>
            <p:custDataLst>
              <p:tags r:id="rId3"/>
            </p:custDataLst>
          </p:nvPr>
        </p:nvSpPr>
        <p:spPr>
          <a:xfrm>
            <a:off x="575249" y="1167894"/>
            <a:ext cx="6032183" cy="2218435"/>
          </a:xfrm>
          <a:prstGeom prst="rect">
            <a:avLst/>
          </a:prstGeom>
          <a:solidFill>
            <a:schemeClr val="accent2">
              <a:lumMod val="20000"/>
              <a:lumOff val="80000"/>
            </a:schemeClr>
          </a:solidFill>
        </p:spPr>
        <p:txBody>
          <a:bodyPr lIns="108258" tIns="54138" rIns="108258" bIns="54138"/>
          <a:lstStyle>
            <a:lvl1pPr marL="234950" indent="-234950" algn="l" defTabSz="1005505"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200" indent="-2222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2pPr>
            <a:lvl3pPr marL="692150" indent="-2349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3pPr>
            <a:lvl4pPr marL="914400" indent="-2222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4pPr>
            <a:lvl5pPr marL="1149350" indent="-2349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5pPr>
            <a:lvl6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9pPr>
          </a:lstStyle>
          <a:p>
            <a:pPr marL="0" indent="0" fontAlgn="auto">
              <a:spcBef>
                <a:spcPts val="786"/>
              </a:spcBef>
              <a:spcAft>
                <a:spcPts val="0"/>
              </a:spcAft>
              <a:buClr>
                <a:srgbClr val="E60000"/>
              </a:buClr>
              <a:buSzPct val="140000"/>
              <a:buNone/>
            </a:pPr>
            <a:r>
              <a:rPr lang="en-US" b="1" dirty="0">
                <a:latin typeface="Frutiger 45 Light" panose="020B0603020202020204" pitchFamily="34" charset="0"/>
              </a:rPr>
              <a:t>Vaccines: </a:t>
            </a:r>
            <a:r>
              <a:rPr lang="en-US" b="1" dirty="0">
                <a:latin typeface="Frutiger 45 Light" panose="020B0603020202020204" pitchFamily="34" charset="0"/>
              </a:rPr>
              <a:t>10 </a:t>
            </a:r>
            <a:r>
              <a:rPr lang="en-US" b="1" dirty="0">
                <a:latin typeface="Frutiger 45 Light" panose="020B0603020202020204" pitchFamily="34" charset="0"/>
              </a:rPr>
              <a:t>in </a:t>
            </a:r>
            <a:r>
              <a:rPr lang="en-US" b="1" dirty="0">
                <a:latin typeface="Frutiger 45 Light" panose="020B0603020202020204" pitchFamily="34" charset="0"/>
              </a:rPr>
              <a:t>Phase 3 trials globally</a:t>
            </a:r>
            <a:endParaRPr lang="en-US" b="1" dirty="0">
              <a:latin typeface="Frutiger 45 Light" panose="020B0603020202020204" pitchFamily="34" charset="0"/>
            </a:endParaRPr>
          </a:p>
          <a:p>
            <a:pPr marL="471938" lvl="1" indent="-326581" fontAlgn="auto">
              <a:spcBef>
                <a:spcPts val="786"/>
              </a:spcBef>
              <a:spcAft>
                <a:spcPts val="0"/>
              </a:spcAft>
              <a:buClr>
                <a:srgbClr val="E60000"/>
              </a:buClr>
              <a:buSzPct val="140000"/>
              <a:buFont typeface="Symbol" panose="05050102010706020507" pitchFamily="18" charset="2"/>
              <a:buChar char="-"/>
            </a:pPr>
            <a:r>
              <a:rPr lang="en-US" sz="1800" dirty="0">
                <a:solidFill>
                  <a:prstClr val="black"/>
                </a:solidFill>
                <a:latin typeface="Frutiger 45 Light" panose="020B0603020202020204" pitchFamily="34" charset="0"/>
              </a:rPr>
              <a:t>US </a:t>
            </a:r>
            <a:r>
              <a:rPr lang="en-US" sz="1800" b="1" dirty="0">
                <a:solidFill>
                  <a:prstClr val="black"/>
                </a:solidFill>
                <a:latin typeface="Frutiger 45 Light" panose="020B0603020202020204" pitchFamily="34" charset="0"/>
              </a:rPr>
              <a:t>Phase 3 </a:t>
            </a:r>
            <a:r>
              <a:rPr lang="en-US" sz="1800" b="1" dirty="0">
                <a:solidFill>
                  <a:prstClr val="black"/>
                </a:solidFill>
                <a:latin typeface="Frutiger 45 Light" panose="020B0603020202020204" pitchFamily="34" charset="0"/>
              </a:rPr>
              <a:t>data possible in October / November</a:t>
            </a:r>
            <a:endParaRPr lang="en-US" sz="1800" b="1" dirty="0">
              <a:solidFill>
                <a:prstClr val="black"/>
              </a:solidFill>
              <a:latin typeface="Frutiger 45 Light" panose="020B0603020202020204" pitchFamily="34" charset="0"/>
            </a:endParaRPr>
          </a:p>
          <a:p>
            <a:pPr marL="471938" lvl="1" indent="-326581" fontAlgn="auto">
              <a:spcBef>
                <a:spcPts val="786"/>
              </a:spcBef>
              <a:spcAft>
                <a:spcPts val="0"/>
              </a:spcAft>
              <a:buClr>
                <a:srgbClr val="E60000"/>
              </a:buClr>
              <a:buSzPct val="140000"/>
              <a:buFont typeface="Symbol" panose="05050102010706020507" pitchFamily="18" charset="2"/>
              <a:buChar char="-"/>
            </a:pPr>
            <a:r>
              <a:rPr lang="en-US" sz="1800" dirty="0">
                <a:solidFill>
                  <a:prstClr val="black"/>
                </a:solidFill>
                <a:latin typeface="Frutiger 45 Light" panose="020B0603020202020204" pitchFamily="34" charset="0"/>
              </a:rPr>
              <a:t>Potential widespread availability in US, Europe from 2Q21</a:t>
            </a:r>
            <a:endParaRPr lang="en-US" sz="1800" dirty="0">
              <a:solidFill>
                <a:prstClr val="black"/>
              </a:solidFill>
              <a:latin typeface="Frutiger 45 Light" panose="020B0603020202020204" pitchFamily="34" charset="0"/>
            </a:endParaRPr>
          </a:p>
          <a:p>
            <a:pPr marL="471938" lvl="1" indent="-326581" fontAlgn="auto">
              <a:spcBef>
                <a:spcPts val="786"/>
              </a:spcBef>
              <a:spcAft>
                <a:spcPts val="0"/>
              </a:spcAft>
              <a:buClr>
                <a:srgbClr val="E60000"/>
              </a:buClr>
              <a:buSzPct val="140000"/>
              <a:buFont typeface="Symbol" panose="05050102010706020507" pitchFamily="18" charset="2"/>
              <a:buChar char="-"/>
            </a:pPr>
            <a:r>
              <a:rPr lang="en-US" sz="1800" dirty="0">
                <a:solidFill>
                  <a:prstClr val="black"/>
                </a:solidFill>
                <a:latin typeface="Frutiger 45 Light" panose="020B0603020202020204" pitchFamily="34" charset="0"/>
              </a:rPr>
              <a:t>We estimate US vaccine supply could exceed 250m doses by 2Q21</a:t>
            </a:r>
          </a:p>
        </p:txBody>
      </p:sp>
      <p:sp>
        <p:nvSpPr>
          <p:cNvPr id="9" name="Rounded Rectangle 8"/>
          <p:cNvSpPr/>
          <p:nvPr/>
        </p:nvSpPr>
        <p:spPr>
          <a:xfrm>
            <a:off x="6713596" y="1122989"/>
            <a:ext cx="6110970" cy="536647"/>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614647"/>
            <a:r>
              <a:rPr lang="en-US" b="1" kern="0" dirty="0">
                <a:latin typeface="Frutiger 45 Light" panose="020B0603020202020204" pitchFamily="34" charset="0"/>
              </a:rPr>
              <a:t>Potential 2021 vaccine capacity (doses per capita)</a:t>
            </a:r>
            <a:endParaRPr lang="en-US" b="1" kern="0" dirty="0">
              <a:latin typeface="Frutiger 45 Light" panose="020B0603020202020204" pitchFamily="34" charset="0"/>
            </a:endParaRPr>
          </a:p>
        </p:txBody>
      </p:sp>
      <p:sp>
        <p:nvSpPr>
          <p:cNvPr id="11" name="LAYOUT BODY"/>
          <p:cNvSpPr txBox="1">
            <a:spLocks/>
          </p:cNvSpPr>
          <p:nvPr>
            <p:custDataLst>
              <p:tags r:id="rId4"/>
            </p:custDataLst>
          </p:nvPr>
        </p:nvSpPr>
        <p:spPr>
          <a:xfrm>
            <a:off x="575249" y="3615436"/>
            <a:ext cx="6032183" cy="2849880"/>
          </a:xfrm>
          <a:prstGeom prst="rect">
            <a:avLst/>
          </a:prstGeom>
          <a:solidFill>
            <a:schemeClr val="accent2">
              <a:lumMod val="20000"/>
              <a:lumOff val="80000"/>
            </a:schemeClr>
          </a:solidFill>
        </p:spPr>
        <p:txBody>
          <a:bodyPr lIns="108258" tIns="54138" rIns="108258" bIns="54138"/>
          <a:lstStyle>
            <a:lvl1pPr marL="234950" indent="-234950" algn="l" defTabSz="1005505"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200" indent="-2222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2pPr>
            <a:lvl3pPr marL="692150" indent="-2349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3pPr>
            <a:lvl4pPr marL="914400" indent="-2222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4pPr>
            <a:lvl5pPr marL="1149350" indent="-2349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5pPr>
            <a:lvl6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9pPr>
          </a:lstStyle>
          <a:p>
            <a:pPr marL="0" indent="0" fontAlgn="auto">
              <a:spcBef>
                <a:spcPts val="786"/>
              </a:spcBef>
              <a:spcAft>
                <a:spcPts val="0"/>
              </a:spcAft>
              <a:buClr>
                <a:srgbClr val="E60000"/>
              </a:buClr>
              <a:buSzPct val="140000"/>
              <a:buNone/>
            </a:pPr>
            <a:r>
              <a:rPr lang="en-US" b="1" dirty="0">
                <a:latin typeface="Frutiger 45 Light" panose="020B0603020202020204" pitchFamily="34" charset="0"/>
              </a:rPr>
              <a:t>Treatments: </a:t>
            </a:r>
            <a:r>
              <a:rPr lang="en-US" b="1" dirty="0">
                <a:latin typeface="Frutiger 45 Light" panose="020B0603020202020204" pitchFamily="34" charset="0"/>
              </a:rPr>
              <a:t>195 </a:t>
            </a:r>
            <a:r>
              <a:rPr lang="en-US" b="1" dirty="0">
                <a:latin typeface="Frutiger 45 Light" panose="020B0603020202020204" pitchFamily="34" charset="0"/>
              </a:rPr>
              <a:t>in clinical </a:t>
            </a:r>
            <a:r>
              <a:rPr lang="en-US" b="1" dirty="0">
                <a:latin typeface="Frutiger 45 Light" panose="020B0603020202020204" pitchFamily="34" charset="0"/>
              </a:rPr>
              <a:t>trials or approved</a:t>
            </a:r>
            <a:endParaRPr lang="en-US" b="1" dirty="0">
              <a:latin typeface="Frutiger 45 Light" panose="020B0603020202020204" pitchFamily="34" charset="0"/>
            </a:endParaRPr>
          </a:p>
          <a:p>
            <a:pPr marL="471938" lvl="1" indent="-326581" fontAlgn="auto">
              <a:spcBef>
                <a:spcPts val="786"/>
              </a:spcBef>
              <a:spcAft>
                <a:spcPts val="0"/>
              </a:spcAft>
              <a:buClr>
                <a:srgbClr val="E60000"/>
              </a:buClr>
              <a:buSzPct val="140000"/>
              <a:buFont typeface="Symbol" panose="05050102010706020507" pitchFamily="18" charset="2"/>
              <a:buChar char="-"/>
            </a:pPr>
            <a:r>
              <a:rPr lang="en-US" sz="1800" b="1" dirty="0" err="1">
                <a:solidFill>
                  <a:prstClr val="black"/>
                </a:solidFill>
                <a:latin typeface="Frutiger 45 Light" panose="020B0603020202020204" pitchFamily="34" charset="0"/>
              </a:rPr>
              <a:t>Remdesivir</a:t>
            </a:r>
            <a:r>
              <a:rPr lang="en-US" sz="1800" dirty="0">
                <a:solidFill>
                  <a:prstClr val="black"/>
                </a:solidFill>
                <a:latin typeface="Frutiger 45 Light" panose="020B0603020202020204" pitchFamily="34" charset="0"/>
              </a:rPr>
              <a:t> </a:t>
            </a:r>
            <a:r>
              <a:rPr lang="en-US" sz="1800" dirty="0">
                <a:solidFill>
                  <a:prstClr val="black"/>
                </a:solidFill>
                <a:latin typeface="Frutiger 45 Light" panose="020B0603020202020204" pitchFamily="34" charset="0"/>
              </a:rPr>
              <a:t>(FDA approved</a:t>
            </a:r>
            <a:r>
              <a:rPr lang="en-US" sz="1800" dirty="0">
                <a:solidFill>
                  <a:prstClr val="black"/>
                </a:solidFill>
                <a:latin typeface="Frutiger 45 Light" panose="020B0603020202020204" pitchFamily="34" charset="0"/>
              </a:rPr>
              <a:t>) reduces hospitalization time</a:t>
            </a:r>
          </a:p>
          <a:p>
            <a:pPr marL="471938" lvl="1" indent="-326581" fontAlgn="auto">
              <a:spcBef>
                <a:spcPts val="786"/>
              </a:spcBef>
              <a:spcAft>
                <a:spcPts val="0"/>
              </a:spcAft>
              <a:buClr>
                <a:srgbClr val="E60000"/>
              </a:buClr>
              <a:buSzPct val="140000"/>
              <a:buFont typeface="Symbol" panose="05050102010706020507" pitchFamily="18" charset="2"/>
              <a:buChar char="-"/>
            </a:pPr>
            <a:r>
              <a:rPr lang="en-US" sz="1800" dirty="0">
                <a:solidFill>
                  <a:prstClr val="black"/>
                </a:solidFill>
                <a:latin typeface="Frutiger 45 Light" panose="020B0603020202020204" pitchFamily="34" charset="0"/>
              </a:rPr>
              <a:t>Therapeutic </a:t>
            </a:r>
            <a:r>
              <a:rPr lang="en-US" sz="1800" b="1" dirty="0">
                <a:solidFill>
                  <a:prstClr val="black"/>
                </a:solidFill>
                <a:latin typeface="Frutiger 45 Light" panose="020B0603020202020204" pitchFamily="34" charset="0"/>
              </a:rPr>
              <a:t>antibodies</a:t>
            </a:r>
            <a:r>
              <a:rPr lang="en-US" sz="1800" dirty="0">
                <a:solidFill>
                  <a:prstClr val="black"/>
                </a:solidFill>
                <a:latin typeface="Frutiger 45 Light" panose="020B0603020202020204" pitchFamily="34" charset="0"/>
              </a:rPr>
              <a:t> reduce viral load and speed recovery of non-</a:t>
            </a:r>
            <a:r>
              <a:rPr lang="en-US" sz="1800" dirty="0" err="1">
                <a:solidFill>
                  <a:prstClr val="black"/>
                </a:solidFill>
                <a:latin typeface="Frutiger 45 Light" panose="020B0603020202020204" pitchFamily="34" charset="0"/>
              </a:rPr>
              <a:t>hospitalised</a:t>
            </a:r>
            <a:r>
              <a:rPr lang="en-US" sz="1800" dirty="0">
                <a:solidFill>
                  <a:prstClr val="black"/>
                </a:solidFill>
                <a:latin typeface="Frutiger 45 Light" panose="020B0603020202020204" pitchFamily="34" charset="0"/>
              </a:rPr>
              <a:t> patients</a:t>
            </a:r>
            <a:endParaRPr lang="en-US" sz="1800" b="1" dirty="0">
              <a:solidFill>
                <a:prstClr val="black"/>
              </a:solidFill>
              <a:latin typeface="Frutiger 45 Light" panose="020B0603020202020204" pitchFamily="34" charset="0"/>
            </a:endParaRPr>
          </a:p>
          <a:p>
            <a:pPr marL="471938" lvl="1" indent="-326581" fontAlgn="auto">
              <a:spcBef>
                <a:spcPts val="786"/>
              </a:spcBef>
              <a:spcAft>
                <a:spcPts val="0"/>
              </a:spcAft>
              <a:buClr>
                <a:srgbClr val="E60000"/>
              </a:buClr>
              <a:buSzPct val="140000"/>
              <a:buFont typeface="Symbol" panose="05050102010706020507" pitchFamily="18" charset="2"/>
              <a:buChar char="-"/>
            </a:pPr>
            <a:r>
              <a:rPr lang="en-US" sz="1800" b="1" dirty="0">
                <a:solidFill>
                  <a:prstClr val="black"/>
                </a:solidFill>
                <a:latin typeface="Frutiger 45 Light" panose="020B0603020202020204" pitchFamily="34" charset="0"/>
              </a:rPr>
              <a:t>Dexamethasone </a:t>
            </a:r>
            <a:r>
              <a:rPr lang="en-US" sz="1800" dirty="0">
                <a:solidFill>
                  <a:prstClr val="black"/>
                </a:solidFill>
                <a:latin typeface="Frutiger 45 Light" panose="020B0603020202020204" pitchFamily="34" charset="0"/>
              </a:rPr>
              <a:t>improves mortality in severely-ill patients </a:t>
            </a:r>
          </a:p>
          <a:p>
            <a:pPr marL="471938" lvl="1" indent="-326581" fontAlgn="auto">
              <a:spcBef>
                <a:spcPts val="786"/>
              </a:spcBef>
              <a:spcAft>
                <a:spcPts val="0"/>
              </a:spcAft>
              <a:buClr>
                <a:srgbClr val="E60000"/>
              </a:buClr>
              <a:buSzPct val="140000"/>
              <a:buFont typeface="Symbol" panose="05050102010706020507" pitchFamily="18" charset="2"/>
              <a:buChar char="-"/>
            </a:pPr>
            <a:endParaRPr lang="en-US" sz="1800" dirty="0">
              <a:solidFill>
                <a:prstClr val="black"/>
              </a:solidFill>
              <a:latin typeface="Frutiger 45 Light" panose="020B0603020202020204" pitchFamily="34" charset="0"/>
            </a:endParaRPr>
          </a:p>
        </p:txBody>
      </p:sp>
      <p:pic>
        <p:nvPicPr>
          <p:cNvPr id="102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49371" y="1853986"/>
            <a:ext cx="6095018" cy="46147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6081177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FULLPATHNAME" val=" "/>
  <p:tag name="KEYWORDS" val="C:\Program Files\Ubs\PresXpress\templates\PresPrintOnScreen.pot"/>
  <p:tag name="FDSMENUDOCLEVELBTNSTATES" val="&lt;btnStates&gt;&lt;btn tag=&quot;1001&quot; state=&quot;UP&quot;/&gt;&lt;/btnStates&gt;&#10;"/>
  <p:tag name="MOST RECENT UPGRADE" val="0"/>
  <p:tag name="SERIF FONT" val="UBSHeadline"/>
  <p:tag name="SANS SERIF FONT" val="Frutiger 55 Roman"/>
  <p:tag name="LANGUAGE ID" val="1031"/>
  <p:tag name="WASPOLLED" val="C290EFCCCFE54449859837A44216837F"/>
  <p:tag name="TPVERSION" val="5"/>
  <p:tag name="TPFULLVERSION" val="5.3.1.3337"/>
  <p:tag name="PPTVERSION" val="14"/>
  <p:tag name="TPOS" val="2"/>
  <p:tag name="LAST PRINTED" val="438884335937500E-10"/>
</p:tagLst>
</file>

<file path=ppt/tags/tag10.xml><?xml version="1.0" encoding="utf-8"?>
<p:tagLst xmlns:a="http://schemas.openxmlformats.org/drawingml/2006/main" xmlns:r="http://schemas.openxmlformats.org/officeDocument/2006/relationships" xmlns:p="http://schemas.openxmlformats.org/presentationml/2006/main">
  <p:tag name="FONT STYLE" val="SANS SERIF"/>
</p:tagLst>
</file>

<file path=ppt/tags/tag10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0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0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05.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0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0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08.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0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3"/>
</p:tagLst>
</file>

<file path=ppt/tags/tag1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10.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11.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113.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4.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11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116.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11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1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11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2.xml><?xml version="1.0" encoding="utf-8"?>
<p:tagLst xmlns:a="http://schemas.openxmlformats.org/drawingml/2006/main" xmlns:r="http://schemas.openxmlformats.org/officeDocument/2006/relationships" xmlns:p="http://schemas.openxmlformats.org/presentationml/2006/main">
  <p:tag name="TEXT_TYPE" val="TOC BODY"/>
  <p:tag name="FONT STYLE" val="SANS SERIF"/>
</p:tagLst>
</file>

<file path=ppt/tags/tag12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12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2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27.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2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2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xml><?xml version="1.0" encoding="utf-8"?>
<p:tagLst xmlns:a="http://schemas.openxmlformats.org/drawingml/2006/main" xmlns:r="http://schemas.openxmlformats.org/officeDocument/2006/relationships" xmlns:p="http://schemas.openxmlformats.org/presentationml/2006/main">
  <p:tag name="TEXT_TYPE" val="TOC TITLE"/>
  <p:tag name="FONT STYLE" val="SANS SERIF"/>
</p:tagLst>
</file>

<file path=ppt/tags/tag13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3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3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3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7.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3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3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40.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8&quot; Source=&quot;Harvey 8&quot; /&gt;"/>
</p:tagLst>
</file>

<file path=ppt/tags/tag141.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4&quot; Source=&quot;Harvey 4&quot; /&gt;"/>
</p:tagLst>
</file>

<file path=ppt/tags/tag142.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24302f28-aa41-4224-a1dc-8de3ed61cdd0&quot; IsConsolidated=&quot;False&quot; IsTopLevel=&quot;False&quot; Layer=&quot;Harvey 3&quot; Source=&quot;Harvey 3&quot; /&gt;"/>
</p:tagLst>
</file>

<file path=ppt/tags/tag143.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24302f28-aa41-4224-a1dc-8de3ed61cdd0&quot; IsConsolidated=&quot;False&quot; IsTopLevel=&quot;False&quot; Layer=&quot;Harvey 0/3 [0]&quot; Source=&quot;Harvey 3&quot; /&gt;"/>
</p:tagLst>
</file>

<file path=ppt/tags/tag144.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24302f28-aa41-4224-a1dc-8de3ed61cdd0&quot; IsConsolidated=&quot;False&quot; IsTopLevel=&quot;False&quot; Layer=&quot;Harvey 1/3 [1]&quot; Source=&quot;Harvey 3&quot; /&gt;"/>
</p:tagLst>
</file>

<file path=ppt/tags/tag145.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24302f28-aa41-4224-a1dc-8de3ed61cdd0&quot; IsConsolidated=&quot;False&quot; IsTopLevel=&quot;False&quot; Layer=&quot;Harvey 2/3 [2]&quot; Source=&quot;Harvey 3&quot; /&gt;"/>
</p:tagLst>
</file>

<file path=ppt/tags/tag146.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24302f28-aa41-4224-a1dc-8de3ed61cdd0&quot; IsConsolidated=&quot;False&quot; IsTopLevel=&quot;False&quot; Layer=&quot;Harvey 3/3 [3]&quot; Source=&quot;Harvey 3&quot; /&gt;"/>
</p:tagLst>
</file>

<file path=ppt/tags/tag147.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0/4 [0]&quot; Source=&quot;Harvey 4&quot; /&gt;"/>
</p:tagLst>
</file>

<file path=ppt/tags/tag148.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1/4 [1]&quot; Source=&quot;Harvey 4&quot; /&gt;"/>
</p:tagLst>
</file>

<file path=ppt/tags/tag149.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2/4 [2]&quot; Source=&quot;Harvey 4&quot; /&gt;"/>
</p:tagLst>
</file>

<file path=ppt/tags/tag1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50.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3/4 [3]&quot; Source=&quot;Harvey 4&quot; /&gt;"/>
</p:tagLst>
</file>

<file path=ppt/tags/tag151.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4/4 [4]&quot; Source=&quot;Harvey 4&quot; /&gt;"/>
</p:tagLst>
</file>

<file path=ppt/tags/tag152.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0/8 [0]&quot; Source=&quot;Harvey 8&quot; /&gt;"/>
</p:tagLst>
</file>

<file path=ppt/tags/tag153.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1/8 [1]&quot; Source=&quot;Harvey 8&quot; /&gt;"/>
</p:tagLst>
</file>

<file path=ppt/tags/tag154.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2/8 [2]&quot; Source=&quot;Harvey 8&quot; /&gt;"/>
</p:tagLst>
</file>

<file path=ppt/tags/tag155.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3/8 [3]&quot; Source=&quot;Harvey 8&quot; /&gt;"/>
</p:tagLst>
</file>

<file path=ppt/tags/tag156.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4/8 [4]&quot; Source=&quot;Harvey 8&quot; /&gt;"/>
</p:tagLst>
</file>

<file path=ppt/tags/tag157.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5/8 [5]&quot; Source=&quot;Harvey 8&quot; /&gt;"/>
</p:tagLst>
</file>

<file path=ppt/tags/tag158.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6/8 [6]&quot; Source=&quot;Harvey 8&quot; /&gt;"/>
</p:tagLst>
</file>

<file path=ppt/tags/tag159.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7/8 [7]&quot; Source=&quot;Harvey 8&quot; /&gt;"/>
</p:tagLst>
</file>

<file path=ppt/tags/tag1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60.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8/8 [8]&quot; Source=&quot;Harvey 8&quot; /&gt;"/>
</p:tagLst>
</file>

<file path=ppt/tags/tag161.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62.xml><?xml version="1.0" encoding="utf-8"?>
<p:tagLst xmlns:a="http://schemas.openxmlformats.org/drawingml/2006/main" xmlns:r="http://schemas.openxmlformats.org/officeDocument/2006/relationships" xmlns:p="http://schemas.openxmlformats.org/presentationml/2006/main">
  <p:tag name="TEXT_TYPE" val="PRESENTATION SUBTITLE"/>
  <p:tag name="FONT STYLE" val="SERIF"/>
</p:tagLst>
</file>

<file path=ppt/tags/tag163.xml><?xml version="1.0" encoding="utf-8"?>
<p:tagLst xmlns:a="http://schemas.openxmlformats.org/drawingml/2006/main" xmlns:r="http://schemas.openxmlformats.org/officeDocument/2006/relationships" xmlns:p="http://schemas.openxmlformats.org/presentationml/2006/main">
  <p:tag name="TEXT_TYPE" val="CREATE DATE"/>
</p:tagLst>
</file>

<file path=ppt/tags/tag164.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165.xml><?xml version="1.0" encoding="utf-8"?>
<p:tagLst xmlns:a="http://schemas.openxmlformats.org/drawingml/2006/main" xmlns:r="http://schemas.openxmlformats.org/officeDocument/2006/relationships" xmlns:p="http://schemas.openxmlformats.org/presentationml/2006/main">
  <p:tag name="FONT STYLE" val="SANS SERIF"/>
  <p:tag name="ISLOCKED" val="WAHR"/>
  <p:tag name="TOP" val="710000000000000E-13"/>
  <p:tag name="LEFT" val="612000000000000E-12"/>
  <p:tag name="HEIGHT" val="260000000000000E-13"/>
  <p:tag name="WIDTH" val="850000000000000E-13"/>
  <p:tag name="TEXT_TYPE" val="DRAFT STAMP"/>
</p:tagLst>
</file>

<file path=ppt/tags/tag166.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67.xml><?xml version="1.0" encoding="utf-8"?>
<p:tagLst xmlns:a="http://schemas.openxmlformats.org/drawingml/2006/main" xmlns:r="http://schemas.openxmlformats.org/officeDocument/2006/relationships" xmlns:p="http://schemas.openxmlformats.org/presentationml/2006/main">
  <p:tag name="TEXT_TYPE" val="PRESENTATION SUBTITLE"/>
  <p:tag name="FONT STYLE" val="SERIF"/>
</p:tagLst>
</file>

<file path=ppt/tags/tag168.xml><?xml version="1.0" encoding="utf-8"?>
<p:tagLst xmlns:a="http://schemas.openxmlformats.org/drawingml/2006/main" xmlns:r="http://schemas.openxmlformats.org/officeDocument/2006/relationships" xmlns:p="http://schemas.openxmlformats.org/presentationml/2006/main">
  <p:tag name="TEXT_TYPE" val="CREATE DATE"/>
</p:tagLst>
</file>

<file path=ppt/tags/tag169.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17.xml><?xml version="1.0" encoding="utf-8"?>
<p:tagLst xmlns:a="http://schemas.openxmlformats.org/drawingml/2006/main" xmlns:r="http://schemas.openxmlformats.org/officeDocument/2006/relationships" xmlns:p="http://schemas.openxmlformats.org/presentationml/2006/main">
  <p:tag name="ROW" val="1"/>
  <p:tag name="COL" val="1"/>
  <p:tag name="TEXT_TYPE" val="BODY TEXT"/>
  <p:tag name="FONT STYLE" val="SANS SERIF"/>
</p:tagLst>
</file>

<file path=ppt/tags/tag170.xml><?xml version="1.0" encoding="utf-8"?>
<p:tagLst xmlns:a="http://schemas.openxmlformats.org/drawingml/2006/main" xmlns:r="http://schemas.openxmlformats.org/officeDocument/2006/relationships" xmlns:p="http://schemas.openxmlformats.org/presentationml/2006/main">
  <p:tag name="FONT STYLE" val="SANS SERIF"/>
  <p:tag name="ISLOCKED" val="WAHR"/>
  <p:tag name="TOP" val="710000000000000E-13"/>
  <p:tag name="LEFT" val="612000000000000E-12"/>
  <p:tag name="HEIGHT" val="260000000000000E-13"/>
  <p:tag name="WIDTH" val="850000000000000E-13"/>
  <p:tag name="TEXT_TYPE" val="DRAFT STAMP"/>
</p:tagLst>
</file>

<file path=ppt/tags/tag171.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72.xml><?xml version="1.0" encoding="utf-8"?>
<p:tagLst xmlns:a="http://schemas.openxmlformats.org/drawingml/2006/main" xmlns:r="http://schemas.openxmlformats.org/officeDocument/2006/relationships" xmlns:p="http://schemas.openxmlformats.org/presentationml/2006/main">
  <p:tag name="TEXT_TYPE" val="PRESENTATION SUBTITLE"/>
  <p:tag name="FONT STYLE" val="SERIF"/>
</p:tagLst>
</file>

<file path=ppt/tags/tag173.xml><?xml version="1.0" encoding="utf-8"?>
<p:tagLst xmlns:a="http://schemas.openxmlformats.org/drawingml/2006/main" xmlns:r="http://schemas.openxmlformats.org/officeDocument/2006/relationships" xmlns:p="http://schemas.openxmlformats.org/presentationml/2006/main">
  <p:tag name="TEXT_TYPE" val="CREATE DATE"/>
</p:tagLst>
</file>

<file path=ppt/tags/tag174.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175.xml><?xml version="1.0" encoding="utf-8"?>
<p:tagLst xmlns:a="http://schemas.openxmlformats.org/drawingml/2006/main" xmlns:r="http://schemas.openxmlformats.org/officeDocument/2006/relationships" xmlns:p="http://schemas.openxmlformats.org/presentationml/2006/main">
  <p:tag name="FONT STYLE" val="SANS SERIF"/>
  <p:tag name="ISLOCKED" val="WAHR"/>
  <p:tag name="TOP" val="710000000000000E-13"/>
  <p:tag name="LEFT" val="612000000000000E-12"/>
  <p:tag name="HEIGHT" val="260000000000000E-13"/>
  <p:tag name="WIDTH" val="850000000000000E-13"/>
  <p:tag name="TEXT_TYPE" val="DRAFT STAMP"/>
</p:tagLst>
</file>

<file path=ppt/tags/tag17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77.xml><?xml version="1.0" encoding="utf-8"?>
<p:tagLst xmlns:a="http://schemas.openxmlformats.org/drawingml/2006/main" xmlns:r="http://schemas.openxmlformats.org/officeDocument/2006/relationships" xmlns:p="http://schemas.openxmlformats.org/presentationml/2006/main">
  <p:tag name="FONT STYLE" val="SANS SERIF"/>
  <p:tag name="ISLOCKED" val="WAHR"/>
  <p:tag name="TOP" val="200000000000000E-13"/>
  <p:tag name="LEFT" val="331199989318848E-13"/>
  <p:tag name="HEIGHT" val="260000000000000E-13"/>
  <p:tag name="WIDTH" val="850000000000000E-13"/>
  <p:tag name="TEXT_TYPE" val="DRAFT STAMP"/>
</p:tagLst>
</file>

<file path=ppt/tags/tag17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79.xml><?xml version="1.0" encoding="utf-8"?>
<p:tagLst xmlns:a="http://schemas.openxmlformats.org/drawingml/2006/main" xmlns:r="http://schemas.openxmlformats.org/officeDocument/2006/relationships" xmlns:p="http://schemas.openxmlformats.org/presentationml/2006/main">
  <p:tag name="FONT STYLE" val="SANS SERIF"/>
  <p:tag name="ISLOCKED" val="WAHR"/>
  <p:tag name="TOP" val="200000000000000E-13"/>
  <p:tag name="LEFT" val="331199989318848E-13"/>
  <p:tag name="HEIGHT" val="260000000000000E-13"/>
  <p:tag name="WIDTH" val="850000000000000E-13"/>
  <p:tag name="TEXT_TYPE" val="DRAFT STAMP"/>
</p:tagLst>
</file>

<file path=ppt/tags/tag1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80.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81.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82.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83.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84.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85.xml><?xml version="1.0" encoding="utf-8"?>
<p:tagLst xmlns:a="http://schemas.openxmlformats.org/drawingml/2006/main" xmlns:r="http://schemas.openxmlformats.org/officeDocument/2006/relationships" xmlns:p="http://schemas.openxmlformats.org/presentationml/2006/main">
  <p:tag name="FONT STYLE" val="SANS SERIF"/>
  <p:tag name="ISLOCKED" val="WAHR"/>
  <p:tag name="TOP" val="200000000000000E-13"/>
  <p:tag name="LEFT" val="331199989318848E-13"/>
  <p:tag name="HEIGHT" val="260000000000000E-13"/>
  <p:tag name="WIDTH" val="850000000000000E-13"/>
  <p:tag name="TEXT_TYPE" val="DRAFT STAMP"/>
</p:tagLst>
</file>

<file path=ppt/tags/tag18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87.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88.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89.xml><?xml version="1.0" encoding="utf-8"?>
<p:tagLst xmlns:a="http://schemas.openxmlformats.org/drawingml/2006/main" xmlns:r="http://schemas.openxmlformats.org/officeDocument/2006/relationships" xmlns:p="http://schemas.openxmlformats.org/presentationml/2006/main">
  <p:tag name="FONT STYLE" val="SANS SERIF"/>
  <p:tag name="ISLOCKED" val="WAHR"/>
  <p:tag name="TOP" val="200000000000000E-13"/>
  <p:tag name="LEFT" val="331199989318848E-13"/>
  <p:tag name="HEIGHT" val="260000000000000E-13"/>
  <p:tag name="WIDTH" val="850000000000000E-13"/>
  <p:tag name="TEXT_TYPE" val="DRAFT STAMP"/>
</p:tagLst>
</file>

<file path=ppt/tags/tag1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90.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91.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92.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93.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94.xml><?xml version="1.0" encoding="utf-8"?>
<p:tagLst xmlns:a="http://schemas.openxmlformats.org/drawingml/2006/main" xmlns:r="http://schemas.openxmlformats.org/officeDocument/2006/relationships" xmlns:p="http://schemas.openxmlformats.org/presentationml/2006/main">
  <p:tag name="FONT STYLE" val="SANS SERIF"/>
  <p:tag name="ISLOCKED" val="WAHR"/>
  <p:tag name="TOP" val="200000000000000E-13"/>
  <p:tag name="LEFT" val="331199989318848E-13"/>
  <p:tag name="HEIGHT" val="260000000000000E-13"/>
  <p:tag name="WIDTH" val="850000000000000E-13"/>
  <p:tag name="TEXT_TYPE" val="DRAFT STAMP"/>
</p:tagLst>
</file>

<file path=ppt/tags/tag195.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96.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97.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98.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99.xml><?xml version="1.0" encoding="utf-8"?>
<p:tagLst xmlns:a="http://schemas.openxmlformats.org/drawingml/2006/main" xmlns:r="http://schemas.openxmlformats.org/officeDocument/2006/relationships" xmlns:p="http://schemas.openxmlformats.org/presentationml/2006/main">
  <p:tag name="FONT STYLE" val="SANS SERIF"/>
  <p:tag name="ISLOCKED" val="WAHR"/>
  <p:tag name="TOP" val="200000000000000E-13"/>
  <p:tag name="LEFT" val="331199989318848E-13"/>
  <p:tag name="HEIGHT" val="260000000000000E-13"/>
  <p:tag name="WIDTH" val="850000000000000E-13"/>
  <p:tag name="TEXT_TYPE" val="DRAFT STAMP"/>
</p:tagLst>
</file>

<file path=ppt/tags/tag2.xml><?xml version="1.0" encoding="utf-8"?>
<p:tagLst xmlns:a="http://schemas.openxmlformats.org/drawingml/2006/main" xmlns:r="http://schemas.openxmlformats.org/officeDocument/2006/relationships" xmlns:p="http://schemas.openxmlformats.org/presentationml/2006/main">
  <p:tag name="TEXT_TYPE" val="CREATE DATE"/>
</p:tagLst>
</file>

<file path=ppt/tags/tag2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200.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01.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202.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203.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204.xml><?xml version="1.0" encoding="utf-8"?>
<p:tagLst xmlns:a="http://schemas.openxmlformats.org/drawingml/2006/main" xmlns:r="http://schemas.openxmlformats.org/officeDocument/2006/relationships" xmlns:p="http://schemas.openxmlformats.org/presentationml/2006/main">
  <p:tag name="FONT STYLE" val="SANS SERIF"/>
  <p:tag name="ISLOCKED" val="WAHR"/>
  <p:tag name="TOP" val="200000000000000E-13"/>
  <p:tag name="LEFT" val="331199989318848E-13"/>
  <p:tag name="HEIGHT" val="260000000000000E-13"/>
  <p:tag name="WIDTH" val="850000000000000E-13"/>
  <p:tag name="TEXT_TYPE" val="DRAFT STAMP"/>
</p:tagLst>
</file>

<file path=ppt/tags/tag205.xml><?xml version="1.0" encoding="utf-8"?>
<p:tagLst xmlns:a="http://schemas.openxmlformats.org/drawingml/2006/main" xmlns:r="http://schemas.openxmlformats.org/officeDocument/2006/relationships" xmlns:p="http://schemas.openxmlformats.org/presentationml/2006/main">
  <p:tag name="FONT STYLE" val="SANS SERIF"/>
  <p:tag name="ISLOCKED" val="WAHR"/>
  <p:tag name="TOP" val="200000000000000E-13"/>
  <p:tag name="LEFT" val="331199989318848E-13"/>
  <p:tag name="HEIGHT" val="260000000000000E-13"/>
  <p:tag name="WIDTH" val="850000000000000E-13"/>
  <p:tag name="TEXT_TYPE" val="DRAFT STAMP"/>
</p:tagLst>
</file>

<file path=ppt/tags/tag206.xml><?xml version="1.0" encoding="utf-8"?>
<p:tagLst xmlns:a="http://schemas.openxmlformats.org/drawingml/2006/main" xmlns:r="http://schemas.openxmlformats.org/officeDocument/2006/relationships" xmlns:p="http://schemas.openxmlformats.org/presentationml/2006/main">
  <p:tag name="FONT STYLE" val="SANS SERIF"/>
  <p:tag name="ISLOCKED" val="WAHR"/>
  <p:tag name="TOP" val="200000000000000E-13"/>
  <p:tag name="LEFT" val="331199989318848E-13"/>
  <p:tag name="HEIGHT" val="260000000000000E-13"/>
  <p:tag name="WIDTH" val="850000000000000E-13"/>
  <p:tag name="TEXT_TYPE" val="DRAFT STAMP"/>
</p:tagLst>
</file>

<file path=ppt/tags/tag207.xml><?xml version="1.0" encoding="utf-8"?>
<p:tagLst xmlns:a="http://schemas.openxmlformats.org/drawingml/2006/main" xmlns:r="http://schemas.openxmlformats.org/officeDocument/2006/relationships" xmlns:p="http://schemas.openxmlformats.org/presentationml/2006/main">
  <p:tag name="FONT STYLE" val="SANS SERIF"/>
  <p:tag name="ISLOCKED" val="WAHR"/>
  <p:tag name="TOP" val="200000000000000E-13"/>
  <p:tag name="LEFT" val="331199989318848E-13"/>
  <p:tag name="HEIGHT" val="260000000000000E-13"/>
  <p:tag name="WIDTH" val="850000000000000E-13"/>
  <p:tag name="TEXT_TYPE" val="DRAFT STAMP"/>
</p:tagLst>
</file>

<file path=ppt/tags/tag208.xml><?xml version="1.0" encoding="utf-8"?>
<p:tagLst xmlns:a="http://schemas.openxmlformats.org/drawingml/2006/main" xmlns:r="http://schemas.openxmlformats.org/officeDocument/2006/relationships" xmlns:p="http://schemas.openxmlformats.org/presentationml/2006/main">
  <p:tag name="FONT STYLE" val="SANS SERIF"/>
  <p:tag name="ISLOCKED" val="WAHR"/>
  <p:tag name="TOP" val="200000000000000E-13"/>
  <p:tag name="LEFT" val="331199989318848E-13"/>
  <p:tag name="HEIGHT" val="260000000000000E-13"/>
  <p:tag name="WIDTH" val="850000000000000E-13"/>
  <p:tag name="TEXT_TYPE" val="DRAFT STAMP"/>
</p:tagLst>
</file>

<file path=ppt/tags/tag20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21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1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1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1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14.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15.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1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1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1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19.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20.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21.xml><?xml version="1.0" encoding="utf-8"?>
<p:tagLst xmlns:a="http://schemas.openxmlformats.org/drawingml/2006/main" xmlns:r="http://schemas.openxmlformats.org/officeDocument/2006/relationships" xmlns:p="http://schemas.openxmlformats.org/presentationml/2006/main">
  <p:tag name="FONT STYLE" val="SANS SERIF"/>
</p:tagLst>
</file>

<file path=ppt/tags/tag22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23.xml><?xml version="1.0" encoding="utf-8"?>
<p:tagLst xmlns:a="http://schemas.openxmlformats.org/drawingml/2006/main" xmlns:r="http://schemas.openxmlformats.org/officeDocument/2006/relationships" xmlns:p="http://schemas.openxmlformats.org/presentationml/2006/main">
  <p:tag name="ROW" val="1"/>
  <p:tag name="COL" val="1"/>
  <p:tag name="TEXT_TYPE" val="BODY TEXT"/>
  <p:tag name="FONT STYLE" val="SANS SERIF"/>
</p:tagLst>
</file>

<file path=ppt/tags/tag22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25.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2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2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28.xml><?xml version="1.0" encoding="utf-8"?>
<p:tagLst xmlns:a="http://schemas.openxmlformats.org/drawingml/2006/main" xmlns:r="http://schemas.openxmlformats.org/officeDocument/2006/relationships" xmlns:p="http://schemas.openxmlformats.org/presentationml/2006/main">
  <p:tag name="ROW" val="1"/>
  <p:tag name="COL" val="1"/>
  <p:tag name="TEXT_TYPE" val="BODY TEXT"/>
  <p:tag name="FONT STYLE" val="SANS SERIF"/>
</p:tagLst>
</file>

<file path=ppt/tags/tag22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3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3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3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3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3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3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36.xml><?xml version="1.0" encoding="utf-8"?>
<p:tagLst xmlns:a="http://schemas.openxmlformats.org/drawingml/2006/main" xmlns:r="http://schemas.openxmlformats.org/officeDocument/2006/relationships" xmlns:p="http://schemas.openxmlformats.org/presentationml/2006/main">
  <p:tag name="ROW" val="1"/>
  <p:tag name="COL" val="1"/>
  <p:tag name="TEXT_TYPE" val="BODY TEXT"/>
  <p:tag name="FONT STYLE" val="SANS SERIF"/>
</p:tagLst>
</file>

<file path=ppt/tags/tag237.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3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3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240.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4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4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4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4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4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4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4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48.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4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25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5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5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5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54.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5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5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5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58.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59.xml><?xml version="1.0" encoding="utf-8"?>
<p:tagLst xmlns:a="http://schemas.openxmlformats.org/drawingml/2006/main" xmlns:r="http://schemas.openxmlformats.org/officeDocument/2006/relationships" xmlns:p="http://schemas.openxmlformats.org/presentationml/2006/main">
  <p:tag name="TEXT_TYPE" val="BODY TEXT"/>
  <p:tag name="ROW" val="1"/>
  <p:tag name="COL" val="2"/>
</p:tagLst>
</file>

<file path=ppt/tags/tag2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60.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ROW" val="1"/>
  <p:tag name="COL" val="2"/>
</p:tagLst>
</file>

<file path=ppt/tags/tag261.xml><?xml version="1.0" encoding="utf-8"?>
<p:tagLst xmlns:a="http://schemas.openxmlformats.org/drawingml/2006/main" xmlns:r="http://schemas.openxmlformats.org/officeDocument/2006/relationships" xmlns:p="http://schemas.openxmlformats.org/presentationml/2006/main">
  <p:tag name="TEXT_TYPE" val="BODY TEXT"/>
  <p:tag name="COL" val="1"/>
  <p:tag name="ROW" val="1"/>
</p:tagLst>
</file>

<file path=ppt/tags/tag262.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ROW" val="1"/>
  <p:tag name="COL" val="1"/>
</p:tagLst>
</file>

<file path=ppt/tags/tag26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6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6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6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008"/>
  <p:tag name="WIDTH" val="56.09866"/>
  <p:tag name="HEIGHT" val="20.50276"/>
</p:tagLst>
</file>

<file path=ppt/tags/tag267.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68.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69.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70.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008"/>
  <p:tag name="WIDTH" val="56.09866"/>
  <p:tag name="HEIGHT" val="20.50276"/>
</p:tagLst>
</file>

<file path=ppt/tags/tag271.xml><?xml version="1.0" encoding="utf-8"?>
<p:tagLst xmlns:a="http://schemas.openxmlformats.org/drawingml/2006/main" xmlns:r="http://schemas.openxmlformats.org/officeDocument/2006/relationships" xmlns:p="http://schemas.openxmlformats.org/presentationml/2006/main">
  <p:tag name="TEXT_TYPE" val="CREATE DATE"/>
</p:tagLst>
</file>

<file path=ppt/tags/tag272.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273.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274.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275.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27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277.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33.84"/>
  <p:tag name="WIDTH" val="87.26456"/>
  <p:tag name="HEIGHT" val="31.89315"/>
</p:tagLst>
</file>

<file path=ppt/tags/tag278.xml><?xml version="1.0" encoding="utf-8"?>
<p:tagLst xmlns:a="http://schemas.openxmlformats.org/drawingml/2006/main" xmlns:r="http://schemas.openxmlformats.org/officeDocument/2006/relationships" xmlns:p="http://schemas.openxmlformats.org/presentationml/2006/main">
  <p:tag name="FONT STYLE" val="SANS SERIF"/>
</p:tagLst>
</file>

<file path=ppt/tags/tag27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80.xml><?xml version="1.0" encoding="utf-8"?>
<p:tagLst xmlns:a="http://schemas.openxmlformats.org/drawingml/2006/main" xmlns:r="http://schemas.openxmlformats.org/officeDocument/2006/relationships" xmlns:p="http://schemas.openxmlformats.org/presentationml/2006/main">
  <p:tag name="TEXT_TYPE" val="TOC BODY"/>
  <p:tag name="FONT STYLE" val="SANS SERIF"/>
</p:tagLst>
</file>

<file path=ppt/tags/tag281.xml><?xml version="1.0" encoding="utf-8"?>
<p:tagLst xmlns:a="http://schemas.openxmlformats.org/drawingml/2006/main" xmlns:r="http://schemas.openxmlformats.org/officeDocument/2006/relationships" xmlns:p="http://schemas.openxmlformats.org/presentationml/2006/main">
  <p:tag name="TEXT_TYPE" val="TOC TITLE"/>
  <p:tag name="FONT STYLE" val="SANS SERIF"/>
</p:tagLst>
</file>

<file path=ppt/tags/tag282.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83.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8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85.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8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8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8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89.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90.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9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9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9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9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9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9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9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9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9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3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0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0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0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0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0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0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30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30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30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30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3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31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1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1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1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1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31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31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31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31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31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3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32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32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32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2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2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25.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26.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2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328.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329.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3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3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331.xml><?xml version="1.0" encoding="utf-8"?>
<p:tagLst xmlns:a="http://schemas.openxmlformats.org/drawingml/2006/main" xmlns:r="http://schemas.openxmlformats.org/officeDocument/2006/relationships" xmlns:p="http://schemas.openxmlformats.org/presentationml/2006/main">
  <p:tag name="ROW" val="2"/>
  <p:tag name="COL" val="2"/>
</p:tagLst>
</file>

<file path=ppt/tags/tag33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33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33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335.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33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337.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33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3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4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4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42.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4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344.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345.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34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34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34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34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3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5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35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5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5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5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55.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5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35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358.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35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3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60.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36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36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36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36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6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6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67.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68.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69.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3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70.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371.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37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3"/>
</p:tagLst>
</file>

<file path=ppt/tags/tag373.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374.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37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376.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377.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37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379.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3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8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38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38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38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38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38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38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8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8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8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9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9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39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39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394.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395.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9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39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398.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399.xml><?xml version="1.0" encoding="utf-8"?>
<p:tagLst xmlns:a="http://schemas.openxmlformats.org/drawingml/2006/main" xmlns:r="http://schemas.openxmlformats.org/officeDocument/2006/relationships" xmlns:p="http://schemas.openxmlformats.org/presentationml/2006/main">
  <p:tag name="SLIDE_TYPE" val="BODY"/>
</p:tagLst>
</file>

<file path=ppt/tags/tag4.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4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400.xml><?xml version="1.0" encoding="utf-8"?>
<p:tagLst xmlns:a="http://schemas.openxmlformats.org/drawingml/2006/main" xmlns:r="http://schemas.openxmlformats.org/officeDocument/2006/relationships" xmlns:p="http://schemas.openxmlformats.org/presentationml/2006/main">
  <p:tag name="SLIDE_TYPE" val="BODY"/>
</p:tagLst>
</file>

<file path=ppt/tags/tag401.xml><?xml version="1.0" encoding="utf-8"?>
<p:tagLst xmlns:a="http://schemas.openxmlformats.org/drawingml/2006/main" xmlns:r="http://schemas.openxmlformats.org/officeDocument/2006/relationships" xmlns:p="http://schemas.openxmlformats.org/presentationml/2006/main">
  <p:tag name="SLIDE_TYPE" val="BODY"/>
</p:tagLst>
</file>

<file path=ppt/tags/tag402.xml><?xml version="1.0" encoding="utf-8"?>
<p:tagLst xmlns:a="http://schemas.openxmlformats.org/drawingml/2006/main" xmlns:r="http://schemas.openxmlformats.org/officeDocument/2006/relationships" xmlns:p="http://schemas.openxmlformats.org/presentationml/2006/main">
  <p:tag name="SLIDE_TYPE" val="BODY"/>
</p:tagLst>
</file>

<file path=ppt/tags/tag403.xml><?xml version="1.0" encoding="utf-8"?>
<p:tagLst xmlns:a="http://schemas.openxmlformats.org/drawingml/2006/main" xmlns:r="http://schemas.openxmlformats.org/officeDocument/2006/relationships" xmlns:p="http://schemas.openxmlformats.org/presentationml/2006/main">
  <p:tag name="SLIDE_TYPE" val="BODY"/>
</p:tagLst>
</file>

<file path=ppt/tags/tag40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0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0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07.xml><?xml version="1.0" encoding="utf-8"?>
<p:tagLst xmlns:a="http://schemas.openxmlformats.org/drawingml/2006/main" xmlns:r="http://schemas.openxmlformats.org/officeDocument/2006/relationships" xmlns:p="http://schemas.openxmlformats.org/presentationml/2006/main">
  <p:tag name="SLIDE_TYPE" val="BODY"/>
</p:tagLst>
</file>

<file path=ppt/tags/tag408.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409.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56250381469727E-13"/>
  <p:tag name="LEFT" val="331199989318848E-13"/>
  <p:tag name="HEIGHT" val="216000003814697E-13"/>
  <p:tag name="WIDTH" val="723599975585938E-12"/>
</p:tagLst>
</file>

<file path=ppt/tags/tag4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410.xml><?xml version="1.0" encoding="utf-8"?>
<p:tagLst xmlns:a="http://schemas.openxmlformats.org/drawingml/2006/main" xmlns:r="http://schemas.openxmlformats.org/officeDocument/2006/relationships" xmlns:p="http://schemas.openxmlformats.org/presentationml/2006/main">
  <p:tag name="SLIDE_TYPE" val="BODY"/>
</p:tagLst>
</file>

<file path=ppt/tags/tag411.xml><?xml version="1.0" encoding="utf-8"?>
<p:tagLst xmlns:a="http://schemas.openxmlformats.org/drawingml/2006/main" xmlns:r="http://schemas.openxmlformats.org/officeDocument/2006/relationships" xmlns:p="http://schemas.openxmlformats.org/presentationml/2006/main">
  <p:tag name="TEXT_TYPE" val="PAGE HEADING"/>
  <p:tag name="ISLOCKED" val="TRUE"/>
  <p:tag name="TOP" val="000000000000000E0"/>
  <p:tag name="LEFT" val="331199989318848E-13"/>
  <p:tag name="HEIGHT" val="741600036621094E-13"/>
  <p:tag name="WIDTH" val="723599975585938E-12"/>
</p:tagLst>
</file>

<file path=ppt/tags/tag412.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56250381469727E-13"/>
  <p:tag name="LEFT" val="331199989318848E-13"/>
  <p:tag name="HEIGHT" val="216000003814697E-13"/>
  <p:tag name="WIDTH" val="723599975585938E-12"/>
</p:tagLst>
</file>

<file path=ppt/tags/tag413.xml><?xml version="1.0" encoding="utf-8"?>
<p:tagLst xmlns:a="http://schemas.openxmlformats.org/drawingml/2006/main" xmlns:r="http://schemas.openxmlformats.org/officeDocument/2006/relationships" xmlns:p="http://schemas.openxmlformats.org/presentationml/2006/main">
  <p:tag name="SLIDE_TYPE" val="BODY"/>
</p:tagLst>
</file>

<file path=ppt/tags/tag414.xml><?xml version="1.0" encoding="utf-8"?>
<p:tagLst xmlns:a="http://schemas.openxmlformats.org/drawingml/2006/main" xmlns:r="http://schemas.openxmlformats.org/officeDocument/2006/relationships" xmlns:p="http://schemas.openxmlformats.org/presentationml/2006/main">
  <p:tag name="SLIDE_TYPE" val="BODY"/>
</p:tagLst>
</file>

<file path=ppt/tags/tag415.xml><?xml version="1.0" encoding="utf-8"?>
<p:tagLst xmlns:a="http://schemas.openxmlformats.org/drawingml/2006/main" xmlns:r="http://schemas.openxmlformats.org/officeDocument/2006/relationships" xmlns:p="http://schemas.openxmlformats.org/presentationml/2006/main">
  <p:tag name="TEXT_TYPE" val="PAGE HEADING"/>
  <p:tag name="ISLOCKED" val="TRUE"/>
  <p:tag name="TOP" val="000000000000000E0"/>
  <p:tag name="LEFT" val="331199989318848E-13"/>
  <p:tag name="HEIGHT" val="741600036621094E-13"/>
  <p:tag name="WIDTH" val="723599975585938E-12"/>
</p:tagLst>
</file>

<file path=ppt/tags/tag416.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56250381469727E-13"/>
  <p:tag name="LEFT" val="331199989318848E-13"/>
  <p:tag name="HEIGHT" val="216000003814697E-13"/>
  <p:tag name="WIDTH" val="723599975585938E-12"/>
</p:tagLst>
</file>

<file path=ppt/tags/tag417.xml><?xml version="1.0" encoding="utf-8"?>
<p:tagLst xmlns:a="http://schemas.openxmlformats.org/drawingml/2006/main" xmlns:r="http://schemas.openxmlformats.org/officeDocument/2006/relationships" xmlns:p="http://schemas.openxmlformats.org/presentationml/2006/main">
  <p:tag name="SLIDE_TYPE" val="TOC"/>
</p:tagLst>
</file>

<file path=ppt/tags/tag4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4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4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5.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5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5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5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5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5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5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6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6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6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6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6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66.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6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68.xml><?xml version="1.0" encoding="utf-8"?>
<p:tagLst xmlns:a="http://schemas.openxmlformats.org/drawingml/2006/main" xmlns:r="http://schemas.openxmlformats.org/officeDocument/2006/relationships" xmlns:p="http://schemas.openxmlformats.org/presentationml/2006/main">
  <p:tag name="ROW" val="2"/>
  <p:tag name="COL" val="2"/>
</p:tagLst>
</file>

<file path=ppt/tags/tag6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7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7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7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74.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7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7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7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8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8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8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8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8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8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8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9.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43.92"/>
  <p:tag name="WIDTH" val="87.26456"/>
  <p:tag name="HEIGHT" val="31.89315"/>
</p:tagLst>
</file>

<file path=ppt/tags/tag9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9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92.xml><?xml version="1.0" encoding="utf-8"?>
<p:tagLst xmlns:a="http://schemas.openxmlformats.org/drawingml/2006/main" xmlns:r="http://schemas.openxmlformats.org/officeDocument/2006/relationships" xmlns:p="http://schemas.openxmlformats.org/presentationml/2006/main">
  <p:tag name="TEXT_TYPE" val="DOCUMENT ID"/>
</p:tagLst>
</file>

<file path=ppt/tags/tag9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94.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95.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9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97.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9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9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heme/theme1.xml><?xml version="1.0" encoding="utf-8"?>
<a:theme xmlns:a="http://schemas.openxmlformats.org/drawingml/2006/main" name="1_PresXpress_OnScreen_Theme">
  <a:themeElements>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OnScreen Fontset">
      <a:majorFont>
        <a:latin typeface="UBSHeadline"/>
        <a:ea typeface="MS PGothic"/>
        <a:cs typeface=""/>
      </a:majorFont>
      <a:minorFont>
        <a:latin typeface="Frutiger 55 Roman"/>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7B7D80"/>
          </a:solidFill>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rgbClr val="7B7D80"/>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dirty="0"/>
        </a:defPPr>
      </a:lstStyle>
    </a:txDef>
  </a:objectDefaults>
  <a:extraClrSchemeLst/>
  <a:extLst>
    <a:ext uri="{05A4C25C-085E-4340-85A3-A5531E510DB2}">
      <thm15:themeFamily xmlns:thm15="http://schemas.microsoft.com/office/thememl/2012/main" xmlns="" name="PresPrintOnScreen.potx" id="{B1CF8AA8-D6A7-41EF-9E90-0F39E6846CD9}" vid="{374E0768-1711-4036-89AA-A65302BE1F55}"/>
    </a:ext>
  </a:extLst>
</a:theme>
</file>

<file path=ppt/theme/theme2.xml><?xml version="1.0" encoding="utf-8"?>
<a:theme xmlns:a="http://schemas.openxmlformats.org/drawingml/2006/main" name="UBS Screen4:3 Theme">
  <a:themeElements>
    <a:clrScheme name="UBS">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a:majorFont>
        <a:latin typeface="Frutiger 45 Light"/>
        <a:ea typeface="Arial"/>
        <a:cs typeface=""/>
      </a:majorFont>
      <a:minorFont>
        <a:latin typeface="Frutiger 45 Light"/>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7B7D80"/>
          </a:solidFill>
        </a:ln>
      </a:spPr>
      <a:bodyPr lIns="0" tIns="0" rIns="0" bIns="0" rtlCol="0" anchor="ctr"/>
      <a:lstStyle>
        <a:defPPr algn="ctr">
          <a:defRPr sz="11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kumimoji="1" sz="1600" dirty="0" err="1" smtClean="0">
            <a:latin typeface="+mn-lt"/>
          </a:defRPr>
        </a:defPPr>
      </a:lstStyle>
    </a:txDef>
  </a:objectDefaults>
  <a:extraClrSchemeLst/>
</a:theme>
</file>

<file path=ppt/theme/theme3.xml><?xml version="1.0" encoding="utf-8"?>
<a:theme xmlns:a="http://schemas.openxmlformats.org/drawingml/2006/main" name="2_PresXpress_OnScreen_Theme">
  <a:themeElements>
    <a:clrScheme name="UBS Colorset">
      <a:dk1>
        <a:sysClr val="windowText" lastClr="000000"/>
      </a:dk1>
      <a:lt1>
        <a:sysClr val="window" lastClr="FFFFFF"/>
      </a:lt1>
      <a:dk2>
        <a:srgbClr val="E60000"/>
      </a:dk2>
      <a:lt2>
        <a:srgbClr val="FFFFFF"/>
      </a:lt2>
      <a:accent1>
        <a:srgbClr val="3692CA"/>
      </a:accent1>
      <a:accent2>
        <a:srgbClr val="C09979"/>
      </a:accent2>
      <a:accent3>
        <a:srgbClr val="4D3C2F"/>
      </a:accent3>
      <a:accent4>
        <a:srgbClr val="AFBCD5"/>
      </a:accent4>
      <a:accent5>
        <a:srgbClr val="759731"/>
      </a:accent5>
      <a:accent6>
        <a:srgbClr val="A43725"/>
      </a:accent6>
      <a:hlink>
        <a:srgbClr val="0000FF"/>
      </a:hlink>
      <a:folHlink>
        <a:srgbClr val="800080"/>
      </a:folHlink>
    </a:clrScheme>
    <a:fontScheme name="UBS OnScreen Fontset">
      <a:majorFont>
        <a:latin typeface="UBSHeadline"/>
        <a:ea typeface="MS PGothic"/>
        <a:cs typeface=""/>
      </a:majorFont>
      <a:minorFont>
        <a:latin typeface="Frutiger 55 Roman"/>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7B7D80"/>
          </a:solidFill>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rgbClr val="7B7D80"/>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dirty="0"/>
        </a:defPPr>
      </a:lstStyle>
    </a:txDef>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3783FF"/>
      </a:dk2>
      <a:lt2>
        <a:srgbClr val="295595"/>
      </a:lt2>
      <a:accent1>
        <a:srgbClr val="295595"/>
      </a:accent1>
      <a:accent2>
        <a:srgbClr val="FFFFFF"/>
      </a:accent2>
      <a:accent3>
        <a:srgbClr val="FFFFFF"/>
      </a:accent3>
      <a:accent4>
        <a:srgbClr val="000000"/>
      </a:accent4>
      <a:accent5>
        <a:srgbClr val="ACB4C8"/>
      </a:accent5>
      <a:accent6>
        <a:srgbClr val="E7E7E7"/>
      </a:accent6>
      <a:hlink>
        <a:srgbClr val="000000"/>
      </a:hlink>
      <a:folHlink>
        <a:srgbClr val="DDF2F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3789E5DC7104147BBABB29E7C9BFD89" ma:contentTypeVersion="1" ma:contentTypeDescription="Create a new document." ma:contentTypeScope="" ma:versionID="b24d428df5ccfef7e5de1d7233d6248b">
  <xsd:schema xmlns:xsd="http://www.w3.org/2001/XMLSchema" xmlns:xs="http://www.w3.org/2001/XMLSchema" xmlns:p="http://schemas.microsoft.com/office/2006/metadata/properties" xmlns:ns2="2d0145d3-0d69-4389-81a7-315a684184f4" targetNamespace="http://schemas.microsoft.com/office/2006/metadata/properties" ma:root="true" ma:fieldsID="b1f7bbc71612afb49e800a04ff793a95" ns2:_="">
    <xsd:import namespace="2d0145d3-0d69-4389-81a7-315a684184f4"/>
    <xsd:element name="properties">
      <xsd:complexType>
        <xsd:sequence>
          <xsd:element name="documentManagement">
            <xsd:complexType>
              <xsd:all>
                <xsd:element ref="ns2:_dlc_DocId" minOccurs="0"/>
                <xsd:element ref="ns2:_dlc_DocIdUrl" minOccurs="0"/>
                <xsd:element ref="ns2:_dlc_DocIdPersistId" minOccurs="0"/>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d0145d3-0d69-4389-81a7-315a684184f4"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11"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outs:outSpaceData xmlns:outs="http://schemas.microsoft.com/office/2009/outspace/metadata">
  <outs:relatedDates>
    <outs:relatedDate>
      <outs:type>3</outs:type>
      <outs:displayName>Last Modified</outs:displayName>
      <outs:dateTime>2009-09-25T15:45:46Z</outs:dateTime>
      <outs:isPinned>true</outs:isPinned>
    </outs:relatedDate>
    <outs:relatedDate>
      <outs:type>2</outs:type>
      <outs:displayName>Created</outs:displayName>
      <outs:dateTime>2002-05-03T03:00:09Z</outs:dateTime>
      <outs:isPinned>true</outs:isPinned>
    </outs:relatedDate>
    <outs:relatedDate>
      <outs:type>4</outs:type>
      <outs:displayName>Last Printed</outs:displayName>
      <outs:dateTime>2002-05-24T21:26:29Z</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Eric Larrabee</outs:displayName>
          <outs:accountName/>
        </outs:relatedPerson>
      </outs:people>
      <outs:source>0</outs:source>
      <outs:isPinned>true</outs:isPinned>
    </outs:relatedPeopleItem>
    <outs:relatedPeopleItem>
      <outs:category>Last modified by</outs:category>
      <outs:people>
        <outs:relatedPerson>
          <outs:displayName>e43180838</outs:displayName>
          <outs:accountName/>
        </outs:relatedPerson>
      </outs:people>
      <outs:source>0</outs:source>
      <outs:isPinned>true</outs:isPinned>
    </outs:relatedPeopleItem>
    <outs:relatedPeopleItem>
      <outs:category>Manager</outs:category>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3.xml><?xml version="1.0" encoding="utf-8"?>
<TemplafySlideFormConfiguration><![CDATA[{"formFields":[],"formDataEntries":[]}]]></TemplafySlideFormConfiguration>
</file>

<file path=customXml/item4.xml><?xml version="1.0" encoding="utf-8"?>
<?mso-contentType ?>
<FormTemplates xmlns="http://schemas.microsoft.com/sharepoint/v3/contenttype/forms">
  <Display>DocumentLibraryForm</Display>
  <Edit>DocumentLibraryForm</Edit>
  <New>DocumentLibraryForm</New>
</FormTemplates>
</file>

<file path=customXml/item5.xml><?xml version="1.0" encoding="utf-8"?>
<TemplafySlideTemplateConfiguration><![CDATA[{"documentContentValidatorConfiguration":{"enableDocumentContentValidator":false,"documentContentValidatorVersion":0},"elementsMetadata":[],"slideId":"637024240828893835","enableDocumentContentUpdater":true,"version":"1.9"}]]></TemplafySlideTemplateConfiguration>
</file>

<file path=customXml/item6.xml><?xml version="1.0" encoding="utf-8"?>
<p:properties xmlns:p="http://schemas.microsoft.com/office/2006/metadata/properties" xmlns:xsi="http://www.w3.org/2001/XMLSchema-instance" xmlns:pc="http://schemas.microsoft.com/office/infopath/2007/PartnerControls">
  <documentManagement>
    <_dlc_DocIdUrl xmlns="2d0145d3-0d69-4389-81a7-315a684184f4">
      <Url>https://wmsb.collabweb.ubs.net/sites/chw_presentation/_layouts/15/DocIdRedir.aspx?ID=M6KMUTQEQUUT-1946974787-86</Url>
      <Description>M6KMUTQEQUUT-1946974787-86</Description>
    </_dlc_DocIdUrl>
    <_dlc_DocId xmlns="2d0145d3-0d69-4389-81a7-315a684184f4">M6KMUTQEQUUT-1946974787-86</_dlc_DocId>
  </documentManagement>
</p:properties>
</file>

<file path=customXml/item7.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460E10BF-DC3B-4459-858F-EFDAB9385B2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d0145d3-0d69-4389-81a7-315a684184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8396EF9-1456-4C26-847A-906984625B92}">
  <ds:schemaRefs>
    <ds:schemaRef ds:uri="http://schemas.microsoft.com/office/2009/outspace/metadata"/>
  </ds:schemaRefs>
</ds:datastoreItem>
</file>

<file path=customXml/itemProps3.xml><?xml version="1.0" encoding="utf-8"?>
<ds:datastoreItem xmlns:ds="http://schemas.openxmlformats.org/officeDocument/2006/customXml" ds:itemID="{AC57FC73-AC7E-457D-A9F7-E08506AEC3AE}">
  <ds:schemaRefs/>
</ds:datastoreItem>
</file>

<file path=customXml/itemProps4.xml><?xml version="1.0" encoding="utf-8"?>
<ds:datastoreItem xmlns:ds="http://schemas.openxmlformats.org/officeDocument/2006/customXml" ds:itemID="{3C28BA20-D794-40CB-A9AD-6F4B852E466B}">
  <ds:schemaRefs>
    <ds:schemaRef ds:uri="http://schemas.microsoft.com/sharepoint/v3/contenttype/forms"/>
  </ds:schemaRefs>
</ds:datastoreItem>
</file>

<file path=customXml/itemProps5.xml><?xml version="1.0" encoding="utf-8"?>
<ds:datastoreItem xmlns:ds="http://schemas.openxmlformats.org/officeDocument/2006/customXml" ds:itemID="{8FF20064-82F7-468D-B2E3-A1D4593EEFF9}">
  <ds:schemaRefs/>
</ds:datastoreItem>
</file>

<file path=customXml/itemProps6.xml><?xml version="1.0" encoding="utf-8"?>
<ds:datastoreItem xmlns:ds="http://schemas.openxmlformats.org/officeDocument/2006/customXml" ds:itemID="{875007EE-52F9-4119-B725-CE3429F62251}">
  <ds:schemaRefs>
    <ds:schemaRef ds:uri="http://schemas.microsoft.com/office/infopath/2007/PartnerControls"/>
    <ds:schemaRef ds:uri="http://www.w3.org/XML/1998/namespace"/>
    <ds:schemaRef ds:uri="http://purl.org/dc/elements/1.1/"/>
    <ds:schemaRef ds:uri="http://schemas.microsoft.com/office/2006/documentManagement/types"/>
    <ds:schemaRef ds:uri="http://purl.org/dc/terms/"/>
    <ds:schemaRef ds:uri="http://schemas.microsoft.com/office/2006/metadata/properties"/>
    <ds:schemaRef ds:uri="2d0145d3-0d69-4389-81a7-315a684184f4"/>
    <ds:schemaRef ds:uri="http://schemas.openxmlformats.org/package/2006/metadata/core-properties"/>
    <ds:schemaRef ds:uri="http://purl.org/dc/dcmitype/"/>
  </ds:schemaRefs>
</ds:datastoreItem>
</file>

<file path=customXml/itemProps7.xml><?xml version="1.0" encoding="utf-8"?>
<ds:datastoreItem xmlns:ds="http://schemas.openxmlformats.org/officeDocument/2006/customXml" ds:itemID="{47176EC8-EE60-40D5-BBBA-DF1707FB4DF0}">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
  <TotalTime>0</TotalTime>
  <Words>1164</Words>
  <Application>Microsoft Office PowerPoint</Application>
  <PresentationFormat>Custom</PresentationFormat>
  <Paragraphs>87</Paragraphs>
  <Slides>21</Slides>
  <Notes>11</Notes>
  <HiddenSlides>0</HiddenSlides>
  <MMClips>0</MMClips>
  <ScaleCrop>false</ScaleCrop>
  <HeadingPairs>
    <vt:vector size="4" baseType="variant">
      <vt:variant>
        <vt:lpstr>Theme</vt:lpstr>
      </vt:variant>
      <vt:variant>
        <vt:i4>3</vt:i4>
      </vt:variant>
      <vt:variant>
        <vt:lpstr>Slide Titles</vt:lpstr>
      </vt:variant>
      <vt:variant>
        <vt:i4>21</vt:i4>
      </vt:variant>
    </vt:vector>
  </HeadingPairs>
  <TitlesOfParts>
    <vt:vector size="24" baseType="lpstr">
      <vt:lpstr>1_PresXpress_OnScreen_Theme</vt:lpstr>
      <vt:lpstr>UBS Screen4:3 Theme</vt:lpstr>
      <vt:lpstr>2_PresXpress_OnScreen_Theme</vt:lpstr>
      <vt:lpstr>Roadmap to recovery</vt:lpstr>
      <vt:lpstr>PowerPoint Presentation</vt:lpstr>
      <vt:lpstr>PowerPoint Presentation</vt:lpstr>
      <vt:lpstr>The US Election is already underway </vt:lpstr>
      <vt:lpstr>President Trump’s net approval rating remains low …</vt:lpstr>
      <vt:lpstr>… and he is trailing in states he won in 2016</vt:lpstr>
      <vt:lpstr>The probability of a unified Congress is high</vt:lpstr>
      <vt:lpstr>PowerPoint Presentation</vt:lpstr>
      <vt:lpstr>Treatment and vaccine development update</vt:lpstr>
      <vt:lpstr>Lower fatalities in Europe's second wave</vt:lpstr>
      <vt:lpstr>PowerPoint Presentation</vt:lpstr>
      <vt:lpstr>Economy: From recovery to stabilization</vt:lpstr>
      <vt:lpstr>Equities: Earnings are revised higher</vt:lpstr>
      <vt:lpstr>Technology: Diversify away from US large caps</vt:lpstr>
      <vt:lpstr>PowerPoint Presentation</vt:lpstr>
      <vt:lpstr>Opportunities for yield pick up despite low benchmark rates</vt:lpstr>
      <vt:lpstr>Asia HY: Constructive on China Property</vt:lpstr>
      <vt:lpstr>Emerging market bond spreads reflect pressure on credit quality </vt:lpstr>
      <vt:lpstr>Green bonds are defensive with favorable technicals</vt:lpstr>
      <vt:lpstr>PowerPoint Presentation</vt:lpstr>
      <vt:lpstr>PowerPoint Presentation</vt:lpstr>
    </vt:vector>
  </TitlesOfParts>
  <Company>UBS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Bauer, Jackie</dc:creator>
  <cp:lastModifiedBy>Milisenna, Irene</cp:lastModifiedBy>
  <cp:revision>395</cp:revision>
  <cp:lastPrinted>2019-12-17T15:01:01Z</cp:lastPrinted>
  <dcterms:created xsi:type="dcterms:W3CDTF">2002-05-03T03:00:09Z</dcterms:created>
  <dcterms:modified xsi:type="dcterms:W3CDTF">2020-10-23T15:46:25Z</dcterms:modified>
  <cp:version>3.4.05</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UniqueID">
    <vt:lpwstr/>
  </property>
  <property fmtid="{D5CDD505-2E9C-101B-9397-08002B2CF9AE}" pid="3" name="PresPrintTemplate">
    <vt:lpwstr>True</vt:lpwstr>
  </property>
  <property fmtid="{D5CDD505-2E9C-101B-9397-08002B2CF9AE}" pid="4" name="PresPrintOnScreen">
    <vt:lpwstr>True</vt:lpwstr>
  </property>
  <property fmtid="{D5CDD505-2E9C-101B-9397-08002B2CF9AE}" pid="5" name="split-s">
    <vt:lpwstr>0</vt:lpwstr>
  </property>
  <property fmtid="{D5CDD505-2E9C-101B-9397-08002B2CF9AE}" pid="6" name="split-a">
    <vt:lpwstr>0</vt:lpwstr>
  </property>
  <property fmtid="{D5CDD505-2E9C-101B-9397-08002B2CF9AE}" pid="7" name="CreatedAddinVersion">
    <vt:lpwstr>3.4.06</vt:lpwstr>
  </property>
  <property fmtid="{D5CDD505-2E9C-101B-9397-08002B2CF9AE}" pid="8" name="CurrentAddinVersion">
    <vt:lpwstr>3.4.05</vt:lpwstr>
  </property>
  <property fmtid="{D5CDD505-2E9C-101B-9397-08002B2CF9AE}" pid="9" name="CreateDate">
    <vt:lpwstr>28.08.2019 16:14:23</vt:lpwstr>
  </property>
  <property fmtid="{D5CDD505-2E9C-101B-9397-08002B2CF9AE}" pid="10" name="CreatedTemplateVersion">
    <vt:lpwstr>3.4.06</vt:lpwstr>
  </property>
  <property fmtid="{D5CDD505-2E9C-101B-9397-08002B2CF9AE}" pid="11" name="MOST RECENT UPGRADE">
    <vt:lpwstr>0</vt:lpwstr>
  </property>
  <property fmtid="{D5CDD505-2E9C-101B-9397-08002B2CF9AE}" pid="12" name="CoverLogoIncluded">
    <vt:lpwstr>True</vt:lpwstr>
  </property>
  <property fmtid="{D5CDD505-2E9C-101B-9397-08002B2CF9AE}" pid="13" name="CoverLogoID">
    <vt:lpwstr>plain_co_w4</vt:lpwstr>
  </property>
  <property fmtid="{D5CDD505-2E9C-101B-9397-08002B2CF9AE}" pid="14" name="CoverPage.Ppt">
    <vt:lpwstr>True</vt:lpwstr>
  </property>
  <property fmtid="{D5CDD505-2E9C-101B-9397-08002B2CF9AE}" pid="15" name="CoverPhoto.Ppt">
    <vt:lpwstr/>
  </property>
  <property fmtid="{D5CDD505-2E9C-101B-9397-08002B2CF9AE}" pid="16" name="CoverPhotoPath">
    <vt:lpwstr/>
  </property>
  <property fmtid="{D5CDD505-2E9C-101B-9397-08002B2CF9AE}" pid="17" name="SecurityLevel">
    <vt:lpwstr>1</vt:lpwstr>
  </property>
  <property fmtid="{D5CDD505-2E9C-101B-9397-08002B2CF9AE}" pid="18" name="CoverPhotoIncluded">
    <vt:lpwstr>False</vt:lpwstr>
  </property>
  <property fmtid="{D5CDD505-2E9C-101B-9397-08002B2CF9AE}" pid="19" name="CoverPhotoIsCustom">
    <vt:lpwstr>False</vt:lpwstr>
  </property>
  <property fmtid="{D5CDD505-2E9C-101B-9397-08002B2CF9AE}" pid="20" name="InsideLogoIncluded">
    <vt:lpwstr>True</vt:lpwstr>
  </property>
  <property fmtid="{D5CDD505-2E9C-101B-9397-08002B2CF9AE}" pid="21" name="InsideLogoID">
    <vt:lpwstr>plain_co_w4</vt:lpwstr>
  </property>
  <property fmtid="{D5CDD505-2E9C-101B-9397-08002B2CF9AE}" pid="22" name="IncludeID.Ppt">
    <vt:lpwstr>False</vt:lpwstr>
  </property>
  <property fmtid="{D5CDD505-2E9C-101B-9397-08002B2CF9AE}" pid="23" name="IDStampItems">
    <vt:lpwstr>15</vt:lpwstr>
  </property>
  <property fmtid="{D5CDD505-2E9C-101B-9397-08002B2CF9AE}" pid="24" name="DraftStamp.Ppt">
    <vt:lpwstr>True</vt:lpwstr>
  </property>
  <property fmtid="{D5CDD505-2E9C-101B-9397-08002B2CF9AE}" pid="25" name="TOC.Ppt">
    <vt:lpwstr>True</vt:lpwstr>
  </property>
  <property fmtid="{D5CDD505-2E9C-101B-9397-08002B2CF9AE}" pid="26" name="TocSecLevel1">
    <vt:lpwstr>1</vt:lpwstr>
  </property>
  <property fmtid="{D5CDD505-2E9C-101B-9397-08002B2CF9AE}" pid="27" name="TocSecLevel2">
    <vt:lpwstr>2</vt:lpwstr>
  </property>
  <property fmtid="{D5CDD505-2E9C-101B-9397-08002B2CF9AE}" pid="28" name="TocSecLevel3">
    <vt:lpwstr>3</vt:lpwstr>
  </property>
  <property fmtid="{D5CDD505-2E9C-101B-9397-08002B2CF9AE}" pid="29" name="TocApdxLevel1">
    <vt:lpwstr>4</vt:lpwstr>
  </property>
  <property fmtid="{D5CDD505-2E9C-101B-9397-08002B2CF9AE}" pid="30" name="TocApdxLevel2">
    <vt:lpwstr>5</vt:lpwstr>
  </property>
  <property fmtid="{D5CDD505-2E9C-101B-9397-08002B2CF9AE}" pid="31" name="TocApdxLevel3">
    <vt:lpwstr>6</vt:lpwstr>
  </property>
  <property fmtid="{D5CDD505-2E9C-101B-9397-08002B2CF9AE}" pid="32" name="SPageNumbering1.Ppt">
    <vt:lpwstr>True</vt:lpwstr>
  </property>
  <property fmtid="{D5CDD505-2E9C-101B-9397-08002B2CF9AE}" pid="33" name="SPageNumbering2.Ppt">
    <vt:lpwstr>False</vt:lpwstr>
  </property>
  <property fmtid="{D5CDD505-2E9C-101B-9397-08002B2CF9AE}" pid="34" name="SPageNumbering3.Ppt">
    <vt:lpwstr>False</vt:lpwstr>
  </property>
  <property fmtid="{D5CDD505-2E9C-101B-9397-08002B2CF9AE}" pid="35" name="APageNumbering1.Ppt">
    <vt:lpwstr>True</vt:lpwstr>
  </property>
  <property fmtid="{D5CDD505-2E9C-101B-9397-08002B2CF9AE}" pid="36" name="APageNumbering2.Ppt">
    <vt:lpwstr>False</vt:lpwstr>
  </property>
  <property fmtid="{D5CDD505-2E9C-101B-9397-08002B2CF9AE}" pid="37" name="APageNumbering3.Ppt">
    <vt:lpwstr>False</vt:lpwstr>
  </property>
  <property fmtid="{D5CDD505-2E9C-101B-9397-08002B2CF9AE}" pid="38" name="Language">
    <vt:lpwstr>1031</vt:lpwstr>
  </property>
  <property fmtid="{D5CDD505-2E9C-101B-9397-08002B2CF9AE}" pid="39" name="CCSTemplate">
    <vt:lpwstr>False</vt:lpwstr>
  </property>
  <property fmtid="{D5CDD505-2E9C-101B-9397-08002B2CF9AE}" pid="40" name="ContactPage.Ppt">
    <vt:lpwstr>False</vt:lpwstr>
  </property>
  <property fmtid="{D5CDD505-2E9C-101B-9397-08002B2CF9AE}" pid="41" name="CompanyName">
    <vt:lpwstr/>
  </property>
  <property fmtid="{D5CDD505-2E9C-101B-9397-08002B2CF9AE}" pid="42" name="CompanyNameExtension">
    <vt:lpwstr/>
  </property>
  <property fmtid="{D5CDD505-2E9C-101B-9397-08002B2CF9AE}" pid="43" name="CompanyDescriptor">
    <vt:lpwstr/>
  </property>
  <property fmtid="{D5CDD505-2E9C-101B-9397-08002B2CF9AE}" pid="44" name="CompanyType">
    <vt:lpwstr>0</vt:lpwstr>
  </property>
  <property fmtid="{D5CDD505-2E9C-101B-9397-08002B2CF9AE}" pid="45" name="BusinessUnit">
    <vt:lpwstr>UBSCC</vt:lpwstr>
  </property>
  <property fmtid="{D5CDD505-2E9C-101B-9397-08002B2CF9AE}" pid="46" name="Address.Office">
    <vt:lpwstr/>
  </property>
  <property fmtid="{D5CDD505-2E9C-101B-9397-08002B2CF9AE}" pid="47" name="Fax1.Office">
    <vt:lpwstr/>
  </property>
  <property fmtid="{D5CDD505-2E9C-101B-9397-08002B2CF9AE}" pid="48" name="Phone1.Office">
    <vt:lpwstr/>
  </property>
  <property fmtid="{D5CDD505-2E9C-101B-9397-08002B2CF9AE}" pid="49" name="CompanyID">
    <vt:lpwstr/>
  </property>
  <property fmtid="{D5CDD505-2E9C-101B-9397-08002B2CF9AE}" pid="50" name="CompanyLCID">
    <vt:lpwstr>0</vt:lpwstr>
  </property>
  <property fmtid="{D5CDD505-2E9C-101B-9397-08002B2CF9AE}" pid="51" name="AuthorInfoIncluded">
    <vt:lpwstr>True</vt:lpwstr>
  </property>
  <property fmtid="{D5CDD505-2E9C-101B-9397-08002B2CF9AE}" pid="52" name="AuthorInfoName">
    <vt:lpwstr>Jackie Bauer</vt:lpwstr>
  </property>
  <property fmtid="{D5CDD505-2E9C-101B-9397-08002B2CF9AE}" pid="53" name="AuthorInfoDetails1">
    <vt:lpwstr/>
  </property>
  <property fmtid="{D5CDD505-2E9C-101B-9397-08002B2CF9AE}" pid="54" name="AuthorInfoDetails2">
    <vt:lpwstr/>
  </property>
  <property fmtid="{D5CDD505-2E9C-101B-9397-08002B2CF9AE}" pid="55" name="AuthorInfoEmail">
    <vt:lpwstr>jackie.bauer@ubs.com</vt:lpwstr>
  </property>
  <property fmtid="{D5CDD505-2E9C-101B-9397-08002B2CF9AE}" pid="56" name="AuthorInfoPhone">
    <vt:lpwstr/>
  </property>
  <property fmtid="{D5CDD505-2E9C-101B-9397-08002B2CF9AE}" pid="57" name="Endorsement">
    <vt:lpwstr/>
  </property>
  <property fmtid="{D5CDD505-2E9C-101B-9397-08002B2CF9AE}" pid="58" name="OnScreenShowPageNums">
    <vt:lpwstr>False</vt:lpwstr>
  </property>
  <property fmtid="{D5CDD505-2E9C-101B-9397-08002B2CF9AE}" pid="59" name="OnScreenTOCHyperlink">
    <vt:lpwstr>True</vt:lpwstr>
  </property>
  <property fmtid="{D5CDD505-2E9C-101B-9397-08002B2CF9AE}" pid="60" name="SectionDivider.Ppt">
    <vt:lpwstr>True</vt:lpwstr>
  </property>
  <property fmtid="{D5CDD505-2E9C-101B-9397-08002B2CF9AE}" pid="61" name="IDStampDateFormatID">
    <vt:lpwstr>F1</vt:lpwstr>
  </property>
  <property fmtid="{D5CDD505-2E9C-101B-9397-08002B2CF9AE}" pid="62" name="IDStampDateFormat-T">
    <vt:lpwstr>d. MMMM yyyy h:mm AM/PM</vt:lpwstr>
  </property>
  <property fmtid="{D5CDD505-2E9C-101B-9397-08002B2CF9AE}" pid="63" name="CalendarDateFormatID">
    <vt:lpwstr>F1</vt:lpwstr>
  </property>
  <property fmtid="{D5CDD505-2E9C-101B-9397-08002B2CF9AE}" pid="64" name="CalendarDateFormat-T">
    <vt:lpwstr>MMMM yyyy</vt:lpwstr>
  </property>
  <property fmtid="{D5CDD505-2E9C-101B-9397-08002B2CF9AE}" pid="65" name="CalendarStartDay">
    <vt:lpwstr>2</vt:lpwstr>
  </property>
  <property fmtid="{D5CDD505-2E9C-101B-9397-08002B2CF9AE}" pid="66" name="CoverPageDateFormatFilter">
    <vt:lpwstr>0</vt:lpwstr>
  </property>
  <property fmtid="{D5CDD505-2E9C-101B-9397-08002B2CF9AE}" pid="67" name="CoverPageDateFormatID">
    <vt:lpwstr>F1</vt:lpwstr>
  </property>
  <property fmtid="{D5CDD505-2E9C-101B-9397-08002B2CF9AE}" pid="68" name="CoverPageDateFormat-T">
    <vt:lpwstr>d. MMMM yyyy</vt:lpwstr>
  </property>
  <property fmtid="{D5CDD505-2E9C-101B-9397-08002B2CF9AE}" pid="69" name="DisclaimerPage.Ppt">
    <vt:lpwstr>False</vt:lpwstr>
  </property>
  <property fmtid="{D5CDD505-2E9C-101B-9397-08002B2CF9AE}" pid="70" name="DisclaimerID.Ppt">
    <vt:lpwstr>D1</vt:lpwstr>
  </property>
  <property fmtid="{D5CDD505-2E9C-101B-9397-08002B2CF9AE}" pid="71" name="UseInternalUBSFont.Office">
    <vt:lpwstr>True</vt:lpwstr>
  </property>
  <property fmtid="{D5CDD505-2E9C-101B-9397-08002B2CF9AE}" pid="72" name="EmbedFonts">
    <vt:lpwstr>False</vt:lpwstr>
  </property>
  <property fmtid="{D5CDD505-2E9C-101B-9397-08002B2CF9AE}" pid="73" name="TableSpacerBorder">
    <vt:lpwstr>False</vt:lpwstr>
  </property>
  <property fmtid="{D5CDD505-2E9C-101B-9397-08002B2CF9AE}" pid="74" name="Address-T">
    <vt:lpwstr>&lt;&lt;Adresse&gt;&gt;</vt:lpwstr>
  </property>
  <property fmtid="{D5CDD505-2E9C-101B-9397-08002B2CF9AE}" pid="75" name="AmountDealType-T">
    <vt:lpwstr>&lt;&lt;Summe&gt;&gt;</vt:lpwstr>
  </property>
  <property fmtid="{D5CDD505-2E9C-101B-9397-08002B2CF9AE}" pid="76" name="ContactDetails-T">
    <vt:lpwstr>&lt;&lt;Kontaktdetails&gt;&gt;</vt:lpwstr>
  </property>
  <property fmtid="{D5CDD505-2E9C-101B-9397-08002B2CF9AE}" pid="77" name="ContactName-T">
    <vt:lpwstr>&lt;&lt;Kontakt&gt;&gt;</vt:lpwstr>
  </property>
  <property fmtid="{D5CDD505-2E9C-101B-9397-08002B2CF9AE}" pid="78" name="Date-T">
    <vt:lpwstr>&lt;&lt;Datum&gt;&gt;</vt:lpwstr>
  </property>
  <property fmtid="{D5CDD505-2E9C-101B-9397-08002B2CF9AE}" pid="79" name="EMailAddress-T">
    <vt:lpwstr>&lt;&lt;Email-Adresse&gt;&gt;</vt:lpwstr>
  </property>
  <property fmtid="{D5CDD505-2E9C-101B-9397-08002B2CF9AE}" pid="80" name="LegalEntity-T">
    <vt:lpwstr>&lt;&lt;Rechtliche Einheit&gt;&gt;</vt:lpwstr>
  </property>
  <property fmtid="{D5CDD505-2E9C-101B-9397-08002B2CF9AE}" pid="81" name="Logo-T">
    <vt:lpwstr>&lt;&lt;Logo&gt;&gt;</vt:lpwstr>
  </property>
  <property fmtid="{D5CDD505-2E9C-101B-9397-08002B2CF9AE}" pid="82" name="Summary-T">
    <vt:lpwstr>&lt;&lt;Zusammenfassung&gt;&gt;</vt:lpwstr>
  </property>
  <property fmtid="{D5CDD505-2E9C-101B-9397-08002B2CF9AE}" pid="83" name="TableHeading-T">
    <vt:lpwstr>&lt;&lt;Tabellen-Titel&gt;&gt;</vt:lpwstr>
  </property>
  <property fmtid="{D5CDD505-2E9C-101B-9397-08002B2CF9AE}" pid="84" name="TableSubheading-T">
    <vt:lpwstr>&lt;&lt;Tabellen-Untertitel&gt;&gt;</vt:lpwstr>
  </property>
  <property fmtid="{D5CDD505-2E9C-101B-9397-08002B2CF9AE}" pid="85" name="Subheading-T">
    <vt:lpwstr>&lt;&lt;Tabellen-Untertitel&gt;&gt;</vt:lpwstr>
  </property>
  <property fmtid="{D5CDD505-2E9C-101B-9397-08002B2CF9AE}" pid="86" name="TelephoneNumber-T">
    <vt:lpwstr>&lt;&lt;Telefonnummer&gt;&gt;</vt:lpwstr>
  </property>
  <property fmtid="{D5CDD505-2E9C-101B-9397-08002B2CF9AE}" pid="87" name="Text-T">
    <vt:lpwstr>&lt;&lt;Text&gt;&gt;</vt:lpwstr>
  </property>
  <property fmtid="{D5CDD505-2E9C-101B-9397-08002B2CF9AE}" pid="88" name="WebAddress-T">
    <vt:lpwstr>&lt;&lt;Webadresse</vt:lpwstr>
  </property>
  <property fmtid="{D5CDD505-2E9C-101B-9397-08002B2CF9AE}" pid="89" name="Year-T">
    <vt:lpwstr>&lt;&lt;Jahr&gt;&gt;</vt:lpwstr>
  </property>
  <property fmtid="{D5CDD505-2E9C-101B-9397-08002B2CF9AE}" pid="90" name="Appendix-T">
    <vt:lpwstr>Anhang</vt:lpwstr>
  </property>
  <property fmtid="{D5CDD505-2E9C-101B-9397-08002B2CF9AE}" pid="91" name="Appendices-T">
    <vt:lpwstr>Anhänge</vt:lpwstr>
  </property>
  <property fmtid="{D5CDD505-2E9C-101B-9397-08002B2CF9AE}" pid="92" name="AwardTitle-T">
    <vt:lpwstr>&lt;&lt;Award Titel&gt;&gt;</vt:lpwstr>
  </property>
  <property fmtid="{D5CDD505-2E9C-101B-9397-08002B2CF9AE}" pid="93" name="AwardSubTitle-T">
    <vt:lpwstr>&lt;&lt;Award Untertitel&gt;&gt;</vt:lpwstr>
  </property>
  <property fmtid="{D5CDD505-2E9C-101B-9397-08002B2CF9AE}" pid="94" name="BiographicalDetails-T">
    <vt:lpwstr>&lt;&lt;Biographische Angaben&gt;&gt;</vt:lpwstr>
  </property>
  <property fmtid="{D5CDD505-2E9C-101B-9397-08002B2CF9AE}" pid="95" name="Conclusion-T">
    <vt:lpwstr>&lt;&lt;Fazit&gt;&gt;</vt:lpwstr>
  </property>
  <property fmtid="{D5CDD505-2E9C-101B-9397-08002B2CF9AE}" pid="96" name="ContactInformation-T">
    <vt:lpwstr>Kontaktinformation</vt:lpwstr>
  </property>
  <property fmtid="{D5CDD505-2E9C-101B-9397-08002B2CF9AE}" pid="97" name="Continued-T">
    <vt:lpwstr>Fortsetzung</vt:lpwstr>
  </property>
  <property fmtid="{D5CDD505-2E9C-101B-9397-08002B2CF9AE}" pid="98" name="DividerTitle-T">
    <vt:lpwstr>&lt;&lt;Sektionsüberschrift&gt;&gt;</vt:lpwstr>
  </property>
  <property fmtid="{D5CDD505-2E9C-101B-9397-08002B2CF9AE}" pid="99" name="Draft-T">
    <vt:lpwstr>Entwurf</vt:lpwstr>
  </property>
  <property fmtid="{D5CDD505-2E9C-101B-9397-08002B2CF9AE}" pid="100" name="LayoutHeading-T">
    <vt:lpwstr>&lt;&lt;Layout Titel&gt;&gt;</vt:lpwstr>
  </property>
  <property fmtid="{D5CDD505-2E9C-101B-9397-08002B2CF9AE}" pid="101" name="MessageText-T">
    <vt:lpwstr>&lt;&lt;Botschaft&gt;&gt;</vt:lpwstr>
  </property>
  <property fmtid="{D5CDD505-2E9C-101B-9397-08002B2CF9AE}" pid="102" name="Name-T">
    <vt:lpwstr>&lt;&lt;Name&gt;&gt;</vt:lpwstr>
  </property>
  <property fmtid="{D5CDD505-2E9C-101B-9397-08002B2CF9AE}" pid="103" name="Notes-T">
    <vt:lpwstr>Anmerkungen</vt:lpwstr>
  </property>
  <property fmtid="{D5CDD505-2E9C-101B-9397-08002B2CF9AE}" pid="104" name="PageHeading-T">
    <vt:lpwstr>&lt;&lt;Seitenüberschrift&gt;&gt;</vt:lpwstr>
  </property>
  <property fmtid="{D5CDD505-2E9C-101B-9397-08002B2CF9AE}" pid="105" name="PresentationTitle-T">
    <vt:lpwstr>&lt;&lt;Titel der Präsentation&gt;&gt;</vt:lpwstr>
  </property>
  <property fmtid="{D5CDD505-2E9C-101B-9397-08002B2CF9AE}" pid="106" name="PresentationSubTitle-T">
    <vt:lpwstr>&lt;&lt;Präsentations-Untertitel&gt;&gt;</vt:lpwstr>
  </property>
  <property fmtid="{D5CDD505-2E9C-101B-9397-08002B2CF9AE}" pid="107" name="PresentationPresenter-T">
    <vt:lpwstr>&lt;&lt;Präsentator&gt;&gt;</vt:lpwstr>
  </property>
  <property fmtid="{D5CDD505-2E9C-101B-9397-08002B2CF9AE}" pid="108" name="PresPresenterFunction-T">
    <vt:lpwstr>&lt;&lt;Funktion des Präsentators&gt;&gt;</vt:lpwstr>
  </property>
  <property fmtid="{D5CDD505-2E9C-101B-9397-08002B2CF9AE}" pid="109" name="Quote-T">
    <vt:lpwstr>&lt;&lt;Zitat&gt;&gt;</vt:lpwstr>
  </property>
  <property fmtid="{D5CDD505-2E9C-101B-9397-08002B2CF9AE}" pid="110" name="QuoteSource-T">
    <vt:lpwstr>&lt;&lt;Zitat Quelle&gt;&gt;</vt:lpwstr>
  </property>
  <property fmtid="{D5CDD505-2E9C-101B-9397-08002B2CF9AE}" pid="111" name="Section-T">
    <vt:lpwstr>Abschnitt</vt:lpwstr>
  </property>
  <property fmtid="{D5CDD505-2E9C-101B-9397-08002B2CF9AE}" pid="112" name="Sections-T">
    <vt:lpwstr>Abschnitte</vt:lpwstr>
  </property>
  <property fmtid="{D5CDD505-2E9C-101B-9397-08002B2CF9AE}" pid="113" name="Source-T">
    <vt:lpwstr>Quelle</vt:lpwstr>
  </property>
  <property fmtid="{D5CDD505-2E9C-101B-9397-08002B2CF9AE}" pid="114" name="Subappendix-T">
    <vt:lpwstr>Unter-Anhang</vt:lpwstr>
  </property>
  <property fmtid="{D5CDD505-2E9C-101B-9397-08002B2CF9AE}" pid="115" name="Subsection-T">
    <vt:lpwstr>Unter-Sektion</vt:lpwstr>
  </property>
  <property fmtid="{D5CDD505-2E9C-101B-9397-08002B2CF9AE}" pid="116" name="Subsubappendix-T">
    <vt:lpwstr>Unter-Unter-Anhang</vt:lpwstr>
  </property>
  <property fmtid="{D5CDD505-2E9C-101B-9397-08002B2CF9AE}" pid="117" name="Subsubsection-T">
    <vt:lpwstr>Unter-Unter-Sektion</vt:lpwstr>
  </property>
  <property fmtid="{D5CDD505-2E9C-101B-9397-08002B2CF9AE}" pid="118" name="TableOfContents-T">
    <vt:lpwstr>Inhaltsverzeichnis</vt:lpwstr>
  </property>
  <property fmtid="{D5CDD505-2E9C-101B-9397-08002B2CF9AE}" pid="119" name="Title-T">
    <vt:lpwstr>&lt;&lt;Titel&gt;&gt;</vt:lpwstr>
  </property>
  <property fmtid="{D5CDD505-2E9C-101B-9397-08002B2CF9AE}" pid="120" name="Security-T">
    <vt:lpwstr>Öffentlich</vt:lpwstr>
  </property>
  <property fmtid="{D5CDD505-2E9C-101B-9397-08002B2CF9AE}" pid="121" name="Month1">
    <vt:lpwstr>Januar</vt:lpwstr>
  </property>
  <property fmtid="{D5CDD505-2E9C-101B-9397-08002B2CF9AE}" pid="122" name="Month2">
    <vt:lpwstr>Februar</vt:lpwstr>
  </property>
  <property fmtid="{D5CDD505-2E9C-101B-9397-08002B2CF9AE}" pid="123" name="Month3">
    <vt:lpwstr>März</vt:lpwstr>
  </property>
  <property fmtid="{D5CDD505-2E9C-101B-9397-08002B2CF9AE}" pid="124" name="Month4">
    <vt:lpwstr>April</vt:lpwstr>
  </property>
  <property fmtid="{D5CDD505-2E9C-101B-9397-08002B2CF9AE}" pid="125" name="Month5">
    <vt:lpwstr>Mai</vt:lpwstr>
  </property>
  <property fmtid="{D5CDD505-2E9C-101B-9397-08002B2CF9AE}" pid="126" name="Month6">
    <vt:lpwstr>Juni</vt:lpwstr>
  </property>
  <property fmtid="{D5CDD505-2E9C-101B-9397-08002B2CF9AE}" pid="127" name="Month7">
    <vt:lpwstr>Juli</vt:lpwstr>
  </property>
  <property fmtid="{D5CDD505-2E9C-101B-9397-08002B2CF9AE}" pid="128" name="Month8">
    <vt:lpwstr>August</vt:lpwstr>
  </property>
  <property fmtid="{D5CDD505-2E9C-101B-9397-08002B2CF9AE}" pid="129" name="Month9">
    <vt:lpwstr>September</vt:lpwstr>
  </property>
  <property fmtid="{D5CDD505-2E9C-101B-9397-08002B2CF9AE}" pid="130" name="Month10">
    <vt:lpwstr>Oktober</vt:lpwstr>
  </property>
  <property fmtid="{D5CDD505-2E9C-101B-9397-08002B2CF9AE}" pid="131" name="Month11">
    <vt:lpwstr>November</vt:lpwstr>
  </property>
  <property fmtid="{D5CDD505-2E9C-101B-9397-08002B2CF9AE}" pid="132" name="Month12">
    <vt:lpwstr>Dezember</vt:lpwstr>
  </property>
  <property fmtid="{D5CDD505-2E9C-101B-9397-08002B2CF9AE}" pid="133" name="D1">
    <vt:lpwstr>S</vt:lpwstr>
  </property>
  <property fmtid="{D5CDD505-2E9C-101B-9397-08002B2CF9AE}" pid="134" name="D2">
    <vt:lpwstr>M</vt:lpwstr>
  </property>
  <property fmtid="{D5CDD505-2E9C-101B-9397-08002B2CF9AE}" pid="135" name="D3">
    <vt:lpwstr>D</vt:lpwstr>
  </property>
  <property fmtid="{D5CDD505-2E9C-101B-9397-08002B2CF9AE}" pid="136" name="D4">
    <vt:lpwstr>M</vt:lpwstr>
  </property>
  <property fmtid="{D5CDD505-2E9C-101B-9397-08002B2CF9AE}" pid="137" name="D5">
    <vt:lpwstr>D</vt:lpwstr>
  </property>
  <property fmtid="{D5CDD505-2E9C-101B-9397-08002B2CF9AE}" pid="138" name="D6">
    <vt:lpwstr>F</vt:lpwstr>
  </property>
  <property fmtid="{D5CDD505-2E9C-101B-9397-08002B2CF9AE}" pid="139" name="D7">
    <vt:lpwstr>S</vt:lpwstr>
  </property>
  <property fmtid="{D5CDD505-2E9C-101B-9397-08002B2CF9AE}" pid="140" name="Chart_Num_Categories_On_XAxis">
    <vt:lpwstr>6</vt:lpwstr>
  </property>
  <property fmtid="{D5CDD505-2E9C-101B-9397-08002B2CF9AE}" pid="141" name="Chart_Annotation_Add_Date">
    <vt:lpwstr>True</vt:lpwstr>
  </property>
  <property fmtid="{D5CDD505-2E9C-101B-9397-08002B2CF9AE}" pid="142" name="Chart_Annotation_Date_Bold">
    <vt:lpwstr>True</vt:lpwstr>
  </property>
  <property fmtid="{D5CDD505-2E9C-101B-9397-08002B2CF9AE}" pid="143" name="Chart_Annotation_Date_Format">
    <vt:lpwstr>F1</vt:lpwstr>
  </property>
  <property fmtid="{D5CDD505-2E9C-101B-9397-08002B2CF9AE}" pid="144" name="Chart_Pie_Chart_Labels">
    <vt:lpwstr>True</vt:lpwstr>
  </property>
  <property fmtid="{D5CDD505-2E9C-101B-9397-08002B2CF9AE}" pid="145" name="Chart_Pie_Chart_Legend">
    <vt:lpwstr>False</vt:lpwstr>
  </property>
  <property fmtid="{D5CDD505-2E9C-101B-9397-08002B2CF9AE}" pid="146" name="Chart_Average_Translated-T">
    <vt:lpwstr>Durchschnitt</vt:lpwstr>
  </property>
  <property fmtid="{D5CDD505-2E9C-101B-9397-08002B2CF9AE}" pid="147" name="Chart_Share_PX-T">
    <vt:lpwstr>Aktienkurs</vt:lpwstr>
  </property>
  <property fmtid="{D5CDD505-2E9C-101B-9397-08002B2CF9AE}" pid="148" name="Chart_Stock_Volume_XAxis-T">
    <vt:lpwstr>Schlusskurs</vt:lpwstr>
  </property>
  <property fmtid="{D5CDD505-2E9C-101B-9397-08002B2CF9AE}" pid="149" name="Chart_Volume_Label-T">
    <vt:lpwstr>Volumen</vt:lpwstr>
  </property>
  <property fmtid="{D5CDD505-2E9C-101B-9397-08002B2CF9AE}" pid="150" name="Chart_Thick_Lines">
    <vt:lpwstr>False</vt:lpwstr>
  </property>
  <property fmtid="{D5CDD505-2E9C-101B-9397-08002B2CF9AE}" pid="151" name="Chart_Show_Gridlines">
    <vt:lpwstr>True</vt:lpwstr>
  </property>
  <property fmtid="{D5CDD505-2E9C-101B-9397-08002B2CF9AE}" pid="152" name="Chart_Show_YAxis">
    <vt:lpwstr>False</vt:lpwstr>
  </property>
  <property fmtid="{D5CDD505-2E9C-101B-9397-08002B2CF9AE}" pid="153" name="Chart_Use_Stack_White_Border">
    <vt:lpwstr>True</vt:lpwstr>
  </property>
  <property fmtid="{D5CDD505-2E9C-101B-9397-08002B2CF9AE}" pid="154" name="Chart_Use_Dash_Style">
    <vt:lpwstr>False</vt:lpwstr>
  </property>
  <property fmtid="{D5CDD505-2E9C-101B-9397-08002B2CF9AE}" pid="155" name="_SIProp12DataClass+102ff4ec-e387-4196-b2ec-2594c04ab15d">
    <vt:lpwstr>v=1.2&gt;I=102ff4ec-e387-4196-b2ec-2594c04ab15d&amp;N=Type+of+file+creation%3a+process+derived&amp;V=1.3&amp;U=UBSPROD%5ct702420&amp;D=UBSPROD%5ct440028&amp;A=Associated&amp;H=True</vt:lpwstr>
  </property>
  <property fmtid="{D5CDD505-2E9C-101B-9397-08002B2CF9AE}" pid="156" name="IQP_Classification">
    <vt:lpwstr>Public</vt:lpwstr>
  </property>
  <property fmtid="{D5CDD505-2E9C-101B-9397-08002B2CF9AE}" pid="157" name="_SIProp12DataClass+a0c010c4-8352-4898-a6a5-b0bf3296d048">
    <vt:lpwstr>v=1.2&gt;I=a0c010c4-8352-4898-a6a5-b0bf3296d048&amp;N=File+owning+business+divisions%3a+WM%2c+R%26C&amp;V=1.3&amp;U=UBSPROD%5ct702420&amp;D=UBSPROD%5cgusztylw&amp;A=Associated&amp;H=True</vt:lpwstr>
  </property>
  <property fmtid="{D5CDD505-2E9C-101B-9397-08002B2CF9AE}" pid="158" name="_SIProp12DataClass+8e796c07-5564-44b9-8141-d968e5604d33">
    <vt:lpwstr>v=1.2&gt;I=8e796c07-5564-44b9-8141-d968e5604d33&amp;N=Source+Application%3a+AA13798+-+SSP+ad-hoc+downloads&amp;V=1.3&amp;U=UBSPROD%5ct702420&amp;D=System&amp;A=Associated&amp;H=True</vt:lpwstr>
  </property>
  <property fmtid="{D5CDD505-2E9C-101B-9397-08002B2CF9AE}" pid="159" name="_SIProp12DataClass+46bfbb05-a6e2-4b69-83fe-02ed6cdecb46">
    <vt:lpwstr>v=1.2&gt;I=46bfbb05-a6e2-4b69-83fe-02ed6cdecb46&amp;N=File+owning+locations%3a+Hong+Kong%2c+Singapore&amp;V=1.3&amp;U=UBSPROD%5ct702420&amp;D=UBSPROD%5ct440028&amp;A=Associated&amp;H=True</vt:lpwstr>
  </property>
  <property fmtid="{D5CDD505-2E9C-101B-9397-08002B2CF9AE}" pid="160" name="_SIProp12DataClass+59b270ce-3c93-4660-9a2f-6e51c08227ed">
    <vt:lpwstr>v=1.2&gt;I=59b270ce-3c93-4660-9a2f-6e51c08227ed&amp;N=requires+justification&amp;V=1.3&amp;U=UBSPROD%5ct702420&amp;D=UBSPROD%5cgusztylw&amp;A=Associated&amp;H=True</vt:lpwstr>
  </property>
  <property fmtid="{D5CDD505-2E9C-101B-9397-08002B2CF9AE}" pid="161" name="_SIProp12DataClass+887a1375-7cd4-44a3-ad24-f215f9f1a6ed">
    <vt:lpwstr>v=1.2&gt;I=887a1375-7cd4-44a3-ad24-f215f9f1a6ed&amp;N=Locations%3a+Global&amp;V=1.3&amp;U=UBSPROD%5ct702420&amp;D=System&amp;A=Associated&amp;H=True</vt:lpwstr>
  </property>
  <property fmtid="{D5CDD505-2E9C-101B-9397-08002B2CF9AE}" pid="162" name="_SIProp12DataClass+fb74346c-2bdf-475e-a14d-a18dee2ebbfb">
    <vt:lpwstr>v=1.2&gt;I=fb74346c-2bdf-475e-a14d-a18dee2ebbfb&amp;N=Public&amp;V=1.3&amp;U=S-1-5-21-3905841866-2082712795-2692110964-744138&amp;D=Bauer%2c+Jackie&amp;A=Associated&amp;H=False</vt:lpwstr>
  </property>
  <property fmtid="{D5CDD505-2E9C-101B-9397-08002B2CF9AE}" pid="163" name="_SIProp12DataClass+b0297065-a65c-4286-9d63-f0400298c942">
    <vt:lpwstr>v=1.2&gt;I=b0297065-a65c-4286-9d63-f0400298c942&amp;N=Had+CID&amp;V=1.3&amp;U=UBSPROD%5ct702420&amp;D=UBSPROD%5cgusztylw&amp;A=Associated&amp;H=True</vt:lpwstr>
  </property>
  <property fmtid="{D5CDD505-2E9C-101B-9397-08002B2CF9AE}" pid="164" name="_SIProp12DataClass+1cdb8810-867c-4908-a4c5-5a5955774ad5">
    <vt:lpwstr>v=1.2&gt;I=1cdb8810-867c-4908-a4c5-5a5955774ad5&amp;N=Source%3a+BulkCID+Default+Classification&amp;V=1.3&amp;U=UBSPROD%5ct702420&amp;D=System&amp;A=Associated&amp;H=True</vt:lpwstr>
  </property>
  <property fmtid="{D5CDD505-2E9C-101B-9397-08002B2CF9AE}" pid="165" name="_SIProp12DataClass+d61ac057-8e23-4f86-8bcd-cd23fffc21ab">
    <vt:lpwstr>v=1.2&gt;I=d61ac057-8e23-4f86-8bcd-cd23fffc21ab&amp;N=Source+Application%3a+SMS%2c+AA20074&amp;V=1.3&amp;U=UBSPROD%5ct702420&amp;D=UBSPROD%5ct814423&amp;A=Associated&amp;H=True</vt:lpwstr>
  </property>
  <property fmtid="{D5CDD505-2E9C-101B-9397-08002B2CF9AE}" pid="166" name="_SIProp12DataClass+8f9b275b-4e6e-4324-9d91-5ef2714811c2">
    <vt:lpwstr>v=1.2&gt;I=8f9b275b-4e6e-4324-9d91-5ef2714811c2&amp;N=Source+Application%3a+FINANCE+REPORTING+%26+ANALYTICS+SERVICES+WM+and+P%26C+Infoline&amp;V=1.3&amp;U=UBSPROD%5ct702420&amp;D=System&amp;A=Associated&amp;H=True</vt:lpwstr>
  </property>
  <property fmtid="{D5CDD505-2E9C-101B-9397-08002B2CF9AE}" pid="167" name="_SIProp12DataClass+982ea58c-700d-4c04-8eac-fa78ff9e2f82">
    <vt:lpwstr>v=1.2&gt;I=982ea58c-700d-4c04-8eac-fa78ff9e2f82&amp;N=Type+of+file+creation%3a+web+download&amp;V=1.3&amp;U=UBSPROD%5ct702420&amp;D=UBSPROD%5cgusztylw&amp;A=Associated&amp;H=True</vt:lpwstr>
  </property>
  <property fmtid="{D5CDD505-2E9C-101B-9397-08002B2CF9AE}" pid="168" name="_dlc_DocIdItemGuid">
    <vt:lpwstr>ec8a15c4-f626-49b6-9103-19d70d0cb061</vt:lpwstr>
  </property>
  <property fmtid="{D5CDD505-2E9C-101B-9397-08002B2CF9AE}" pid="169" name="_SIProp12DataClass+73064bdd-e506-423d-bc14-c6f18db3d7cd">
    <vt:lpwstr>v=1.2&gt;I=73064bdd-e506-423d-bc14-c6f18db3d7cd&amp;N=Source+Application%3a+AA36186+-+PMM+ADJUSTMENT+TOOL&amp;V=1.3&amp;U=UBSPROD%5ct702420&amp;D=UBSPROD%5cgusztylw&amp;A=Associated&amp;H=True</vt:lpwstr>
  </property>
  <property fmtid="{D5CDD505-2E9C-101B-9397-08002B2CF9AE}" pid="170" name="_SIProp12DataClass+69b643d9-509d-4844-81cf-316f13dbbdaa">
    <vt:lpwstr>v=1.2&gt;I=69b643d9-509d-4844-81cf-316f13dbbdaa&amp;N=Source+Application%3a+AA30941%2f3+-+CLIENT+INFORMATION+SYSTEM+HK%2fSG&amp;V=1.3&amp;U=UBSPROD%5ct702420&amp;D=UBSPROD%5ct440028&amp;A=Associated&amp;H=True</vt:lpwstr>
  </property>
  <property fmtid="{D5CDD505-2E9C-101B-9397-08002B2CF9AE}" pid="171" name="IQPDataClasses">
    <vt:lpwstr>Had CID, Type of file creation: process derived, Source: BulkCID Default Classification, Source Application: SMS, AA20074, Source Application: FINANCE REPORTING &amp; ANALYTICS SERVICES WM and P&amp;C Infoline, Source Application: AA13798 - SSP ad-hoc downloads, </vt:lpwstr>
  </property>
  <property fmtid="{D5CDD505-2E9C-101B-9397-08002B2CF9AE}" pid="172" name="_SIProp12DataClass+cbd93ed9-23f1-4f32-9a9c-ac837b32c611">
    <vt:lpwstr>v=1.2&gt;I=cbd93ed9-23f1-4f32-9a9c-ac837b32c611&amp;N=Source+Application%3a+AA27312+-+DD-Tool&amp;V=1.3&amp;U=UBSPROD%5ct702420&amp;D=System&amp;A=Associated&amp;H=True</vt:lpwstr>
  </property>
  <property fmtid="{D5CDD505-2E9C-101B-9397-08002B2CF9AE}" pid="173" name="ContentTypeId">
    <vt:lpwstr>0x01010013789E5DC7104147BBABB29E7C9BFD89</vt:lpwstr>
  </property>
  <property fmtid="{D5CDD505-2E9C-101B-9397-08002B2CF9AE}" pid="174" name="_SIProp12DataClass+d71de815-c2cb-41aa-93ce-32569e2b800e">
    <vt:lpwstr>v=1.2&gt;I=d71de815-c2cb-41aa-93ce-32569e2b800e&amp;N=Source+Application%3a+AADETSG+-+Data+Extraction+Team&amp;V=1.3&amp;U=UBSPROD%5ct702420&amp;D=UBSPROD%5ct318600&amp;A=Associated&amp;H=True</vt:lpwstr>
  </property>
  <property fmtid="{D5CDD505-2E9C-101B-9397-08002B2CF9AE}" pid="175" name="_SIProp12DataClass+292eaa97-cbb9-45b0-97e7-1b961b98c898">
    <vt:lpwstr>v=1.2&gt;I=292eaa97-cbb9-45b0-97e7-1b961b98c898&amp;N=File+owning+locations%3a+Switzerland&amp;V=1.3&amp;U=UBSPROD%5ct702420&amp;D=System&amp;A=Associated&amp;H=True</vt:lpwstr>
  </property>
  <property fmtid="{D5CDD505-2E9C-101B-9397-08002B2CF9AE}" pid="176" name="PresPrint4x3OnScreen">
    <vt:bool>false</vt:bool>
  </property>
</Properties>
</file>