
<file path=[Content_Types].xml><?xml version="1.0" encoding="utf-8"?>
<Types xmlns="http://schemas.openxmlformats.org/package/2006/content-types">
  <Default Extension="png" ContentType="image/pn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customXml/itemProps5.xml" ContentType="application/vnd.openxmlformats-officedocument.customXmlProperties+xml"/>
  <Override PartName="/customXml/itemProps6.xml" ContentType="application/vnd.openxmlformats-officedocument.customXmlProperties+xml"/>
  <Override PartName="/customXml/itemProps7.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heme/theme2.xml" ContentType="application/vnd.openxmlformats-officedocument.theme+xml"/>
  <Override PartName="/ppt/theme/theme3.xml" ContentType="application/vnd.openxmlformats-officedocument.theme+xml"/>
  <Override PartName="/ppt/tags/tag137.xml" ContentType="application/vnd.openxmlformats-officedocument.presentationml.tags+xml"/>
  <Override PartName="/ppt/tags/tag138.xml" ContentType="application/vnd.openxmlformats-officedocument.presentationml.tags+xml"/>
  <Override PartName="/ppt/notesSlides/notesSlide1.xml" ContentType="application/vnd.openxmlformats-officedocument.presentationml.notesSlide+xml"/>
  <Override PartName="/ppt/tags/tag139.xml" ContentType="application/vnd.openxmlformats-officedocument.presentationml.tags+xml"/>
  <Override PartName="/ppt/notesSlides/notesSlide2.xml" ContentType="application/vnd.openxmlformats-officedocument.presentationml.notesSlide+xml"/>
  <Override PartName="/ppt/tags/tag140.xml" ContentType="application/vnd.openxmlformats-officedocument.presentationml.tags+xml"/>
  <Override PartName="/ppt/notesSlides/notesSlide3.xml" ContentType="application/vnd.openxmlformats-officedocument.presentationml.notesSlide+xml"/>
  <Override PartName="/ppt/charts/chart1.xml" ContentType="application/vnd.openxmlformats-officedocument.drawingml.chart+xml"/>
  <Override PartName="/ppt/charts/chart2.xml" ContentType="application/vnd.openxmlformats-officedocument.drawingml.chart+xml"/>
  <Override PartName="/ppt/tags/tag141.xml" ContentType="application/vnd.openxmlformats-officedocument.presentationml.tags+xml"/>
  <Override PartName="/ppt/notesSlides/notesSlide4.xml" ContentType="application/vnd.openxmlformats-officedocument.presentationml.notesSlide+xml"/>
  <Override PartName="/ppt/charts/chart3.xml" ContentType="application/vnd.openxmlformats-officedocument.drawingml.chart+xml"/>
  <Override PartName="/ppt/charts/chart4.xml" ContentType="application/vnd.openxmlformats-officedocument.drawingml.chart+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notesSlides/notesSlide5.xml" ContentType="application/vnd.openxmlformats-officedocument.presentationml.notesSlide+xml"/>
  <Override PartName="/ppt/charts/chart5.xml" ContentType="application/vnd.openxmlformats-officedocument.drawingml.chart+xml"/>
  <Override PartName="/ppt/tags/tag146.xml" ContentType="application/vnd.openxmlformats-officedocument.presentationml.tags+xml"/>
  <Override PartName="/ppt/tags/tag147.xml" ContentType="application/vnd.openxmlformats-officedocument.presentationml.tags+xml"/>
  <Override PartName="/ppt/notesSlides/notesSlide6.xml" ContentType="application/vnd.openxmlformats-officedocument.presentationml.notesSlide+xml"/>
  <Override PartName="/ppt/tags/tag148.xml" ContentType="application/vnd.openxmlformats-officedocument.presentationml.tags+xml"/>
  <Override PartName="/ppt/tags/tag149.xml" ContentType="application/vnd.openxmlformats-officedocument.presentationml.tags+xml"/>
  <Override PartName="/ppt/notesSlides/notesSlide7.xml" ContentType="application/vnd.openxmlformats-officedocument.presentationml.notesSlide+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notesSlides/notesSlide8.xml" ContentType="application/vnd.openxmlformats-officedocument.presentationml.notesSlide+xml"/>
  <Override PartName="/ppt/tags/tag153.xml" ContentType="application/vnd.openxmlformats-officedocument.presentationml.tags+xml"/>
  <Override PartName="/ppt/notesSlides/notesSlide9.xml" ContentType="application/vnd.openxmlformats-officedocument.presentationml.notesSlide+xml"/>
  <Override PartName="/ppt/charts/chart6.xml" ContentType="application/vnd.openxmlformats-officedocument.drawingml.chart+xml"/>
  <Override PartName="/ppt/theme/themeOverride1.xml" ContentType="application/vnd.openxmlformats-officedocument.themeOverride+xml"/>
  <Override PartName="/ppt/drawings/drawing1.xml" ContentType="application/vnd.openxmlformats-officedocument.drawingml.chartshapes+xml"/>
  <Override PartName="/ppt/charts/chart7.xml" ContentType="application/vnd.openxmlformats-officedocument.drawingml.chart+xml"/>
  <Override PartName="/ppt/theme/themeOverride2.xml" ContentType="application/vnd.openxmlformats-officedocument.themeOverride+xml"/>
  <Override PartName="/ppt/notesSlides/notesSlide10.xml" ContentType="application/vnd.openxmlformats-officedocument.presentationml.notesSlide+xml"/>
  <Override PartName="/ppt/charts/chart8.xml" ContentType="application/vnd.openxmlformats-officedocument.drawingml.chart+xml"/>
  <Override PartName="/ppt/theme/themeOverride3.xml" ContentType="application/vnd.openxmlformats-officedocument.themeOverride+xml"/>
  <Override PartName="/ppt/notesSlides/notesSlide11.xml" ContentType="application/vnd.openxmlformats-officedocument.presentationml.notesSlide+xml"/>
  <Override PartName="/ppt/charts/chart9.xml" ContentType="application/vnd.openxmlformats-officedocument.drawingml.chart+xml"/>
  <Override PartName="/ppt/theme/themeOverride4.xml" ContentType="application/vnd.openxmlformats-officedocument.themeOverride+xml"/>
  <Override PartName="/ppt/tags/tag154.xml" ContentType="application/vnd.openxmlformats-officedocument.presentationml.tags+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trictFirstAndLastChars="0" saveSubsetFonts="1">
  <p:sldMasterIdLst>
    <p:sldMasterId id="2147484199" r:id="rId8"/>
  </p:sldMasterIdLst>
  <p:notesMasterIdLst>
    <p:notesMasterId r:id="rId28"/>
  </p:notesMasterIdLst>
  <p:handoutMasterIdLst>
    <p:handoutMasterId r:id="rId29"/>
  </p:handoutMasterIdLst>
  <p:sldIdLst>
    <p:sldId id="381" r:id="rId9"/>
    <p:sldId id="485" r:id="rId10"/>
    <p:sldId id="488" r:id="rId11"/>
    <p:sldId id="498" r:id="rId12"/>
    <p:sldId id="499" r:id="rId13"/>
    <p:sldId id="486" r:id="rId14"/>
    <p:sldId id="495" r:id="rId15"/>
    <p:sldId id="496" r:id="rId16"/>
    <p:sldId id="497" r:id="rId17"/>
    <p:sldId id="489" r:id="rId18"/>
    <p:sldId id="491" r:id="rId19"/>
    <p:sldId id="492" r:id="rId20"/>
    <p:sldId id="493" r:id="rId21"/>
    <p:sldId id="490" r:id="rId22"/>
    <p:sldId id="500" r:id="rId23"/>
    <p:sldId id="501" r:id="rId24"/>
    <p:sldId id="502" r:id="rId25"/>
    <p:sldId id="487" r:id="rId26"/>
    <p:sldId id="452" r:id="rId27"/>
  </p:sldIdLst>
  <p:sldSz cx="13404850" cy="7543800"/>
  <p:notesSz cx="6858000" cy="9926638"/>
  <p:custDataLst>
    <p:tags r:id="rId30"/>
  </p:custDataLst>
  <p:defaultTextStyle>
    <a:defPPr>
      <a:defRPr lang="en-US"/>
    </a:defPPr>
    <a:lvl1pPr algn="l" rtl="0" eaLnBrk="0" fontAlgn="base" hangingPunct="0">
      <a:spcBef>
        <a:spcPct val="50000"/>
      </a:spcBef>
      <a:spcAft>
        <a:spcPct val="0"/>
      </a:spcAft>
      <a:defRPr lang="de-DE" kern="1200">
        <a:solidFill>
          <a:schemeClr val="tx1"/>
        </a:solidFill>
        <a:latin typeface="Frutiger 55 Roman"/>
        <a:ea typeface="+mn-ea"/>
        <a:cs typeface="+mn-cs"/>
      </a:defRPr>
    </a:lvl1pPr>
    <a:lvl2pPr marL="609278" algn="l" rtl="0" eaLnBrk="0" fontAlgn="base" hangingPunct="0">
      <a:spcBef>
        <a:spcPct val="50000"/>
      </a:spcBef>
      <a:spcAft>
        <a:spcPct val="0"/>
      </a:spcAft>
      <a:defRPr kern="1200">
        <a:solidFill>
          <a:schemeClr val="tx1"/>
        </a:solidFill>
        <a:latin typeface="Frutiger 55 Roman" pitchFamily="34" charset="0"/>
        <a:ea typeface="+mn-ea"/>
        <a:cs typeface="+mn-cs"/>
      </a:defRPr>
    </a:lvl2pPr>
    <a:lvl3pPr marL="1218559" algn="l" rtl="0" eaLnBrk="0" fontAlgn="base" hangingPunct="0">
      <a:spcBef>
        <a:spcPct val="50000"/>
      </a:spcBef>
      <a:spcAft>
        <a:spcPct val="0"/>
      </a:spcAft>
      <a:defRPr kern="1200">
        <a:solidFill>
          <a:schemeClr val="tx1"/>
        </a:solidFill>
        <a:latin typeface="Frutiger 55 Roman" pitchFamily="34" charset="0"/>
        <a:ea typeface="+mn-ea"/>
        <a:cs typeface="+mn-cs"/>
      </a:defRPr>
    </a:lvl3pPr>
    <a:lvl4pPr marL="1827837" algn="l" rtl="0" eaLnBrk="0" fontAlgn="base" hangingPunct="0">
      <a:spcBef>
        <a:spcPct val="50000"/>
      </a:spcBef>
      <a:spcAft>
        <a:spcPct val="0"/>
      </a:spcAft>
      <a:defRPr kern="1200">
        <a:solidFill>
          <a:schemeClr val="tx1"/>
        </a:solidFill>
        <a:latin typeface="Frutiger 55 Roman" pitchFamily="34" charset="0"/>
        <a:ea typeface="+mn-ea"/>
        <a:cs typeface="+mn-cs"/>
      </a:defRPr>
    </a:lvl4pPr>
    <a:lvl5pPr marL="2437116" algn="l" rtl="0" eaLnBrk="0" fontAlgn="base" hangingPunct="0">
      <a:spcBef>
        <a:spcPct val="50000"/>
      </a:spcBef>
      <a:spcAft>
        <a:spcPct val="0"/>
      </a:spcAft>
      <a:defRPr kern="1200">
        <a:solidFill>
          <a:schemeClr val="tx1"/>
        </a:solidFill>
        <a:latin typeface="Frutiger 55 Roman" pitchFamily="34" charset="0"/>
        <a:ea typeface="+mn-ea"/>
        <a:cs typeface="+mn-cs"/>
      </a:defRPr>
    </a:lvl5pPr>
    <a:lvl6pPr marL="3046394" algn="l" defTabSz="1218559" rtl="0" eaLnBrk="1" latinLnBrk="0" hangingPunct="1">
      <a:defRPr kern="1200">
        <a:solidFill>
          <a:schemeClr val="tx1"/>
        </a:solidFill>
        <a:latin typeface="Frutiger 55 Roman" pitchFamily="34" charset="0"/>
        <a:ea typeface="+mn-ea"/>
        <a:cs typeface="+mn-cs"/>
      </a:defRPr>
    </a:lvl6pPr>
    <a:lvl7pPr marL="3655675" algn="l" defTabSz="1218559" rtl="0" eaLnBrk="1" latinLnBrk="0" hangingPunct="1">
      <a:defRPr kern="1200">
        <a:solidFill>
          <a:schemeClr val="tx1"/>
        </a:solidFill>
        <a:latin typeface="Frutiger 55 Roman" pitchFamily="34" charset="0"/>
        <a:ea typeface="+mn-ea"/>
        <a:cs typeface="+mn-cs"/>
      </a:defRPr>
    </a:lvl7pPr>
    <a:lvl8pPr marL="4264953" algn="l" defTabSz="1218559" rtl="0" eaLnBrk="1" latinLnBrk="0" hangingPunct="1">
      <a:defRPr kern="1200">
        <a:solidFill>
          <a:schemeClr val="tx1"/>
        </a:solidFill>
        <a:latin typeface="Frutiger 55 Roman" pitchFamily="34" charset="0"/>
        <a:ea typeface="+mn-ea"/>
        <a:cs typeface="+mn-cs"/>
      </a:defRPr>
    </a:lvl8pPr>
    <a:lvl9pPr marL="4874232" algn="l" defTabSz="1218559" rtl="0" eaLnBrk="1" latinLnBrk="0" hangingPunct="1">
      <a:defRPr kern="1200">
        <a:solidFill>
          <a:schemeClr val="tx1"/>
        </a:solidFill>
        <a:latin typeface="Frutiger 55 Roman" pitchFamily="34" charset="0"/>
        <a:ea typeface="+mn-ea"/>
        <a:cs typeface="+mn-cs"/>
      </a:defRPr>
    </a:lvl9pPr>
  </p:defaultTextStyle>
  <p:extLst>
    <p:ext uri="{521415D9-36F7-43E2-AB2F-B90AF26B5E84}">
      <p14:sectionLst xmlns:p14="http://schemas.microsoft.com/office/powerpoint/2010/main">
        <p14:section name="Default Section" id="{0462CDCE-AD01-4BFB-9151-14409FF369A0}">
          <p14:sldIdLst>
            <p14:sldId id="381"/>
            <p14:sldId id="485"/>
            <p14:sldId id="488"/>
            <p14:sldId id="498"/>
            <p14:sldId id="499"/>
            <p14:sldId id="486"/>
            <p14:sldId id="495"/>
            <p14:sldId id="496"/>
            <p14:sldId id="497"/>
            <p14:sldId id="489"/>
            <p14:sldId id="491"/>
            <p14:sldId id="492"/>
            <p14:sldId id="493"/>
            <p14:sldId id="490"/>
            <p14:sldId id="500"/>
            <p14:sldId id="501"/>
            <p14:sldId id="502"/>
            <p14:sldId id="487"/>
            <p14:sldId id="452"/>
          </p14:sldIdLst>
        </p14:section>
      </p14:sectionLst>
    </p:ext>
    <p:ext uri="{EFAFB233-063F-42B5-8137-9DF3F51BA10A}">
      <p15:sldGuideLst xmlns:p15="http://schemas.microsoft.com/office/powerpoint/2012/main" xmlns="">
        <p15:guide id="1" orient="horz" pos="4579" userDrawn="1">
          <p15:clr>
            <a:srgbClr val="A4A3A4"/>
          </p15:clr>
        </p15:guide>
        <p15:guide id="2" orient="horz" pos="686" userDrawn="1">
          <p15:clr>
            <a:srgbClr val="A4A3A4"/>
          </p15:clr>
        </p15:guide>
        <p15:guide id="3" orient="horz" pos="539" userDrawn="1">
          <p15:clr>
            <a:srgbClr val="A4A3A4"/>
          </p15:clr>
        </p15:guide>
        <p15:guide id="4" orient="horz" pos="343" userDrawn="1">
          <p15:clr>
            <a:srgbClr val="A4A3A4"/>
          </p15:clr>
        </p15:guide>
        <p15:guide id="5" orient="horz" pos="4164" userDrawn="1">
          <p15:clr>
            <a:srgbClr val="A4A3A4"/>
          </p15:clr>
        </p15:guide>
        <p15:guide id="6" orient="horz" pos="2559" userDrawn="1">
          <p15:clr>
            <a:srgbClr val="A4A3A4"/>
          </p15:clr>
        </p15:guide>
        <p15:guide id="7" orient="horz" pos="1176" userDrawn="1">
          <p15:clr>
            <a:srgbClr val="A4A3A4"/>
          </p15:clr>
        </p15:guide>
        <p15:guide id="8" orient="horz" pos="944" userDrawn="1">
          <p15:clr>
            <a:srgbClr val="A4A3A4"/>
          </p15:clr>
        </p15:guide>
        <p15:guide id="9" orient="horz" pos="2785" userDrawn="1">
          <p15:clr>
            <a:srgbClr val="A4A3A4"/>
          </p15:clr>
        </p15:guide>
        <p15:guide id="10" pos="4222" userDrawn="1">
          <p15:clr>
            <a:srgbClr val="A4A3A4"/>
          </p15:clr>
        </p15:guide>
        <p15:guide id="11" pos="354" userDrawn="1">
          <p15:clr>
            <a:srgbClr val="A4A3A4"/>
          </p15:clr>
        </p15:guide>
        <p15:guide id="12" pos="8067" userDrawn="1">
          <p15:clr>
            <a:srgbClr val="A4A3A4"/>
          </p15:clr>
        </p15:guide>
      </p15:sldGuideLst>
    </p:ext>
    <p:ext uri="{2D200454-40CA-4A62-9FC3-DE9A4176ACB9}">
      <p15:notesGuideLst xmlns:p15="http://schemas.microsoft.com/office/powerpoint/2012/main" xmlns="">
        <p15:guide id="1" orient="horz" pos="2923">
          <p15:clr>
            <a:srgbClr val="A4A3A4"/>
          </p15:clr>
        </p15:guide>
        <p15:guide id="2" pos="2203">
          <p15:clr>
            <a:srgbClr val="A4A3A4"/>
          </p15:clr>
        </p15:guide>
      </p15:notesGuideLst>
    </p:ext>
    <p:ext uri="{50385BFA-195E-4E9F-9E8A-86900EEC6D5D}">
      <p14:sectionPr xmlns:p14="http://schemas.microsoft.com/office/powerpoint/2007/7/12/main" xmlns="">
        <p14:section name="Default Section" slideIdLst="263 258" id="{F3A50AD0-1C96-4FFB-A588-4C2E07833EC5}"/>
        <p14:section name="Untitled Section" slideIdLst="259 260" id="{731A7D92-B090-44AE-BDF3-5EDBB7844CCD}"/>
        <p14:section name="Untitled Section" slideIdLst="261 262" id="{8A1131A8-562D-483F-B678-EACC5503E90B}"/>
      </p14:sectionPr>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hiddenSlides="1" scaleToFitPaper="1"/>
  <p:showPr loop="1"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a:srgbClr val="E60000"/>
    <a:srgbClr val="DAAB21"/>
    <a:srgbClr val="000000"/>
    <a:srgbClr val="7B7D80"/>
    <a:srgbClr val="919191"/>
    <a:srgbClr val="929395"/>
    <a:srgbClr val="66008C"/>
    <a:srgbClr val="F7B50C"/>
    <a:srgbClr val="CC7A0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2D5ABB26-0587-4C30-8999-92F81FD0307C}">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0567" autoAdjust="0"/>
    <p:restoredTop sz="87925" autoAdjust="0"/>
  </p:normalViewPr>
  <p:slideViewPr>
    <p:cSldViewPr snapToGrid="0">
      <p:cViewPr>
        <p:scale>
          <a:sx n="66" d="100"/>
          <a:sy n="66" d="100"/>
        </p:scale>
        <p:origin x="-2232" y="-642"/>
      </p:cViewPr>
      <p:guideLst>
        <p:guide orient="horz" pos="3827"/>
        <p:guide orient="horz" pos="686"/>
        <p:guide orient="horz" pos="546"/>
        <p:guide orient="horz" pos="343"/>
        <p:guide orient="horz" pos="3538"/>
        <p:guide orient="horz" pos="1816"/>
        <p:guide orient="horz" pos="1283"/>
        <p:guide orient="horz" pos="2744"/>
        <p:guide orient="horz" pos="2825"/>
        <p:guide pos="4520"/>
        <p:guide pos="355"/>
        <p:guide pos="5931"/>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snapToGrid="0">
      <p:cViewPr varScale="1">
        <p:scale>
          <a:sx n="82" d="100"/>
          <a:sy n="82" d="100"/>
        </p:scale>
        <p:origin x="-1896" y="-102"/>
      </p:cViewPr>
      <p:guideLst>
        <p:guide orient="horz" pos="3126"/>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1.xml"/><Relationship Id="rId13" Type="http://schemas.openxmlformats.org/officeDocument/2006/relationships/slide" Target="slides/slide5.xml"/><Relationship Id="rId18" Type="http://schemas.openxmlformats.org/officeDocument/2006/relationships/slide" Target="slides/slide10.xml"/><Relationship Id="rId26" Type="http://schemas.openxmlformats.org/officeDocument/2006/relationships/slide" Target="slides/slide18.xml"/><Relationship Id="rId3" Type="http://schemas.openxmlformats.org/officeDocument/2006/relationships/customXml" Target="../customXml/item3.xml"/><Relationship Id="rId21" Type="http://schemas.openxmlformats.org/officeDocument/2006/relationships/slide" Target="slides/slide13.xml"/><Relationship Id="rId34" Type="http://schemas.openxmlformats.org/officeDocument/2006/relationships/tableStyles" Target="tableStyles.xml"/><Relationship Id="rId7" Type="http://schemas.openxmlformats.org/officeDocument/2006/relationships/customXml" Target="../customXml/item7.xml"/><Relationship Id="rId12" Type="http://schemas.openxmlformats.org/officeDocument/2006/relationships/slide" Target="slides/slide4.xml"/><Relationship Id="rId17" Type="http://schemas.openxmlformats.org/officeDocument/2006/relationships/slide" Target="slides/slide9.xml"/><Relationship Id="rId25" Type="http://schemas.openxmlformats.org/officeDocument/2006/relationships/slide" Target="slides/slide17.xml"/><Relationship Id="rId33"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8.xml"/><Relationship Id="rId20" Type="http://schemas.openxmlformats.org/officeDocument/2006/relationships/slide" Target="slides/slide12.xml"/><Relationship Id="rId29" Type="http://schemas.openxmlformats.org/officeDocument/2006/relationships/handoutMaster" Target="handoutMasters/handoutMaster1.xml"/><Relationship Id="rId1" Type="http://schemas.openxmlformats.org/officeDocument/2006/relationships/customXml" Target="../customXml/item1.xml"/><Relationship Id="rId6" Type="http://schemas.openxmlformats.org/officeDocument/2006/relationships/customXml" Target="../customXml/item6.xml"/><Relationship Id="rId11" Type="http://schemas.openxmlformats.org/officeDocument/2006/relationships/slide" Target="slides/slide3.xml"/><Relationship Id="rId24" Type="http://schemas.openxmlformats.org/officeDocument/2006/relationships/slide" Target="slides/slide16.xml"/><Relationship Id="rId32" Type="http://schemas.openxmlformats.org/officeDocument/2006/relationships/viewProps" Target="viewProps.xml"/><Relationship Id="rId5" Type="http://schemas.openxmlformats.org/officeDocument/2006/relationships/customXml" Target="../customXml/item5.xml"/><Relationship Id="rId15" Type="http://schemas.openxmlformats.org/officeDocument/2006/relationships/slide" Target="slides/slide7.xml"/><Relationship Id="rId23" Type="http://schemas.openxmlformats.org/officeDocument/2006/relationships/slide" Target="slides/slide15.xml"/><Relationship Id="rId28" Type="http://schemas.openxmlformats.org/officeDocument/2006/relationships/notesMaster" Target="notesMasters/notesMaster1.xml"/><Relationship Id="rId10" Type="http://schemas.openxmlformats.org/officeDocument/2006/relationships/slide" Target="slides/slide2.xml"/><Relationship Id="rId19" Type="http://schemas.openxmlformats.org/officeDocument/2006/relationships/slide" Target="slides/slide11.xml"/><Relationship Id="rId31" Type="http://schemas.openxmlformats.org/officeDocument/2006/relationships/presProps" Target="presProps.xml"/><Relationship Id="rId4" Type="http://schemas.openxmlformats.org/officeDocument/2006/relationships/customXml" Target="../customXml/item4.xml"/><Relationship Id="rId9" Type="http://schemas.openxmlformats.org/officeDocument/2006/relationships/slide" Target="slides/slide1.xml"/><Relationship Id="rId14" Type="http://schemas.openxmlformats.org/officeDocument/2006/relationships/slide" Target="slides/slide6.xml"/><Relationship Id="rId22" Type="http://schemas.openxmlformats.org/officeDocument/2006/relationships/slide" Target="slides/slide14.xml"/><Relationship Id="rId27" Type="http://schemas.openxmlformats.org/officeDocument/2006/relationships/slide" Target="slides/slide19.xml"/><Relationship Id="rId30" Type="http://schemas.openxmlformats.org/officeDocument/2006/relationships/tags" Target="tags/tag1.xml"/></Relationships>
</file>

<file path=ppt/charts/_rels/chart1.xml.rels><?xml version="1.0" encoding="UTF-8" standalone="yes"?>
<Relationships xmlns="http://schemas.openxmlformats.org/package/2006/relationships"><Relationship Id="rId1" Type="http://schemas.openxmlformats.org/officeDocument/2006/relationships/oleObject" Target="file:///\\swiss-dd.net\groupshares\CIO_IOAA\AA%20DISCRETIONARY\01%20Equities\Team\Claudia\Strategy\Countries\World\12m%20forward%20PE%20vs%20real%20rates.xlsx"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file:///\\swiss-dd.net\groupshares\CIO_IOAA\AA%20DISCRETIONARY\01%20Equities\Team\Claudia\Strategy\Top-Down%20Analysis\ERP\ERP%20AC%20World.xlsm" TargetMode="External"/></Relationships>
</file>

<file path=ppt/charts/_rels/chart3.xml.rels><?xml version="1.0" encoding="UTF-8" standalone="yes"?>
<Relationships xmlns="http://schemas.openxmlformats.org/package/2006/relationships"><Relationship Id="rId1" Type="http://schemas.openxmlformats.org/officeDocument/2006/relationships/oleObject" Target="file:///\\swiss-dd.net\groupshares\CIO_IOAA\AA%20DISCRETIONARY\01%20Equities\Team\Claudia\Strategy\Countries\UK%20vs%20EMU\UK%20valuation%20chart%20(trailing%20PE).xlsx" TargetMode="External"/></Relationships>
</file>

<file path=ppt/charts/_rels/chart4.xml.rels><?xml version="1.0" encoding="UTF-8" standalone="yes"?>
<Relationships xmlns="http://schemas.openxmlformats.org/package/2006/relationships"><Relationship Id="rId1" Type="http://schemas.openxmlformats.org/officeDocument/2006/relationships/oleObject" Target="file:///\\swiss-dd.net\groupshares\CIO_IOAA\AA%20DISCRETIONARY\01%20Equities\Team\Claudia\Strategy\Marketing\Clients\25.08.2020%20livestream%20eqty%20opportunities\charts.xlsx" TargetMode="External"/></Relationships>
</file>

<file path=ppt/charts/_rels/chart5.xml.rels><?xml version="1.0" encoding="UTF-8" standalone="yes"?>
<Relationships xmlns="http://schemas.openxmlformats.org/package/2006/relationships"><Relationship Id="rId1" Type="http://schemas.openxmlformats.org/officeDocument/2006/relationships/oleObject" Target="file:///\\swiss-dd.net\groupshares\CIO_IOAA\AA%20DISCRETIONARY\01%20Equities\Team\Claudia\Strategy\Global%20Sector%20Allocation\Reports\June%202020\charts\charts.xlsx" TargetMode="External"/></Relationships>
</file>

<file path=ppt/charts/_rels/chart6.xml.rels><?xml version="1.0" encoding="UTF-8" standalone="yes"?>
<Relationships xmlns="http://schemas.openxmlformats.org/package/2006/relationships"><Relationship Id="rId3" Type="http://schemas.openxmlformats.org/officeDocument/2006/relationships/chartUserShapes" Target="../drawings/drawing1.xml"/><Relationship Id="rId2" Type="http://schemas.openxmlformats.org/officeDocument/2006/relationships/oleObject" Target="file:///\\nycroot\data\equities\research\wealthmgmt\strategy\wmr%20americas\CIO%20Investment%20Strategy\Jason%20Desktop\Presentations\CIO%20Forum%20250820.xlsx" TargetMode="External"/><Relationship Id="rId1" Type="http://schemas.openxmlformats.org/officeDocument/2006/relationships/themeOverride" Target="../theme/themeOverride1.xml"/></Relationships>
</file>

<file path=ppt/charts/_rels/chart7.xml.rels><?xml version="1.0" encoding="UTF-8" standalone="yes"?>
<Relationships xmlns="http://schemas.openxmlformats.org/package/2006/relationships"><Relationship Id="rId2" Type="http://schemas.openxmlformats.org/officeDocument/2006/relationships/oleObject" Target="file:///\\nycroot\data\equities\research\wealthmgmt\strategy\wmr%20americas\CIO%20Investment%20Strategy\Jason%20Desktop\Presentations\CIO%20Forum%20250820.xlsx" TargetMode="External"/><Relationship Id="rId1" Type="http://schemas.openxmlformats.org/officeDocument/2006/relationships/themeOverride" Target="../theme/themeOverride2.xml"/></Relationships>
</file>

<file path=ppt/charts/_rels/chart8.xml.rels><?xml version="1.0" encoding="UTF-8" standalone="yes"?>
<Relationships xmlns="http://schemas.openxmlformats.org/package/2006/relationships"><Relationship Id="rId2" Type="http://schemas.openxmlformats.org/officeDocument/2006/relationships/oleObject" Target="file:///\\nycroot\data\equities\research\wealthmgmt\strategy\wmr%20americas\CIO%20Investment%20Strategy\Jason%20Desktop\Presentations\CIO%20Forum%20250820.xlsx" TargetMode="External"/><Relationship Id="rId1" Type="http://schemas.openxmlformats.org/officeDocument/2006/relationships/themeOverride" Target="../theme/themeOverride3.xml"/></Relationships>
</file>

<file path=ppt/charts/_rels/chart9.xml.rels><?xml version="1.0" encoding="UTF-8" standalone="yes"?>
<Relationships xmlns="http://schemas.openxmlformats.org/package/2006/relationships"><Relationship Id="rId2" Type="http://schemas.openxmlformats.org/officeDocument/2006/relationships/oleObject" Target="file:///\\nycroot\data\equities\research\wealthmgmt\strategy\wmr%20americas\CIO%20Investment%20Strategy\Jason%20Desktop\Presentations\PPP%20DXY%2002062020.xlsx" TargetMode="External"/><Relationship Id="rId1" Type="http://schemas.openxmlformats.org/officeDocument/2006/relationships/themeOverride" Target="../theme/themeOverride4.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6.2981256944108985E-2"/>
          <c:y val="2.5670462452036014E-2"/>
          <c:w val="0.84637920068273675"/>
          <c:h val="0.74186291860097298"/>
        </c:manualLayout>
      </c:layout>
      <c:lineChart>
        <c:grouping val="standard"/>
        <c:varyColors val="0"/>
        <c:ser>
          <c:idx val="1"/>
          <c:order val="1"/>
          <c:tx>
            <c:strRef>
              <c:f>Sheet1!$G$1</c:f>
              <c:strCache>
                <c:ptCount val="1"/>
                <c:pt idx="0">
                  <c:v>MSCI AC World 12m forward PE (lhs, x)</c:v>
                </c:pt>
              </c:strCache>
            </c:strRef>
          </c:tx>
          <c:spPr>
            <a:ln w="12700">
              <a:solidFill>
                <a:srgbClr val="4D3C2F"/>
              </a:solidFill>
              <a:prstDash val="solid"/>
            </a:ln>
          </c:spPr>
          <c:marker>
            <c:symbol val="none"/>
          </c:marker>
          <c:cat>
            <c:numRef>
              <c:f>Sheet1!$A$2:$A$785</c:f>
              <c:numCache>
                <c:formatCode>m/d/yyyy</c:formatCode>
                <c:ptCount val="784"/>
                <c:pt idx="0">
                  <c:v>38581</c:v>
                </c:pt>
                <c:pt idx="1">
                  <c:v>38588</c:v>
                </c:pt>
                <c:pt idx="2">
                  <c:v>38595</c:v>
                </c:pt>
                <c:pt idx="3">
                  <c:v>38602</c:v>
                </c:pt>
                <c:pt idx="4">
                  <c:v>38609</c:v>
                </c:pt>
                <c:pt idx="5">
                  <c:v>38616</c:v>
                </c:pt>
                <c:pt idx="6">
                  <c:v>38623</c:v>
                </c:pt>
                <c:pt idx="7">
                  <c:v>38630</c:v>
                </c:pt>
                <c:pt idx="8">
                  <c:v>38637</c:v>
                </c:pt>
                <c:pt idx="9">
                  <c:v>38644</c:v>
                </c:pt>
                <c:pt idx="10">
                  <c:v>38651</c:v>
                </c:pt>
                <c:pt idx="11">
                  <c:v>38658</c:v>
                </c:pt>
                <c:pt idx="12">
                  <c:v>38665</c:v>
                </c:pt>
                <c:pt idx="13">
                  <c:v>38672</c:v>
                </c:pt>
                <c:pt idx="14">
                  <c:v>38679</c:v>
                </c:pt>
                <c:pt idx="15">
                  <c:v>38686</c:v>
                </c:pt>
                <c:pt idx="16">
                  <c:v>38693</c:v>
                </c:pt>
                <c:pt idx="17">
                  <c:v>38700</c:v>
                </c:pt>
                <c:pt idx="18">
                  <c:v>38707</c:v>
                </c:pt>
                <c:pt idx="19">
                  <c:v>38714</c:v>
                </c:pt>
                <c:pt idx="20">
                  <c:v>38721</c:v>
                </c:pt>
                <c:pt idx="21">
                  <c:v>38728</c:v>
                </c:pt>
                <c:pt idx="22">
                  <c:v>38735</c:v>
                </c:pt>
                <c:pt idx="23">
                  <c:v>38742</c:v>
                </c:pt>
                <c:pt idx="24">
                  <c:v>38749</c:v>
                </c:pt>
                <c:pt idx="25">
                  <c:v>38756</c:v>
                </c:pt>
                <c:pt idx="26">
                  <c:v>38763</c:v>
                </c:pt>
                <c:pt idx="27">
                  <c:v>38770</c:v>
                </c:pt>
                <c:pt idx="28">
                  <c:v>38777</c:v>
                </c:pt>
                <c:pt idx="29">
                  <c:v>38784</c:v>
                </c:pt>
                <c:pt idx="30">
                  <c:v>38791</c:v>
                </c:pt>
                <c:pt idx="31">
                  <c:v>38798</c:v>
                </c:pt>
                <c:pt idx="32">
                  <c:v>38805</c:v>
                </c:pt>
                <c:pt idx="33">
                  <c:v>38812</c:v>
                </c:pt>
                <c:pt idx="34">
                  <c:v>38819</c:v>
                </c:pt>
                <c:pt idx="35">
                  <c:v>38826</c:v>
                </c:pt>
                <c:pt idx="36">
                  <c:v>38833</c:v>
                </c:pt>
                <c:pt idx="37">
                  <c:v>38840</c:v>
                </c:pt>
                <c:pt idx="38">
                  <c:v>38847</c:v>
                </c:pt>
                <c:pt idx="39">
                  <c:v>38854</c:v>
                </c:pt>
                <c:pt idx="40">
                  <c:v>38861</c:v>
                </c:pt>
                <c:pt idx="41">
                  <c:v>38868</c:v>
                </c:pt>
                <c:pt idx="42">
                  <c:v>38875</c:v>
                </c:pt>
                <c:pt idx="43">
                  <c:v>38882</c:v>
                </c:pt>
                <c:pt idx="44">
                  <c:v>38889</c:v>
                </c:pt>
                <c:pt idx="45">
                  <c:v>38896</c:v>
                </c:pt>
                <c:pt idx="46">
                  <c:v>38903</c:v>
                </c:pt>
                <c:pt idx="47">
                  <c:v>38910</c:v>
                </c:pt>
                <c:pt idx="48">
                  <c:v>38917</c:v>
                </c:pt>
                <c:pt idx="49">
                  <c:v>38924</c:v>
                </c:pt>
                <c:pt idx="50">
                  <c:v>38931</c:v>
                </c:pt>
                <c:pt idx="51">
                  <c:v>38938</c:v>
                </c:pt>
                <c:pt idx="52">
                  <c:v>38945</c:v>
                </c:pt>
                <c:pt idx="53">
                  <c:v>38952</c:v>
                </c:pt>
                <c:pt idx="54">
                  <c:v>38959</c:v>
                </c:pt>
                <c:pt idx="55">
                  <c:v>38966</c:v>
                </c:pt>
                <c:pt idx="56">
                  <c:v>38973</c:v>
                </c:pt>
                <c:pt idx="57">
                  <c:v>38980</c:v>
                </c:pt>
                <c:pt idx="58">
                  <c:v>38987</c:v>
                </c:pt>
                <c:pt idx="59">
                  <c:v>38994</c:v>
                </c:pt>
                <c:pt idx="60">
                  <c:v>39001</c:v>
                </c:pt>
                <c:pt idx="61">
                  <c:v>39008</c:v>
                </c:pt>
                <c:pt idx="62">
                  <c:v>39015</c:v>
                </c:pt>
                <c:pt idx="63">
                  <c:v>39022</c:v>
                </c:pt>
                <c:pt idx="64">
                  <c:v>39029</c:v>
                </c:pt>
                <c:pt idx="65">
                  <c:v>39036</c:v>
                </c:pt>
                <c:pt idx="66">
                  <c:v>39043</c:v>
                </c:pt>
                <c:pt idx="67">
                  <c:v>39050</c:v>
                </c:pt>
                <c:pt idx="68">
                  <c:v>39057</c:v>
                </c:pt>
                <c:pt idx="69">
                  <c:v>39064</c:v>
                </c:pt>
                <c:pt idx="70">
                  <c:v>39071</c:v>
                </c:pt>
                <c:pt idx="71">
                  <c:v>39078</c:v>
                </c:pt>
                <c:pt idx="72">
                  <c:v>39085</c:v>
                </c:pt>
                <c:pt idx="73">
                  <c:v>39092</c:v>
                </c:pt>
                <c:pt idx="74">
                  <c:v>39099</c:v>
                </c:pt>
                <c:pt idx="75">
                  <c:v>39106</c:v>
                </c:pt>
                <c:pt idx="76">
                  <c:v>39113</c:v>
                </c:pt>
                <c:pt idx="77">
                  <c:v>39120</c:v>
                </c:pt>
                <c:pt idx="78">
                  <c:v>39127</c:v>
                </c:pt>
                <c:pt idx="79">
                  <c:v>39134</c:v>
                </c:pt>
                <c:pt idx="80">
                  <c:v>39141</c:v>
                </c:pt>
                <c:pt idx="81">
                  <c:v>39148</c:v>
                </c:pt>
                <c:pt idx="82">
                  <c:v>39155</c:v>
                </c:pt>
                <c:pt idx="83">
                  <c:v>39162</c:v>
                </c:pt>
                <c:pt idx="84">
                  <c:v>39169</c:v>
                </c:pt>
                <c:pt idx="85">
                  <c:v>39176</c:v>
                </c:pt>
                <c:pt idx="86">
                  <c:v>39183</c:v>
                </c:pt>
                <c:pt idx="87">
                  <c:v>39190</c:v>
                </c:pt>
                <c:pt idx="88">
                  <c:v>39197</c:v>
                </c:pt>
                <c:pt idx="89">
                  <c:v>39204</c:v>
                </c:pt>
                <c:pt idx="90">
                  <c:v>39211</c:v>
                </c:pt>
                <c:pt idx="91">
                  <c:v>39218</c:v>
                </c:pt>
                <c:pt idx="92">
                  <c:v>39225</c:v>
                </c:pt>
                <c:pt idx="93">
                  <c:v>39232</c:v>
                </c:pt>
                <c:pt idx="94">
                  <c:v>39239</c:v>
                </c:pt>
                <c:pt idx="95">
                  <c:v>39246</c:v>
                </c:pt>
                <c:pt idx="96">
                  <c:v>39253</c:v>
                </c:pt>
                <c:pt idx="97">
                  <c:v>39260</c:v>
                </c:pt>
                <c:pt idx="98">
                  <c:v>39267</c:v>
                </c:pt>
                <c:pt idx="99">
                  <c:v>39274</c:v>
                </c:pt>
                <c:pt idx="100">
                  <c:v>39281</c:v>
                </c:pt>
                <c:pt idx="101">
                  <c:v>39288</c:v>
                </c:pt>
                <c:pt idx="102">
                  <c:v>39295</c:v>
                </c:pt>
                <c:pt idx="103">
                  <c:v>39302</c:v>
                </c:pt>
                <c:pt idx="104">
                  <c:v>39309</c:v>
                </c:pt>
                <c:pt idx="105">
                  <c:v>39316</c:v>
                </c:pt>
                <c:pt idx="106">
                  <c:v>39323</c:v>
                </c:pt>
                <c:pt idx="107">
                  <c:v>39330</c:v>
                </c:pt>
                <c:pt idx="108">
                  <c:v>39337</c:v>
                </c:pt>
                <c:pt idx="109">
                  <c:v>39344</c:v>
                </c:pt>
                <c:pt idx="110">
                  <c:v>39351</c:v>
                </c:pt>
                <c:pt idx="111">
                  <c:v>39358</c:v>
                </c:pt>
                <c:pt idx="112">
                  <c:v>39365</c:v>
                </c:pt>
                <c:pt idx="113">
                  <c:v>39372</c:v>
                </c:pt>
                <c:pt idx="114">
                  <c:v>39379</c:v>
                </c:pt>
                <c:pt idx="115">
                  <c:v>39386</c:v>
                </c:pt>
                <c:pt idx="116">
                  <c:v>39393</c:v>
                </c:pt>
                <c:pt idx="117">
                  <c:v>39400</c:v>
                </c:pt>
                <c:pt idx="118">
                  <c:v>39407</c:v>
                </c:pt>
                <c:pt idx="119">
                  <c:v>39414</c:v>
                </c:pt>
                <c:pt idx="120">
                  <c:v>39421</c:v>
                </c:pt>
                <c:pt idx="121">
                  <c:v>39428</c:v>
                </c:pt>
                <c:pt idx="122">
                  <c:v>39435</c:v>
                </c:pt>
                <c:pt idx="123">
                  <c:v>39442</c:v>
                </c:pt>
                <c:pt idx="124">
                  <c:v>39449</c:v>
                </c:pt>
                <c:pt idx="125">
                  <c:v>39456</c:v>
                </c:pt>
                <c:pt idx="126">
                  <c:v>39463</c:v>
                </c:pt>
                <c:pt idx="127">
                  <c:v>39470</c:v>
                </c:pt>
                <c:pt idx="128">
                  <c:v>39477</c:v>
                </c:pt>
                <c:pt idx="129">
                  <c:v>39484</c:v>
                </c:pt>
                <c:pt idx="130">
                  <c:v>39491</c:v>
                </c:pt>
                <c:pt idx="131">
                  <c:v>39498</c:v>
                </c:pt>
                <c:pt idx="132">
                  <c:v>39505</c:v>
                </c:pt>
                <c:pt idx="133">
                  <c:v>39512</c:v>
                </c:pt>
                <c:pt idx="134">
                  <c:v>39519</c:v>
                </c:pt>
                <c:pt idx="135">
                  <c:v>39526</c:v>
                </c:pt>
                <c:pt idx="136">
                  <c:v>39533</c:v>
                </c:pt>
                <c:pt idx="137">
                  <c:v>39540</c:v>
                </c:pt>
                <c:pt idx="138">
                  <c:v>39547</c:v>
                </c:pt>
                <c:pt idx="139">
                  <c:v>39554</c:v>
                </c:pt>
                <c:pt idx="140">
                  <c:v>39561</c:v>
                </c:pt>
                <c:pt idx="141">
                  <c:v>39568</c:v>
                </c:pt>
                <c:pt idx="142">
                  <c:v>39575</c:v>
                </c:pt>
                <c:pt idx="143">
                  <c:v>39582</c:v>
                </c:pt>
                <c:pt idx="144">
                  <c:v>39589</c:v>
                </c:pt>
                <c:pt idx="145">
                  <c:v>39596</c:v>
                </c:pt>
                <c:pt idx="146">
                  <c:v>39603</c:v>
                </c:pt>
                <c:pt idx="147">
                  <c:v>39610</c:v>
                </c:pt>
                <c:pt idx="148">
                  <c:v>39617</c:v>
                </c:pt>
                <c:pt idx="149">
                  <c:v>39624</c:v>
                </c:pt>
                <c:pt idx="150">
                  <c:v>39631</c:v>
                </c:pt>
                <c:pt idx="151">
                  <c:v>39638</c:v>
                </c:pt>
                <c:pt idx="152">
                  <c:v>39645</c:v>
                </c:pt>
                <c:pt idx="153">
                  <c:v>39652</c:v>
                </c:pt>
                <c:pt idx="154">
                  <c:v>39659</c:v>
                </c:pt>
                <c:pt idx="155">
                  <c:v>39666</c:v>
                </c:pt>
                <c:pt idx="156">
                  <c:v>39673</c:v>
                </c:pt>
                <c:pt idx="157">
                  <c:v>39680</c:v>
                </c:pt>
                <c:pt idx="158">
                  <c:v>39687</c:v>
                </c:pt>
                <c:pt idx="159">
                  <c:v>39694</c:v>
                </c:pt>
                <c:pt idx="160">
                  <c:v>39701</c:v>
                </c:pt>
                <c:pt idx="161">
                  <c:v>39708</c:v>
                </c:pt>
                <c:pt idx="162">
                  <c:v>39715</c:v>
                </c:pt>
                <c:pt idx="163">
                  <c:v>39722</c:v>
                </c:pt>
                <c:pt idx="164">
                  <c:v>39729</c:v>
                </c:pt>
                <c:pt idx="165">
                  <c:v>39736</c:v>
                </c:pt>
                <c:pt idx="166">
                  <c:v>39743</c:v>
                </c:pt>
                <c:pt idx="167">
                  <c:v>39750</c:v>
                </c:pt>
                <c:pt idx="168">
                  <c:v>39757</c:v>
                </c:pt>
                <c:pt idx="169">
                  <c:v>39764</c:v>
                </c:pt>
                <c:pt idx="170">
                  <c:v>39771</c:v>
                </c:pt>
                <c:pt idx="171">
                  <c:v>39778</c:v>
                </c:pt>
                <c:pt idx="172">
                  <c:v>39785</c:v>
                </c:pt>
                <c:pt idx="173">
                  <c:v>39792</c:v>
                </c:pt>
                <c:pt idx="174">
                  <c:v>39799</c:v>
                </c:pt>
                <c:pt idx="175">
                  <c:v>39806</c:v>
                </c:pt>
                <c:pt idx="176">
                  <c:v>39813</c:v>
                </c:pt>
                <c:pt idx="177">
                  <c:v>39820</c:v>
                </c:pt>
                <c:pt idx="178">
                  <c:v>39827</c:v>
                </c:pt>
                <c:pt idx="179">
                  <c:v>39834</c:v>
                </c:pt>
                <c:pt idx="180">
                  <c:v>39841</c:v>
                </c:pt>
                <c:pt idx="181">
                  <c:v>39848</c:v>
                </c:pt>
                <c:pt idx="182">
                  <c:v>39855</c:v>
                </c:pt>
                <c:pt idx="183">
                  <c:v>39862</c:v>
                </c:pt>
                <c:pt idx="184">
                  <c:v>39869</c:v>
                </c:pt>
                <c:pt idx="185">
                  <c:v>39876</c:v>
                </c:pt>
                <c:pt idx="186">
                  <c:v>39883</c:v>
                </c:pt>
                <c:pt idx="187">
                  <c:v>39890</c:v>
                </c:pt>
                <c:pt idx="188">
                  <c:v>39897</c:v>
                </c:pt>
                <c:pt idx="189">
                  <c:v>39904</c:v>
                </c:pt>
                <c:pt idx="190">
                  <c:v>39911</c:v>
                </c:pt>
                <c:pt idx="191">
                  <c:v>39918</c:v>
                </c:pt>
                <c:pt idx="192">
                  <c:v>39925</c:v>
                </c:pt>
                <c:pt idx="193">
                  <c:v>39932</c:v>
                </c:pt>
                <c:pt idx="194">
                  <c:v>39939</c:v>
                </c:pt>
                <c:pt idx="195">
                  <c:v>39946</c:v>
                </c:pt>
                <c:pt idx="196">
                  <c:v>39953</c:v>
                </c:pt>
                <c:pt idx="197">
                  <c:v>39960</c:v>
                </c:pt>
                <c:pt idx="198">
                  <c:v>39967</c:v>
                </c:pt>
                <c:pt idx="199">
                  <c:v>39974</c:v>
                </c:pt>
                <c:pt idx="200">
                  <c:v>39981</c:v>
                </c:pt>
                <c:pt idx="201">
                  <c:v>39988</c:v>
                </c:pt>
                <c:pt idx="202">
                  <c:v>39995</c:v>
                </c:pt>
                <c:pt idx="203">
                  <c:v>40002</c:v>
                </c:pt>
                <c:pt idx="204">
                  <c:v>40009</c:v>
                </c:pt>
                <c:pt idx="205">
                  <c:v>40016</c:v>
                </c:pt>
                <c:pt idx="206">
                  <c:v>40023</c:v>
                </c:pt>
                <c:pt idx="207">
                  <c:v>40030</c:v>
                </c:pt>
                <c:pt idx="208">
                  <c:v>40037</c:v>
                </c:pt>
                <c:pt idx="209">
                  <c:v>40044</c:v>
                </c:pt>
                <c:pt idx="210">
                  <c:v>40051</c:v>
                </c:pt>
                <c:pt idx="211">
                  <c:v>40058</c:v>
                </c:pt>
                <c:pt idx="212">
                  <c:v>40065</c:v>
                </c:pt>
                <c:pt idx="213">
                  <c:v>40072</c:v>
                </c:pt>
                <c:pt idx="214">
                  <c:v>40079</c:v>
                </c:pt>
                <c:pt idx="215">
                  <c:v>40086</c:v>
                </c:pt>
                <c:pt idx="216">
                  <c:v>40093</c:v>
                </c:pt>
                <c:pt idx="217">
                  <c:v>40100</c:v>
                </c:pt>
                <c:pt idx="218">
                  <c:v>40107</c:v>
                </c:pt>
                <c:pt idx="219">
                  <c:v>40114</c:v>
                </c:pt>
                <c:pt idx="220">
                  <c:v>40121</c:v>
                </c:pt>
                <c:pt idx="221">
                  <c:v>40128</c:v>
                </c:pt>
                <c:pt idx="222">
                  <c:v>40135</c:v>
                </c:pt>
                <c:pt idx="223">
                  <c:v>40142</c:v>
                </c:pt>
                <c:pt idx="224">
                  <c:v>40149</c:v>
                </c:pt>
                <c:pt idx="225">
                  <c:v>40156</c:v>
                </c:pt>
                <c:pt idx="226">
                  <c:v>40163</c:v>
                </c:pt>
                <c:pt idx="227">
                  <c:v>40170</c:v>
                </c:pt>
                <c:pt idx="228">
                  <c:v>40177</c:v>
                </c:pt>
                <c:pt idx="229">
                  <c:v>40184</c:v>
                </c:pt>
                <c:pt idx="230">
                  <c:v>40191</c:v>
                </c:pt>
                <c:pt idx="231">
                  <c:v>40198</c:v>
                </c:pt>
                <c:pt idx="232">
                  <c:v>40205</c:v>
                </c:pt>
                <c:pt idx="233">
                  <c:v>40212</c:v>
                </c:pt>
                <c:pt idx="234">
                  <c:v>40219</c:v>
                </c:pt>
                <c:pt idx="235">
                  <c:v>40226</c:v>
                </c:pt>
                <c:pt idx="236">
                  <c:v>40233</c:v>
                </c:pt>
                <c:pt idx="237">
                  <c:v>40240</c:v>
                </c:pt>
                <c:pt idx="238">
                  <c:v>40247</c:v>
                </c:pt>
                <c:pt idx="239">
                  <c:v>40254</c:v>
                </c:pt>
                <c:pt idx="240">
                  <c:v>40261</c:v>
                </c:pt>
                <c:pt idx="241">
                  <c:v>40268</c:v>
                </c:pt>
                <c:pt idx="242">
                  <c:v>40275</c:v>
                </c:pt>
                <c:pt idx="243">
                  <c:v>40282</c:v>
                </c:pt>
                <c:pt idx="244">
                  <c:v>40289</c:v>
                </c:pt>
                <c:pt idx="245">
                  <c:v>40296</c:v>
                </c:pt>
                <c:pt idx="246">
                  <c:v>40303</c:v>
                </c:pt>
                <c:pt idx="247">
                  <c:v>40310</c:v>
                </c:pt>
                <c:pt idx="248">
                  <c:v>40317</c:v>
                </c:pt>
                <c:pt idx="249">
                  <c:v>40324</c:v>
                </c:pt>
                <c:pt idx="250">
                  <c:v>40331</c:v>
                </c:pt>
                <c:pt idx="251">
                  <c:v>40338</c:v>
                </c:pt>
                <c:pt idx="252">
                  <c:v>40345</c:v>
                </c:pt>
                <c:pt idx="253">
                  <c:v>40352</c:v>
                </c:pt>
                <c:pt idx="254">
                  <c:v>40359</c:v>
                </c:pt>
                <c:pt idx="255">
                  <c:v>40366</c:v>
                </c:pt>
                <c:pt idx="256">
                  <c:v>40373</c:v>
                </c:pt>
                <c:pt idx="257">
                  <c:v>40380</c:v>
                </c:pt>
                <c:pt idx="258">
                  <c:v>40387</c:v>
                </c:pt>
                <c:pt idx="259">
                  <c:v>40394</c:v>
                </c:pt>
                <c:pt idx="260">
                  <c:v>40401</c:v>
                </c:pt>
                <c:pt idx="261">
                  <c:v>40408</c:v>
                </c:pt>
                <c:pt idx="262">
                  <c:v>40415</c:v>
                </c:pt>
                <c:pt idx="263">
                  <c:v>40422</c:v>
                </c:pt>
                <c:pt idx="264">
                  <c:v>40429</c:v>
                </c:pt>
                <c:pt idx="265">
                  <c:v>40436</c:v>
                </c:pt>
                <c:pt idx="266">
                  <c:v>40443</c:v>
                </c:pt>
                <c:pt idx="267">
                  <c:v>40450</c:v>
                </c:pt>
                <c:pt idx="268">
                  <c:v>40457</c:v>
                </c:pt>
                <c:pt idx="269">
                  <c:v>40464</c:v>
                </c:pt>
                <c:pt idx="270">
                  <c:v>40471</c:v>
                </c:pt>
                <c:pt idx="271">
                  <c:v>40478</c:v>
                </c:pt>
                <c:pt idx="272">
                  <c:v>40485</c:v>
                </c:pt>
                <c:pt idx="273">
                  <c:v>40492</c:v>
                </c:pt>
                <c:pt idx="274">
                  <c:v>40499</c:v>
                </c:pt>
                <c:pt idx="275">
                  <c:v>40506</c:v>
                </c:pt>
                <c:pt idx="276">
                  <c:v>40513</c:v>
                </c:pt>
                <c:pt idx="277">
                  <c:v>40520</c:v>
                </c:pt>
                <c:pt idx="278">
                  <c:v>40527</c:v>
                </c:pt>
                <c:pt idx="279">
                  <c:v>40534</c:v>
                </c:pt>
                <c:pt idx="280">
                  <c:v>40541</c:v>
                </c:pt>
                <c:pt idx="281">
                  <c:v>40548</c:v>
                </c:pt>
                <c:pt idx="282">
                  <c:v>40555</c:v>
                </c:pt>
                <c:pt idx="283">
                  <c:v>40562</c:v>
                </c:pt>
                <c:pt idx="284">
                  <c:v>40569</c:v>
                </c:pt>
                <c:pt idx="285">
                  <c:v>40576</c:v>
                </c:pt>
                <c:pt idx="286">
                  <c:v>40583</c:v>
                </c:pt>
                <c:pt idx="287">
                  <c:v>40590</c:v>
                </c:pt>
                <c:pt idx="288">
                  <c:v>40597</c:v>
                </c:pt>
                <c:pt idx="289">
                  <c:v>40604</c:v>
                </c:pt>
                <c:pt idx="290">
                  <c:v>40611</c:v>
                </c:pt>
                <c:pt idx="291">
                  <c:v>40618</c:v>
                </c:pt>
                <c:pt idx="292">
                  <c:v>40625</c:v>
                </c:pt>
                <c:pt idx="293">
                  <c:v>40632</c:v>
                </c:pt>
                <c:pt idx="294">
                  <c:v>40639</c:v>
                </c:pt>
                <c:pt idx="295">
                  <c:v>40646</c:v>
                </c:pt>
                <c:pt idx="296">
                  <c:v>40653</c:v>
                </c:pt>
                <c:pt idx="297">
                  <c:v>40660</c:v>
                </c:pt>
                <c:pt idx="298">
                  <c:v>40667</c:v>
                </c:pt>
                <c:pt idx="299">
                  <c:v>40674</c:v>
                </c:pt>
                <c:pt idx="300">
                  <c:v>40681</c:v>
                </c:pt>
                <c:pt idx="301">
                  <c:v>40688</c:v>
                </c:pt>
                <c:pt idx="302">
                  <c:v>40695</c:v>
                </c:pt>
                <c:pt idx="303">
                  <c:v>40702</c:v>
                </c:pt>
                <c:pt idx="304">
                  <c:v>40709</c:v>
                </c:pt>
                <c:pt idx="305">
                  <c:v>40716</c:v>
                </c:pt>
                <c:pt idx="306">
                  <c:v>40723</c:v>
                </c:pt>
                <c:pt idx="307">
                  <c:v>40730</c:v>
                </c:pt>
                <c:pt idx="308">
                  <c:v>40737</c:v>
                </c:pt>
                <c:pt idx="309">
                  <c:v>40744</c:v>
                </c:pt>
                <c:pt idx="310">
                  <c:v>40751</c:v>
                </c:pt>
                <c:pt idx="311">
                  <c:v>40758</c:v>
                </c:pt>
                <c:pt idx="312">
                  <c:v>40765</c:v>
                </c:pt>
                <c:pt idx="313">
                  <c:v>40772</c:v>
                </c:pt>
                <c:pt idx="314">
                  <c:v>40779</c:v>
                </c:pt>
                <c:pt idx="315">
                  <c:v>40786</c:v>
                </c:pt>
                <c:pt idx="316">
                  <c:v>40793</c:v>
                </c:pt>
                <c:pt idx="317">
                  <c:v>40800</c:v>
                </c:pt>
                <c:pt idx="318">
                  <c:v>40807</c:v>
                </c:pt>
                <c:pt idx="319">
                  <c:v>40814</c:v>
                </c:pt>
                <c:pt idx="320">
                  <c:v>40821</c:v>
                </c:pt>
                <c:pt idx="321">
                  <c:v>40828</c:v>
                </c:pt>
                <c:pt idx="322">
                  <c:v>40835</c:v>
                </c:pt>
                <c:pt idx="323">
                  <c:v>40842</c:v>
                </c:pt>
                <c:pt idx="324">
                  <c:v>40849</c:v>
                </c:pt>
                <c:pt idx="325">
                  <c:v>40856</c:v>
                </c:pt>
                <c:pt idx="326">
                  <c:v>40863</c:v>
                </c:pt>
                <c:pt idx="327">
                  <c:v>40870</c:v>
                </c:pt>
                <c:pt idx="328">
                  <c:v>40877</c:v>
                </c:pt>
                <c:pt idx="329">
                  <c:v>40884</c:v>
                </c:pt>
                <c:pt idx="330">
                  <c:v>40891</c:v>
                </c:pt>
                <c:pt idx="331">
                  <c:v>40898</c:v>
                </c:pt>
                <c:pt idx="332">
                  <c:v>40905</c:v>
                </c:pt>
                <c:pt idx="333">
                  <c:v>40912</c:v>
                </c:pt>
                <c:pt idx="334">
                  <c:v>40919</c:v>
                </c:pt>
                <c:pt idx="335">
                  <c:v>40926</c:v>
                </c:pt>
                <c:pt idx="336">
                  <c:v>40933</c:v>
                </c:pt>
                <c:pt idx="337">
                  <c:v>40940</c:v>
                </c:pt>
                <c:pt idx="338">
                  <c:v>40947</c:v>
                </c:pt>
                <c:pt idx="339">
                  <c:v>40954</c:v>
                </c:pt>
                <c:pt idx="340">
                  <c:v>40961</c:v>
                </c:pt>
                <c:pt idx="341">
                  <c:v>40968</c:v>
                </c:pt>
                <c:pt idx="342">
                  <c:v>40975</c:v>
                </c:pt>
                <c:pt idx="343">
                  <c:v>40982</c:v>
                </c:pt>
                <c:pt idx="344">
                  <c:v>40989</c:v>
                </c:pt>
                <c:pt idx="345">
                  <c:v>40996</c:v>
                </c:pt>
                <c:pt idx="346">
                  <c:v>41003</c:v>
                </c:pt>
                <c:pt idx="347">
                  <c:v>41010</c:v>
                </c:pt>
                <c:pt idx="348">
                  <c:v>41017</c:v>
                </c:pt>
                <c:pt idx="349">
                  <c:v>41024</c:v>
                </c:pt>
                <c:pt idx="350">
                  <c:v>41031</c:v>
                </c:pt>
                <c:pt idx="351">
                  <c:v>41038</c:v>
                </c:pt>
                <c:pt idx="352">
                  <c:v>41045</c:v>
                </c:pt>
                <c:pt idx="353">
                  <c:v>41052</c:v>
                </c:pt>
                <c:pt idx="354">
                  <c:v>41059</c:v>
                </c:pt>
                <c:pt idx="355">
                  <c:v>41066</c:v>
                </c:pt>
                <c:pt idx="356">
                  <c:v>41073</c:v>
                </c:pt>
                <c:pt idx="357">
                  <c:v>41080</c:v>
                </c:pt>
                <c:pt idx="358">
                  <c:v>41087</c:v>
                </c:pt>
                <c:pt idx="359">
                  <c:v>41094</c:v>
                </c:pt>
                <c:pt idx="360">
                  <c:v>41101</c:v>
                </c:pt>
                <c:pt idx="361">
                  <c:v>41108</c:v>
                </c:pt>
                <c:pt idx="362">
                  <c:v>41115</c:v>
                </c:pt>
                <c:pt idx="363">
                  <c:v>41122</c:v>
                </c:pt>
                <c:pt idx="364">
                  <c:v>41129</c:v>
                </c:pt>
                <c:pt idx="365">
                  <c:v>41136</c:v>
                </c:pt>
                <c:pt idx="366">
                  <c:v>41143</c:v>
                </c:pt>
                <c:pt idx="367">
                  <c:v>41150</c:v>
                </c:pt>
                <c:pt idx="368">
                  <c:v>41157</c:v>
                </c:pt>
                <c:pt idx="369">
                  <c:v>41164</c:v>
                </c:pt>
                <c:pt idx="370">
                  <c:v>41171</c:v>
                </c:pt>
                <c:pt idx="371">
                  <c:v>41178</c:v>
                </c:pt>
                <c:pt idx="372">
                  <c:v>41185</c:v>
                </c:pt>
                <c:pt idx="373">
                  <c:v>41192</c:v>
                </c:pt>
                <c:pt idx="374">
                  <c:v>41199</c:v>
                </c:pt>
                <c:pt idx="375">
                  <c:v>41206</c:v>
                </c:pt>
                <c:pt idx="376">
                  <c:v>41213</c:v>
                </c:pt>
                <c:pt idx="377">
                  <c:v>41220</c:v>
                </c:pt>
                <c:pt idx="378">
                  <c:v>41227</c:v>
                </c:pt>
                <c:pt idx="379">
                  <c:v>41234</c:v>
                </c:pt>
                <c:pt idx="380">
                  <c:v>41241</c:v>
                </c:pt>
                <c:pt idx="381">
                  <c:v>41248</c:v>
                </c:pt>
                <c:pt idx="382">
                  <c:v>41255</c:v>
                </c:pt>
                <c:pt idx="383">
                  <c:v>41262</c:v>
                </c:pt>
                <c:pt idx="384">
                  <c:v>41269</c:v>
                </c:pt>
                <c:pt idx="385">
                  <c:v>41276</c:v>
                </c:pt>
                <c:pt idx="386">
                  <c:v>41283</c:v>
                </c:pt>
                <c:pt idx="387">
                  <c:v>41290</c:v>
                </c:pt>
                <c:pt idx="388">
                  <c:v>41297</c:v>
                </c:pt>
                <c:pt idx="389">
                  <c:v>41304</c:v>
                </c:pt>
                <c:pt idx="390">
                  <c:v>41311</c:v>
                </c:pt>
                <c:pt idx="391">
                  <c:v>41318</c:v>
                </c:pt>
                <c:pt idx="392">
                  <c:v>41325</c:v>
                </c:pt>
                <c:pt idx="393">
                  <c:v>41332</c:v>
                </c:pt>
                <c:pt idx="394">
                  <c:v>41339</c:v>
                </c:pt>
                <c:pt idx="395">
                  <c:v>41346</c:v>
                </c:pt>
                <c:pt idx="396">
                  <c:v>41353</c:v>
                </c:pt>
                <c:pt idx="397">
                  <c:v>41360</c:v>
                </c:pt>
                <c:pt idx="398">
                  <c:v>41367</c:v>
                </c:pt>
                <c:pt idx="399">
                  <c:v>41374</c:v>
                </c:pt>
                <c:pt idx="400">
                  <c:v>41381</c:v>
                </c:pt>
                <c:pt idx="401">
                  <c:v>41388</c:v>
                </c:pt>
                <c:pt idx="402">
                  <c:v>41395</c:v>
                </c:pt>
                <c:pt idx="403">
                  <c:v>41402</c:v>
                </c:pt>
                <c:pt idx="404">
                  <c:v>41409</c:v>
                </c:pt>
                <c:pt idx="405">
                  <c:v>41416</c:v>
                </c:pt>
                <c:pt idx="406">
                  <c:v>41423</c:v>
                </c:pt>
                <c:pt idx="407">
                  <c:v>41430</c:v>
                </c:pt>
                <c:pt idx="408">
                  <c:v>41437</c:v>
                </c:pt>
                <c:pt idx="409">
                  <c:v>41444</c:v>
                </c:pt>
                <c:pt idx="410">
                  <c:v>41451</c:v>
                </c:pt>
                <c:pt idx="411">
                  <c:v>41458</c:v>
                </c:pt>
                <c:pt idx="412">
                  <c:v>41465</c:v>
                </c:pt>
                <c:pt idx="413">
                  <c:v>41472</c:v>
                </c:pt>
                <c:pt idx="414">
                  <c:v>41479</c:v>
                </c:pt>
                <c:pt idx="415">
                  <c:v>41486</c:v>
                </c:pt>
                <c:pt idx="416">
                  <c:v>41493</c:v>
                </c:pt>
                <c:pt idx="417">
                  <c:v>41500</c:v>
                </c:pt>
                <c:pt idx="418">
                  <c:v>41507</c:v>
                </c:pt>
                <c:pt idx="419">
                  <c:v>41514</c:v>
                </c:pt>
                <c:pt idx="420">
                  <c:v>41521</c:v>
                </c:pt>
                <c:pt idx="421">
                  <c:v>41528</c:v>
                </c:pt>
                <c:pt idx="422">
                  <c:v>41535</c:v>
                </c:pt>
                <c:pt idx="423">
                  <c:v>41542</c:v>
                </c:pt>
                <c:pt idx="424">
                  <c:v>41549</c:v>
                </c:pt>
                <c:pt idx="425">
                  <c:v>41556</c:v>
                </c:pt>
                <c:pt idx="426">
                  <c:v>41563</c:v>
                </c:pt>
                <c:pt idx="427">
                  <c:v>41570</c:v>
                </c:pt>
                <c:pt idx="428">
                  <c:v>41577</c:v>
                </c:pt>
                <c:pt idx="429">
                  <c:v>41584</c:v>
                </c:pt>
                <c:pt idx="430">
                  <c:v>41591</c:v>
                </c:pt>
                <c:pt idx="431">
                  <c:v>41598</c:v>
                </c:pt>
                <c:pt idx="432">
                  <c:v>41605</c:v>
                </c:pt>
                <c:pt idx="433">
                  <c:v>41612</c:v>
                </c:pt>
                <c:pt idx="434">
                  <c:v>41619</c:v>
                </c:pt>
                <c:pt idx="435">
                  <c:v>41626</c:v>
                </c:pt>
                <c:pt idx="436">
                  <c:v>41633</c:v>
                </c:pt>
                <c:pt idx="437">
                  <c:v>41640</c:v>
                </c:pt>
                <c:pt idx="438">
                  <c:v>41647</c:v>
                </c:pt>
                <c:pt idx="439">
                  <c:v>41654</c:v>
                </c:pt>
                <c:pt idx="440">
                  <c:v>41661</c:v>
                </c:pt>
                <c:pt idx="441">
                  <c:v>41668</c:v>
                </c:pt>
                <c:pt idx="442">
                  <c:v>41675</c:v>
                </c:pt>
                <c:pt idx="443">
                  <c:v>41682</c:v>
                </c:pt>
                <c:pt idx="444">
                  <c:v>41689</c:v>
                </c:pt>
                <c:pt idx="445">
                  <c:v>41696</c:v>
                </c:pt>
                <c:pt idx="446">
                  <c:v>41703</c:v>
                </c:pt>
                <c:pt idx="447">
                  <c:v>41710</c:v>
                </c:pt>
                <c:pt idx="448">
                  <c:v>41717</c:v>
                </c:pt>
                <c:pt idx="449">
                  <c:v>41724</c:v>
                </c:pt>
                <c:pt idx="450">
                  <c:v>41731</c:v>
                </c:pt>
                <c:pt idx="451">
                  <c:v>41738</c:v>
                </c:pt>
                <c:pt idx="452">
                  <c:v>41745</c:v>
                </c:pt>
                <c:pt idx="453">
                  <c:v>41752</c:v>
                </c:pt>
                <c:pt idx="454">
                  <c:v>41759</c:v>
                </c:pt>
                <c:pt idx="455">
                  <c:v>41766</c:v>
                </c:pt>
                <c:pt idx="456">
                  <c:v>41773</c:v>
                </c:pt>
                <c:pt idx="457">
                  <c:v>41780</c:v>
                </c:pt>
                <c:pt idx="458">
                  <c:v>41787</c:v>
                </c:pt>
                <c:pt idx="459">
                  <c:v>41794</c:v>
                </c:pt>
                <c:pt idx="460">
                  <c:v>41801</c:v>
                </c:pt>
                <c:pt idx="461">
                  <c:v>41808</c:v>
                </c:pt>
                <c:pt idx="462">
                  <c:v>41815</c:v>
                </c:pt>
                <c:pt idx="463">
                  <c:v>41822</c:v>
                </c:pt>
                <c:pt idx="464">
                  <c:v>41829</c:v>
                </c:pt>
                <c:pt idx="465">
                  <c:v>41836</c:v>
                </c:pt>
                <c:pt idx="466">
                  <c:v>41843</c:v>
                </c:pt>
                <c:pt idx="467">
                  <c:v>41850</c:v>
                </c:pt>
                <c:pt idx="468">
                  <c:v>41857</c:v>
                </c:pt>
                <c:pt idx="469">
                  <c:v>41864</c:v>
                </c:pt>
                <c:pt idx="470">
                  <c:v>41871</c:v>
                </c:pt>
                <c:pt idx="471">
                  <c:v>41878</c:v>
                </c:pt>
                <c:pt idx="472">
                  <c:v>41885</c:v>
                </c:pt>
                <c:pt idx="473">
                  <c:v>41892</c:v>
                </c:pt>
                <c:pt idx="474">
                  <c:v>41899</c:v>
                </c:pt>
                <c:pt idx="475">
                  <c:v>41906</c:v>
                </c:pt>
                <c:pt idx="476">
                  <c:v>41913</c:v>
                </c:pt>
                <c:pt idx="477">
                  <c:v>41920</c:v>
                </c:pt>
                <c:pt idx="478">
                  <c:v>41927</c:v>
                </c:pt>
                <c:pt idx="479">
                  <c:v>41934</c:v>
                </c:pt>
                <c:pt idx="480">
                  <c:v>41941</c:v>
                </c:pt>
                <c:pt idx="481">
                  <c:v>41948</c:v>
                </c:pt>
                <c:pt idx="482">
                  <c:v>41955</c:v>
                </c:pt>
                <c:pt idx="483">
                  <c:v>41962</c:v>
                </c:pt>
                <c:pt idx="484">
                  <c:v>41969</c:v>
                </c:pt>
                <c:pt idx="485">
                  <c:v>41976</c:v>
                </c:pt>
                <c:pt idx="486">
                  <c:v>41983</c:v>
                </c:pt>
                <c:pt idx="487">
                  <c:v>41990</c:v>
                </c:pt>
                <c:pt idx="488">
                  <c:v>41997</c:v>
                </c:pt>
                <c:pt idx="489">
                  <c:v>42004</c:v>
                </c:pt>
                <c:pt idx="490">
                  <c:v>42011</c:v>
                </c:pt>
                <c:pt idx="491">
                  <c:v>42018</c:v>
                </c:pt>
                <c:pt idx="492">
                  <c:v>42025</c:v>
                </c:pt>
                <c:pt idx="493">
                  <c:v>42032</c:v>
                </c:pt>
                <c:pt idx="494">
                  <c:v>42039</c:v>
                </c:pt>
                <c:pt idx="495">
                  <c:v>42046</c:v>
                </c:pt>
                <c:pt idx="496">
                  <c:v>42053</c:v>
                </c:pt>
                <c:pt idx="497">
                  <c:v>42060</c:v>
                </c:pt>
                <c:pt idx="498">
                  <c:v>42067</c:v>
                </c:pt>
                <c:pt idx="499">
                  <c:v>42074</c:v>
                </c:pt>
                <c:pt idx="500">
                  <c:v>42081</c:v>
                </c:pt>
                <c:pt idx="501">
                  <c:v>42088</c:v>
                </c:pt>
                <c:pt idx="502">
                  <c:v>42095</c:v>
                </c:pt>
                <c:pt idx="503">
                  <c:v>42102</c:v>
                </c:pt>
                <c:pt idx="504">
                  <c:v>42109</c:v>
                </c:pt>
                <c:pt idx="505">
                  <c:v>42116</c:v>
                </c:pt>
                <c:pt idx="506">
                  <c:v>42123</c:v>
                </c:pt>
                <c:pt idx="507">
                  <c:v>42130</c:v>
                </c:pt>
                <c:pt idx="508">
                  <c:v>42137</c:v>
                </c:pt>
                <c:pt idx="509">
                  <c:v>42144</c:v>
                </c:pt>
                <c:pt idx="510">
                  <c:v>42151</c:v>
                </c:pt>
                <c:pt idx="511">
                  <c:v>42158</c:v>
                </c:pt>
                <c:pt idx="512">
                  <c:v>42165</c:v>
                </c:pt>
                <c:pt idx="513">
                  <c:v>42172</c:v>
                </c:pt>
                <c:pt idx="514">
                  <c:v>42179</c:v>
                </c:pt>
                <c:pt idx="515">
                  <c:v>42186</c:v>
                </c:pt>
                <c:pt idx="516">
                  <c:v>42193</c:v>
                </c:pt>
                <c:pt idx="517">
                  <c:v>42200</c:v>
                </c:pt>
                <c:pt idx="518">
                  <c:v>42207</c:v>
                </c:pt>
                <c:pt idx="519">
                  <c:v>42214</c:v>
                </c:pt>
                <c:pt idx="520">
                  <c:v>42221</c:v>
                </c:pt>
                <c:pt idx="521">
                  <c:v>42228</c:v>
                </c:pt>
                <c:pt idx="522">
                  <c:v>42235</c:v>
                </c:pt>
                <c:pt idx="523">
                  <c:v>42242</c:v>
                </c:pt>
                <c:pt idx="524">
                  <c:v>42249</c:v>
                </c:pt>
                <c:pt idx="525">
                  <c:v>42256</c:v>
                </c:pt>
                <c:pt idx="526">
                  <c:v>42263</c:v>
                </c:pt>
                <c:pt idx="527">
                  <c:v>42270</c:v>
                </c:pt>
                <c:pt idx="528">
                  <c:v>42277</c:v>
                </c:pt>
                <c:pt idx="529">
                  <c:v>42284</c:v>
                </c:pt>
                <c:pt idx="530">
                  <c:v>42291</c:v>
                </c:pt>
                <c:pt idx="531">
                  <c:v>42298</c:v>
                </c:pt>
                <c:pt idx="532">
                  <c:v>42305</c:v>
                </c:pt>
                <c:pt idx="533">
                  <c:v>42312</c:v>
                </c:pt>
                <c:pt idx="534">
                  <c:v>42319</c:v>
                </c:pt>
                <c:pt idx="535">
                  <c:v>42326</c:v>
                </c:pt>
                <c:pt idx="536">
                  <c:v>42333</c:v>
                </c:pt>
                <c:pt idx="537">
                  <c:v>42340</c:v>
                </c:pt>
                <c:pt idx="538">
                  <c:v>42347</c:v>
                </c:pt>
                <c:pt idx="539">
                  <c:v>42354</c:v>
                </c:pt>
                <c:pt idx="540">
                  <c:v>42361</c:v>
                </c:pt>
                <c:pt idx="541">
                  <c:v>42368</c:v>
                </c:pt>
                <c:pt idx="542">
                  <c:v>42375</c:v>
                </c:pt>
                <c:pt idx="543">
                  <c:v>42382</c:v>
                </c:pt>
                <c:pt idx="544">
                  <c:v>42389</c:v>
                </c:pt>
                <c:pt idx="545">
                  <c:v>42396</c:v>
                </c:pt>
                <c:pt idx="546">
                  <c:v>42403</c:v>
                </c:pt>
                <c:pt idx="547">
                  <c:v>42410</c:v>
                </c:pt>
                <c:pt idx="548">
                  <c:v>42417</c:v>
                </c:pt>
                <c:pt idx="549">
                  <c:v>42424</c:v>
                </c:pt>
                <c:pt idx="550">
                  <c:v>42431</c:v>
                </c:pt>
                <c:pt idx="551">
                  <c:v>42438</c:v>
                </c:pt>
                <c:pt idx="552">
                  <c:v>42445</c:v>
                </c:pt>
                <c:pt idx="553">
                  <c:v>42452</c:v>
                </c:pt>
                <c:pt idx="554">
                  <c:v>42459</c:v>
                </c:pt>
                <c:pt idx="555">
                  <c:v>42466</c:v>
                </c:pt>
                <c:pt idx="556">
                  <c:v>42473</c:v>
                </c:pt>
                <c:pt idx="557">
                  <c:v>42480</c:v>
                </c:pt>
                <c:pt idx="558">
                  <c:v>42487</c:v>
                </c:pt>
                <c:pt idx="559">
                  <c:v>42494</c:v>
                </c:pt>
                <c:pt idx="560">
                  <c:v>42501</c:v>
                </c:pt>
                <c:pt idx="561">
                  <c:v>42508</c:v>
                </c:pt>
                <c:pt idx="562">
                  <c:v>42515</c:v>
                </c:pt>
                <c:pt idx="563">
                  <c:v>42522</c:v>
                </c:pt>
                <c:pt idx="564">
                  <c:v>42529</c:v>
                </c:pt>
                <c:pt idx="565">
                  <c:v>42536</c:v>
                </c:pt>
                <c:pt idx="566">
                  <c:v>42543</c:v>
                </c:pt>
                <c:pt idx="567">
                  <c:v>42550</c:v>
                </c:pt>
                <c:pt idx="568">
                  <c:v>42557</c:v>
                </c:pt>
                <c:pt idx="569">
                  <c:v>42564</c:v>
                </c:pt>
                <c:pt idx="570">
                  <c:v>42571</c:v>
                </c:pt>
                <c:pt idx="571">
                  <c:v>42578</c:v>
                </c:pt>
                <c:pt idx="572">
                  <c:v>42585</c:v>
                </c:pt>
                <c:pt idx="573">
                  <c:v>42592</c:v>
                </c:pt>
                <c:pt idx="574">
                  <c:v>42599</c:v>
                </c:pt>
                <c:pt idx="575">
                  <c:v>42606</c:v>
                </c:pt>
                <c:pt idx="576">
                  <c:v>42613</c:v>
                </c:pt>
                <c:pt idx="577">
                  <c:v>42620</c:v>
                </c:pt>
                <c:pt idx="578">
                  <c:v>42627</c:v>
                </c:pt>
                <c:pt idx="579">
                  <c:v>42634</c:v>
                </c:pt>
                <c:pt idx="580">
                  <c:v>42641</c:v>
                </c:pt>
                <c:pt idx="581">
                  <c:v>42648</c:v>
                </c:pt>
                <c:pt idx="582">
                  <c:v>42655</c:v>
                </c:pt>
                <c:pt idx="583">
                  <c:v>42662</c:v>
                </c:pt>
                <c:pt idx="584">
                  <c:v>42669</c:v>
                </c:pt>
                <c:pt idx="585">
                  <c:v>42676</c:v>
                </c:pt>
                <c:pt idx="586">
                  <c:v>42683</c:v>
                </c:pt>
                <c:pt idx="587">
                  <c:v>42690</c:v>
                </c:pt>
                <c:pt idx="588">
                  <c:v>42697</c:v>
                </c:pt>
                <c:pt idx="589">
                  <c:v>42704</c:v>
                </c:pt>
                <c:pt idx="590">
                  <c:v>42711</c:v>
                </c:pt>
                <c:pt idx="591">
                  <c:v>42718</c:v>
                </c:pt>
                <c:pt idx="592">
                  <c:v>42725</c:v>
                </c:pt>
                <c:pt idx="593">
                  <c:v>42732</c:v>
                </c:pt>
                <c:pt idx="594">
                  <c:v>42739</c:v>
                </c:pt>
                <c:pt idx="595">
                  <c:v>42746</c:v>
                </c:pt>
                <c:pt idx="596">
                  <c:v>42753</c:v>
                </c:pt>
                <c:pt idx="597">
                  <c:v>42760</c:v>
                </c:pt>
                <c:pt idx="598">
                  <c:v>42767</c:v>
                </c:pt>
                <c:pt idx="599">
                  <c:v>42774</c:v>
                </c:pt>
                <c:pt idx="600">
                  <c:v>42781</c:v>
                </c:pt>
                <c:pt idx="601">
                  <c:v>42788</c:v>
                </c:pt>
                <c:pt idx="602">
                  <c:v>42795</c:v>
                </c:pt>
                <c:pt idx="603">
                  <c:v>42802</c:v>
                </c:pt>
                <c:pt idx="604">
                  <c:v>42809</c:v>
                </c:pt>
                <c:pt idx="605">
                  <c:v>42816</c:v>
                </c:pt>
                <c:pt idx="606">
                  <c:v>42823</c:v>
                </c:pt>
                <c:pt idx="607">
                  <c:v>42830</c:v>
                </c:pt>
                <c:pt idx="608">
                  <c:v>42837</c:v>
                </c:pt>
                <c:pt idx="609">
                  <c:v>42844</c:v>
                </c:pt>
                <c:pt idx="610">
                  <c:v>42851</c:v>
                </c:pt>
                <c:pt idx="611">
                  <c:v>42858</c:v>
                </c:pt>
                <c:pt idx="612">
                  <c:v>42865</c:v>
                </c:pt>
                <c:pt idx="613">
                  <c:v>42872</c:v>
                </c:pt>
                <c:pt idx="614">
                  <c:v>42879</c:v>
                </c:pt>
                <c:pt idx="615">
                  <c:v>42886</c:v>
                </c:pt>
                <c:pt idx="616">
                  <c:v>42893</c:v>
                </c:pt>
                <c:pt idx="617">
                  <c:v>42900</c:v>
                </c:pt>
                <c:pt idx="618">
                  <c:v>42907</c:v>
                </c:pt>
                <c:pt idx="619">
                  <c:v>42914</c:v>
                </c:pt>
                <c:pt idx="620">
                  <c:v>42921</c:v>
                </c:pt>
                <c:pt idx="621">
                  <c:v>42928</c:v>
                </c:pt>
                <c:pt idx="622">
                  <c:v>42935</c:v>
                </c:pt>
                <c:pt idx="623">
                  <c:v>42942</c:v>
                </c:pt>
                <c:pt idx="624">
                  <c:v>42949</c:v>
                </c:pt>
                <c:pt idx="625">
                  <c:v>42956</c:v>
                </c:pt>
                <c:pt idx="626">
                  <c:v>42963</c:v>
                </c:pt>
                <c:pt idx="627">
                  <c:v>42970</c:v>
                </c:pt>
                <c:pt idx="628">
                  <c:v>42977</c:v>
                </c:pt>
                <c:pt idx="629">
                  <c:v>42984</c:v>
                </c:pt>
                <c:pt idx="630">
                  <c:v>42991</c:v>
                </c:pt>
                <c:pt idx="631">
                  <c:v>42998</c:v>
                </c:pt>
                <c:pt idx="632">
                  <c:v>43005</c:v>
                </c:pt>
                <c:pt idx="633">
                  <c:v>43012</c:v>
                </c:pt>
                <c:pt idx="634">
                  <c:v>43019</c:v>
                </c:pt>
                <c:pt idx="635">
                  <c:v>43026</c:v>
                </c:pt>
                <c:pt idx="636">
                  <c:v>43033</c:v>
                </c:pt>
                <c:pt idx="637">
                  <c:v>43040</c:v>
                </c:pt>
                <c:pt idx="638">
                  <c:v>43047</c:v>
                </c:pt>
                <c:pt idx="639">
                  <c:v>43054</c:v>
                </c:pt>
                <c:pt idx="640">
                  <c:v>43061</c:v>
                </c:pt>
                <c:pt idx="641">
                  <c:v>43068</c:v>
                </c:pt>
                <c:pt idx="642">
                  <c:v>43075</c:v>
                </c:pt>
                <c:pt idx="643">
                  <c:v>43082</c:v>
                </c:pt>
                <c:pt idx="644">
                  <c:v>43089</c:v>
                </c:pt>
                <c:pt idx="645">
                  <c:v>43096</c:v>
                </c:pt>
                <c:pt idx="646">
                  <c:v>43103</c:v>
                </c:pt>
                <c:pt idx="647">
                  <c:v>43110</c:v>
                </c:pt>
                <c:pt idx="648">
                  <c:v>43117</c:v>
                </c:pt>
                <c:pt idx="649">
                  <c:v>43124</c:v>
                </c:pt>
                <c:pt idx="650">
                  <c:v>43131</c:v>
                </c:pt>
                <c:pt idx="651">
                  <c:v>43138</c:v>
                </c:pt>
                <c:pt idx="652">
                  <c:v>43145</c:v>
                </c:pt>
                <c:pt idx="653">
                  <c:v>43152</c:v>
                </c:pt>
                <c:pt idx="654">
                  <c:v>43159</c:v>
                </c:pt>
                <c:pt idx="655">
                  <c:v>43166</c:v>
                </c:pt>
                <c:pt idx="656">
                  <c:v>43173</c:v>
                </c:pt>
                <c:pt idx="657">
                  <c:v>43180</c:v>
                </c:pt>
                <c:pt idx="658">
                  <c:v>43187</c:v>
                </c:pt>
                <c:pt idx="659">
                  <c:v>43194</c:v>
                </c:pt>
                <c:pt idx="660">
                  <c:v>43201</c:v>
                </c:pt>
                <c:pt idx="661">
                  <c:v>43208</c:v>
                </c:pt>
                <c:pt idx="662">
                  <c:v>43215</c:v>
                </c:pt>
                <c:pt idx="663">
                  <c:v>43222</c:v>
                </c:pt>
                <c:pt idx="664">
                  <c:v>43229</c:v>
                </c:pt>
                <c:pt idx="665">
                  <c:v>43236</c:v>
                </c:pt>
                <c:pt idx="666">
                  <c:v>43243</c:v>
                </c:pt>
                <c:pt idx="667">
                  <c:v>43250</c:v>
                </c:pt>
                <c:pt idx="668">
                  <c:v>43257</c:v>
                </c:pt>
                <c:pt idx="669">
                  <c:v>43264</c:v>
                </c:pt>
                <c:pt idx="670">
                  <c:v>43271</c:v>
                </c:pt>
                <c:pt idx="671">
                  <c:v>43278</c:v>
                </c:pt>
                <c:pt idx="672">
                  <c:v>43285</c:v>
                </c:pt>
                <c:pt idx="673">
                  <c:v>43292</c:v>
                </c:pt>
                <c:pt idx="674">
                  <c:v>43299</c:v>
                </c:pt>
                <c:pt idx="675">
                  <c:v>43306</c:v>
                </c:pt>
                <c:pt idx="676">
                  <c:v>43313</c:v>
                </c:pt>
                <c:pt idx="677">
                  <c:v>43320</c:v>
                </c:pt>
                <c:pt idx="678">
                  <c:v>43327</c:v>
                </c:pt>
                <c:pt idx="679">
                  <c:v>43334</c:v>
                </c:pt>
                <c:pt idx="680">
                  <c:v>43341</c:v>
                </c:pt>
                <c:pt idx="681">
                  <c:v>43348</c:v>
                </c:pt>
                <c:pt idx="682">
                  <c:v>43355</c:v>
                </c:pt>
                <c:pt idx="683">
                  <c:v>43362</c:v>
                </c:pt>
                <c:pt idx="684">
                  <c:v>43369</c:v>
                </c:pt>
                <c:pt idx="685">
                  <c:v>43376</c:v>
                </c:pt>
                <c:pt idx="686">
                  <c:v>43383</c:v>
                </c:pt>
                <c:pt idx="687">
                  <c:v>43390</c:v>
                </c:pt>
                <c:pt idx="688">
                  <c:v>43397</c:v>
                </c:pt>
                <c:pt idx="689">
                  <c:v>43404</c:v>
                </c:pt>
                <c:pt idx="690">
                  <c:v>43411</c:v>
                </c:pt>
                <c:pt idx="691">
                  <c:v>43418</c:v>
                </c:pt>
                <c:pt idx="692">
                  <c:v>43425</c:v>
                </c:pt>
                <c:pt idx="693">
                  <c:v>43432</c:v>
                </c:pt>
                <c:pt idx="694">
                  <c:v>43439</c:v>
                </c:pt>
                <c:pt idx="695">
                  <c:v>43446</c:v>
                </c:pt>
                <c:pt idx="696">
                  <c:v>43453</c:v>
                </c:pt>
                <c:pt idx="697">
                  <c:v>43460</c:v>
                </c:pt>
                <c:pt idx="698">
                  <c:v>43467</c:v>
                </c:pt>
                <c:pt idx="699">
                  <c:v>43474</c:v>
                </c:pt>
                <c:pt idx="700">
                  <c:v>43481</c:v>
                </c:pt>
                <c:pt idx="701">
                  <c:v>43488</c:v>
                </c:pt>
                <c:pt idx="702">
                  <c:v>43495</c:v>
                </c:pt>
                <c:pt idx="703">
                  <c:v>43502</c:v>
                </c:pt>
                <c:pt idx="704">
                  <c:v>43509</c:v>
                </c:pt>
                <c:pt idx="705">
                  <c:v>43516</c:v>
                </c:pt>
                <c:pt idx="706">
                  <c:v>43523</c:v>
                </c:pt>
                <c:pt idx="707">
                  <c:v>43530</c:v>
                </c:pt>
                <c:pt idx="708">
                  <c:v>43537</c:v>
                </c:pt>
                <c:pt idx="709">
                  <c:v>43544</c:v>
                </c:pt>
                <c:pt idx="710">
                  <c:v>43551</c:v>
                </c:pt>
                <c:pt idx="711">
                  <c:v>43558</c:v>
                </c:pt>
                <c:pt idx="712">
                  <c:v>43565</c:v>
                </c:pt>
                <c:pt idx="713">
                  <c:v>43572</c:v>
                </c:pt>
                <c:pt idx="714">
                  <c:v>43579</c:v>
                </c:pt>
                <c:pt idx="715">
                  <c:v>43586</c:v>
                </c:pt>
                <c:pt idx="716">
                  <c:v>43593</c:v>
                </c:pt>
                <c:pt idx="717">
                  <c:v>43600</c:v>
                </c:pt>
                <c:pt idx="718">
                  <c:v>43607</c:v>
                </c:pt>
                <c:pt idx="719">
                  <c:v>43614</c:v>
                </c:pt>
                <c:pt idx="720">
                  <c:v>43621</c:v>
                </c:pt>
                <c:pt idx="721">
                  <c:v>43628</c:v>
                </c:pt>
                <c:pt idx="722">
                  <c:v>43635</c:v>
                </c:pt>
                <c:pt idx="723">
                  <c:v>43642</c:v>
                </c:pt>
                <c:pt idx="724">
                  <c:v>43649</c:v>
                </c:pt>
                <c:pt idx="725">
                  <c:v>43656</c:v>
                </c:pt>
                <c:pt idx="726">
                  <c:v>43663</c:v>
                </c:pt>
                <c:pt idx="727">
                  <c:v>43670</c:v>
                </c:pt>
                <c:pt idx="728">
                  <c:v>43677</c:v>
                </c:pt>
                <c:pt idx="729">
                  <c:v>43684</c:v>
                </c:pt>
                <c:pt idx="730">
                  <c:v>43691</c:v>
                </c:pt>
                <c:pt idx="731">
                  <c:v>43698</c:v>
                </c:pt>
                <c:pt idx="732">
                  <c:v>43705</c:v>
                </c:pt>
                <c:pt idx="733">
                  <c:v>43712</c:v>
                </c:pt>
                <c:pt idx="734">
                  <c:v>43719</c:v>
                </c:pt>
                <c:pt idx="735">
                  <c:v>43726</c:v>
                </c:pt>
                <c:pt idx="736">
                  <c:v>43733</c:v>
                </c:pt>
                <c:pt idx="737">
                  <c:v>43740</c:v>
                </c:pt>
                <c:pt idx="738">
                  <c:v>43747</c:v>
                </c:pt>
                <c:pt idx="739">
                  <c:v>43754</c:v>
                </c:pt>
                <c:pt idx="740">
                  <c:v>43761</c:v>
                </c:pt>
                <c:pt idx="741">
                  <c:v>43768</c:v>
                </c:pt>
                <c:pt idx="742">
                  <c:v>43775</c:v>
                </c:pt>
                <c:pt idx="743">
                  <c:v>43782</c:v>
                </c:pt>
                <c:pt idx="744">
                  <c:v>43789</c:v>
                </c:pt>
                <c:pt idx="745">
                  <c:v>43796</c:v>
                </c:pt>
                <c:pt idx="746">
                  <c:v>43803</c:v>
                </c:pt>
                <c:pt idx="747">
                  <c:v>43810</c:v>
                </c:pt>
                <c:pt idx="748">
                  <c:v>43817</c:v>
                </c:pt>
                <c:pt idx="749">
                  <c:v>43824</c:v>
                </c:pt>
                <c:pt idx="750">
                  <c:v>43831</c:v>
                </c:pt>
                <c:pt idx="751">
                  <c:v>43838</c:v>
                </c:pt>
                <c:pt idx="752">
                  <c:v>43845</c:v>
                </c:pt>
                <c:pt idx="753">
                  <c:v>43852</c:v>
                </c:pt>
                <c:pt idx="754">
                  <c:v>43859</c:v>
                </c:pt>
                <c:pt idx="755">
                  <c:v>43866</c:v>
                </c:pt>
                <c:pt idx="756">
                  <c:v>43873</c:v>
                </c:pt>
                <c:pt idx="757">
                  <c:v>43880</c:v>
                </c:pt>
                <c:pt idx="758">
                  <c:v>43887</c:v>
                </c:pt>
                <c:pt idx="759">
                  <c:v>43894</c:v>
                </c:pt>
                <c:pt idx="760">
                  <c:v>43901</c:v>
                </c:pt>
                <c:pt idx="761">
                  <c:v>43908</c:v>
                </c:pt>
                <c:pt idx="762">
                  <c:v>43915</c:v>
                </c:pt>
                <c:pt idx="763">
                  <c:v>43922</c:v>
                </c:pt>
                <c:pt idx="764">
                  <c:v>43929</c:v>
                </c:pt>
                <c:pt idx="765">
                  <c:v>43936</c:v>
                </c:pt>
                <c:pt idx="766">
                  <c:v>43943</c:v>
                </c:pt>
                <c:pt idx="767">
                  <c:v>43950</c:v>
                </c:pt>
                <c:pt idx="768">
                  <c:v>43957</c:v>
                </c:pt>
                <c:pt idx="769">
                  <c:v>43964</c:v>
                </c:pt>
                <c:pt idx="770">
                  <c:v>43971</c:v>
                </c:pt>
                <c:pt idx="771">
                  <c:v>43978</c:v>
                </c:pt>
                <c:pt idx="772">
                  <c:v>43985</c:v>
                </c:pt>
                <c:pt idx="773">
                  <c:v>43992</c:v>
                </c:pt>
                <c:pt idx="774">
                  <c:v>43999</c:v>
                </c:pt>
                <c:pt idx="775">
                  <c:v>44006</c:v>
                </c:pt>
                <c:pt idx="776">
                  <c:v>44013</c:v>
                </c:pt>
                <c:pt idx="777">
                  <c:v>44020</c:v>
                </c:pt>
                <c:pt idx="778">
                  <c:v>44027</c:v>
                </c:pt>
                <c:pt idx="779">
                  <c:v>44034</c:v>
                </c:pt>
                <c:pt idx="780">
                  <c:v>44041</c:v>
                </c:pt>
                <c:pt idx="781">
                  <c:v>44048</c:v>
                </c:pt>
                <c:pt idx="782">
                  <c:v>44055</c:v>
                </c:pt>
                <c:pt idx="783">
                  <c:v>44062</c:v>
                </c:pt>
              </c:numCache>
            </c:numRef>
          </c:cat>
          <c:val>
            <c:numRef>
              <c:f>Sheet1!$E$2:$E$785</c:f>
              <c:numCache>
                <c:formatCode>General</c:formatCode>
                <c:ptCount val="784"/>
                <c:pt idx="0">
                  <c:v>14.524211153006549</c:v>
                </c:pt>
                <c:pt idx="1">
                  <c:v>14.094746534845401</c:v>
                </c:pt>
                <c:pt idx="2">
                  <c:v>14.161190268488902</c:v>
                </c:pt>
                <c:pt idx="3">
                  <c:v>14.479742173112337</c:v>
                </c:pt>
                <c:pt idx="4">
                  <c:v>14.434331685567511</c:v>
                </c:pt>
                <c:pt idx="5">
                  <c:v>14.140984700443257</c:v>
                </c:pt>
                <c:pt idx="6">
                  <c:v>14.194747628807015</c:v>
                </c:pt>
                <c:pt idx="7">
                  <c:v>14.058100185882463</c:v>
                </c:pt>
                <c:pt idx="8">
                  <c:v>13.835994471188217</c:v>
                </c:pt>
                <c:pt idx="9">
                  <c:v>13.709689719269813</c:v>
                </c:pt>
                <c:pt idx="10">
                  <c:v>13.860511839272901</c:v>
                </c:pt>
                <c:pt idx="11">
                  <c:v>14.138531451805786</c:v>
                </c:pt>
                <c:pt idx="12">
                  <c:v>14.149007414494141</c:v>
                </c:pt>
                <c:pt idx="13">
                  <c:v>14.182540062186078</c:v>
                </c:pt>
                <c:pt idx="14">
                  <c:v>14.449358397651404</c:v>
                </c:pt>
                <c:pt idx="15">
                  <c:v>14.320375017756524</c:v>
                </c:pt>
                <c:pt idx="16">
                  <c:v>14.532600975424973</c:v>
                </c:pt>
                <c:pt idx="17">
                  <c:v>14.783938633458023</c:v>
                </c:pt>
                <c:pt idx="18">
                  <c:v>14.455115695567327</c:v>
                </c:pt>
                <c:pt idx="19">
                  <c:v>14.490056686181584</c:v>
                </c:pt>
                <c:pt idx="20">
                  <c:v>14.824179908930397</c:v>
                </c:pt>
                <c:pt idx="21">
                  <c:v>15.025741102128057</c:v>
                </c:pt>
                <c:pt idx="22">
                  <c:v>14.723399312331569</c:v>
                </c:pt>
                <c:pt idx="23">
                  <c:v>14.541118046380245</c:v>
                </c:pt>
                <c:pt idx="24">
                  <c:v>14.707117325007918</c:v>
                </c:pt>
                <c:pt idx="25">
                  <c:v>14.247135696383816</c:v>
                </c:pt>
                <c:pt idx="26">
                  <c:v>14.555899208587283</c:v>
                </c:pt>
                <c:pt idx="27">
                  <c:v>14.67804147569996</c:v>
                </c:pt>
                <c:pt idx="28">
                  <c:v>14.79570870079098</c:v>
                </c:pt>
                <c:pt idx="29">
                  <c:v>14.37648434688737</c:v>
                </c:pt>
                <c:pt idx="30">
                  <c:v>14.77222822174226</c:v>
                </c:pt>
                <c:pt idx="31">
                  <c:v>14.796706748025843</c:v>
                </c:pt>
                <c:pt idx="32">
                  <c:v>14.765902964959569</c:v>
                </c:pt>
                <c:pt idx="33">
                  <c:v>14.928113593875189</c:v>
                </c:pt>
                <c:pt idx="34">
                  <c:v>14.61080602302923</c:v>
                </c:pt>
                <c:pt idx="35">
                  <c:v>14.948798513076957</c:v>
                </c:pt>
                <c:pt idx="36">
                  <c:v>14.912781756667691</c:v>
                </c:pt>
                <c:pt idx="37">
                  <c:v>14.763966299416721</c:v>
                </c:pt>
                <c:pt idx="38">
                  <c:v>14.826012865845867</c:v>
                </c:pt>
                <c:pt idx="39">
                  <c:v>14.013001312836151</c:v>
                </c:pt>
                <c:pt idx="40">
                  <c:v>13.501949276881156</c:v>
                </c:pt>
                <c:pt idx="41">
                  <c:v>13.756989610609004</c:v>
                </c:pt>
                <c:pt idx="42">
                  <c:v>13.409394282835915</c:v>
                </c:pt>
                <c:pt idx="43">
                  <c:v>12.918448072715032</c:v>
                </c:pt>
                <c:pt idx="44">
                  <c:v>13.392657893616114</c:v>
                </c:pt>
                <c:pt idx="45">
                  <c:v>13.362127804794813</c:v>
                </c:pt>
                <c:pt idx="46">
                  <c:v>13.669960724692766</c:v>
                </c:pt>
                <c:pt idx="47">
                  <c:v>13.393720108130589</c:v>
                </c:pt>
                <c:pt idx="48">
                  <c:v>13.169893010282669</c:v>
                </c:pt>
                <c:pt idx="49">
                  <c:v>13.666383051135881</c:v>
                </c:pt>
                <c:pt idx="50">
                  <c:v>13.711531222552178</c:v>
                </c:pt>
                <c:pt idx="51">
                  <c:v>13.572381781259065</c:v>
                </c:pt>
                <c:pt idx="52">
                  <c:v>13.683903800377577</c:v>
                </c:pt>
                <c:pt idx="53">
                  <c:v>13.746690933156851</c:v>
                </c:pt>
                <c:pt idx="54">
                  <c:v>13.757579492235642</c:v>
                </c:pt>
                <c:pt idx="55">
                  <c:v>13.673509446307353</c:v>
                </c:pt>
                <c:pt idx="56">
                  <c:v>13.536215996751929</c:v>
                </c:pt>
                <c:pt idx="57">
                  <c:v>13.772142534215609</c:v>
                </c:pt>
                <c:pt idx="58">
                  <c:v>13.900036977690128</c:v>
                </c:pt>
                <c:pt idx="59">
                  <c:v>13.856723596787999</c:v>
                </c:pt>
                <c:pt idx="60">
                  <c:v>13.997989826058417</c:v>
                </c:pt>
                <c:pt idx="61">
                  <c:v>14.155569205569204</c:v>
                </c:pt>
                <c:pt idx="62">
                  <c:v>14.357134073861541</c:v>
                </c:pt>
                <c:pt idx="63">
                  <c:v>14.36076935695538</c:v>
                </c:pt>
                <c:pt idx="64">
                  <c:v>14.185670756154279</c:v>
                </c:pt>
                <c:pt idx="65">
                  <c:v>14.332850124828864</c:v>
                </c:pt>
                <c:pt idx="66">
                  <c:v>14.448469202533177</c:v>
                </c:pt>
                <c:pt idx="67">
                  <c:v>14.439014572095646</c:v>
                </c:pt>
                <c:pt idx="68">
                  <c:v>14.486621008202595</c:v>
                </c:pt>
                <c:pt idx="69">
                  <c:v>14.298113503549438</c:v>
                </c:pt>
                <c:pt idx="70">
                  <c:v>14.520050620896939</c:v>
                </c:pt>
                <c:pt idx="71">
                  <c:v>14.562952414857008</c:v>
                </c:pt>
                <c:pt idx="72">
                  <c:v>14.702799569909601</c:v>
                </c:pt>
                <c:pt idx="73">
                  <c:v>14.172635121913038</c:v>
                </c:pt>
                <c:pt idx="74">
                  <c:v>14.612537644634649</c:v>
                </c:pt>
                <c:pt idx="75">
                  <c:v>14.751898433792123</c:v>
                </c:pt>
                <c:pt idx="76">
                  <c:v>14.744865938430983</c:v>
                </c:pt>
                <c:pt idx="77">
                  <c:v>14.872574538570751</c:v>
                </c:pt>
                <c:pt idx="78">
                  <c:v>14.919809838126668</c:v>
                </c:pt>
                <c:pt idx="79">
                  <c:v>14.970112226816303</c:v>
                </c:pt>
                <c:pt idx="80">
                  <c:v>14.402538566686193</c:v>
                </c:pt>
                <c:pt idx="81">
                  <c:v>14.054169084929388</c:v>
                </c:pt>
                <c:pt idx="82">
                  <c:v>13.944949866439549</c:v>
                </c:pt>
                <c:pt idx="83">
                  <c:v>14.509170576602427</c:v>
                </c:pt>
                <c:pt idx="84">
                  <c:v>14.550920340895825</c:v>
                </c:pt>
                <c:pt idx="85">
                  <c:v>14.499657820698046</c:v>
                </c:pt>
                <c:pt idx="86">
                  <c:v>14.61949805477153</c:v>
                </c:pt>
                <c:pt idx="87">
                  <c:v>14.765221332527572</c:v>
                </c:pt>
                <c:pt idx="88">
                  <c:v>14.900117286519617</c:v>
                </c:pt>
                <c:pt idx="89">
                  <c:v>14.890349215968486</c:v>
                </c:pt>
                <c:pt idx="90">
                  <c:v>14.904474591515514</c:v>
                </c:pt>
                <c:pt idx="91">
                  <c:v>14.870035965832459</c:v>
                </c:pt>
                <c:pt idx="92">
                  <c:v>14.98761598323855</c:v>
                </c:pt>
                <c:pt idx="93">
                  <c:v>14.899208600866059</c:v>
                </c:pt>
                <c:pt idx="94">
                  <c:v>14.826101468624834</c:v>
                </c:pt>
                <c:pt idx="95">
                  <c:v>14.505779180273732</c:v>
                </c:pt>
                <c:pt idx="96">
                  <c:v>14.979875526404054</c:v>
                </c:pt>
                <c:pt idx="97">
                  <c:v>14.42082650646277</c:v>
                </c:pt>
                <c:pt idx="98">
                  <c:v>15.035786905246034</c:v>
                </c:pt>
                <c:pt idx="99">
                  <c:v>14.761457237200187</c:v>
                </c:pt>
                <c:pt idx="100">
                  <c:v>14.902559090744562</c:v>
                </c:pt>
                <c:pt idx="101">
                  <c:v>14.617981981981982</c:v>
                </c:pt>
                <c:pt idx="102">
                  <c:v>13.995010409936103</c:v>
                </c:pt>
                <c:pt idx="103">
                  <c:v>14.209295684146646</c:v>
                </c:pt>
                <c:pt idx="104">
                  <c:v>13.381318917370757</c:v>
                </c:pt>
                <c:pt idx="105">
                  <c:v>13.592079067121729</c:v>
                </c:pt>
                <c:pt idx="106">
                  <c:v>13.843658879009324</c:v>
                </c:pt>
                <c:pt idx="107">
                  <c:v>13.934926247365977</c:v>
                </c:pt>
                <c:pt idx="108">
                  <c:v>13.752144866385372</c:v>
                </c:pt>
                <c:pt idx="109">
                  <c:v>14.237530360097152</c:v>
                </c:pt>
                <c:pt idx="110">
                  <c:v>14.39910900540961</c:v>
                </c:pt>
                <c:pt idx="111">
                  <c:v>14.459740169515076</c:v>
                </c:pt>
                <c:pt idx="112">
                  <c:v>14.570202055030688</c:v>
                </c:pt>
                <c:pt idx="113">
                  <c:v>14.504102191297124</c:v>
                </c:pt>
                <c:pt idx="114">
                  <c:v>14.305018368337146</c:v>
                </c:pt>
                <c:pt idx="115">
                  <c:v>14.733298880275626</c:v>
                </c:pt>
                <c:pt idx="116">
                  <c:v>14.181087551299589</c:v>
                </c:pt>
                <c:pt idx="117">
                  <c:v>13.686399249983259</c:v>
                </c:pt>
                <c:pt idx="118">
                  <c:v>13.227894380501017</c:v>
                </c:pt>
                <c:pt idx="119">
                  <c:v>13.556498602270048</c:v>
                </c:pt>
                <c:pt idx="120">
                  <c:v>13.918096405228757</c:v>
                </c:pt>
                <c:pt idx="121">
                  <c:v>14.044771030108773</c:v>
                </c:pt>
                <c:pt idx="122">
                  <c:v>13.412488916172158</c:v>
                </c:pt>
                <c:pt idx="123">
                  <c:v>13.934811758638473</c:v>
                </c:pt>
                <c:pt idx="124">
                  <c:v>13.831997789444596</c:v>
                </c:pt>
                <c:pt idx="125">
                  <c:v>13.130713442401754</c:v>
                </c:pt>
                <c:pt idx="126">
                  <c:v>12.690142283341276</c:v>
                </c:pt>
                <c:pt idx="127">
                  <c:v>11.918961792898608</c:v>
                </c:pt>
                <c:pt idx="128">
                  <c:v>12.630475270745672</c:v>
                </c:pt>
                <c:pt idx="129">
                  <c:v>12.315877399338584</c:v>
                </c:pt>
                <c:pt idx="130">
                  <c:v>12.448464651273506</c:v>
                </c:pt>
                <c:pt idx="131">
                  <c:v>12.639165661092916</c:v>
                </c:pt>
                <c:pt idx="132">
                  <c:v>13.107134253364078</c:v>
                </c:pt>
                <c:pt idx="133">
                  <c:v>12.411969568892646</c:v>
                </c:pt>
                <c:pt idx="134">
                  <c:v>12.268511643604455</c:v>
                </c:pt>
                <c:pt idx="135">
                  <c:v>11.881029046756558</c:v>
                </c:pt>
                <c:pt idx="136">
                  <c:v>12.042224341477853</c:v>
                </c:pt>
                <c:pt idx="137">
                  <c:v>12.541229184778974</c:v>
                </c:pt>
                <c:pt idx="138">
                  <c:v>12.489329776592198</c:v>
                </c:pt>
                <c:pt idx="139">
                  <c:v>12.596717272606206</c:v>
                </c:pt>
                <c:pt idx="140">
                  <c:v>12.911516379601487</c:v>
                </c:pt>
                <c:pt idx="141">
                  <c:v>12.838983050847459</c:v>
                </c:pt>
                <c:pt idx="142">
                  <c:v>12.892441957296558</c:v>
                </c:pt>
                <c:pt idx="143">
                  <c:v>12.873973509933775</c:v>
                </c:pt>
                <c:pt idx="144">
                  <c:v>13.130313330865278</c:v>
                </c:pt>
                <c:pt idx="145">
                  <c:v>12.779364394115499</c:v>
                </c:pt>
                <c:pt idx="146">
                  <c:v>12.796096972135599</c:v>
                </c:pt>
                <c:pt idx="147">
                  <c:v>12.289944972486243</c:v>
                </c:pt>
                <c:pt idx="148">
                  <c:v>12.242489483620947</c:v>
                </c:pt>
                <c:pt idx="149">
                  <c:v>12.027576583161672</c:v>
                </c:pt>
                <c:pt idx="150">
                  <c:v>11.672621242081979</c:v>
                </c:pt>
                <c:pt idx="151">
                  <c:v>11.205237475601823</c:v>
                </c:pt>
                <c:pt idx="152">
                  <c:v>11.049165332723531</c:v>
                </c:pt>
                <c:pt idx="153">
                  <c:v>11.608730237645421</c:v>
                </c:pt>
                <c:pt idx="154">
                  <c:v>11.548439629100336</c:v>
                </c:pt>
                <c:pt idx="155">
                  <c:v>11.643729339539904</c:v>
                </c:pt>
                <c:pt idx="156">
                  <c:v>11.28407153601872</c:v>
                </c:pt>
                <c:pt idx="157">
                  <c:v>11.316784548422197</c:v>
                </c:pt>
                <c:pt idx="158">
                  <c:v>11.521541324877646</c:v>
                </c:pt>
                <c:pt idx="159">
                  <c:v>11.394585074420691</c:v>
                </c:pt>
                <c:pt idx="160">
                  <c:v>10.784519257033597</c:v>
                </c:pt>
                <c:pt idx="161">
                  <c:v>10.290356211989575</c:v>
                </c:pt>
                <c:pt idx="162">
                  <c:v>10.541670913600381</c:v>
                </c:pt>
                <c:pt idx="163">
                  <c:v>10.191803052275397</c:v>
                </c:pt>
                <c:pt idx="164">
                  <c:v>8.6905087479401146</c:v>
                </c:pt>
                <c:pt idx="165">
                  <c:v>8.4924258740756695</c:v>
                </c:pt>
                <c:pt idx="166">
                  <c:v>7.8834722661883152</c:v>
                </c:pt>
                <c:pt idx="167">
                  <c:v>8.388281510580736</c:v>
                </c:pt>
                <c:pt idx="168">
                  <c:v>9.6670644866133593</c:v>
                </c:pt>
                <c:pt idx="169">
                  <c:v>8.3805554473571462</c:v>
                </c:pt>
                <c:pt idx="170">
                  <c:v>8.2697706684077357</c:v>
                </c:pt>
                <c:pt idx="171">
                  <c:v>8.922482542043717</c:v>
                </c:pt>
                <c:pt idx="172">
                  <c:v>9.3403298350824588</c:v>
                </c:pt>
                <c:pt idx="173">
                  <c:v>9.9903583120319297</c:v>
                </c:pt>
                <c:pt idx="174">
                  <c:v>10.549912915940965</c:v>
                </c:pt>
                <c:pt idx="175">
                  <c:v>9.9022150189086986</c:v>
                </c:pt>
                <c:pt idx="176">
                  <c:v>10.455685157972079</c:v>
                </c:pt>
                <c:pt idx="177">
                  <c:v>10.601400827761859</c:v>
                </c:pt>
                <c:pt idx="178">
                  <c:v>9.7855900393664754</c:v>
                </c:pt>
                <c:pt idx="179">
                  <c:v>9.7041785597304759</c:v>
                </c:pt>
                <c:pt idx="180">
                  <c:v>11.065181938640302</c:v>
                </c:pt>
                <c:pt idx="181">
                  <c:v>10.966835271418887</c:v>
                </c:pt>
                <c:pt idx="182">
                  <c:v>10.976150714956685</c:v>
                </c:pt>
                <c:pt idx="183">
                  <c:v>10.541385587321983</c:v>
                </c:pt>
                <c:pt idx="184">
                  <c:v>10.53832096577694</c:v>
                </c:pt>
                <c:pt idx="185">
                  <c:v>10.138686131386862</c:v>
                </c:pt>
                <c:pt idx="186">
                  <c:v>10.594194518330056</c:v>
                </c:pt>
                <c:pt idx="187">
                  <c:v>11.394896368569944</c:v>
                </c:pt>
                <c:pt idx="188">
                  <c:v>12.242044585612611</c:v>
                </c:pt>
                <c:pt idx="189">
                  <c:v>11.912172752075231</c:v>
                </c:pt>
                <c:pt idx="190">
                  <c:v>12.254456483746942</c:v>
                </c:pt>
                <c:pt idx="191">
                  <c:v>12.732675002921585</c:v>
                </c:pt>
                <c:pt idx="192">
                  <c:v>12.569450101832995</c:v>
                </c:pt>
                <c:pt idx="193">
                  <c:v>13.100270206766917</c:v>
                </c:pt>
                <c:pt idx="194">
                  <c:v>14.125380801624754</c:v>
                </c:pt>
                <c:pt idx="195">
                  <c:v>13.56835914754862</c:v>
                </c:pt>
                <c:pt idx="196">
                  <c:v>13.776476607356035</c:v>
                </c:pt>
                <c:pt idx="197">
                  <c:v>14.001330864483277</c:v>
                </c:pt>
                <c:pt idx="198">
                  <c:v>14.25624358535751</c:v>
                </c:pt>
                <c:pt idx="199">
                  <c:v>14.073777379418521</c:v>
                </c:pt>
                <c:pt idx="200">
                  <c:v>13.508182986091716</c:v>
                </c:pt>
                <c:pt idx="201">
                  <c:v>13.496084135153277</c:v>
                </c:pt>
                <c:pt idx="202">
                  <c:v>13.938627141568981</c:v>
                </c:pt>
                <c:pt idx="203">
                  <c:v>12.905658300308234</c:v>
                </c:pt>
                <c:pt idx="204">
                  <c:v>13.564851947481184</c:v>
                </c:pt>
                <c:pt idx="205">
                  <c:v>14.26981205733088</c:v>
                </c:pt>
                <c:pt idx="206">
                  <c:v>14.093908904035487</c:v>
                </c:pt>
                <c:pt idx="207">
                  <c:v>14.661188849115955</c:v>
                </c:pt>
                <c:pt idx="208">
                  <c:v>14.2102872834812</c:v>
                </c:pt>
                <c:pt idx="209">
                  <c:v>14.287199271285431</c:v>
                </c:pt>
                <c:pt idx="210">
                  <c:v>14.720377882152006</c:v>
                </c:pt>
                <c:pt idx="211">
                  <c:v>14.195173469926599</c:v>
                </c:pt>
                <c:pt idx="212">
                  <c:v>14.523595621643951</c:v>
                </c:pt>
                <c:pt idx="213">
                  <c:v>14.86644433042586</c:v>
                </c:pt>
                <c:pt idx="214">
                  <c:v>14.904355427572378</c:v>
                </c:pt>
                <c:pt idx="215">
                  <c:v>14.443930403298806</c:v>
                </c:pt>
                <c:pt idx="216">
                  <c:v>14.307634767865157</c:v>
                </c:pt>
                <c:pt idx="217">
                  <c:v>14.740459906829219</c:v>
                </c:pt>
                <c:pt idx="218">
                  <c:v>14.796379190291454</c:v>
                </c:pt>
                <c:pt idx="219">
                  <c:v>13.803020706455543</c:v>
                </c:pt>
                <c:pt idx="220">
                  <c:v>13.792124232015867</c:v>
                </c:pt>
                <c:pt idx="221">
                  <c:v>14.258319746811164</c:v>
                </c:pt>
                <c:pt idx="222">
                  <c:v>14.191082501064988</c:v>
                </c:pt>
                <c:pt idx="223">
                  <c:v>14.141744180556211</c:v>
                </c:pt>
                <c:pt idx="224">
                  <c:v>14.193147448015123</c:v>
                </c:pt>
                <c:pt idx="225">
                  <c:v>13.577603324867237</c:v>
                </c:pt>
                <c:pt idx="226">
                  <c:v>13.913213885778276</c:v>
                </c:pt>
                <c:pt idx="227">
                  <c:v>13.912779567633189</c:v>
                </c:pt>
                <c:pt idx="228">
                  <c:v>14.124175306314797</c:v>
                </c:pt>
                <c:pt idx="229">
                  <c:v>14.338123771182474</c:v>
                </c:pt>
                <c:pt idx="230">
                  <c:v>14.587105949277079</c:v>
                </c:pt>
                <c:pt idx="231">
                  <c:v>13.869952901367233</c:v>
                </c:pt>
                <c:pt idx="232">
                  <c:v>13.191089737773339</c:v>
                </c:pt>
                <c:pt idx="233">
                  <c:v>13.322664715833753</c:v>
                </c:pt>
                <c:pt idx="234">
                  <c:v>12.585539259524236</c:v>
                </c:pt>
                <c:pt idx="235">
                  <c:v>13.054657602089055</c:v>
                </c:pt>
                <c:pt idx="236">
                  <c:v>13.017184758648611</c:v>
                </c:pt>
                <c:pt idx="237">
                  <c:v>13.373068931249435</c:v>
                </c:pt>
                <c:pt idx="238">
                  <c:v>13.36013615064981</c:v>
                </c:pt>
                <c:pt idx="239">
                  <c:v>13.612848988982789</c:v>
                </c:pt>
                <c:pt idx="240">
                  <c:v>13.418319668518029</c:v>
                </c:pt>
                <c:pt idx="241">
                  <c:v>13.512263736263735</c:v>
                </c:pt>
                <c:pt idx="242">
                  <c:v>13.51140601960274</c:v>
                </c:pt>
                <c:pt idx="243">
                  <c:v>13.727288450728587</c:v>
                </c:pt>
                <c:pt idx="244">
                  <c:v>13.556045476159598</c:v>
                </c:pt>
                <c:pt idx="245">
                  <c:v>13.062793677915421</c:v>
                </c:pt>
                <c:pt idx="246">
                  <c:v>12.647857264811337</c:v>
                </c:pt>
                <c:pt idx="247">
                  <c:v>12.502172170905563</c:v>
                </c:pt>
                <c:pt idx="248">
                  <c:v>11.952931637791243</c:v>
                </c:pt>
                <c:pt idx="249">
                  <c:v>11.398621506194763</c:v>
                </c:pt>
                <c:pt idx="250">
                  <c:v>11.804365469223868</c:v>
                </c:pt>
                <c:pt idx="251">
                  <c:v>11.45344387755102</c:v>
                </c:pt>
                <c:pt idx="252">
                  <c:v>12.034181172891667</c:v>
                </c:pt>
                <c:pt idx="253">
                  <c:v>11.840196448809975</c:v>
                </c:pt>
                <c:pt idx="254">
                  <c:v>11.227482002343882</c:v>
                </c:pt>
                <c:pt idx="255">
                  <c:v>11.351777841868897</c:v>
                </c:pt>
                <c:pt idx="256">
                  <c:v>11.909832993211445</c:v>
                </c:pt>
                <c:pt idx="257">
                  <c:v>11.507772445756943</c:v>
                </c:pt>
                <c:pt idx="258">
                  <c:v>11.85416072083826</c:v>
                </c:pt>
                <c:pt idx="259">
                  <c:v>12.05313401308039</c:v>
                </c:pt>
                <c:pt idx="260">
                  <c:v>11.448867947130935</c:v>
                </c:pt>
                <c:pt idx="261">
                  <c:v>11.388599605522682</c:v>
                </c:pt>
                <c:pt idx="262">
                  <c:v>11.119074356300633</c:v>
                </c:pt>
                <c:pt idx="263">
                  <c:v>11.550296096362246</c:v>
                </c:pt>
                <c:pt idx="264">
                  <c:v>11.71664318776414</c:v>
                </c:pt>
                <c:pt idx="265">
                  <c:v>11.907365405276353</c:v>
                </c:pt>
                <c:pt idx="266">
                  <c:v>11.933138501638954</c:v>
                </c:pt>
                <c:pt idx="267">
                  <c:v>12.057762017336486</c:v>
                </c:pt>
                <c:pt idx="268">
                  <c:v>12.216418202449427</c:v>
                </c:pt>
                <c:pt idx="269">
                  <c:v>12.155255878284924</c:v>
                </c:pt>
                <c:pt idx="270">
                  <c:v>12.167662362690306</c:v>
                </c:pt>
                <c:pt idx="271">
                  <c:v>12.13718285891089</c:v>
                </c:pt>
                <c:pt idx="272">
                  <c:v>12.267925687087363</c:v>
                </c:pt>
                <c:pt idx="273">
                  <c:v>12.27302008336491</c:v>
                </c:pt>
                <c:pt idx="274">
                  <c:v>11.88714199121079</c:v>
                </c:pt>
                <c:pt idx="275">
                  <c:v>12.082947191054265</c:v>
                </c:pt>
                <c:pt idx="276">
                  <c:v>12.123476785438841</c:v>
                </c:pt>
                <c:pt idx="277">
                  <c:v>12.401842500867284</c:v>
                </c:pt>
                <c:pt idx="278">
                  <c:v>12.293233936274881</c:v>
                </c:pt>
                <c:pt idx="279">
                  <c:v>12.364221945982596</c:v>
                </c:pt>
                <c:pt idx="280">
                  <c:v>12.522361427486713</c:v>
                </c:pt>
                <c:pt idx="281">
                  <c:v>12.566056295399518</c:v>
                </c:pt>
                <c:pt idx="282">
                  <c:v>12.483482924285875</c:v>
                </c:pt>
                <c:pt idx="283">
                  <c:v>12.661638335397202</c:v>
                </c:pt>
                <c:pt idx="284">
                  <c:v>12.437754689966591</c:v>
                </c:pt>
                <c:pt idx="285">
                  <c:v>12.597043535960484</c:v>
                </c:pt>
                <c:pt idx="286">
                  <c:v>12.393023676125068</c:v>
                </c:pt>
                <c:pt idx="287">
                  <c:v>12.467524487656775</c:v>
                </c:pt>
                <c:pt idx="288">
                  <c:v>12.387930090852702</c:v>
                </c:pt>
                <c:pt idx="289">
                  <c:v>12.337662337662339</c:v>
                </c:pt>
                <c:pt idx="290">
                  <c:v>12.234015254116473</c:v>
                </c:pt>
                <c:pt idx="291">
                  <c:v>11.516669036110322</c:v>
                </c:pt>
                <c:pt idx="292">
                  <c:v>11.875970359915314</c:v>
                </c:pt>
                <c:pt idx="293">
                  <c:v>12.138378340166831</c:v>
                </c:pt>
                <c:pt idx="294">
                  <c:v>12.388623905460239</c:v>
                </c:pt>
                <c:pt idx="295">
                  <c:v>12.089055493273543</c:v>
                </c:pt>
                <c:pt idx="296">
                  <c:v>12.139214455141621</c:v>
                </c:pt>
                <c:pt idx="297">
                  <c:v>12.387079795073339</c:v>
                </c:pt>
                <c:pt idx="298">
                  <c:v>12.233088721176921</c:v>
                </c:pt>
                <c:pt idx="299">
                  <c:v>11.845481743387502</c:v>
                </c:pt>
                <c:pt idx="300">
                  <c:v>11.76418094163504</c:v>
                </c:pt>
                <c:pt idx="301">
                  <c:v>11.74918374435568</c:v>
                </c:pt>
                <c:pt idx="302">
                  <c:v>11.915218974305628</c:v>
                </c:pt>
                <c:pt idx="303">
                  <c:v>11.260562907234499</c:v>
                </c:pt>
                <c:pt idx="304">
                  <c:v>11.166762371221077</c:v>
                </c:pt>
                <c:pt idx="305">
                  <c:v>11.257044511186852</c:v>
                </c:pt>
                <c:pt idx="306">
                  <c:v>11.492694888124509</c:v>
                </c:pt>
                <c:pt idx="307">
                  <c:v>11.881671892767306</c:v>
                </c:pt>
                <c:pt idx="308">
                  <c:v>11.488937078575542</c:v>
                </c:pt>
                <c:pt idx="309">
                  <c:v>11.613825861126299</c:v>
                </c:pt>
                <c:pt idx="310">
                  <c:v>11.501186682037025</c:v>
                </c:pt>
                <c:pt idx="311">
                  <c:v>10.838944312835741</c:v>
                </c:pt>
                <c:pt idx="312">
                  <c:v>9.7494714942451601</c:v>
                </c:pt>
                <c:pt idx="313">
                  <c:v>10.22798099604638</c:v>
                </c:pt>
                <c:pt idx="314">
                  <c:v>10.10342380099368</c:v>
                </c:pt>
                <c:pt idx="315">
                  <c:v>10.546226190880386</c:v>
                </c:pt>
                <c:pt idx="316">
                  <c:v>10.175864631180762</c:v>
                </c:pt>
                <c:pt idx="317">
                  <c:v>10.104578096947936</c:v>
                </c:pt>
                <c:pt idx="318">
                  <c:v>10.076963114611889</c:v>
                </c:pt>
                <c:pt idx="319">
                  <c:v>9.7579563342687017</c:v>
                </c:pt>
                <c:pt idx="320">
                  <c:v>9.5901571260469307</c:v>
                </c:pt>
                <c:pt idx="321">
                  <c:v>10.598877083259302</c:v>
                </c:pt>
                <c:pt idx="322">
                  <c:v>10.438852946319289</c:v>
                </c:pt>
                <c:pt idx="323">
                  <c:v>10.596729961467698</c:v>
                </c:pt>
                <c:pt idx="324">
                  <c:v>10.647498421163428</c:v>
                </c:pt>
                <c:pt idx="325">
                  <c:v>10.693133883945979</c:v>
                </c:pt>
                <c:pt idx="326">
                  <c:v>10.393089374654124</c:v>
                </c:pt>
                <c:pt idx="327">
                  <c:v>9.8961625282167045</c:v>
                </c:pt>
                <c:pt idx="328">
                  <c:v>10.645843668060378</c:v>
                </c:pt>
                <c:pt idx="329">
                  <c:v>10.873143387603543</c:v>
                </c:pt>
                <c:pt idx="330">
                  <c:v>10.347482477471036</c:v>
                </c:pt>
                <c:pt idx="331">
                  <c:v>10.581775198796477</c:v>
                </c:pt>
                <c:pt idx="332">
                  <c:v>10.697395513492035</c:v>
                </c:pt>
                <c:pt idx="333">
                  <c:v>10.949280304389964</c:v>
                </c:pt>
                <c:pt idx="334">
                  <c:v>10.906473023123036</c:v>
                </c:pt>
                <c:pt idx="335">
                  <c:v>11.173572429654651</c:v>
                </c:pt>
                <c:pt idx="336">
                  <c:v>11.470289671174275</c:v>
                </c:pt>
                <c:pt idx="337">
                  <c:v>11.612366058499855</c:v>
                </c:pt>
                <c:pt idx="338">
                  <c:v>11.701287093314267</c:v>
                </c:pt>
                <c:pt idx="339">
                  <c:v>11.610429885221359</c:v>
                </c:pt>
                <c:pt idx="340">
                  <c:v>11.782996241274388</c:v>
                </c:pt>
                <c:pt idx="341">
                  <c:v>11.883820844223266</c:v>
                </c:pt>
                <c:pt idx="342">
                  <c:v>11.453076950266869</c:v>
                </c:pt>
                <c:pt idx="343">
                  <c:v>11.915399205525533</c:v>
                </c:pt>
                <c:pt idx="344">
                  <c:v>11.896911995435744</c:v>
                </c:pt>
                <c:pt idx="345">
                  <c:v>11.910961105753778</c:v>
                </c:pt>
                <c:pt idx="346">
                  <c:v>11.695598021422725</c:v>
                </c:pt>
                <c:pt idx="347">
                  <c:v>11.300354224388874</c:v>
                </c:pt>
                <c:pt idx="348">
                  <c:v>11.618934026417916</c:v>
                </c:pt>
                <c:pt idx="349">
                  <c:v>11.510639048660856</c:v>
                </c:pt>
                <c:pt idx="350">
                  <c:v>11.689218060105397</c:v>
                </c:pt>
                <c:pt idx="351">
                  <c:v>11.007584760573227</c:v>
                </c:pt>
                <c:pt idx="352">
                  <c:v>10.698290088128926</c:v>
                </c:pt>
                <c:pt idx="353">
                  <c:v>10.612391573729864</c:v>
                </c:pt>
                <c:pt idx="354">
                  <c:v>10.660329576259095</c:v>
                </c:pt>
                <c:pt idx="355">
                  <c:v>10.626820603907637</c:v>
                </c:pt>
                <c:pt idx="356">
                  <c:v>10.904455140964858</c:v>
                </c:pt>
                <c:pt idx="357">
                  <c:v>11.10250098112669</c:v>
                </c:pt>
                <c:pt idx="358">
                  <c:v>10.824259279067281</c:v>
                </c:pt>
                <c:pt idx="359">
                  <c:v>11.424048574216632</c:v>
                </c:pt>
                <c:pt idx="360">
                  <c:v>10.948944787891707</c:v>
                </c:pt>
                <c:pt idx="361">
                  <c:v>11.233082976964818</c:v>
                </c:pt>
                <c:pt idx="362">
                  <c:v>10.997280440931178</c:v>
                </c:pt>
                <c:pt idx="363">
                  <c:v>11.481261825061853</c:v>
                </c:pt>
                <c:pt idx="364">
                  <c:v>11.577779373743178</c:v>
                </c:pt>
                <c:pt idx="365">
                  <c:v>11.63749459108611</c:v>
                </c:pt>
                <c:pt idx="366">
                  <c:v>11.766882717166963</c:v>
                </c:pt>
                <c:pt idx="367">
                  <c:v>11.69822313900047</c:v>
                </c:pt>
                <c:pt idx="368">
                  <c:v>11.61349470937817</c:v>
                </c:pt>
                <c:pt idx="369">
                  <c:v>11.918226565587613</c:v>
                </c:pt>
                <c:pt idx="370">
                  <c:v>12.12262731895996</c:v>
                </c:pt>
                <c:pt idx="371">
                  <c:v>11.824528774276619</c:v>
                </c:pt>
                <c:pt idx="372">
                  <c:v>11.89564813823141</c:v>
                </c:pt>
                <c:pt idx="373">
                  <c:v>11.737612131567706</c:v>
                </c:pt>
                <c:pt idx="374">
                  <c:v>12.020974794695864</c:v>
                </c:pt>
                <c:pt idx="375">
                  <c:v>11.755494308826689</c:v>
                </c:pt>
                <c:pt idx="376">
                  <c:v>11.813570274636511</c:v>
                </c:pt>
                <c:pt idx="377">
                  <c:v>11.69170780568076</c:v>
                </c:pt>
                <c:pt idx="378">
                  <c:v>11.335135711998861</c:v>
                </c:pt>
                <c:pt idx="379">
                  <c:v>11.639169713916973</c:v>
                </c:pt>
                <c:pt idx="380">
                  <c:v>11.949071387115495</c:v>
                </c:pt>
                <c:pt idx="381">
                  <c:v>12.09796585543044</c:v>
                </c:pt>
                <c:pt idx="382">
                  <c:v>12.12201248833704</c:v>
                </c:pt>
                <c:pt idx="383">
                  <c:v>12.27635971997846</c:v>
                </c:pt>
                <c:pt idx="384">
                  <c:v>12.11589072445112</c:v>
                </c:pt>
                <c:pt idx="385">
                  <c:v>12.460563633099982</c:v>
                </c:pt>
                <c:pt idx="386">
                  <c:v>12.508006347374495</c:v>
                </c:pt>
                <c:pt idx="387">
                  <c:v>12.501395648439736</c:v>
                </c:pt>
                <c:pt idx="388">
                  <c:v>12.580366697581509</c:v>
                </c:pt>
                <c:pt idx="389">
                  <c:v>12.770387112976715</c:v>
                </c:pt>
                <c:pt idx="390">
                  <c:v>12.721043403585357</c:v>
                </c:pt>
                <c:pt idx="391">
                  <c:v>12.72573568753344</c:v>
                </c:pt>
                <c:pt idx="392">
                  <c:v>12.732184360138737</c:v>
                </c:pt>
                <c:pt idx="393">
                  <c:v>12.572013968072977</c:v>
                </c:pt>
                <c:pt idx="394">
                  <c:v>12.984168961020144</c:v>
                </c:pt>
                <c:pt idx="395">
                  <c:v>12.865452724215647</c:v>
                </c:pt>
                <c:pt idx="396">
                  <c:v>12.916858210027295</c:v>
                </c:pt>
                <c:pt idx="397">
                  <c:v>12.939003715326626</c:v>
                </c:pt>
                <c:pt idx="398">
                  <c:v>12.856043995542935</c:v>
                </c:pt>
                <c:pt idx="399">
                  <c:v>12.866577010192525</c:v>
                </c:pt>
                <c:pt idx="400">
                  <c:v>12.757992178249793</c:v>
                </c:pt>
                <c:pt idx="401">
                  <c:v>12.850116847248778</c:v>
                </c:pt>
                <c:pt idx="402">
                  <c:v>13.169655024026394</c:v>
                </c:pt>
                <c:pt idx="403">
                  <c:v>13.2322997961049</c:v>
                </c:pt>
                <c:pt idx="404">
                  <c:v>13.40804434337692</c:v>
                </c:pt>
                <c:pt idx="405">
                  <c:v>13.519175729822551</c:v>
                </c:pt>
                <c:pt idx="406">
                  <c:v>13.24432324528571</c:v>
                </c:pt>
                <c:pt idx="407">
                  <c:v>12.938067653579347</c:v>
                </c:pt>
                <c:pt idx="408">
                  <c:v>12.744027905010217</c:v>
                </c:pt>
                <c:pt idx="409">
                  <c:v>12.840090010899758</c:v>
                </c:pt>
                <c:pt idx="410">
                  <c:v>12.348482724788003</c:v>
                </c:pt>
                <c:pt idx="411">
                  <c:v>12.764497168661743</c:v>
                </c:pt>
                <c:pt idx="412">
                  <c:v>12.909510618651892</c:v>
                </c:pt>
                <c:pt idx="413">
                  <c:v>13.293203259005146</c:v>
                </c:pt>
                <c:pt idx="414">
                  <c:v>13.337298487323345</c:v>
                </c:pt>
                <c:pt idx="415">
                  <c:v>13.196698079784596</c:v>
                </c:pt>
                <c:pt idx="416">
                  <c:v>13.208286318758816</c:v>
                </c:pt>
                <c:pt idx="417">
                  <c:v>13.306033267550042</c:v>
                </c:pt>
                <c:pt idx="418">
                  <c:v>12.975635593220339</c:v>
                </c:pt>
                <c:pt idx="419">
                  <c:v>12.850997110844903</c:v>
                </c:pt>
                <c:pt idx="420">
                  <c:v>13.109376663000674</c:v>
                </c:pt>
                <c:pt idx="421">
                  <c:v>13.50202256759634</c:v>
                </c:pt>
                <c:pt idx="422">
                  <c:v>13.643714265546693</c:v>
                </c:pt>
                <c:pt idx="423">
                  <c:v>13.615724537773536</c:v>
                </c:pt>
                <c:pt idx="424">
                  <c:v>13.436826640548482</c:v>
                </c:pt>
                <c:pt idx="425">
                  <c:v>13.109467763774607</c:v>
                </c:pt>
                <c:pt idx="426">
                  <c:v>13.529205566931594</c:v>
                </c:pt>
                <c:pt idx="427">
                  <c:v>13.92039992983687</c:v>
                </c:pt>
                <c:pt idx="428">
                  <c:v>13.825044128335582</c:v>
                </c:pt>
                <c:pt idx="429">
                  <c:v>13.798027846255339</c:v>
                </c:pt>
                <c:pt idx="430">
                  <c:v>13.730291322961261</c:v>
                </c:pt>
                <c:pt idx="431">
                  <c:v>13.96165574287617</c:v>
                </c:pt>
                <c:pt idx="432">
                  <c:v>13.964291935202928</c:v>
                </c:pt>
                <c:pt idx="433">
                  <c:v>13.864217420236052</c:v>
                </c:pt>
                <c:pt idx="434">
                  <c:v>13.735062045952242</c:v>
                </c:pt>
                <c:pt idx="435">
                  <c:v>13.724722203050588</c:v>
                </c:pt>
                <c:pt idx="436">
                  <c:v>14.171489780150313</c:v>
                </c:pt>
                <c:pt idx="437">
                  <c:v>14.269104498463257</c:v>
                </c:pt>
                <c:pt idx="438">
                  <c:v>13.98770081188461</c:v>
                </c:pt>
                <c:pt idx="439">
                  <c:v>14.132812771126149</c:v>
                </c:pt>
                <c:pt idx="440">
                  <c:v>14.173993183557071</c:v>
                </c:pt>
                <c:pt idx="441">
                  <c:v>13.713124476695505</c:v>
                </c:pt>
                <c:pt idx="442">
                  <c:v>13.406234778373113</c:v>
                </c:pt>
                <c:pt idx="443">
                  <c:v>13.961761942869071</c:v>
                </c:pt>
                <c:pt idx="444">
                  <c:v>14.100149580825825</c:v>
                </c:pt>
                <c:pt idx="445">
                  <c:v>14.125173370319002</c:v>
                </c:pt>
                <c:pt idx="446">
                  <c:v>14.283925279159565</c:v>
                </c:pt>
                <c:pt idx="447">
                  <c:v>14.053587459429597</c:v>
                </c:pt>
                <c:pt idx="448">
                  <c:v>14.012367002901755</c:v>
                </c:pt>
                <c:pt idx="449">
                  <c:v>13.958116804900714</c:v>
                </c:pt>
                <c:pt idx="450">
                  <c:v>14.311291436464087</c:v>
                </c:pt>
                <c:pt idx="451">
                  <c:v>14.169428021449196</c:v>
                </c:pt>
                <c:pt idx="452">
                  <c:v>14.109671193217068</c:v>
                </c:pt>
                <c:pt idx="453">
                  <c:v>14.243302954984811</c:v>
                </c:pt>
                <c:pt idx="454">
                  <c:v>14.195886184436063</c:v>
                </c:pt>
                <c:pt idx="455">
                  <c:v>14.101066912090534</c:v>
                </c:pt>
                <c:pt idx="456">
                  <c:v>14.188520130576713</c:v>
                </c:pt>
                <c:pt idx="457">
                  <c:v>14.110873331295222</c:v>
                </c:pt>
                <c:pt idx="458">
                  <c:v>14.388797533401849</c:v>
                </c:pt>
                <c:pt idx="459">
                  <c:v>14.427683056001641</c:v>
                </c:pt>
                <c:pt idx="460">
                  <c:v>14.514418984712812</c:v>
                </c:pt>
                <c:pt idx="461">
                  <c:v>14.507589391829942</c:v>
                </c:pt>
                <c:pt idx="462">
                  <c:v>14.590457324362172</c:v>
                </c:pt>
                <c:pt idx="463">
                  <c:v>14.7285368596844</c:v>
                </c:pt>
                <c:pt idx="464">
                  <c:v>14.449752883031302</c:v>
                </c:pt>
                <c:pt idx="465">
                  <c:v>14.554423031489419</c:v>
                </c:pt>
                <c:pt idx="466">
                  <c:v>14.602384812863127</c:v>
                </c:pt>
                <c:pt idx="467">
                  <c:v>14.495627215937871</c:v>
                </c:pt>
                <c:pt idx="468">
                  <c:v>14.148766205192432</c:v>
                </c:pt>
                <c:pt idx="469">
                  <c:v>14.196373910995996</c:v>
                </c:pt>
                <c:pt idx="470">
                  <c:v>14.47441829050015</c:v>
                </c:pt>
                <c:pt idx="471">
                  <c:v>14.590751054852319</c:v>
                </c:pt>
                <c:pt idx="472">
                  <c:v>14.635481471463347</c:v>
                </c:pt>
                <c:pt idx="473">
                  <c:v>14.396704774714191</c:v>
                </c:pt>
                <c:pt idx="474">
                  <c:v>14.485260233125507</c:v>
                </c:pt>
                <c:pt idx="475">
                  <c:v>14.375152666576197</c:v>
                </c:pt>
                <c:pt idx="476">
                  <c:v>14.072262424904425</c:v>
                </c:pt>
                <c:pt idx="477">
                  <c:v>13.840251826414839</c:v>
                </c:pt>
                <c:pt idx="478">
                  <c:v>13.472984547915166</c:v>
                </c:pt>
                <c:pt idx="479">
                  <c:v>13.733554975065305</c:v>
                </c:pt>
                <c:pt idx="480">
                  <c:v>14.088061224489797</c:v>
                </c:pt>
                <c:pt idx="481">
                  <c:v>14.349020683977637</c:v>
                </c:pt>
                <c:pt idx="482">
                  <c:v>14.499413226563577</c:v>
                </c:pt>
                <c:pt idx="483">
                  <c:v>14.629381782878539</c:v>
                </c:pt>
                <c:pt idx="484">
                  <c:v>14.856780867090146</c:v>
                </c:pt>
                <c:pt idx="485">
                  <c:v>14.827902595590286</c:v>
                </c:pt>
                <c:pt idx="486">
                  <c:v>14.529741469908219</c:v>
                </c:pt>
                <c:pt idx="487">
                  <c:v>14.187946350809964</c:v>
                </c:pt>
                <c:pt idx="488">
                  <c:v>15.079681560639749</c:v>
                </c:pt>
                <c:pt idx="489">
                  <c:v>14.913121201287094</c:v>
                </c:pt>
                <c:pt idx="490">
                  <c:v>14.280218041146474</c:v>
                </c:pt>
                <c:pt idx="491">
                  <c:v>14.625358989086731</c:v>
                </c:pt>
                <c:pt idx="492">
                  <c:v>14.898534061511928</c:v>
                </c:pt>
                <c:pt idx="493">
                  <c:v>15.105393766878329</c:v>
                </c:pt>
                <c:pt idx="494">
                  <c:v>15.316170026292726</c:v>
                </c:pt>
                <c:pt idx="495">
                  <c:v>15.412559180827248</c:v>
                </c:pt>
                <c:pt idx="496">
                  <c:v>15.913243363488061</c:v>
                </c:pt>
                <c:pt idx="497">
                  <c:v>16.083970315398886</c:v>
                </c:pt>
                <c:pt idx="498">
                  <c:v>15.999179961234532</c:v>
                </c:pt>
                <c:pt idx="499">
                  <c:v>15.420816991045658</c:v>
                </c:pt>
                <c:pt idx="500">
                  <c:v>16.026093486014641</c:v>
                </c:pt>
                <c:pt idx="501">
                  <c:v>16.218670706305623</c:v>
                </c:pt>
                <c:pt idx="502">
                  <c:v>15.772159893008396</c:v>
                </c:pt>
                <c:pt idx="503">
                  <c:v>16.081099170787937</c:v>
                </c:pt>
                <c:pt idx="504">
                  <c:v>16.249405027517476</c:v>
                </c:pt>
                <c:pt idx="505">
                  <c:v>16.410143081878793</c:v>
                </c:pt>
                <c:pt idx="506">
                  <c:v>16.504906734586861</c:v>
                </c:pt>
                <c:pt idx="507">
                  <c:v>16.101033295063147</c:v>
                </c:pt>
                <c:pt idx="508">
                  <c:v>16.021096120799971</c:v>
                </c:pt>
                <c:pt idx="509">
                  <c:v>16.153649074006296</c:v>
                </c:pt>
                <c:pt idx="510">
                  <c:v>16.086761845340771</c:v>
                </c:pt>
                <c:pt idx="511">
                  <c:v>16.220314416322889</c:v>
                </c:pt>
                <c:pt idx="512">
                  <c:v>15.860829087710295</c:v>
                </c:pt>
                <c:pt idx="513">
                  <c:v>15.827801135944529</c:v>
                </c:pt>
                <c:pt idx="514">
                  <c:v>15.947806021536884</c:v>
                </c:pt>
                <c:pt idx="515">
                  <c:v>15.544588776180399</c:v>
                </c:pt>
                <c:pt idx="516">
                  <c:v>15.091985859542985</c:v>
                </c:pt>
                <c:pt idx="517">
                  <c:v>15.555221174764322</c:v>
                </c:pt>
                <c:pt idx="518">
                  <c:v>15.687223056359175</c:v>
                </c:pt>
                <c:pt idx="519">
                  <c:v>15.63756934494287</c:v>
                </c:pt>
                <c:pt idx="520">
                  <c:v>15.770504556568126</c:v>
                </c:pt>
                <c:pt idx="521">
                  <c:v>15.442789363345472</c:v>
                </c:pt>
                <c:pt idx="522">
                  <c:v>15.30427092161993</c:v>
                </c:pt>
                <c:pt idx="523">
                  <c:v>14.28019678390484</c:v>
                </c:pt>
                <c:pt idx="524">
                  <c:v>14.589549441487369</c:v>
                </c:pt>
                <c:pt idx="525">
                  <c:v>14.53920515574651</c:v>
                </c:pt>
                <c:pt idx="526">
                  <c:v>14.613039176164474</c:v>
                </c:pt>
                <c:pt idx="527">
                  <c:v>14.309388362149098</c:v>
                </c:pt>
                <c:pt idx="528">
                  <c:v>14.177228826151559</c:v>
                </c:pt>
                <c:pt idx="529">
                  <c:v>14.982843871741085</c:v>
                </c:pt>
                <c:pt idx="530">
                  <c:v>14.898051197972949</c:v>
                </c:pt>
                <c:pt idx="531">
                  <c:v>14.960177481974487</c:v>
                </c:pt>
                <c:pt idx="532">
                  <c:v>15.322418136020152</c:v>
                </c:pt>
                <c:pt idx="533">
                  <c:v>15.630933051391459</c:v>
                </c:pt>
                <c:pt idx="534">
                  <c:v>15.23172372551951</c:v>
                </c:pt>
                <c:pt idx="535">
                  <c:v>15.339099954771596</c:v>
                </c:pt>
                <c:pt idx="536">
                  <c:v>15.610023283331424</c:v>
                </c:pt>
                <c:pt idx="537">
                  <c:v>15.434754644167834</c:v>
                </c:pt>
                <c:pt idx="538">
                  <c:v>15.029061242903868</c:v>
                </c:pt>
                <c:pt idx="539">
                  <c:v>15.081230699706259</c:v>
                </c:pt>
                <c:pt idx="540">
                  <c:v>15.376244066758538</c:v>
                </c:pt>
                <c:pt idx="541">
                  <c:v>15.396087738774259</c:v>
                </c:pt>
                <c:pt idx="542">
                  <c:v>14.628933914031432</c:v>
                </c:pt>
                <c:pt idx="543">
                  <c:v>13.930593675978493</c:v>
                </c:pt>
                <c:pt idx="544">
                  <c:v>13.460483688691328</c:v>
                </c:pt>
                <c:pt idx="545">
                  <c:v>13.780814717477003</c:v>
                </c:pt>
                <c:pt idx="546">
                  <c:v>14.277994665842064</c:v>
                </c:pt>
                <c:pt idx="547">
                  <c:v>13.919996890063752</c:v>
                </c:pt>
                <c:pt idx="548">
                  <c:v>14.282236943460177</c:v>
                </c:pt>
                <c:pt idx="549">
                  <c:v>14.451328474018339</c:v>
                </c:pt>
                <c:pt idx="550">
                  <c:v>14.916461628588165</c:v>
                </c:pt>
                <c:pt idx="551">
                  <c:v>15.032242954172848</c:v>
                </c:pt>
                <c:pt idx="552">
                  <c:v>15.180255173486854</c:v>
                </c:pt>
                <c:pt idx="553">
                  <c:v>15.358393449015402</c:v>
                </c:pt>
                <c:pt idx="554">
                  <c:v>15.417226728466588</c:v>
                </c:pt>
                <c:pt idx="555">
                  <c:v>15.377651056516813</c:v>
                </c:pt>
                <c:pt idx="556">
                  <c:v>15.549426352995713</c:v>
                </c:pt>
                <c:pt idx="557">
                  <c:v>15.785590244278934</c:v>
                </c:pt>
                <c:pt idx="558">
                  <c:v>15.605424691168574</c:v>
                </c:pt>
                <c:pt idx="559">
                  <c:v>15.282011724776304</c:v>
                </c:pt>
                <c:pt idx="560">
                  <c:v>15.040208601012774</c:v>
                </c:pt>
                <c:pt idx="561">
                  <c:v>15.011029971093869</c:v>
                </c:pt>
                <c:pt idx="562">
                  <c:v>15.352031244017306</c:v>
                </c:pt>
                <c:pt idx="563">
                  <c:v>15.587884190535251</c:v>
                </c:pt>
                <c:pt idx="564">
                  <c:v>15.681480630837545</c:v>
                </c:pt>
                <c:pt idx="565">
                  <c:v>15.027208547987026</c:v>
                </c:pt>
                <c:pt idx="566">
                  <c:v>15.363164126656736</c:v>
                </c:pt>
                <c:pt idx="567">
                  <c:v>15.011907479266529</c:v>
                </c:pt>
                <c:pt idx="568">
                  <c:v>15.382062640864225</c:v>
                </c:pt>
                <c:pt idx="569">
                  <c:v>15.612121905633749</c:v>
                </c:pt>
                <c:pt idx="570">
                  <c:v>15.754837232377973</c:v>
                </c:pt>
                <c:pt idx="571">
                  <c:v>15.838993131499175</c:v>
                </c:pt>
                <c:pt idx="572">
                  <c:v>15.74369266055046</c:v>
                </c:pt>
                <c:pt idx="573">
                  <c:v>15.778841082058625</c:v>
                </c:pt>
                <c:pt idx="574">
                  <c:v>15.812822346873471</c:v>
                </c:pt>
                <c:pt idx="575">
                  <c:v>15.762593984962406</c:v>
                </c:pt>
                <c:pt idx="576">
                  <c:v>15.590636928373623</c:v>
                </c:pt>
                <c:pt idx="577">
                  <c:v>15.904078266736636</c:v>
                </c:pt>
                <c:pt idx="578">
                  <c:v>15.298437907765724</c:v>
                </c:pt>
                <c:pt idx="579">
                  <c:v>15.62615039281706</c:v>
                </c:pt>
                <c:pt idx="580">
                  <c:v>15.795052603793508</c:v>
                </c:pt>
                <c:pt idx="581">
                  <c:v>15.648699232640839</c:v>
                </c:pt>
                <c:pt idx="582">
                  <c:v>15.296616778697961</c:v>
                </c:pt>
                <c:pt idx="583">
                  <c:v>15.463898311402691</c:v>
                </c:pt>
                <c:pt idx="584">
                  <c:v>15.421555456038215</c:v>
                </c:pt>
                <c:pt idx="585">
                  <c:v>15.168047779022023</c:v>
                </c:pt>
                <c:pt idx="586">
                  <c:v>15.137026668631206</c:v>
                </c:pt>
                <c:pt idx="587">
                  <c:v>15.246743580200967</c:v>
                </c:pt>
                <c:pt idx="588">
                  <c:v>15.425297240708892</c:v>
                </c:pt>
                <c:pt idx="589">
                  <c:v>15.526720997483759</c:v>
                </c:pt>
                <c:pt idx="590">
                  <c:v>15.653340757238308</c:v>
                </c:pt>
                <c:pt idx="591">
                  <c:v>15.892955956030809</c:v>
                </c:pt>
                <c:pt idx="592">
                  <c:v>15.624833850243686</c:v>
                </c:pt>
                <c:pt idx="593">
                  <c:v>15.727731092436976</c:v>
                </c:pt>
                <c:pt idx="594">
                  <c:v>15.876249581924263</c:v>
                </c:pt>
                <c:pt idx="595">
                  <c:v>15.917758396734088</c:v>
                </c:pt>
                <c:pt idx="596">
                  <c:v>15.852178709321567</c:v>
                </c:pt>
                <c:pt idx="597">
                  <c:v>15.923225759345794</c:v>
                </c:pt>
                <c:pt idx="598">
                  <c:v>15.841487923411407</c:v>
                </c:pt>
                <c:pt idx="599">
                  <c:v>15.719184998196898</c:v>
                </c:pt>
                <c:pt idx="600">
                  <c:v>16.050030749195095</c:v>
                </c:pt>
                <c:pt idx="601">
                  <c:v>16.206227518802457</c:v>
                </c:pt>
                <c:pt idx="602">
                  <c:v>16.221024453769353</c:v>
                </c:pt>
                <c:pt idx="603">
                  <c:v>15.992032303421425</c:v>
                </c:pt>
                <c:pt idx="604">
                  <c:v>16.106080206985769</c:v>
                </c:pt>
                <c:pt idx="605">
                  <c:v>16.1263260445984</c:v>
                </c:pt>
                <c:pt idx="606">
                  <c:v>16.0553098923044</c:v>
                </c:pt>
                <c:pt idx="607">
                  <c:v>15.912822517591868</c:v>
                </c:pt>
                <c:pt idx="608">
                  <c:v>15.74243813015582</c:v>
                </c:pt>
                <c:pt idx="609">
                  <c:v>15.661969350008807</c:v>
                </c:pt>
                <c:pt idx="610">
                  <c:v>16.039403845477871</c:v>
                </c:pt>
                <c:pt idx="611">
                  <c:v>16.018417175331507</c:v>
                </c:pt>
                <c:pt idx="612">
                  <c:v>15.974537117448849</c:v>
                </c:pt>
                <c:pt idx="613">
                  <c:v>15.973440826440514</c:v>
                </c:pt>
                <c:pt idx="614">
                  <c:v>15.893535207882721</c:v>
                </c:pt>
                <c:pt idx="615">
                  <c:v>16.042684192320994</c:v>
                </c:pt>
                <c:pt idx="616">
                  <c:v>16.022476529843075</c:v>
                </c:pt>
                <c:pt idx="617">
                  <c:v>16.022479983576268</c:v>
                </c:pt>
                <c:pt idx="618">
                  <c:v>15.913058337035645</c:v>
                </c:pt>
                <c:pt idx="619">
                  <c:v>16.081359423274975</c:v>
                </c:pt>
                <c:pt idx="620">
                  <c:v>16.033796806167398</c:v>
                </c:pt>
                <c:pt idx="621">
                  <c:v>15.965255821859596</c:v>
                </c:pt>
                <c:pt idx="622">
                  <c:v>16.279196831034014</c:v>
                </c:pt>
                <c:pt idx="623">
                  <c:v>16.191462670373635</c:v>
                </c:pt>
                <c:pt idx="624">
                  <c:v>16.180128832079863</c:v>
                </c:pt>
                <c:pt idx="625">
                  <c:v>15.924889199906694</c:v>
                </c:pt>
                <c:pt idx="626">
                  <c:v>15.881196381480121</c:v>
                </c:pt>
                <c:pt idx="627">
                  <c:v>15.849824444072896</c:v>
                </c:pt>
                <c:pt idx="628">
                  <c:v>15.832323971782245</c:v>
                </c:pt>
                <c:pt idx="629">
                  <c:v>15.882321671816339</c:v>
                </c:pt>
                <c:pt idx="630">
                  <c:v>15.959313999802493</c:v>
                </c:pt>
                <c:pt idx="631">
                  <c:v>16.041281840591619</c:v>
                </c:pt>
                <c:pt idx="632">
                  <c:v>15.929340134935</c:v>
                </c:pt>
                <c:pt idx="633">
                  <c:v>16.237519462020074</c:v>
                </c:pt>
                <c:pt idx="634">
                  <c:v>16.235297984944612</c:v>
                </c:pt>
                <c:pt idx="635">
                  <c:v>16.270918819551586</c:v>
                </c:pt>
                <c:pt idx="636">
                  <c:v>16.205234295471712</c:v>
                </c:pt>
                <c:pt idx="637">
                  <c:v>16.33842873544366</c:v>
                </c:pt>
                <c:pt idx="638">
                  <c:v>16.352253047086887</c:v>
                </c:pt>
                <c:pt idx="639">
                  <c:v>16.098226243752656</c:v>
                </c:pt>
                <c:pt idx="640">
                  <c:v>16.274512349485573</c:v>
                </c:pt>
                <c:pt idx="641">
                  <c:v>16.346206225680934</c:v>
                </c:pt>
                <c:pt idx="642">
                  <c:v>16.156919102212175</c:v>
                </c:pt>
                <c:pt idx="643">
                  <c:v>16.293567364258848</c:v>
                </c:pt>
                <c:pt idx="644">
                  <c:v>16.411772278183633</c:v>
                </c:pt>
                <c:pt idx="645">
                  <c:v>16.39670294494238</c:v>
                </c:pt>
                <c:pt idx="646">
                  <c:v>16.578317100431104</c:v>
                </c:pt>
                <c:pt idx="647">
                  <c:v>16.618119410505102</c:v>
                </c:pt>
                <c:pt idx="648">
                  <c:v>16.738423184792769</c:v>
                </c:pt>
                <c:pt idx="649">
                  <c:v>16.891164459844081</c:v>
                </c:pt>
                <c:pt idx="650">
                  <c:v>16.542664304910822</c:v>
                </c:pt>
                <c:pt idx="651">
                  <c:v>15.38521715673051</c:v>
                </c:pt>
                <c:pt idx="652">
                  <c:v>15.380884109916369</c:v>
                </c:pt>
                <c:pt idx="653">
                  <c:v>15.589178958752667</c:v>
                </c:pt>
                <c:pt idx="654">
                  <c:v>15.362323567785554</c:v>
                </c:pt>
                <c:pt idx="655">
                  <c:v>15.176782937776863</c:v>
                </c:pt>
                <c:pt idx="656">
                  <c:v>15.385228777401794</c:v>
                </c:pt>
                <c:pt idx="657">
                  <c:v>15.150376600920254</c:v>
                </c:pt>
                <c:pt idx="658">
                  <c:v>14.751537623966334</c:v>
                </c:pt>
                <c:pt idx="659">
                  <c:v>14.768166495676388</c:v>
                </c:pt>
                <c:pt idx="660">
                  <c:v>14.97052514032149</c:v>
                </c:pt>
                <c:pt idx="661">
                  <c:v>15.092772698153865</c:v>
                </c:pt>
                <c:pt idx="662">
                  <c:v>14.78611687060129</c:v>
                </c:pt>
                <c:pt idx="663">
                  <c:v>14.866381206557762</c:v>
                </c:pt>
                <c:pt idx="664">
                  <c:v>14.918179441749688</c:v>
                </c:pt>
                <c:pt idx="665">
                  <c:v>15.162375366568915</c:v>
                </c:pt>
                <c:pt idx="666">
                  <c:v>15.080156688493918</c:v>
                </c:pt>
                <c:pt idx="667">
                  <c:v>14.894155787260143</c:v>
                </c:pt>
                <c:pt idx="668">
                  <c:v>15.292073673061079</c:v>
                </c:pt>
                <c:pt idx="669">
                  <c:v>15.140039620113035</c:v>
                </c:pt>
                <c:pt idx="670">
                  <c:v>14.793956361117523</c:v>
                </c:pt>
                <c:pt idx="671">
                  <c:v>14.605096839959225</c:v>
                </c:pt>
                <c:pt idx="672">
                  <c:v>14.534071205640966</c:v>
                </c:pt>
                <c:pt idx="673">
                  <c:v>14.73708500389397</c:v>
                </c:pt>
                <c:pt idx="674">
                  <c:v>14.819034775622633</c:v>
                </c:pt>
                <c:pt idx="675">
                  <c:v>15.077127582719262</c:v>
                </c:pt>
                <c:pt idx="676">
                  <c:v>15.02179513155229</c:v>
                </c:pt>
                <c:pt idx="677">
                  <c:v>14.8851230010547</c:v>
                </c:pt>
                <c:pt idx="678">
                  <c:v>14.521683236201579</c:v>
                </c:pt>
                <c:pt idx="679">
                  <c:v>14.835255401344972</c:v>
                </c:pt>
                <c:pt idx="680">
                  <c:v>15.111557212503588</c:v>
                </c:pt>
                <c:pt idx="681">
                  <c:v>14.808486830779824</c:v>
                </c:pt>
                <c:pt idx="682">
                  <c:v>14.644219562807356</c:v>
                </c:pt>
                <c:pt idx="683">
                  <c:v>14.870886869319961</c:v>
                </c:pt>
                <c:pt idx="684">
                  <c:v>14.93163535063532</c:v>
                </c:pt>
                <c:pt idx="685">
                  <c:v>14.834358262249555</c:v>
                </c:pt>
                <c:pt idx="686">
                  <c:v>14.17211699085478</c:v>
                </c:pt>
                <c:pt idx="687">
                  <c:v>13.937902035587982</c:v>
                </c:pt>
                <c:pt idx="688">
                  <c:v>13.475183512140033</c:v>
                </c:pt>
                <c:pt idx="689">
                  <c:v>13.49216204928303</c:v>
                </c:pt>
                <c:pt idx="690">
                  <c:v>14.268290595852708</c:v>
                </c:pt>
                <c:pt idx="691">
                  <c:v>13.832027676120768</c:v>
                </c:pt>
                <c:pt idx="692">
                  <c:v>13.507903741198428</c:v>
                </c:pt>
                <c:pt idx="693">
                  <c:v>13.892664048716634</c:v>
                </c:pt>
                <c:pt idx="694">
                  <c:v>13.98844598497978</c:v>
                </c:pt>
                <c:pt idx="695">
                  <c:v>13.52227146184876</c:v>
                </c:pt>
                <c:pt idx="696">
                  <c:v>13.137185669996555</c:v>
                </c:pt>
                <c:pt idx="697">
                  <c:v>12.735677305569777</c:v>
                </c:pt>
                <c:pt idx="698">
                  <c:v>13.40636521841725</c:v>
                </c:pt>
                <c:pt idx="699">
                  <c:v>13.454094151212553</c:v>
                </c:pt>
                <c:pt idx="700">
                  <c:v>13.674571691387836</c:v>
                </c:pt>
                <c:pt idx="701">
                  <c:v>13.793021982771039</c:v>
                </c:pt>
                <c:pt idx="702">
                  <c:v>14.116596090260455</c:v>
                </c:pt>
                <c:pt idx="703">
                  <c:v>14.497306002928259</c:v>
                </c:pt>
                <c:pt idx="704">
                  <c:v>14.322127880783228</c:v>
                </c:pt>
                <c:pt idx="705">
                  <c:v>14.649092656782498</c:v>
                </c:pt>
                <c:pt idx="706">
                  <c:v>14.722100847679803</c:v>
                </c:pt>
                <c:pt idx="707">
                  <c:v>14.633110923341397</c:v>
                </c:pt>
                <c:pt idx="708">
                  <c:v>14.652628833111123</c:v>
                </c:pt>
                <c:pt idx="709">
                  <c:v>14.913277389550013</c:v>
                </c:pt>
                <c:pt idx="710">
                  <c:v>14.678849732495927</c:v>
                </c:pt>
                <c:pt idx="711">
                  <c:v>15.057460557722536</c:v>
                </c:pt>
                <c:pt idx="712">
                  <c:v>15.090761138074342</c:v>
                </c:pt>
                <c:pt idx="713">
                  <c:v>15.175465116279069</c:v>
                </c:pt>
                <c:pt idx="714">
                  <c:v>15.1645646690441</c:v>
                </c:pt>
                <c:pt idx="715">
                  <c:v>15.18930220402474</c:v>
                </c:pt>
                <c:pt idx="716">
                  <c:v>14.763173032673722</c:v>
                </c:pt>
                <c:pt idx="717">
                  <c:v>14.636127317890359</c:v>
                </c:pt>
                <c:pt idx="718">
                  <c:v>14.699851843244341</c:v>
                </c:pt>
                <c:pt idx="719">
                  <c:v>14.374814986795135</c:v>
                </c:pt>
                <c:pt idx="720">
                  <c:v>14.580173913043479</c:v>
                </c:pt>
                <c:pt idx="721">
                  <c:v>14.952614379084968</c:v>
                </c:pt>
                <c:pt idx="722">
                  <c:v>15.052095721537347</c:v>
                </c:pt>
                <c:pt idx="723">
                  <c:v>15.154374178472322</c:v>
                </c:pt>
                <c:pt idx="724">
                  <c:v>15.412338227613022</c:v>
                </c:pt>
                <c:pt idx="725">
                  <c:v>15.319105101270964</c:v>
                </c:pt>
                <c:pt idx="726">
                  <c:v>15.329962807996282</c:v>
                </c:pt>
                <c:pt idx="727">
                  <c:v>15.378133765144725</c:v>
                </c:pt>
                <c:pt idx="728">
                  <c:v>15.314854839651849</c:v>
                </c:pt>
                <c:pt idx="729">
                  <c:v>14.553342939481267</c:v>
                </c:pt>
                <c:pt idx="730">
                  <c:v>14.530087128828278</c:v>
                </c:pt>
                <c:pt idx="731">
                  <c:v>14.617936962750717</c:v>
                </c:pt>
                <c:pt idx="732">
                  <c:v>14.833048902489262</c:v>
                </c:pt>
                <c:pt idx="733">
                  <c:v>15.102499264922082</c:v>
                </c:pt>
                <c:pt idx="734">
                  <c:v>15.423229561689743</c:v>
                </c:pt>
                <c:pt idx="735">
                  <c:v>15.418907833831369</c:v>
                </c:pt>
                <c:pt idx="736">
                  <c:v>15.222377785555945</c:v>
                </c:pt>
                <c:pt idx="737">
                  <c:v>14.893456572769955</c:v>
                </c:pt>
                <c:pt idx="738">
                  <c:v>14.739526569212583</c:v>
                </c:pt>
                <c:pt idx="739">
                  <c:v>15.397068738091747</c:v>
                </c:pt>
                <c:pt idx="740">
                  <c:v>15.406612630474081</c:v>
                </c:pt>
                <c:pt idx="741">
                  <c:v>15.620308213180783</c:v>
                </c:pt>
                <c:pt idx="742">
                  <c:v>15.872557921560587</c:v>
                </c:pt>
                <c:pt idx="743">
                  <c:v>15.754070240725664</c:v>
                </c:pt>
                <c:pt idx="744">
                  <c:v>15.862743954024328</c:v>
                </c:pt>
                <c:pt idx="745">
                  <c:v>16.00288217997613</c:v>
                </c:pt>
                <c:pt idx="746">
                  <c:v>15.932449087387758</c:v>
                </c:pt>
                <c:pt idx="747">
                  <c:v>16.027150246953269</c:v>
                </c:pt>
                <c:pt idx="748">
                  <c:v>16.326914660831513</c:v>
                </c:pt>
                <c:pt idx="749">
                  <c:v>16.393441191875691</c:v>
                </c:pt>
                <c:pt idx="750">
                  <c:v>16.482780742425568</c:v>
                </c:pt>
                <c:pt idx="751">
                  <c:v>16.322170069398453</c:v>
                </c:pt>
                <c:pt idx="752">
                  <c:v>16.615707625032577</c:v>
                </c:pt>
                <c:pt idx="753">
                  <c:v>16.713297240960021</c:v>
                </c:pt>
                <c:pt idx="754">
                  <c:v>16.430495221546483</c:v>
                </c:pt>
                <c:pt idx="755">
                  <c:v>16.634478157451994</c:v>
                </c:pt>
                <c:pt idx="756">
                  <c:v>16.877505373845349</c:v>
                </c:pt>
                <c:pt idx="757">
                  <c:v>16.903308555604141</c:v>
                </c:pt>
                <c:pt idx="758">
                  <c:v>15.749095577080173</c:v>
                </c:pt>
                <c:pt idx="759">
                  <c:v>15.652761560018684</c:v>
                </c:pt>
                <c:pt idx="760">
                  <c:v>14.084109091990603</c:v>
                </c:pt>
                <c:pt idx="761">
                  <c:v>11.441489815051565</c:v>
                </c:pt>
                <c:pt idx="762">
                  <c:v>12.559762653115179</c:v>
                </c:pt>
                <c:pt idx="763">
                  <c:v>13.525065879290091</c:v>
                </c:pt>
                <c:pt idx="764">
                  <c:v>14.385144386357977</c:v>
                </c:pt>
                <c:pt idx="765">
                  <c:v>15.818397184242588</c:v>
                </c:pt>
                <c:pt idx="766">
                  <c:v>15.803537139969682</c:v>
                </c:pt>
                <c:pt idx="767">
                  <c:v>17.640774960607363</c:v>
                </c:pt>
                <c:pt idx="768">
                  <c:v>17.49066959385291</c:v>
                </c:pt>
                <c:pt idx="769">
                  <c:v>17.05351074864971</c:v>
                </c:pt>
                <c:pt idx="770">
                  <c:v>17.874079925316863</c:v>
                </c:pt>
                <c:pt idx="771">
                  <c:v>18.754661142349807</c:v>
                </c:pt>
                <c:pt idx="772">
                  <c:v>19.643387815750369</c:v>
                </c:pt>
                <c:pt idx="773">
                  <c:v>19.818542316871675</c:v>
                </c:pt>
                <c:pt idx="774">
                  <c:v>19.181887504992918</c:v>
                </c:pt>
                <c:pt idx="775">
                  <c:v>19.04851850498703</c:v>
                </c:pt>
                <c:pt idx="776">
                  <c:v>19.018106402164111</c:v>
                </c:pt>
                <c:pt idx="777">
                  <c:v>19.54251202488156</c:v>
                </c:pt>
                <c:pt idx="778">
                  <c:v>19.921189941300092</c:v>
                </c:pt>
                <c:pt idx="779">
                  <c:v>20.165646172240137</c:v>
                </c:pt>
                <c:pt idx="780">
                  <c:v>19.936580288565072</c:v>
                </c:pt>
                <c:pt idx="781">
                  <c:v>20.235749901352367</c:v>
                </c:pt>
                <c:pt idx="782">
                  <c:v>19.9058458535225</c:v>
                </c:pt>
                <c:pt idx="783">
                  <c:v>20.049356749745854</c:v>
                </c:pt>
              </c:numCache>
            </c:numRef>
          </c:val>
          <c:smooth val="0"/>
        </c:ser>
        <c:dLbls>
          <c:showLegendKey val="0"/>
          <c:showVal val="0"/>
          <c:showCatName val="0"/>
          <c:showSerName val="0"/>
          <c:showPercent val="0"/>
          <c:showBubbleSize val="0"/>
        </c:dLbls>
        <c:marker val="1"/>
        <c:smooth val="0"/>
        <c:axId val="290679040"/>
        <c:axId val="290693120"/>
      </c:lineChart>
      <c:lineChart>
        <c:grouping val="standard"/>
        <c:varyColors val="0"/>
        <c:ser>
          <c:idx val="0"/>
          <c:order val="0"/>
          <c:tx>
            <c:strRef>
              <c:f>Sheet1!$G$2</c:f>
              <c:strCache>
                <c:ptCount val="1"/>
                <c:pt idx="0">
                  <c:v>US real rates (inverted rhs, bps)</c:v>
                </c:pt>
              </c:strCache>
            </c:strRef>
          </c:tx>
          <c:spPr>
            <a:ln w="12700">
              <a:solidFill>
                <a:srgbClr val="CFBD9B"/>
              </a:solidFill>
              <a:prstDash val="solid"/>
            </a:ln>
          </c:spPr>
          <c:marker>
            <c:symbol val="none"/>
          </c:marker>
          <c:cat>
            <c:numRef>
              <c:f>Sheet1!$A$2:$A$785</c:f>
              <c:numCache>
                <c:formatCode>m/d/yyyy</c:formatCode>
                <c:ptCount val="784"/>
                <c:pt idx="0">
                  <c:v>38581</c:v>
                </c:pt>
                <c:pt idx="1">
                  <c:v>38588</c:v>
                </c:pt>
                <c:pt idx="2">
                  <c:v>38595</c:v>
                </c:pt>
                <c:pt idx="3">
                  <c:v>38602</c:v>
                </c:pt>
                <c:pt idx="4">
                  <c:v>38609</c:v>
                </c:pt>
                <c:pt idx="5">
                  <c:v>38616</c:v>
                </c:pt>
                <c:pt idx="6">
                  <c:v>38623</c:v>
                </c:pt>
                <c:pt idx="7">
                  <c:v>38630</c:v>
                </c:pt>
                <c:pt idx="8">
                  <c:v>38637</c:v>
                </c:pt>
                <c:pt idx="9">
                  <c:v>38644</c:v>
                </c:pt>
                <c:pt idx="10">
                  <c:v>38651</c:v>
                </c:pt>
                <c:pt idx="11">
                  <c:v>38658</c:v>
                </c:pt>
                <c:pt idx="12">
                  <c:v>38665</c:v>
                </c:pt>
                <c:pt idx="13">
                  <c:v>38672</c:v>
                </c:pt>
                <c:pt idx="14">
                  <c:v>38679</c:v>
                </c:pt>
                <c:pt idx="15">
                  <c:v>38686</c:v>
                </c:pt>
                <c:pt idx="16">
                  <c:v>38693</c:v>
                </c:pt>
                <c:pt idx="17">
                  <c:v>38700</c:v>
                </c:pt>
                <c:pt idx="18">
                  <c:v>38707</c:v>
                </c:pt>
                <c:pt idx="19">
                  <c:v>38714</c:v>
                </c:pt>
                <c:pt idx="20">
                  <c:v>38721</c:v>
                </c:pt>
                <c:pt idx="21">
                  <c:v>38728</c:v>
                </c:pt>
                <c:pt idx="22">
                  <c:v>38735</c:v>
                </c:pt>
                <c:pt idx="23">
                  <c:v>38742</c:v>
                </c:pt>
                <c:pt idx="24">
                  <c:v>38749</c:v>
                </c:pt>
                <c:pt idx="25">
                  <c:v>38756</c:v>
                </c:pt>
                <c:pt idx="26">
                  <c:v>38763</c:v>
                </c:pt>
                <c:pt idx="27">
                  <c:v>38770</c:v>
                </c:pt>
                <c:pt idx="28">
                  <c:v>38777</c:v>
                </c:pt>
                <c:pt idx="29">
                  <c:v>38784</c:v>
                </c:pt>
                <c:pt idx="30">
                  <c:v>38791</c:v>
                </c:pt>
                <c:pt idx="31">
                  <c:v>38798</c:v>
                </c:pt>
                <c:pt idx="32">
                  <c:v>38805</c:v>
                </c:pt>
                <c:pt idx="33">
                  <c:v>38812</c:v>
                </c:pt>
                <c:pt idx="34">
                  <c:v>38819</c:v>
                </c:pt>
                <c:pt idx="35">
                  <c:v>38826</c:v>
                </c:pt>
                <c:pt idx="36">
                  <c:v>38833</c:v>
                </c:pt>
                <c:pt idx="37">
                  <c:v>38840</c:v>
                </c:pt>
                <c:pt idx="38">
                  <c:v>38847</c:v>
                </c:pt>
                <c:pt idx="39">
                  <c:v>38854</c:v>
                </c:pt>
                <c:pt idx="40">
                  <c:v>38861</c:v>
                </c:pt>
                <c:pt idx="41">
                  <c:v>38868</c:v>
                </c:pt>
                <c:pt idx="42">
                  <c:v>38875</c:v>
                </c:pt>
                <c:pt idx="43">
                  <c:v>38882</c:v>
                </c:pt>
                <c:pt idx="44">
                  <c:v>38889</c:v>
                </c:pt>
                <c:pt idx="45">
                  <c:v>38896</c:v>
                </c:pt>
                <c:pt idx="46">
                  <c:v>38903</c:v>
                </c:pt>
                <c:pt idx="47">
                  <c:v>38910</c:v>
                </c:pt>
                <c:pt idx="48">
                  <c:v>38917</c:v>
                </c:pt>
                <c:pt idx="49">
                  <c:v>38924</c:v>
                </c:pt>
                <c:pt idx="50">
                  <c:v>38931</c:v>
                </c:pt>
                <c:pt idx="51">
                  <c:v>38938</c:v>
                </c:pt>
                <c:pt idx="52">
                  <c:v>38945</c:v>
                </c:pt>
                <c:pt idx="53">
                  <c:v>38952</c:v>
                </c:pt>
                <c:pt idx="54">
                  <c:v>38959</c:v>
                </c:pt>
                <c:pt idx="55">
                  <c:v>38966</c:v>
                </c:pt>
                <c:pt idx="56">
                  <c:v>38973</c:v>
                </c:pt>
                <c:pt idx="57">
                  <c:v>38980</c:v>
                </c:pt>
                <c:pt idx="58">
                  <c:v>38987</c:v>
                </c:pt>
                <c:pt idx="59">
                  <c:v>38994</c:v>
                </c:pt>
                <c:pt idx="60">
                  <c:v>39001</c:v>
                </c:pt>
                <c:pt idx="61">
                  <c:v>39008</c:v>
                </c:pt>
                <c:pt idx="62">
                  <c:v>39015</c:v>
                </c:pt>
                <c:pt idx="63">
                  <c:v>39022</c:v>
                </c:pt>
                <c:pt idx="64">
                  <c:v>39029</c:v>
                </c:pt>
                <c:pt idx="65">
                  <c:v>39036</c:v>
                </c:pt>
                <c:pt idx="66">
                  <c:v>39043</c:v>
                </c:pt>
                <c:pt idx="67">
                  <c:v>39050</c:v>
                </c:pt>
                <c:pt idx="68">
                  <c:v>39057</c:v>
                </c:pt>
                <c:pt idx="69">
                  <c:v>39064</c:v>
                </c:pt>
                <c:pt idx="70">
                  <c:v>39071</c:v>
                </c:pt>
                <c:pt idx="71">
                  <c:v>39078</c:v>
                </c:pt>
                <c:pt idx="72">
                  <c:v>39085</c:v>
                </c:pt>
                <c:pt idx="73">
                  <c:v>39092</c:v>
                </c:pt>
                <c:pt idx="74">
                  <c:v>39099</c:v>
                </c:pt>
                <c:pt idx="75">
                  <c:v>39106</c:v>
                </c:pt>
                <c:pt idx="76">
                  <c:v>39113</c:v>
                </c:pt>
                <c:pt idx="77">
                  <c:v>39120</c:v>
                </c:pt>
                <c:pt idx="78">
                  <c:v>39127</c:v>
                </c:pt>
                <c:pt idx="79">
                  <c:v>39134</c:v>
                </c:pt>
                <c:pt idx="80">
                  <c:v>39141</c:v>
                </c:pt>
                <c:pt idx="81">
                  <c:v>39148</c:v>
                </c:pt>
                <c:pt idx="82">
                  <c:v>39155</c:v>
                </c:pt>
                <c:pt idx="83">
                  <c:v>39162</c:v>
                </c:pt>
                <c:pt idx="84">
                  <c:v>39169</c:v>
                </c:pt>
                <c:pt idx="85">
                  <c:v>39176</c:v>
                </c:pt>
                <c:pt idx="86">
                  <c:v>39183</c:v>
                </c:pt>
                <c:pt idx="87">
                  <c:v>39190</c:v>
                </c:pt>
                <c:pt idx="88">
                  <c:v>39197</c:v>
                </c:pt>
                <c:pt idx="89">
                  <c:v>39204</c:v>
                </c:pt>
                <c:pt idx="90">
                  <c:v>39211</c:v>
                </c:pt>
                <c:pt idx="91">
                  <c:v>39218</c:v>
                </c:pt>
                <c:pt idx="92">
                  <c:v>39225</c:v>
                </c:pt>
                <c:pt idx="93">
                  <c:v>39232</c:v>
                </c:pt>
                <c:pt idx="94">
                  <c:v>39239</c:v>
                </c:pt>
                <c:pt idx="95">
                  <c:v>39246</c:v>
                </c:pt>
                <c:pt idx="96">
                  <c:v>39253</c:v>
                </c:pt>
                <c:pt idx="97">
                  <c:v>39260</c:v>
                </c:pt>
                <c:pt idx="98">
                  <c:v>39267</c:v>
                </c:pt>
                <c:pt idx="99">
                  <c:v>39274</c:v>
                </c:pt>
                <c:pt idx="100">
                  <c:v>39281</c:v>
                </c:pt>
                <c:pt idx="101">
                  <c:v>39288</c:v>
                </c:pt>
                <c:pt idx="102">
                  <c:v>39295</c:v>
                </c:pt>
                <c:pt idx="103">
                  <c:v>39302</c:v>
                </c:pt>
                <c:pt idx="104">
                  <c:v>39309</c:v>
                </c:pt>
                <c:pt idx="105">
                  <c:v>39316</c:v>
                </c:pt>
                <c:pt idx="106">
                  <c:v>39323</c:v>
                </c:pt>
                <c:pt idx="107">
                  <c:v>39330</c:v>
                </c:pt>
                <c:pt idx="108">
                  <c:v>39337</c:v>
                </c:pt>
                <c:pt idx="109">
                  <c:v>39344</c:v>
                </c:pt>
                <c:pt idx="110">
                  <c:v>39351</c:v>
                </c:pt>
                <c:pt idx="111">
                  <c:v>39358</c:v>
                </c:pt>
                <c:pt idx="112">
                  <c:v>39365</c:v>
                </c:pt>
                <c:pt idx="113">
                  <c:v>39372</c:v>
                </c:pt>
                <c:pt idx="114">
                  <c:v>39379</c:v>
                </c:pt>
                <c:pt idx="115">
                  <c:v>39386</c:v>
                </c:pt>
                <c:pt idx="116">
                  <c:v>39393</c:v>
                </c:pt>
                <c:pt idx="117">
                  <c:v>39400</c:v>
                </c:pt>
                <c:pt idx="118">
                  <c:v>39407</c:v>
                </c:pt>
                <c:pt idx="119">
                  <c:v>39414</c:v>
                </c:pt>
                <c:pt idx="120">
                  <c:v>39421</c:v>
                </c:pt>
                <c:pt idx="121">
                  <c:v>39428</c:v>
                </c:pt>
                <c:pt idx="122">
                  <c:v>39435</c:v>
                </c:pt>
                <c:pt idx="123">
                  <c:v>39442</c:v>
                </c:pt>
                <c:pt idx="124">
                  <c:v>39449</c:v>
                </c:pt>
                <c:pt idx="125">
                  <c:v>39456</c:v>
                </c:pt>
                <c:pt idx="126">
                  <c:v>39463</c:v>
                </c:pt>
                <c:pt idx="127">
                  <c:v>39470</c:v>
                </c:pt>
                <c:pt idx="128">
                  <c:v>39477</c:v>
                </c:pt>
                <c:pt idx="129">
                  <c:v>39484</c:v>
                </c:pt>
                <c:pt idx="130">
                  <c:v>39491</c:v>
                </c:pt>
                <c:pt idx="131">
                  <c:v>39498</c:v>
                </c:pt>
                <c:pt idx="132">
                  <c:v>39505</c:v>
                </c:pt>
                <c:pt idx="133">
                  <c:v>39512</c:v>
                </c:pt>
                <c:pt idx="134">
                  <c:v>39519</c:v>
                </c:pt>
                <c:pt idx="135">
                  <c:v>39526</c:v>
                </c:pt>
                <c:pt idx="136">
                  <c:v>39533</c:v>
                </c:pt>
                <c:pt idx="137">
                  <c:v>39540</c:v>
                </c:pt>
                <c:pt idx="138">
                  <c:v>39547</c:v>
                </c:pt>
                <c:pt idx="139">
                  <c:v>39554</c:v>
                </c:pt>
                <c:pt idx="140">
                  <c:v>39561</c:v>
                </c:pt>
                <c:pt idx="141">
                  <c:v>39568</c:v>
                </c:pt>
                <c:pt idx="142">
                  <c:v>39575</c:v>
                </c:pt>
                <c:pt idx="143">
                  <c:v>39582</c:v>
                </c:pt>
                <c:pt idx="144">
                  <c:v>39589</c:v>
                </c:pt>
                <c:pt idx="145">
                  <c:v>39596</c:v>
                </c:pt>
                <c:pt idx="146">
                  <c:v>39603</c:v>
                </c:pt>
                <c:pt idx="147">
                  <c:v>39610</c:v>
                </c:pt>
                <c:pt idx="148">
                  <c:v>39617</c:v>
                </c:pt>
                <c:pt idx="149">
                  <c:v>39624</c:v>
                </c:pt>
                <c:pt idx="150">
                  <c:v>39631</c:v>
                </c:pt>
                <c:pt idx="151">
                  <c:v>39638</c:v>
                </c:pt>
                <c:pt idx="152">
                  <c:v>39645</c:v>
                </c:pt>
                <c:pt idx="153">
                  <c:v>39652</c:v>
                </c:pt>
                <c:pt idx="154">
                  <c:v>39659</c:v>
                </c:pt>
                <c:pt idx="155">
                  <c:v>39666</c:v>
                </c:pt>
                <c:pt idx="156">
                  <c:v>39673</c:v>
                </c:pt>
                <c:pt idx="157">
                  <c:v>39680</c:v>
                </c:pt>
                <c:pt idx="158">
                  <c:v>39687</c:v>
                </c:pt>
                <c:pt idx="159">
                  <c:v>39694</c:v>
                </c:pt>
                <c:pt idx="160">
                  <c:v>39701</c:v>
                </c:pt>
                <c:pt idx="161">
                  <c:v>39708</c:v>
                </c:pt>
                <c:pt idx="162">
                  <c:v>39715</c:v>
                </c:pt>
                <c:pt idx="163">
                  <c:v>39722</c:v>
                </c:pt>
                <c:pt idx="164">
                  <c:v>39729</c:v>
                </c:pt>
                <c:pt idx="165">
                  <c:v>39736</c:v>
                </c:pt>
                <c:pt idx="166">
                  <c:v>39743</c:v>
                </c:pt>
                <c:pt idx="167">
                  <c:v>39750</c:v>
                </c:pt>
                <c:pt idx="168">
                  <c:v>39757</c:v>
                </c:pt>
                <c:pt idx="169">
                  <c:v>39764</c:v>
                </c:pt>
                <c:pt idx="170">
                  <c:v>39771</c:v>
                </c:pt>
                <c:pt idx="171">
                  <c:v>39778</c:v>
                </c:pt>
                <c:pt idx="172">
                  <c:v>39785</c:v>
                </c:pt>
                <c:pt idx="173">
                  <c:v>39792</c:v>
                </c:pt>
                <c:pt idx="174">
                  <c:v>39799</c:v>
                </c:pt>
                <c:pt idx="175">
                  <c:v>39806</c:v>
                </c:pt>
                <c:pt idx="176">
                  <c:v>39813</c:v>
                </c:pt>
                <c:pt idx="177">
                  <c:v>39820</c:v>
                </c:pt>
                <c:pt idx="178">
                  <c:v>39827</c:v>
                </c:pt>
                <c:pt idx="179">
                  <c:v>39834</c:v>
                </c:pt>
                <c:pt idx="180">
                  <c:v>39841</c:v>
                </c:pt>
                <c:pt idx="181">
                  <c:v>39848</c:v>
                </c:pt>
                <c:pt idx="182">
                  <c:v>39855</c:v>
                </c:pt>
                <c:pt idx="183">
                  <c:v>39862</c:v>
                </c:pt>
                <c:pt idx="184">
                  <c:v>39869</c:v>
                </c:pt>
                <c:pt idx="185">
                  <c:v>39876</c:v>
                </c:pt>
                <c:pt idx="186">
                  <c:v>39883</c:v>
                </c:pt>
                <c:pt idx="187">
                  <c:v>39890</c:v>
                </c:pt>
                <c:pt idx="188">
                  <c:v>39897</c:v>
                </c:pt>
                <c:pt idx="189">
                  <c:v>39904</c:v>
                </c:pt>
                <c:pt idx="190">
                  <c:v>39911</c:v>
                </c:pt>
                <c:pt idx="191">
                  <c:v>39918</c:v>
                </c:pt>
                <c:pt idx="192">
                  <c:v>39925</c:v>
                </c:pt>
                <c:pt idx="193">
                  <c:v>39932</c:v>
                </c:pt>
                <c:pt idx="194">
                  <c:v>39939</c:v>
                </c:pt>
                <c:pt idx="195">
                  <c:v>39946</c:v>
                </c:pt>
                <c:pt idx="196">
                  <c:v>39953</c:v>
                </c:pt>
                <c:pt idx="197">
                  <c:v>39960</c:v>
                </c:pt>
                <c:pt idx="198">
                  <c:v>39967</c:v>
                </c:pt>
                <c:pt idx="199">
                  <c:v>39974</c:v>
                </c:pt>
                <c:pt idx="200">
                  <c:v>39981</c:v>
                </c:pt>
                <c:pt idx="201">
                  <c:v>39988</c:v>
                </c:pt>
                <c:pt idx="202">
                  <c:v>39995</c:v>
                </c:pt>
                <c:pt idx="203">
                  <c:v>40002</c:v>
                </c:pt>
                <c:pt idx="204">
                  <c:v>40009</c:v>
                </c:pt>
                <c:pt idx="205">
                  <c:v>40016</c:v>
                </c:pt>
                <c:pt idx="206">
                  <c:v>40023</c:v>
                </c:pt>
                <c:pt idx="207">
                  <c:v>40030</c:v>
                </c:pt>
                <c:pt idx="208">
                  <c:v>40037</c:v>
                </c:pt>
                <c:pt idx="209">
                  <c:v>40044</c:v>
                </c:pt>
                <c:pt idx="210">
                  <c:v>40051</c:v>
                </c:pt>
                <c:pt idx="211">
                  <c:v>40058</c:v>
                </c:pt>
                <c:pt idx="212">
                  <c:v>40065</c:v>
                </c:pt>
                <c:pt idx="213">
                  <c:v>40072</c:v>
                </c:pt>
                <c:pt idx="214">
                  <c:v>40079</c:v>
                </c:pt>
                <c:pt idx="215">
                  <c:v>40086</c:v>
                </c:pt>
                <c:pt idx="216">
                  <c:v>40093</c:v>
                </c:pt>
                <c:pt idx="217">
                  <c:v>40100</c:v>
                </c:pt>
                <c:pt idx="218">
                  <c:v>40107</c:v>
                </c:pt>
                <c:pt idx="219">
                  <c:v>40114</c:v>
                </c:pt>
                <c:pt idx="220">
                  <c:v>40121</c:v>
                </c:pt>
                <c:pt idx="221">
                  <c:v>40128</c:v>
                </c:pt>
                <c:pt idx="222">
                  <c:v>40135</c:v>
                </c:pt>
                <c:pt idx="223">
                  <c:v>40142</c:v>
                </c:pt>
                <c:pt idx="224">
                  <c:v>40149</c:v>
                </c:pt>
                <c:pt idx="225">
                  <c:v>40156</c:v>
                </c:pt>
                <c:pt idx="226">
                  <c:v>40163</c:v>
                </c:pt>
                <c:pt idx="227">
                  <c:v>40170</c:v>
                </c:pt>
                <c:pt idx="228">
                  <c:v>40177</c:v>
                </c:pt>
                <c:pt idx="229">
                  <c:v>40184</c:v>
                </c:pt>
                <c:pt idx="230">
                  <c:v>40191</c:v>
                </c:pt>
                <c:pt idx="231">
                  <c:v>40198</c:v>
                </c:pt>
                <c:pt idx="232">
                  <c:v>40205</c:v>
                </c:pt>
                <c:pt idx="233">
                  <c:v>40212</c:v>
                </c:pt>
                <c:pt idx="234">
                  <c:v>40219</c:v>
                </c:pt>
                <c:pt idx="235">
                  <c:v>40226</c:v>
                </c:pt>
                <c:pt idx="236">
                  <c:v>40233</c:v>
                </c:pt>
                <c:pt idx="237">
                  <c:v>40240</c:v>
                </c:pt>
                <c:pt idx="238">
                  <c:v>40247</c:v>
                </c:pt>
                <c:pt idx="239">
                  <c:v>40254</c:v>
                </c:pt>
                <c:pt idx="240">
                  <c:v>40261</c:v>
                </c:pt>
                <c:pt idx="241">
                  <c:v>40268</c:v>
                </c:pt>
                <c:pt idx="242">
                  <c:v>40275</c:v>
                </c:pt>
                <c:pt idx="243">
                  <c:v>40282</c:v>
                </c:pt>
                <c:pt idx="244">
                  <c:v>40289</c:v>
                </c:pt>
                <c:pt idx="245">
                  <c:v>40296</c:v>
                </c:pt>
                <c:pt idx="246">
                  <c:v>40303</c:v>
                </c:pt>
                <c:pt idx="247">
                  <c:v>40310</c:v>
                </c:pt>
                <c:pt idx="248">
                  <c:v>40317</c:v>
                </c:pt>
                <c:pt idx="249">
                  <c:v>40324</c:v>
                </c:pt>
                <c:pt idx="250">
                  <c:v>40331</c:v>
                </c:pt>
                <c:pt idx="251">
                  <c:v>40338</c:v>
                </c:pt>
                <c:pt idx="252">
                  <c:v>40345</c:v>
                </c:pt>
                <c:pt idx="253">
                  <c:v>40352</c:v>
                </c:pt>
                <c:pt idx="254">
                  <c:v>40359</c:v>
                </c:pt>
                <c:pt idx="255">
                  <c:v>40366</c:v>
                </c:pt>
                <c:pt idx="256">
                  <c:v>40373</c:v>
                </c:pt>
                <c:pt idx="257">
                  <c:v>40380</c:v>
                </c:pt>
                <c:pt idx="258">
                  <c:v>40387</c:v>
                </c:pt>
                <c:pt idx="259">
                  <c:v>40394</c:v>
                </c:pt>
                <c:pt idx="260">
                  <c:v>40401</c:v>
                </c:pt>
                <c:pt idx="261">
                  <c:v>40408</c:v>
                </c:pt>
                <c:pt idx="262">
                  <c:v>40415</c:v>
                </c:pt>
                <c:pt idx="263">
                  <c:v>40422</c:v>
                </c:pt>
                <c:pt idx="264">
                  <c:v>40429</c:v>
                </c:pt>
                <c:pt idx="265">
                  <c:v>40436</c:v>
                </c:pt>
                <c:pt idx="266">
                  <c:v>40443</c:v>
                </c:pt>
                <c:pt idx="267">
                  <c:v>40450</c:v>
                </c:pt>
                <c:pt idx="268">
                  <c:v>40457</c:v>
                </c:pt>
                <c:pt idx="269">
                  <c:v>40464</c:v>
                </c:pt>
                <c:pt idx="270">
                  <c:v>40471</c:v>
                </c:pt>
                <c:pt idx="271">
                  <c:v>40478</c:v>
                </c:pt>
                <c:pt idx="272">
                  <c:v>40485</c:v>
                </c:pt>
                <c:pt idx="273">
                  <c:v>40492</c:v>
                </c:pt>
                <c:pt idx="274">
                  <c:v>40499</c:v>
                </c:pt>
                <c:pt idx="275">
                  <c:v>40506</c:v>
                </c:pt>
                <c:pt idx="276">
                  <c:v>40513</c:v>
                </c:pt>
                <c:pt idx="277">
                  <c:v>40520</c:v>
                </c:pt>
                <c:pt idx="278">
                  <c:v>40527</c:v>
                </c:pt>
                <c:pt idx="279">
                  <c:v>40534</c:v>
                </c:pt>
                <c:pt idx="280">
                  <c:v>40541</c:v>
                </c:pt>
                <c:pt idx="281">
                  <c:v>40548</c:v>
                </c:pt>
                <c:pt idx="282">
                  <c:v>40555</c:v>
                </c:pt>
                <c:pt idx="283">
                  <c:v>40562</c:v>
                </c:pt>
                <c:pt idx="284">
                  <c:v>40569</c:v>
                </c:pt>
                <c:pt idx="285">
                  <c:v>40576</c:v>
                </c:pt>
                <c:pt idx="286">
                  <c:v>40583</c:v>
                </c:pt>
                <c:pt idx="287">
                  <c:v>40590</c:v>
                </c:pt>
                <c:pt idx="288">
                  <c:v>40597</c:v>
                </c:pt>
                <c:pt idx="289">
                  <c:v>40604</c:v>
                </c:pt>
                <c:pt idx="290">
                  <c:v>40611</c:v>
                </c:pt>
                <c:pt idx="291">
                  <c:v>40618</c:v>
                </c:pt>
                <c:pt idx="292">
                  <c:v>40625</c:v>
                </c:pt>
                <c:pt idx="293">
                  <c:v>40632</c:v>
                </c:pt>
                <c:pt idx="294">
                  <c:v>40639</c:v>
                </c:pt>
                <c:pt idx="295">
                  <c:v>40646</c:v>
                </c:pt>
                <c:pt idx="296">
                  <c:v>40653</c:v>
                </c:pt>
                <c:pt idx="297">
                  <c:v>40660</c:v>
                </c:pt>
                <c:pt idx="298">
                  <c:v>40667</c:v>
                </c:pt>
                <c:pt idx="299">
                  <c:v>40674</c:v>
                </c:pt>
                <c:pt idx="300">
                  <c:v>40681</c:v>
                </c:pt>
                <c:pt idx="301">
                  <c:v>40688</c:v>
                </c:pt>
                <c:pt idx="302">
                  <c:v>40695</c:v>
                </c:pt>
                <c:pt idx="303">
                  <c:v>40702</c:v>
                </c:pt>
                <c:pt idx="304">
                  <c:v>40709</c:v>
                </c:pt>
                <c:pt idx="305">
                  <c:v>40716</c:v>
                </c:pt>
                <c:pt idx="306">
                  <c:v>40723</c:v>
                </c:pt>
                <c:pt idx="307">
                  <c:v>40730</c:v>
                </c:pt>
                <c:pt idx="308">
                  <c:v>40737</c:v>
                </c:pt>
                <c:pt idx="309">
                  <c:v>40744</c:v>
                </c:pt>
                <c:pt idx="310">
                  <c:v>40751</c:v>
                </c:pt>
                <c:pt idx="311">
                  <c:v>40758</c:v>
                </c:pt>
                <c:pt idx="312">
                  <c:v>40765</c:v>
                </c:pt>
                <c:pt idx="313">
                  <c:v>40772</c:v>
                </c:pt>
                <c:pt idx="314">
                  <c:v>40779</c:v>
                </c:pt>
                <c:pt idx="315">
                  <c:v>40786</c:v>
                </c:pt>
                <c:pt idx="316">
                  <c:v>40793</c:v>
                </c:pt>
                <c:pt idx="317">
                  <c:v>40800</c:v>
                </c:pt>
                <c:pt idx="318">
                  <c:v>40807</c:v>
                </c:pt>
                <c:pt idx="319">
                  <c:v>40814</c:v>
                </c:pt>
                <c:pt idx="320">
                  <c:v>40821</c:v>
                </c:pt>
                <c:pt idx="321">
                  <c:v>40828</c:v>
                </c:pt>
                <c:pt idx="322">
                  <c:v>40835</c:v>
                </c:pt>
                <c:pt idx="323">
                  <c:v>40842</c:v>
                </c:pt>
                <c:pt idx="324">
                  <c:v>40849</c:v>
                </c:pt>
                <c:pt idx="325">
                  <c:v>40856</c:v>
                </c:pt>
                <c:pt idx="326">
                  <c:v>40863</c:v>
                </c:pt>
                <c:pt idx="327">
                  <c:v>40870</c:v>
                </c:pt>
                <c:pt idx="328">
                  <c:v>40877</c:v>
                </c:pt>
                <c:pt idx="329">
                  <c:v>40884</c:v>
                </c:pt>
                <c:pt idx="330">
                  <c:v>40891</c:v>
                </c:pt>
                <c:pt idx="331">
                  <c:v>40898</c:v>
                </c:pt>
                <c:pt idx="332">
                  <c:v>40905</c:v>
                </c:pt>
                <c:pt idx="333">
                  <c:v>40912</c:v>
                </c:pt>
                <c:pt idx="334">
                  <c:v>40919</c:v>
                </c:pt>
                <c:pt idx="335">
                  <c:v>40926</c:v>
                </c:pt>
                <c:pt idx="336">
                  <c:v>40933</c:v>
                </c:pt>
                <c:pt idx="337">
                  <c:v>40940</c:v>
                </c:pt>
                <c:pt idx="338">
                  <c:v>40947</c:v>
                </c:pt>
                <c:pt idx="339">
                  <c:v>40954</c:v>
                </c:pt>
                <c:pt idx="340">
                  <c:v>40961</c:v>
                </c:pt>
                <c:pt idx="341">
                  <c:v>40968</c:v>
                </c:pt>
                <c:pt idx="342">
                  <c:v>40975</c:v>
                </c:pt>
                <c:pt idx="343">
                  <c:v>40982</c:v>
                </c:pt>
                <c:pt idx="344">
                  <c:v>40989</c:v>
                </c:pt>
                <c:pt idx="345">
                  <c:v>40996</c:v>
                </c:pt>
                <c:pt idx="346">
                  <c:v>41003</c:v>
                </c:pt>
                <c:pt idx="347">
                  <c:v>41010</c:v>
                </c:pt>
                <c:pt idx="348">
                  <c:v>41017</c:v>
                </c:pt>
                <c:pt idx="349">
                  <c:v>41024</c:v>
                </c:pt>
                <c:pt idx="350">
                  <c:v>41031</c:v>
                </c:pt>
                <c:pt idx="351">
                  <c:v>41038</c:v>
                </c:pt>
                <c:pt idx="352">
                  <c:v>41045</c:v>
                </c:pt>
                <c:pt idx="353">
                  <c:v>41052</c:v>
                </c:pt>
                <c:pt idx="354">
                  <c:v>41059</c:v>
                </c:pt>
                <c:pt idx="355">
                  <c:v>41066</c:v>
                </c:pt>
                <c:pt idx="356">
                  <c:v>41073</c:v>
                </c:pt>
                <c:pt idx="357">
                  <c:v>41080</c:v>
                </c:pt>
                <c:pt idx="358">
                  <c:v>41087</c:v>
                </c:pt>
                <c:pt idx="359">
                  <c:v>41094</c:v>
                </c:pt>
                <c:pt idx="360">
                  <c:v>41101</c:v>
                </c:pt>
                <c:pt idx="361">
                  <c:v>41108</c:v>
                </c:pt>
                <c:pt idx="362">
                  <c:v>41115</c:v>
                </c:pt>
                <c:pt idx="363">
                  <c:v>41122</c:v>
                </c:pt>
                <c:pt idx="364">
                  <c:v>41129</c:v>
                </c:pt>
                <c:pt idx="365">
                  <c:v>41136</c:v>
                </c:pt>
                <c:pt idx="366">
                  <c:v>41143</c:v>
                </c:pt>
                <c:pt idx="367">
                  <c:v>41150</c:v>
                </c:pt>
                <c:pt idx="368">
                  <c:v>41157</c:v>
                </c:pt>
                <c:pt idx="369">
                  <c:v>41164</c:v>
                </c:pt>
                <c:pt idx="370">
                  <c:v>41171</c:v>
                </c:pt>
                <c:pt idx="371">
                  <c:v>41178</c:v>
                </c:pt>
                <c:pt idx="372">
                  <c:v>41185</c:v>
                </c:pt>
                <c:pt idx="373">
                  <c:v>41192</c:v>
                </c:pt>
                <c:pt idx="374">
                  <c:v>41199</c:v>
                </c:pt>
                <c:pt idx="375">
                  <c:v>41206</c:v>
                </c:pt>
                <c:pt idx="376">
                  <c:v>41213</c:v>
                </c:pt>
                <c:pt idx="377">
                  <c:v>41220</c:v>
                </c:pt>
                <c:pt idx="378">
                  <c:v>41227</c:v>
                </c:pt>
                <c:pt idx="379">
                  <c:v>41234</c:v>
                </c:pt>
                <c:pt idx="380">
                  <c:v>41241</c:v>
                </c:pt>
                <c:pt idx="381">
                  <c:v>41248</c:v>
                </c:pt>
                <c:pt idx="382">
                  <c:v>41255</c:v>
                </c:pt>
                <c:pt idx="383">
                  <c:v>41262</c:v>
                </c:pt>
                <c:pt idx="384">
                  <c:v>41269</c:v>
                </c:pt>
                <c:pt idx="385">
                  <c:v>41276</c:v>
                </c:pt>
                <c:pt idx="386">
                  <c:v>41283</c:v>
                </c:pt>
                <c:pt idx="387">
                  <c:v>41290</c:v>
                </c:pt>
                <c:pt idx="388">
                  <c:v>41297</c:v>
                </c:pt>
                <c:pt idx="389">
                  <c:v>41304</c:v>
                </c:pt>
                <c:pt idx="390">
                  <c:v>41311</c:v>
                </c:pt>
                <c:pt idx="391">
                  <c:v>41318</c:v>
                </c:pt>
                <c:pt idx="392">
                  <c:v>41325</c:v>
                </c:pt>
                <c:pt idx="393">
                  <c:v>41332</c:v>
                </c:pt>
                <c:pt idx="394">
                  <c:v>41339</c:v>
                </c:pt>
                <c:pt idx="395">
                  <c:v>41346</c:v>
                </c:pt>
                <c:pt idx="396">
                  <c:v>41353</c:v>
                </c:pt>
                <c:pt idx="397">
                  <c:v>41360</c:v>
                </c:pt>
                <c:pt idx="398">
                  <c:v>41367</c:v>
                </c:pt>
                <c:pt idx="399">
                  <c:v>41374</c:v>
                </c:pt>
                <c:pt idx="400">
                  <c:v>41381</c:v>
                </c:pt>
                <c:pt idx="401">
                  <c:v>41388</c:v>
                </c:pt>
                <c:pt idx="402">
                  <c:v>41395</c:v>
                </c:pt>
                <c:pt idx="403">
                  <c:v>41402</c:v>
                </c:pt>
                <c:pt idx="404">
                  <c:v>41409</c:v>
                </c:pt>
                <c:pt idx="405">
                  <c:v>41416</c:v>
                </c:pt>
                <c:pt idx="406">
                  <c:v>41423</c:v>
                </c:pt>
                <c:pt idx="407">
                  <c:v>41430</c:v>
                </c:pt>
                <c:pt idx="408">
                  <c:v>41437</c:v>
                </c:pt>
                <c:pt idx="409">
                  <c:v>41444</c:v>
                </c:pt>
                <c:pt idx="410">
                  <c:v>41451</c:v>
                </c:pt>
                <c:pt idx="411">
                  <c:v>41458</c:v>
                </c:pt>
                <c:pt idx="412">
                  <c:v>41465</c:v>
                </c:pt>
                <c:pt idx="413">
                  <c:v>41472</c:v>
                </c:pt>
                <c:pt idx="414">
                  <c:v>41479</c:v>
                </c:pt>
                <c:pt idx="415">
                  <c:v>41486</c:v>
                </c:pt>
                <c:pt idx="416">
                  <c:v>41493</c:v>
                </c:pt>
                <c:pt idx="417">
                  <c:v>41500</c:v>
                </c:pt>
                <c:pt idx="418">
                  <c:v>41507</c:v>
                </c:pt>
                <c:pt idx="419">
                  <c:v>41514</c:v>
                </c:pt>
                <c:pt idx="420">
                  <c:v>41521</c:v>
                </c:pt>
                <c:pt idx="421">
                  <c:v>41528</c:v>
                </c:pt>
                <c:pt idx="422">
                  <c:v>41535</c:v>
                </c:pt>
                <c:pt idx="423">
                  <c:v>41542</c:v>
                </c:pt>
                <c:pt idx="424">
                  <c:v>41549</c:v>
                </c:pt>
                <c:pt idx="425">
                  <c:v>41556</c:v>
                </c:pt>
                <c:pt idx="426">
                  <c:v>41563</c:v>
                </c:pt>
                <c:pt idx="427">
                  <c:v>41570</c:v>
                </c:pt>
                <c:pt idx="428">
                  <c:v>41577</c:v>
                </c:pt>
                <c:pt idx="429">
                  <c:v>41584</c:v>
                </c:pt>
                <c:pt idx="430">
                  <c:v>41591</c:v>
                </c:pt>
                <c:pt idx="431">
                  <c:v>41598</c:v>
                </c:pt>
                <c:pt idx="432">
                  <c:v>41605</c:v>
                </c:pt>
                <c:pt idx="433">
                  <c:v>41612</c:v>
                </c:pt>
                <c:pt idx="434">
                  <c:v>41619</c:v>
                </c:pt>
                <c:pt idx="435">
                  <c:v>41626</c:v>
                </c:pt>
                <c:pt idx="436">
                  <c:v>41633</c:v>
                </c:pt>
                <c:pt idx="437">
                  <c:v>41640</c:v>
                </c:pt>
                <c:pt idx="438">
                  <c:v>41647</c:v>
                </c:pt>
                <c:pt idx="439">
                  <c:v>41654</c:v>
                </c:pt>
                <c:pt idx="440">
                  <c:v>41661</c:v>
                </c:pt>
                <c:pt idx="441">
                  <c:v>41668</c:v>
                </c:pt>
                <c:pt idx="442">
                  <c:v>41675</c:v>
                </c:pt>
                <c:pt idx="443">
                  <c:v>41682</c:v>
                </c:pt>
                <c:pt idx="444">
                  <c:v>41689</c:v>
                </c:pt>
                <c:pt idx="445">
                  <c:v>41696</c:v>
                </c:pt>
                <c:pt idx="446">
                  <c:v>41703</c:v>
                </c:pt>
                <c:pt idx="447">
                  <c:v>41710</c:v>
                </c:pt>
                <c:pt idx="448">
                  <c:v>41717</c:v>
                </c:pt>
                <c:pt idx="449">
                  <c:v>41724</c:v>
                </c:pt>
                <c:pt idx="450">
                  <c:v>41731</c:v>
                </c:pt>
                <c:pt idx="451">
                  <c:v>41738</c:v>
                </c:pt>
                <c:pt idx="452">
                  <c:v>41745</c:v>
                </c:pt>
                <c:pt idx="453">
                  <c:v>41752</c:v>
                </c:pt>
                <c:pt idx="454">
                  <c:v>41759</c:v>
                </c:pt>
                <c:pt idx="455">
                  <c:v>41766</c:v>
                </c:pt>
                <c:pt idx="456">
                  <c:v>41773</c:v>
                </c:pt>
                <c:pt idx="457">
                  <c:v>41780</c:v>
                </c:pt>
                <c:pt idx="458">
                  <c:v>41787</c:v>
                </c:pt>
                <c:pt idx="459">
                  <c:v>41794</c:v>
                </c:pt>
                <c:pt idx="460">
                  <c:v>41801</c:v>
                </c:pt>
                <c:pt idx="461">
                  <c:v>41808</c:v>
                </c:pt>
                <c:pt idx="462">
                  <c:v>41815</c:v>
                </c:pt>
                <c:pt idx="463">
                  <c:v>41822</c:v>
                </c:pt>
                <c:pt idx="464">
                  <c:v>41829</c:v>
                </c:pt>
                <c:pt idx="465">
                  <c:v>41836</c:v>
                </c:pt>
                <c:pt idx="466">
                  <c:v>41843</c:v>
                </c:pt>
                <c:pt idx="467">
                  <c:v>41850</c:v>
                </c:pt>
                <c:pt idx="468">
                  <c:v>41857</c:v>
                </c:pt>
                <c:pt idx="469">
                  <c:v>41864</c:v>
                </c:pt>
                <c:pt idx="470">
                  <c:v>41871</c:v>
                </c:pt>
                <c:pt idx="471">
                  <c:v>41878</c:v>
                </c:pt>
                <c:pt idx="472">
                  <c:v>41885</c:v>
                </c:pt>
                <c:pt idx="473">
                  <c:v>41892</c:v>
                </c:pt>
                <c:pt idx="474">
                  <c:v>41899</c:v>
                </c:pt>
                <c:pt idx="475">
                  <c:v>41906</c:v>
                </c:pt>
                <c:pt idx="476">
                  <c:v>41913</c:v>
                </c:pt>
                <c:pt idx="477">
                  <c:v>41920</c:v>
                </c:pt>
                <c:pt idx="478">
                  <c:v>41927</c:v>
                </c:pt>
                <c:pt idx="479">
                  <c:v>41934</c:v>
                </c:pt>
                <c:pt idx="480">
                  <c:v>41941</c:v>
                </c:pt>
                <c:pt idx="481">
                  <c:v>41948</c:v>
                </c:pt>
                <c:pt idx="482">
                  <c:v>41955</c:v>
                </c:pt>
                <c:pt idx="483">
                  <c:v>41962</c:v>
                </c:pt>
                <c:pt idx="484">
                  <c:v>41969</c:v>
                </c:pt>
                <c:pt idx="485">
                  <c:v>41976</c:v>
                </c:pt>
                <c:pt idx="486">
                  <c:v>41983</c:v>
                </c:pt>
                <c:pt idx="487">
                  <c:v>41990</c:v>
                </c:pt>
                <c:pt idx="488">
                  <c:v>41997</c:v>
                </c:pt>
                <c:pt idx="489">
                  <c:v>42004</c:v>
                </c:pt>
                <c:pt idx="490">
                  <c:v>42011</c:v>
                </c:pt>
                <c:pt idx="491">
                  <c:v>42018</c:v>
                </c:pt>
                <c:pt idx="492">
                  <c:v>42025</c:v>
                </c:pt>
                <c:pt idx="493">
                  <c:v>42032</c:v>
                </c:pt>
                <c:pt idx="494">
                  <c:v>42039</c:v>
                </c:pt>
                <c:pt idx="495">
                  <c:v>42046</c:v>
                </c:pt>
                <c:pt idx="496">
                  <c:v>42053</c:v>
                </c:pt>
                <c:pt idx="497">
                  <c:v>42060</c:v>
                </c:pt>
                <c:pt idx="498">
                  <c:v>42067</c:v>
                </c:pt>
                <c:pt idx="499">
                  <c:v>42074</c:v>
                </c:pt>
                <c:pt idx="500">
                  <c:v>42081</c:v>
                </c:pt>
                <c:pt idx="501">
                  <c:v>42088</c:v>
                </c:pt>
                <c:pt idx="502">
                  <c:v>42095</c:v>
                </c:pt>
                <c:pt idx="503">
                  <c:v>42102</c:v>
                </c:pt>
                <c:pt idx="504">
                  <c:v>42109</c:v>
                </c:pt>
                <c:pt idx="505">
                  <c:v>42116</c:v>
                </c:pt>
                <c:pt idx="506">
                  <c:v>42123</c:v>
                </c:pt>
                <c:pt idx="507">
                  <c:v>42130</c:v>
                </c:pt>
                <c:pt idx="508">
                  <c:v>42137</c:v>
                </c:pt>
                <c:pt idx="509">
                  <c:v>42144</c:v>
                </c:pt>
                <c:pt idx="510">
                  <c:v>42151</c:v>
                </c:pt>
                <c:pt idx="511">
                  <c:v>42158</c:v>
                </c:pt>
                <c:pt idx="512">
                  <c:v>42165</c:v>
                </c:pt>
                <c:pt idx="513">
                  <c:v>42172</c:v>
                </c:pt>
                <c:pt idx="514">
                  <c:v>42179</c:v>
                </c:pt>
                <c:pt idx="515">
                  <c:v>42186</c:v>
                </c:pt>
                <c:pt idx="516">
                  <c:v>42193</c:v>
                </c:pt>
                <c:pt idx="517">
                  <c:v>42200</c:v>
                </c:pt>
                <c:pt idx="518">
                  <c:v>42207</c:v>
                </c:pt>
                <c:pt idx="519">
                  <c:v>42214</c:v>
                </c:pt>
                <c:pt idx="520">
                  <c:v>42221</c:v>
                </c:pt>
                <c:pt idx="521">
                  <c:v>42228</c:v>
                </c:pt>
                <c:pt idx="522">
                  <c:v>42235</c:v>
                </c:pt>
                <c:pt idx="523">
                  <c:v>42242</c:v>
                </c:pt>
                <c:pt idx="524">
                  <c:v>42249</c:v>
                </c:pt>
                <c:pt idx="525">
                  <c:v>42256</c:v>
                </c:pt>
                <c:pt idx="526">
                  <c:v>42263</c:v>
                </c:pt>
                <c:pt idx="527">
                  <c:v>42270</c:v>
                </c:pt>
                <c:pt idx="528">
                  <c:v>42277</c:v>
                </c:pt>
                <c:pt idx="529">
                  <c:v>42284</c:v>
                </c:pt>
                <c:pt idx="530">
                  <c:v>42291</c:v>
                </c:pt>
                <c:pt idx="531">
                  <c:v>42298</c:v>
                </c:pt>
                <c:pt idx="532">
                  <c:v>42305</c:v>
                </c:pt>
                <c:pt idx="533">
                  <c:v>42312</c:v>
                </c:pt>
                <c:pt idx="534">
                  <c:v>42319</c:v>
                </c:pt>
                <c:pt idx="535">
                  <c:v>42326</c:v>
                </c:pt>
                <c:pt idx="536">
                  <c:v>42333</c:v>
                </c:pt>
                <c:pt idx="537">
                  <c:v>42340</c:v>
                </c:pt>
                <c:pt idx="538">
                  <c:v>42347</c:v>
                </c:pt>
                <c:pt idx="539">
                  <c:v>42354</c:v>
                </c:pt>
                <c:pt idx="540">
                  <c:v>42361</c:v>
                </c:pt>
                <c:pt idx="541">
                  <c:v>42368</c:v>
                </c:pt>
                <c:pt idx="542">
                  <c:v>42375</c:v>
                </c:pt>
                <c:pt idx="543">
                  <c:v>42382</c:v>
                </c:pt>
                <c:pt idx="544">
                  <c:v>42389</c:v>
                </c:pt>
                <c:pt idx="545">
                  <c:v>42396</c:v>
                </c:pt>
                <c:pt idx="546">
                  <c:v>42403</c:v>
                </c:pt>
                <c:pt idx="547">
                  <c:v>42410</c:v>
                </c:pt>
                <c:pt idx="548">
                  <c:v>42417</c:v>
                </c:pt>
                <c:pt idx="549">
                  <c:v>42424</c:v>
                </c:pt>
                <c:pt idx="550">
                  <c:v>42431</c:v>
                </c:pt>
                <c:pt idx="551">
                  <c:v>42438</c:v>
                </c:pt>
                <c:pt idx="552">
                  <c:v>42445</c:v>
                </c:pt>
                <c:pt idx="553">
                  <c:v>42452</c:v>
                </c:pt>
                <c:pt idx="554">
                  <c:v>42459</c:v>
                </c:pt>
                <c:pt idx="555">
                  <c:v>42466</c:v>
                </c:pt>
                <c:pt idx="556">
                  <c:v>42473</c:v>
                </c:pt>
                <c:pt idx="557">
                  <c:v>42480</c:v>
                </c:pt>
                <c:pt idx="558">
                  <c:v>42487</c:v>
                </c:pt>
                <c:pt idx="559">
                  <c:v>42494</c:v>
                </c:pt>
                <c:pt idx="560">
                  <c:v>42501</c:v>
                </c:pt>
                <c:pt idx="561">
                  <c:v>42508</c:v>
                </c:pt>
                <c:pt idx="562">
                  <c:v>42515</c:v>
                </c:pt>
                <c:pt idx="563">
                  <c:v>42522</c:v>
                </c:pt>
                <c:pt idx="564">
                  <c:v>42529</c:v>
                </c:pt>
                <c:pt idx="565">
                  <c:v>42536</c:v>
                </c:pt>
                <c:pt idx="566">
                  <c:v>42543</c:v>
                </c:pt>
                <c:pt idx="567">
                  <c:v>42550</c:v>
                </c:pt>
                <c:pt idx="568">
                  <c:v>42557</c:v>
                </c:pt>
                <c:pt idx="569">
                  <c:v>42564</c:v>
                </c:pt>
                <c:pt idx="570">
                  <c:v>42571</c:v>
                </c:pt>
                <c:pt idx="571">
                  <c:v>42578</c:v>
                </c:pt>
                <c:pt idx="572">
                  <c:v>42585</c:v>
                </c:pt>
                <c:pt idx="573">
                  <c:v>42592</c:v>
                </c:pt>
                <c:pt idx="574">
                  <c:v>42599</c:v>
                </c:pt>
                <c:pt idx="575">
                  <c:v>42606</c:v>
                </c:pt>
                <c:pt idx="576">
                  <c:v>42613</c:v>
                </c:pt>
                <c:pt idx="577">
                  <c:v>42620</c:v>
                </c:pt>
                <c:pt idx="578">
                  <c:v>42627</c:v>
                </c:pt>
                <c:pt idx="579">
                  <c:v>42634</c:v>
                </c:pt>
                <c:pt idx="580">
                  <c:v>42641</c:v>
                </c:pt>
                <c:pt idx="581">
                  <c:v>42648</c:v>
                </c:pt>
                <c:pt idx="582">
                  <c:v>42655</c:v>
                </c:pt>
                <c:pt idx="583">
                  <c:v>42662</c:v>
                </c:pt>
                <c:pt idx="584">
                  <c:v>42669</c:v>
                </c:pt>
                <c:pt idx="585">
                  <c:v>42676</c:v>
                </c:pt>
                <c:pt idx="586">
                  <c:v>42683</c:v>
                </c:pt>
                <c:pt idx="587">
                  <c:v>42690</c:v>
                </c:pt>
                <c:pt idx="588">
                  <c:v>42697</c:v>
                </c:pt>
                <c:pt idx="589">
                  <c:v>42704</c:v>
                </c:pt>
                <c:pt idx="590">
                  <c:v>42711</c:v>
                </c:pt>
                <c:pt idx="591">
                  <c:v>42718</c:v>
                </c:pt>
                <c:pt idx="592">
                  <c:v>42725</c:v>
                </c:pt>
                <c:pt idx="593">
                  <c:v>42732</c:v>
                </c:pt>
                <c:pt idx="594">
                  <c:v>42739</c:v>
                </c:pt>
                <c:pt idx="595">
                  <c:v>42746</c:v>
                </c:pt>
                <c:pt idx="596">
                  <c:v>42753</c:v>
                </c:pt>
                <c:pt idx="597">
                  <c:v>42760</c:v>
                </c:pt>
                <c:pt idx="598">
                  <c:v>42767</c:v>
                </c:pt>
                <c:pt idx="599">
                  <c:v>42774</c:v>
                </c:pt>
                <c:pt idx="600">
                  <c:v>42781</c:v>
                </c:pt>
                <c:pt idx="601">
                  <c:v>42788</c:v>
                </c:pt>
                <c:pt idx="602">
                  <c:v>42795</c:v>
                </c:pt>
                <c:pt idx="603">
                  <c:v>42802</c:v>
                </c:pt>
                <c:pt idx="604">
                  <c:v>42809</c:v>
                </c:pt>
                <c:pt idx="605">
                  <c:v>42816</c:v>
                </c:pt>
                <c:pt idx="606">
                  <c:v>42823</c:v>
                </c:pt>
                <c:pt idx="607">
                  <c:v>42830</c:v>
                </c:pt>
                <c:pt idx="608">
                  <c:v>42837</c:v>
                </c:pt>
                <c:pt idx="609">
                  <c:v>42844</c:v>
                </c:pt>
                <c:pt idx="610">
                  <c:v>42851</c:v>
                </c:pt>
                <c:pt idx="611">
                  <c:v>42858</c:v>
                </c:pt>
                <c:pt idx="612">
                  <c:v>42865</c:v>
                </c:pt>
                <c:pt idx="613">
                  <c:v>42872</c:v>
                </c:pt>
                <c:pt idx="614">
                  <c:v>42879</c:v>
                </c:pt>
                <c:pt idx="615">
                  <c:v>42886</c:v>
                </c:pt>
                <c:pt idx="616">
                  <c:v>42893</c:v>
                </c:pt>
                <c:pt idx="617">
                  <c:v>42900</c:v>
                </c:pt>
                <c:pt idx="618">
                  <c:v>42907</c:v>
                </c:pt>
                <c:pt idx="619">
                  <c:v>42914</c:v>
                </c:pt>
                <c:pt idx="620">
                  <c:v>42921</c:v>
                </c:pt>
                <c:pt idx="621">
                  <c:v>42928</c:v>
                </c:pt>
                <c:pt idx="622">
                  <c:v>42935</c:v>
                </c:pt>
                <c:pt idx="623">
                  <c:v>42942</c:v>
                </c:pt>
                <c:pt idx="624">
                  <c:v>42949</c:v>
                </c:pt>
                <c:pt idx="625">
                  <c:v>42956</c:v>
                </c:pt>
                <c:pt idx="626">
                  <c:v>42963</c:v>
                </c:pt>
                <c:pt idx="627">
                  <c:v>42970</c:v>
                </c:pt>
                <c:pt idx="628">
                  <c:v>42977</c:v>
                </c:pt>
                <c:pt idx="629">
                  <c:v>42984</c:v>
                </c:pt>
                <c:pt idx="630">
                  <c:v>42991</c:v>
                </c:pt>
                <c:pt idx="631">
                  <c:v>42998</c:v>
                </c:pt>
                <c:pt idx="632">
                  <c:v>43005</c:v>
                </c:pt>
                <c:pt idx="633">
                  <c:v>43012</c:v>
                </c:pt>
                <c:pt idx="634">
                  <c:v>43019</c:v>
                </c:pt>
                <c:pt idx="635">
                  <c:v>43026</c:v>
                </c:pt>
                <c:pt idx="636">
                  <c:v>43033</c:v>
                </c:pt>
                <c:pt idx="637">
                  <c:v>43040</c:v>
                </c:pt>
                <c:pt idx="638">
                  <c:v>43047</c:v>
                </c:pt>
                <c:pt idx="639">
                  <c:v>43054</c:v>
                </c:pt>
                <c:pt idx="640">
                  <c:v>43061</c:v>
                </c:pt>
                <c:pt idx="641">
                  <c:v>43068</c:v>
                </c:pt>
                <c:pt idx="642">
                  <c:v>43075</c:v>
                </c:pt>
                <c:pt idx="643">
                  <c:v>43082</c:v>
                </c:pt>
                <c:pt idx="644">
                  <c:v>43089</c:v>
                </c:pt>
                <c:pt idx="645">
                  <c:v>43096</c:v>
                </c:pt>
                <c:pt idx="646">
                  <c:v>43103</c:v>
                </c:pt>
                <c:pt idx="647">
                  <c:v>43110</c:v>
                </c:pt>
                <c:pt idx="648">
                  <c:v>43117</c:v>
                </c:pt>
                <c:pt idx="649">
                  <c:v>43124</c:v>
                </c:pt>
                <c:pt idx="650">
                  <c:v>43131</c:v>
                </c:pt>
                <c:pt idx="651">
                  <c:v>43138</c:v>
                </c:pt>
                <c:pt idx="652">
                  <c:v>43145</c:v>
                </c:pt>
                <c:pt idx="653">
                  <c:v>43152</c:v>
                </c:pt>
                <c:pt idx="654">
                  <c:v>43159</c:v>
                </c:pt>
                <c:pt idx="655">
                  <c:v>43166</c:v>
                </c:pt>
                <c:pt idx="656">
                  <c:v>43173</c:v>
                </c:pt>
                <c:pt idx="657">
                  <c:v>43180</c:v>
                </c:pt>
                <c:pt idx="658">
                  <c:v>43187</c:v>
                </c:pt>
                <c:pt idx="659">
                  <c:v>43194</c:v>
                </c:pt>
                <c:pt idx="660">
                  <c:v>43201</c:v>
                </c:pt>
                <c:pt idx="661">
                  <c:v>43208</c:v>
                </c:pt>
                <c:pt idx="662">
                  <c:v>43215</c:v>
                </c:pt>
                <c:pt idx="663">
                  <c:v>43222</c:v>
                </c:pt>
                <c:pt idx="664">
                  <c:v>43229</c:v>
                </c:pt>
                <c:pt idx="665">
                  <c:v>43236</c:v>
                </c:pt>
                <c:pt idx="666">
                  <c:v>43243</c:v>
                </c:pt>
                <c:pt idx="667">
                  <c:v>43250</c:v>
                </c:pt>
                <c:pt idx="668">
                  <c:v>43257</c:v>
                </c:pt>
                <c:pt idx="669">
                  <c:v>43264</c:v>
                </c:pt>
                <c:pt idx="670">
                  <c:v>43271</c:v>
                </c:pt>
                <c:pt idx="671">
                  <c:v>43278</c:v>
                </c:pt>
                <c:pt idx="672">
                  <c:v>43285</c:v>
                </c:pt>
                <c:pt idx="673">
                  <c:v>43292</c:v>
                </c:pt>
                <c:pt idx="674">
                  <c:v>43299</c:v>
                </c:pt>
                <c:pt idx="675">
                  <c:v>43306</c:v>
                </c:pt>
                <c:pt idx="676">
                  <c:v>43313</c:v>
                </c:pt>
                <c:pt idx="677">
                  <c:v>43320</c:v>
                </c:pt>
                <c:pt idx="678">
                  <c:v>43327</c:v>
                </c:pt>
                <c:pt idx="679">
                  <c:v>43334</c:v>
                </c:pt>
                <c:pt idx="680">
                  <c:v>43341</c:v>
                </c:pt>
                <c:pt idx="681">
                  <c:v>43348</c:v>
                </c:pt>
                <c:pt idx="682">
                  <c:v>43355</c:v>
                </c:pt>
                <c:pt idx="683">
                  <c:v>43362</c:v>
                </c:pt>
                <c:pt idx="684">
                  <c:v>43369</c:v>
                </c:pt>
                <c:pt idx="685">
                  <c:v>43376</c:v>
                </c:pt>
                <c:pt idx="686">
                  <c:v>43383</c:v>
                </c:pt>
                <c:pt idx="687">
                  <c:v>43390</c:v>
                </c:pt>
                <c:pt idx="688">
                  <c:v>43397</c:v>
                </c:pt>
                <c:pt idx="689">
                  <c:v>43404</c:v>
                </c:pt>
                <c:pt idx="690">
                  <c:v>43411</c:v>
                </c:pt>
                <c:pt idx="691">
                  <c:v>43418</c:v>
                </c:pt>
                <c:pt idx="692">
                  <c:v>43425</c:v>
                </c:pt>
                <c:pt idx="693">
                  <c:v>43432</c:v>
                </c:pt>
                <c:pt idx="694">
                  <c:v>43439</c:v>
                </c:pt>
                <c:pt idx="695">
                  <c:v>43446</c:v>
                </c:pt>
                <c:pt idx="696">
                  <c:v>43453</c:v>
                </c:pt>
                <c:pt idx="697">
                  <c:v>43460</c:v>
                </c:pt>
                <c:pt idx="698">
                  <c:v>43467</c:v>
                </c:pt>
                <c:pt idx="699">
                  <c:v>43474</c:v>
                </c:pt>
                <c:pt idx="700">
                  <c:v>43481</c:v>
                </c:pt>
                <c:pt idx="701">
                  <c:v>43488</c:v>
                </c:pt>
                <c:pt idx="702">
                  <c:v>43495</c:v>
                </c:pt>
                <c:pt idx="703">
                  <c:v>43502</c:v>
                </c:pt>
                <c:pt idx="704">
                  <c:v>43509</c:v>
                </c:pt>
                <c:pt idx="705">
                  <c:v>43516</c:v>
                </c:pt>
                <c:pt idx="706">
                  <c:v>43523</c:v>
                </c:pt>
                <c:pt idx="707">
                  <c:v>43530</c:v>
                </c:pt>
                <c:pt idx="708">
                  <c:v>43537</c:v>
                </c:pt>
                <c:pt idx="709">
                  <c:v>43544</c:v>
                </c:pt>
                <c:pt idx="710">
                  <c:v>43551</c:v>
                </c:pt>
                <c:pt idx="711">
                  <c:v>43558</c:v>
                </c:pt>
                <c:pt idx="712">
                  <c:v>43565</c:v>
                </c:pt>
                <c:pt idx="713">
                  <c:v>43572</c:v>
                </c:pt>
                <c:pt idx="714">
                  <c:v>43579</c:v>
                </c:pt>
                <c:pt idx="715">
                  <c:v>43586</c:v>
                </c:pt>
                <c:pt idx="716">
                  <c:v>43593</c:v>
                </c:pt>
                <c:pt idx="717">
                  <c:v>43600</c:v>
                </c:pt>
                <c:pt idx="718">
                  <c:v>43607</c:v>
                </c:pt>
                <c:pt idx="719">
                  <c:v>43614</c:v>
                </c:pt>
                <c:pt idx="720">
                  <c:v>43621</c:v>
                </c:pt>
                <c:pt idx="721">
                  <c:v>43628</c:v>
                </c:pt>
                <c:pt idx="722">
                  <c:v>43635</c:v>
                </c:pt>
                <c:pt idx="723">
                  <c:v>43642</c:v>
                </c:pt>
                <c:pt idx="724">
                  <c:v>43649</c:v>
                </c:pt>
                <c:pt idx="725">
                  <c:v>43656</c:v>
                </c:pt>
                <c:pt idx="726">
                  <c:v>43663</c:v>
                </c:pt>
                <c:pt idx="727">
                  <c:v>43670</c:v>
                </c:pt>
                <c:pt idx="728">
                  <c:v>43677</c:v>
                </c:pt>
                <c:pt idx="729">
                  <c:v>43684</c:v>
                </c:pt>
                <c:pt idx="730">
                  <c:v>43691</c:v>
                </c:pt>
                <c:pt idx="731">
                  <c:v>43698</c:v>
                </c:pt>
                <c:pt idx="732">
                  <c:v>43705</c:v>
                </c:pt>
                <c:pt idx="733">
                  <c:v>43712</c:v>
                </c:pt>
                <c:pt idx="734">
                  <c:v>43719</c:v>
                </c:pt>
                <c:pt idx="735">
                  <c:v>43726</c:v>
                </c:pt>
                <c:pt idx="736">
                  <c:v>43733</c:v>
                </c:pt>
                <c:pt idx="737">
                  <c:v>43740</c:v>
                </c:pt>
                <c:pt idx="738">
                  <c:v>43747</c:v>
                </c:pt>
                <c:pt idx="739">
                  <c:v>43754</c:v>
                </c:pt>
                <c:pt idx="740">
                  <c:v>43761</c:v>
                </c:pt>
                <c:pt idx="741">
                  <c:v>43768</c:v>
                </c:pt>
                <c:pt idx="742">
                  <c:v>43775</c:v>
                </c:pt>
                <c:pt idx="743">
                  <c:v>43782</c:v>
                </c:pt>
                <c:pt idx="744">
                  <c:v>43789</c:v>
                </c:pt>
                <c:pt idx="745">
                  <c:v>43796</c:v>
                </c:pt>
                <c:pt idx="746">
                  <c:v>43803</c:v>
                </c:pt>
                <c:pt idx="747">
                  <c:v>43810</c:v>
                </c:pt>
                <c:pt idx="748">
                  <c:v>43817</c:v>
                </c:pt>
                <c:pt idx="749">
                  <c:v>43824</c:v>
                </c:pt>
                <c:pt idx="750">
                  <c:v>43831</c:v>
                </c:pt>
                <c:pt idx="751">
                  <c:v>43838</c:v>
                </c:pt>
                <c:pt idx="752">
                  <c:v>43845</c:v>
                </c:pt>
                <c:pt idx="753">
                  <c:v>43852</c:v>
                </c:pt>
                <c:pt idx="754">
                  <c:v>43859</c:v>
                </c:pt>
                <c:pt idx="755">
                  <c:v>43866</c:v>
                </c:pt>
                <c:pt idx="756">
                  <c:v>43873</c:v>
                </c:pt>
                <c:pt idx="757">
                  <c:v>43880</c:v>
                </c:pt>
                <c:pt idx="758">
                  <c:v>43887</c:v>
                </c:pt>
                <c:pt idx="759">
                  <c:v>43894</c:v>
                </c:pt>
                <c:pt idx="760">
                  <c:v>43901</c:v>
                </c:pt>
                <c:pt idx="761">
                  <c:v>43908</c:v>
                </c:pt>
                <c:pt idx="762">
                  <c:v>43915</c:v>
                </c:pt>
                <c:pt idx="763">
                  <c:v>43922</c:v>
                </c:pt>
                <c:pt idx="764">
                  <c:v>43929</c:v>
                </c:pt>
                <c:pt idx="765">
                  <c:v>43936</c:v>
                </c:pt>
                <c:pt idx="766">
                  <c:v>43943</c:v>
                </c:pt>
                <c:pt idx="767">
                  <c:v>43950</c:v>
                </c:pt>
                <c:pt idx="768">
                  <c:v>43957</c:v>
                </c:pt>
                <c:pt idx="769">
                  <c:v>43964</c:v>
                </c:pt>
                <c:pt idx="770">
                  <c:v>43971</c:v>
                </c:pt>
                <c:pt idx="771">
                  <c:v>43978</c:v>
                </c:pt>
                <c:pt idx="772">
                  <c:v>43985</c:v>
                </c:pt>
                <c:pt idx="773">
                  <c:v>43992</c:v>
                </c:pt>
                <c:pt idx="774">
                  <c:v>43999</c:v>
                </c:pt>
                <c:pt idx="775">
                  <c:v>44006</c:v>
                </c:pt>
                <c:pt idx="776">
                  <c:v>44013</c:v>
                </c:pt>
                <c:pt idx="777">
                  <c:v>44020</c:v>
                </c:pt>
                <c:pt idx="778">
                  <c:v>44027</c:v>
                </c:pt>
                <c:pt idx="779">
                  <c:v>44034</c:v>
                </c:pt>
                <c:pt idx="780">
                  <c:v>44041</c:v>
                </c:pt>
                <c:pt idx="781">
                  <c:v>44048</c:v>
                </c:pt>
                <c:pt idx="782">
                  <c:v>44055</c:v>
                </c:pt>
                <c:pt idx="783">
                  <c:v>44062</c:v>
                </c:pt>
              </c:numCache>
            </c:numRef>
          </c:cat>
          <c:val>
            <c:numRef>
              <c:f>Sheet1!$D$2:$D$785</c:f>
              <c:numCache>
                <c:formatCode>General</c:formatCode>
                <c:ptCount val="784"/>
                <c:pt idx="0">
                  <c:v>192.74</c:v>
                </c:pt>
                <c:pt idx="1">
                  <c:v>184.27</c:v>
                </c:pt>
                <c:pt idx="2">
                  <c:v>167.24</c:v>
                </c:pt>
                <c:pt idx="3">
                  <c:v>167.67009999999999</c:v>
                </c:pt>
                <c:pt idx="4">
                  <c:v>167.43</c:v>
                </c:pt>
                <c:pt idx="5">
                  <c:v>167.55</c:v>
                </c:pt>
                <c:pt idx="6">
                  <c:v>172.95</c:v>
                </c:pt>
                <c:pt idx="7">
                  <c:v>185.79</c:v>
                </c:pt>
                <c:pt idx="8">
                  <c:v>195.15</c:v>
                </c:pt>
                <c:pt idx="9">
                  <c:v>191.1901</c:v>
                </c:pt>
                <c:pt idx="10">
                  <c:v>204.9299</c:v>
                </c:pt>
                <c:pt idx="11">
                  <c:v>201.82</c:v>
                </c:pt>
                <c:pt idx="12">
                  <c:v>207.33</c:v>
                </c:pt>
                <c:pt idx="13">
                  <c:v>206.65010000000001</c:v>
                </c:pt>
                <c:pt idx="14">
                  <c:v>208.7501</c:v>
                </c:pt>
                <c:pt idx="15">
                  <c:v>212.98</c:v>
                </c:pt>
                <c:pt idx="16">
                  <c:v>218.12</c:v>
                </c:pt>
                <c:pt idx="17">
                  <c:v>210.42</c:v>
                </c:pt>
                <c:pt idx="18">
                  <c:v>213.74</c:v>
                </c:pt>
                <c:pt idx="19">
                  <c:v>209.9299</c:v>
                </c:pt>
                <c:pt idx="20">
                  <c:v>200.73</c:v>
                </c:pt>
                <c:pt idx="21">
                  <c:v>207.01</c:v>
                </c:pt>
                <c:pt idx="22">
                  <c:v>197.19</c:v>
                </c:pt>
                <c:pt idx="23">
                  <c:v>209.07</c:v>
                </c:pt>
                <c:pt idx="24">
                  <c:v>201.45009999999999</c:v>
                </c:pt>
                <c:pt idx="25">
                  <c:v>210.65</c:v>
                </c:pt>
                <c:pt idx="26">
                  <c:v>212.64</c:v>
                </c:pt>
                <c:pt idx="27">
                  <c:v>201.34</c:v>
                </c:pt>
                <c:pt idx="28">
                  <c:v>202.0599</c:v>
                </c:pt>
                <c:pt idx="29">
                  <c:v>220.63</c:v>
                </c:pt>
                <c:pt idx="30">
                  <c:v>218.25</c:v>
                </c:pt>
                <c:pt idx="31">
                  <c:v>223.45</c:v>
                </c:pt>
                <c:pt idx="32">
                  <c:v>232</c:v>
                </c:pt>
                <c:pt idx="33">
                  <c:v>234.0899</c:v>
                </c:pt>
                <c:pt idx="34">
                  <c:v>240.72</c:v>
                </c:pt>
                <c:pt idx="35">
                  <c:v>236.99</c:v>
                </c:pt>
                <c:pt idx="36">
                  <c:v>249.62</c:v>
                </c:pt>
                <c:pt idx="37">
                  <c:v>246.72</c:v>
                </c:pt>
                <c:pt idx="38">
                  <c:v>242.68</c:v>
                </c:pt>
                <c:pt idx="39">
                  <c:v>246.16</c:v>
                </c:pt>
                <c:pt idx="40">
                  <c:v>242.16</c:v>
                </c:pt>
                <c:pt idx="41">
                  <c:v>247.21</c:v>
                </c:pt>
                <c:pt idx="42">
                  <c:v>248.3399</c:v>
                </c:pt>
                <c:pt idx="43">
                  <c:v>249.72</c:v>
                </c:pt>
                <c:pt idx="44">
                  <c:v>258.25</c:v>
                </c:pt>
                <c:pt idx="45">
                  <c:v>267.27</c:v>
                </c:pt>
                <c:pt idx="46">
                  <c:v>262.44</c:v>
                </c:pt>
                <c:pt idx="47">
                  <c:v>253.76009999999999</c:v>
                </c:pt>
                <c:pt idx="48">
                  <c:v>248.7</c:v>
                </c:pt>
                <c:pt idx="49">
                  <c:v>243.46</c:v>
                </c:pt>
                <c:pt idx="50">
                  <c:v>236.16</c:v>
                </c:pt>
                <c:pt idx="51">
                  <c:v>229.51</c:v>
                </c:pt>
                <c:pt idx="52">
                  <c:v>227.83</c:v>
                </c:pt>
                <c:pt idx="53">
                  <c:v>224.25989999999999</c:v>
                </c:pt>
                <c:pt idx="54">
                  <c:v>228.09</c:v>
                </c:pt>
                <c:pt idx="55">
                  <c:v>231.85</c:v>
                </c:pt>
                <c:pt idx="56">
                  <c:v>234.46010000000001</c:v>
                </c:pt>
                <c:pt idx="57">
                  <c:v>238.68010000000001</c:v>
                </c:pt>
                <c:pt idx="58">
                  <c:v>225.2501</c:v>
                </c:pt>
                <c:pt idx="59">
                  <c:v>226.28</c:v>
                </c:pt>
                <c:pt idx="60">
                  <c:v>245.4</c:v>
                </c:pt>
                <c:pt idx="61">
                  <c:v>245.19</c:v>
                </c:pt>
                <c:pt idx="62">
                  <c:v>243.37010000000001</c:v>
                </c:pt>
                <c:pt idx="63">
                  <c:v>227.90989999999999</c:v>
                </c:pt>
                <c:pt idx="64">
                  <c:v>228.18</c:v>
                </c:pt>
                <c:pt idx="65">
                  <c:v>230.85</c:v>
                </c:pt>
                <c:pt idx="66">
                  <c:v>230</c:v>
                </c:pt>
                <c:pt idx="67">
                  <c:v>222.37010000000001</c:v>
                </c:pt>
                <c:pt idx="68">
                  <c:v>214.32</c:v>
                </c:pt>
                <c:pt idx="69">
                  <c:v>221.9</c:v>
                </c:pt>
                <c:pt idx="70">
                  <c:v>231.65</c:v>
                </c:pt>
                <c:pt idx="71">
                  <c:v>238.6</c:v>
                </c:pt>
                <c:pt idx="72">
                  <c:v>235.59</c:v>
                </c:pt>
                <c:pt idx="73">
                  <c:v>241.39</c:v>
                </c:pt>
                <c:pt idx="74">
                  <c:v>249.87989999999999</c:v>
                </c:pt>
                <c:pt idx="75">
                  <c:v>244.22</c:v>
                </c:pt>
                <c:pt idx="76">
                  <c:v>239.56</c:v>
                </c:pt>
                <c:pt idx="77">
                  <c:v>240.64009999999999</c:v>
                </c:pt>
                <c:pt idx="78">
                  <c:v>237.1799</c:v>
                </c:pt>
                <c:pt idx="79">
                  <c:v>233.44</c:v>
                </c:pt>
                <c:pt idx="80">
                  <c:v>219.4</c:v>
                </c:pt>
                <c:pt idx="81">
                  <c:v>216.17</c:v>
                </c:pt>
                <c:pt idx="82">
                  <c:v>217.19</c:v>
                </c:pt>
                <c:pt idx="83">
                  <c:v>213.06</c:v>
                </c:pt>
                <c:pt idx="84">
                  <c:v>217.22989999999999</c:v>
                </c:pt>
                <c:pt idx="85">
                  <c:v>222.39</c:v>
                </c:pt>
                <c:pt idx="86">
                  <c:v>228.01009999999999</c:v>
                </c:pt>
                <c:pt idx="87">
                  <c:v>225.56</c:v>
                </c:pt>
                <c:pt idx="88">
                  <c:v>220.76</c:v>
                </c:pt>
                <c:pt idx="89">
                  <c:v>221.74010000000001</c:v>
                </c:pt>
                <c:pt idx="90">
                  <c:v>228.96</c:v>
                </c:pt>
                <c:pt idx="91">
                  <c:v>237.51990000000001</c:v>
                </c:pt>
                <c:pt idx="92">
                  <c:v>249.65</c:v>
                </c:pt>
                <c:pt idx="93">
                  <c:v>251.84</c:v>
                </c:pt>
                <c:pt idx="94">
                  <c:v>257.60000000000002</c:v>
                </c:pt>
                <c:pt idx="95">
                  <c:v>274.87</c:v>
                </c:pt>
                <c:pt idx="96">
                  <c:v>270.99</c:v>
                </c:pt>
                <c:pt idx="97">
                  <c:v>267.97000000000003</c:v>
                </c:pt>
                <c:pt idx="98">
                  <c:v>267.67</c:v>
                </c:pt>
                <c:pt idx="99">
                  <c:v>269.58010000000002</c:v>
                </c:pt>
                <c:pt idx="100">
                  <c:v>262.89010000000002</c:v>
                </c:pt>
                <c:pt idx="101">
                  <c:v>254.49</c:v>
                </c:pt>
                <c:pt idx="102">
                  <c:v>244.07</c:v>
                </c:pt>
                <c:pt idx="103">
                  <c:v>260.09010000000001</c:v>
                </c:pt>
                <c:pt idx="104">
                  <c:v>247.6</c:v>
                </c:pt>
                <c:pt idx="105">
                  <c:v>241.02</c:v>
                </c:pt>
                <c:pt idx="106">
                  <c:v>235.39</c:v>
                </c:pt>
                <c:pt idx="107">
                  <c:v>227.95</c:v>
                </c:pt>
                <c:pt idx="108">
                  <c:v>217.43</c:v>
                </c:pt>
                <c:pt idx="109">
                  <c:v>220.42</c:v>
                </c:pt>
                <c:pt idx="110">
                  <c:v>232.32990000000001</c:v>
                </c:pt>
                <c:pt idx="111">
                  <c:v>224.12</c:v>
                </c:pt>
                <c:pt idx="112">
                  <c:v>232.57</c:v>
                </c:pt>
                <c:pt idx="113">
                  <c:v>219.77010000000001</c:v>
                </c:pt>
                <c:pt idx="114">
                  <c:v>203.97</c:v>
                </c:pt>
                <c:pt idx="115">
                  <c:v>212.74</c:v>
                </c:pt>
                <c:pt idx="116">
                  <c:v>190.43</c:v>
                </c:pt>
                <c:pt idx="117">
                  <c:v>186.56</c:v>
                </c:pt>
                <c:pt idx="118">
                  <c:v>163.86</c:v>
                </c:pt>
                <c:pt idx="119">
                  <c:v>170.2</c:v>
                </c:pt>
                <c:pt idx="120">
                  <c:v>164.80009999999999</c:v>
                </c:pt>
                <c:pt idx="121">
                  <c:v>180.64</c:v>
                </c:pt>
                <c:pt idx="122">
                  <c:v>174.0299</c:v>
                </c:pt>
                <c:pt idx="123">
                  <c:v>193.81</c:v>
                </c:pt>
                <c:pt idx="124">
                  <c:v>157.71</c:v>
                </c:pt>
                <c:pt idx="125">
                  <c:v>152.99010000000001</c:v>
                </c:pt>
                <c:pt idx="126">
                  <c:v>147.25</c:v>
                </c:pt>
                <c:pt idx="127">
                  <c:v>122.4299</c:v>
                </c:pt>
                <c:pt idx="128">
                  <c:v>140.68989999999999</c:v>
                </c:pt>
                <c:pt idx="129">
                  <c:v>136.4599</c:v>
                </c:pt>
                <c:pt idx="130">
                  <c:v>140.47989999999999</c:v>
                </c:pt>
                <c:pt idx="131">
                  <c:v>152.43010000000001</c:v>
                </c:pt>
                <c:pt idx="132">
                  <c:v>142.34</c:v>
                </c:pt>
                <c:pt idx="133">
                  <c:v>115.99</c:v>
                </c:pt>
                <c:pt idx="134">
                  <c:v>93.96</c:v>
                </c:pt>
                <c:pt idx="135">
                  <c:v>102.09010000000001</c:v>
                </c:pt>
                <c:pt idx="136">
                  <c:v>122.45</c:v>
                </c:pt>
                <c:pt idx="137">
                  <c:v>124.52</c:v>
                </c:pt>
                <c:pt idx="138">
                  <c:v>116.4101</c:v>
                </c:pt>
                <c:pt idx="139">
                  <c:v>138.94999999999999</c:v>
                </c:pt>
                <c:pt idx="140">
                  <c:v>140.26990000000001</c:v>
                </c:pt>
                <c:pt idx="141">
                  <c:v>149.13</c:v>
                </c:pt>
                <c:pt idx="142">
                  <c:v>150.75</c:v>
                </c:pt>
                <c:pt idx="143">
                  <c:v>151.1001</c:v>
                </c:pt>
                <c:pt idx="144">
                  <c:v>131.56</c:v>
                </c:pt>
                <c:pt idx="145">
                  <c:v>155.52000000000001</c:v>
                </c:pt>
                <c:pt idx="146">
                  <c:v>155</c:v>
                </c:pt>
                <c:pt idx="147">
                  <c:v>158.97</c:v>
                </c:pt>
                <c:pt idx="148">
                  <c:v>167.23</c:v>
                </c:pt>
                <c:pt idx="149">
                  <c:v>164.24</c:v>
                </c:pt>
                <c:pt idx="150">
                  <c:v>139.68</c:v>
                </c:pt>
                <c:pt idx="151">
                  <c:v>137.66</c:v>
                </c:pt>
                <c:pt idx="152">
                  <c:v>144.1</c:v>
                </c:pt>
                <c:pt idx="153">
                  <c:v>178.4699</c:v>
                </c:pt>
                <c:pt idx="154">
                  <c:v>168.8</c:v>
                </c:pt>
                <c:pt idx="155">
                  <c:v>177.8</c:v>
                </c:pt>
                <c:pt idx="156">
                  <c:v>173.28</c:v>
                </c:pt>
                <c:pt idx="157">
                  <c:v>160.33000000000001</c:v>
                </c:pt>
                <c:pt idx="158">
                  <c:v>158.24</c:v>
                </c:pt>
                <c:pt idx="159">
                  <c:v>170.01</c:v>
                </c:pt>
                <c:pt idx="160">
                  <c:v>168.81</c:v>
                </c:pt>
                <c:pt idx="161">
                  <c:v>179.58</c:v>
                </c:pt>
                <c:pt idx="162">
                  <c:v>202.47989999999999</c:v>
                </c:pt>
                <c:pt idx="163">
                  <c:v>225.22</c:v>
                </c:pt>
                <c:pt idx="164">
                  <c:v>268.56990000000002</c:v>
                </c:pt>
                <c:pt idx="165">
                  <c:v>299.06</c:v>
                </c:pt>
                <c:pt idx="166">
                  <c:v>255.71</c:v>
                </c:pt>
                <c:pt idx="167">
                  <c:v>300.97989999999999</c:v>
                </c:pt>
                <c:pt idx="168">
                  <c:v>272.60989999999998</c:v>
                </c:pt>
                <c:pt idx="169">
                  <c:v>270.43990000000002</c:v>
                </c:pt>
                <c:pt idx="170">
                  <c:v>299.3</c:v>
                </c:pt>
                <c:pt idx="171">
                  <c:v>269.81</c:v>
                </c:pt>
                <c:pt idx="172">
                  <c:v>215.26990000000001</c:v>
                </c:pt>
                <c:pt idx="173">
                  <c:v>243.86</c:v>
                </c:pt>
                <c:pt idx="174">
                  <c:v>186.2</c:v>
                </c:pt>
                <c:pt idx="175">
                  <c:v>206.29</c:v>
                </c:pt>
                <c:pt idx="176">
                  <c:v>214.12</c:v>
                </c:pt>
                <c:pt idx="177">
                  <c:v>202.5</c:v>
                </c:pt>
                <c:pt idx="178">
                  <c:v>176.3099</c:v>
                </c:pt>
                <c:pt idx="179">
                  <c:v>194.47989999999999</c:v>
                </c:pt>
                <c:pt idx="180">
                  <c:v>175.87</c:v>
                </c:pt>
                <c:pt idx="181">
                  <c:v>174.46</c:v>
                </c:pt>
                <c:pt idx="182">
                  <c:v>164.3</c:v>
                </c:pt>
                <c:pt idx="183">
                  <c:v>162.31989999999999</c:v>
                </c:pt>
                <c:pt idx="184">
                  <c:v>197.75989999999999</c:v>
                </c:pt>
                <c:pt idx="185">
                  <c:v>209.06989999999999</c:v>
                </c:pt>
                <c:pt idx="186">
                  <c:v>199.5</c:v>
                </c:pt>
                <c:pt idx="187">
                  <c:v>130.37</c:v>
                </c:pt>
                <c:pt idx="188">
                  <c:v>140.2499</c:v>
                </c:pt>
                <c:pt idx="189">
                  <c:v>134.83000000000001</c:v>
                </c:pt>
                <c:pt idx="190">
                  <c:v>155.76990000000001</c:v>
                </c:pt>
                <c:pt idx="191">
                  <c:v>149.15</c:v>
                </c:pt>
                <c:pt idx="192">
                  <c:v>163.46</c:v>
                </c:pt>
                <c:pt idx="193">
                  <c:v>156.30000000000001</c:v>
                </c:pt>
                <c:pt idx="194">
                  <c:v>171.06</c:v>
                </c:pt>
                <c:pt idx="195">
                  <c:v>166.44</c:v>
                </c:pt>
                <c:pt idx="196">
                  <c:v>157.0701</c:v>
                </c:pt>
                <c:pt idx="197">
                  <c:v>181.36009999999999</c:v>
                </c:pt>
                <c:pt idx="198">
                  <c:v>166.96</c:v>
                </c:pt>
                <c:pt idx="199">
                  <c:v>186.37</c:v>
                </c:pt>
                <c:pt idx="200">
                  <c:v>191.57</c:v>
                </c:pt>
                <c:pt idx="201">
                  <c:v>189.37</c:v>
                </c:pt>
                <c:pt idx="202">
                  <c:v>182.67</c:v>
                </c:pt>
                <c:pt idx="203">
                  <c:v>174.8099</c:v>
                </c:pt>
                <c:pt idx="204">
                  <c:v>183.67</c:v>
                </c:pt>
                <c:pt idx="205">
                  <c:v>172.2799</c:v>
                </c:pt>
                <c:pt idx="206">
                  <c:v>181.2901</c:v>
                </c:pt>
                <c:pt idx="207">
                  <c:v>181.26</c:v>
                </c:pt>
                <c:pt idx="208">
                  <c:v>182.45</c:v>
                </c:pt>
                <c:pt idx="209">
                  <c:v>171.09989999999999</c:v>
                </c:pt>
                <c:pt idx="210">
                  <c:v>171.7</c:v>
                </c:pt>
                <c:pt idx="211">
                  <c:v>172.26</c:v>
                </c:pt>
                <c:pt idx="212">
                  <c:v>165.26990000000001</c:v>
                </c:pt>
                <c:pt idx="213">
                  <c:v>161.31</c:v>
                </c:pt>
                <c:pt idx="214">
                  <c:v>160.44999999999999</c:v>
                </c:pt>
                <c:pt idx="215">
                  <c:v>155.47</c:v>
                </c:pt>
                <c:pt idx="216">
                  <c:v>142.01</c:v>
                </c:pt>
                <c:pt idx="217">
                  <c:v>147.47</c:v>
                </c:pt>
                <c:pt idx="218">
                  <c:v>140.04990000000001</c:v>
                </c:pt>
                <c:pt idx="219">
                  <c:v>145.19</c:v>
                </c:pt>
                <c:pt idx="220">
                  <c:v>140.72999999999999</c:v>
                </c:pt>
                <c:pt idx="221">
                  <c:v>125.96</c:v>
                </c:pt>
                <c:pt idx="222">
                  <c:v>121.65</c:v>
                </c:pt>
                <c:pt idx="223">
                  <c:v>115.22</c:v>
                </c:pt>
                <c:pt idx="224">
                  <c:v>117.69</c:v>
                </c:pt>
                <c:pt idx="225">
                  <c:v>134.5301</c:v>
                </c:pt>
                <c:pt idx="226">
                  <c:v>133.03</c:v>
                </c:pt>
                <c:pt idx="227">
                  <c:v>144.54</c:v>
                </c:pt>
                <c:pt idx="228">
                  <c:v>143.26</c:v>
                </c:pt>
                <c:pt idx="229">
                  <c:v>145.63</c:v>
                </c:pt>
                <c:pt idx="230">
                  <c:v>142.3699</c:v>
                </c:pt>
                <c:pt idx="231">
                  <c:v>128.09989999999999</c:v>
                </c:pt>
                <c:pt idx="232">
                  <c:v>134.38999999999999</c:v>
                </c:pt>
                <c:pt idx="233">
                  <c:v>127.35</c:v>
                </c:pt>
                <c:pt idx="234">
                  <c:v>141.15</c:v>
                </c:pt>
                <c:pt idx="235">
                  <c:v>145.47999999999999</c:v>
                </c:pt>
                <c:pt idx="236">
                  <c:v>150.55000000000001</c:v>
                </c:pt>
                <c:pt idx="237">
                  <c:v>145.34010000000001</c:v>
                </c:pt>
                <c:pt idx="238">
                  <c:v>148.38999999999999</c:v>
                </c:pt>
                <c:pt idx="239">
                  <c:v>139.06989999999999</c:v>
                </c:pt>
                <c:pt idx="240">
                  <c:v>161.69999999999999</c:v>
                </c:pt>
                <c:pt idx="241">
                  <c:v>158.93989999999999</c:v>
                </c:pt>
                <c:pt idx="242">
                  <c:v>151.95009999999999</c:v>
                </c:pt>
                <c:pt idx="243">
                  <c:v>152.35</c:v>
                </c:pt>
                <c:pt idx="244">
                  <c:v>138.84</c:v>
                </c:pt>
                <c:pt idx="245">
                  <c:v>136.69999999999999</c:v>
                </c:pt>
                <c:pt idx="246">
                  <c:v>126.19</c:v>
                </c:pt>
                <c:pt idx="247">
                  <c:v>128.97999999999999</c:v>
                </c:pt>
                <c:pt idx="248">
                  <c:v>132.76</c:v>
                </c:pt>
                <c:pt idx="249">
                  <c:v>128.52000000000001</c:v>
                </c:pt>
                <c:pt idx="250">
                  <c:v>134.6499</c:v>
                </c:pt>
                <c:pt idx="251">
                  <c:v>125.5501</c:v>
                </c:pt>
                <c:pt idx="252">
                  <c:v>127.4</c:v>
                </c:pt>
                <c:pt idx="253">
                  <c:v>117.64</c:v>
                </c:pt>
                <c:pt idx="254">
                  <c:v>111.66</c:v>
                </c:pt>
                <c:pt idx="255">
                  <c:v>128.27000000000001</c:v>
                </c:pt>
                <c:pt idx="256">
                  <c:v>120.4901</c:v>
                </c:pt>
                <c:pt idx="257">
                  <c:v>117.12009999999999</c:v>
                </c:pt>
                <c:pt idx="258">
                  <c:v>117.73</c:v>
                </c:pt>
                <c:pt idx="259">
                  <c:v>108.9499</c:v>
                </c:pt>
                <c:pt idx="260">
                  <c:v>91.06</c:v>
                </c:pt>
                <c:pt idx="261">
                  <c:v>101.2899</c:v>
                </c:pt>
                <c:pt idx="262">
                  <c:v>100.58</c:v>
                </c:pt>
                <c:pt idx="263">
                  <c:v>101.34</c:v>
                </c:pt>
                <c:pt idx="264">
                  <c:v>101.83</c:v>
                </c:pt>
                <c:pt idx="265">
                  <c:v>94.91</c:v>
                </c:pt>
                <c:pt idx="266">
                  <c:v>73.930000000000007</c:v>
                </c:pt>
                <c:pt idx="267">
                  <c:v>72.38</c:v>
                </c:pt>
                <c:pt idx="268">
                  <c:v>50.52</c:v>
                </c:pt>
                <c:pt idx="269">
                  <c:v>40.840000000000003</c:v>
                </c:pt>
                <c:pt idx="270">
                  <c:v>43.8399</c:v>
                </c:pt>
                <c:pt idx="271">
                  <c:v>58.85</c:v>
                </c:pt>
                <c:pt idx="272">
                  <c:v>39.200000000000003</c:v>
                </c:pt>
                <c:pt idx="273">
                  <c:v>49.66</c:v>
                </c:pt>
                <c:pt idx="274">
                  <c:v>82.95</c:v>
                </c:pt>
                <c:pt idx="275">
                  <c:v>78.500100000000003</c:v>
                </c:pt>
                <c:pt idx="276">
                  <c:v>82.6</c:v>
                </c:pt>
                <c:pt idx="277">
                  <c:v>104.9</c:v>
                </c:pt>
                <c:pt idx="278">
                  <c:v>121.5</c:v>
                </c:pt>
                <c:pt idx="279">
                  <c:v>101.6999</c:v>
                </c:pt>
                <c:pt idx="280">
                  <c:v>105.1999</c:v>
                </c:pt>
                <c:pt idx="281">
                  <c:v>106.4</c:v>
                </c:pt>
                <c:pt idx="282">
                  <c:v>93.600099999999998</c:v>
                </c:pt>
                <c:pt idx="283">
                  <c:v>95.6</c:v>
                </c:pt>
                <c:pt idx="284">
                  <c:v>113.8</c:v>
                </c:pt>
                <c:pt idx="285">
                  <c:v>113.2</c:v>
                </c:pt>
                <c:pt idx="286">
                  <c:v>133.30000000000001</c:v>
                </c:pt>
                <c:pt idx="287">
                  <c:v>137.5</c:v>
                </c:pt>
                <c:pt idx="288">
                  <c:v>109.9</c:v>
                </c:pt>
                <c:pt idx="289">
                  <c:v>101.6</c:v>
                </c:pt>
                <c:pt idx="290">
                  <c:v>97.1</c:v>
                </c:pt>
                <c:pt idx="291">
                  <c:v>84.6999</c:v>
                </c:pt>
                <c:pt idx="292">
                  <c:v>97</c:v>
                </c:pt>
                <c:pt idx="293">
                  <c:v>98.7</c:v>
                </c:pt>
                <c:pt idx="294">
                  <c:v>97.7</c:v>
                </c:pt>
                <c:pt idx="295">
                  <c:v>85.6999</c:v>
                </c:pt>
                <c:pt idx="296">
                  <c:v>78.900000000000006</c:v>
                </c:pt>
                <c:pt idx="297">
                  <c:v>78.7</c:v>
                </c:pt>
                <c:pt idx="298">
                  <c:v>67.400099999999995</c:v>
                </c:pt>
                <c:pt idx="299">
                  <c:v>72.7</c:v>
                </c:pt>
                <c:pt idx="300">
                  <c:v>80.8</c:v>
                </c:pt>
                <c:pt idx="301">
                  <c:v>79.900000000000006</c:v>
                </c:pt>
                <c:pt idx="302">
                  <c:v>74.3</c:v>
                </c:pt>
                <c:pt idx="303">
                  <c:v>74.3</c:v>
                </c:pt>
                <c:pt idx="304">
                  <c:v>73.1999</c:v>
                </c:pt>
                <c:pt idx="305">
                  <c:v>80</c:v>
                </c:pt>
                <c:pt idx="306">
                  <c:v>70.900000000000006</c:v>
                </c:pt>
                <c:pt idx="307">
                  <c:v>71.5</c:v>
                </c:pt>
                <c:pt idx="308">
                  <c:v>56.1999</c:v>
                </c:pt>
                <c:pt idx="309">
                  <c:v>59.2</c:v>
                </c:pt>
                <c:pt idx="310">
                  <c:v>52.8</c:v>
                </c:pt>
                <c:pt idx="311">
                  <c:v>31.8</c:v>
                </c:pt>
                <c:pt idx="312">
                  <c:v>-16.3</c:v>
                </c:pt>
                <c:pt idx="313">
                  <c:v>0.9</c:v>
                </c:pt>
                <c:pt idx="314">
                  <c:v>22.1</c:v>
                </c:pt>
                <c:pt idx="315">
                  <c:v>16.3</c:v>
                </c:pt>
                <c:pt idx="316">
                  <c:v>7.5000999999999998</c:v>
                </c:pt>
                <c:pt idx="317">
                  <c:v>10.1</c:v>
                </c:pt>
                <c:pt idx="318">
                  <c:v>1.4</c:v>
                </c:pt>
                <c:pt idx="319">
                  <c:v>13</c:v>
                </c:pt>
                <c:pt idx="320">
                  <c:v>10.4</c:v>
                </c:pt>
                <c:pt idx="321">
                  <c:v>24.7</c:v>
                </c:pt>
                <c:pt idx="322">
                  <c:v>20.8</c:v>
                </c:pt>
                <c:pt idx="323">
                  <c:v>12.2</c:v>
                </c:pt>
                <c:pt idx="324">
                  <c:v>-9.4</c:v>
                </c:pt>
                <c:pt idx="325">
                  <c:v>-8.5</c:v>
                </c:pt>
                <c:pt idx="326">
                  <c:v>6.5000999999999998</c:v>
                </c:pt>
                <c:pt idx="327">
                  <c:v>-2.2000000000000002</c:v>
                </c:pt>
                <c:pt idx="328">
                  <c:v>1.8001</c:v>
                </c:pt>
                <c:pt idx="329">
                  <c:v>-1.2</c:v>
                </c:pt>
                <c:pt idx="330">
                  <c:v>-5.9</c:v>
                </c:pt>
                <c:pt idx="331">
                  <c:v>-8.3000000000000007</c:v>
                </c:pt>
                <c:pt idx="332">
                  <c:v>-9.1000999999999994</c:v>
                </c:pt>
                <c:pt idx="333">
                  <c:v>-8.5</c:v>
                </c:pt>
                <c:pt idx="334">
                  <c:v>-12.6</c:v>
                </c:pt>
                <c:pt idx="335">
                  <c:v>-17.3</c:v>
                </c:pt>
                <c:pt idx="336">
                  <c:v>-12.0999</c:v>
                </c:pt>
                <c:pt idx="337">
                  <c:v>-30.4</c:v>
                </c:pt>
                <c:pt idx="338">
                  <c:v>-24.5</c:v>
                </c:pt>
                <c:pt idx="339">
                  <c:v>-28.900099999999998</c:v>
                </c:pt>
                <c:pt idx="340">
                  <c:v>-27.3</c:v>
                </c:pt>
                <c:pt idx="341">
                  <c:v>-28.2</c:v>
                </c:pt>
                <c:pt idx="342">
                  <c:v>-22.8001</c:v>
                </c:pt>
                <c:pt idx="343">
                  <c:v>-8.6999999999999993</c:v>
                </c:pt>
                <c:pt idx="344">
                  <c:v>-9.5</c:v>
                </c:pt>
                <c:pt idx="345">
                  <c:v>-12.4001</c:v>
                </c:pt>
                <c:pt idx="346">
                  <c:v>-5.7</c:v>
                </c:pt>
                <c:pt idx="347">
                  <c:v>-27.1999</c:v>
                </c:pt>
                <c:pt idx="348">
                  <c:v>-27.6</c:v>
                </c:pt>
                <c:pt idx="349">
                  <c:v>-26.400099999999998</c:v>
                </c:pt>
                <c:pt idx="350">
                  <c:v>-31.6</c:v>
                </c:pt>
                <c:pt idx="351">
                  <c:v>-31.2</c:v>
                </c:pt>
                <c:pt idx="352">
                  <c:v>-32.599899999999998</c:v>
                </c:pt>
                <c:pt idx="353">
                  <c:v>-41.8</c:v>
                </c:pt>
                <c:pt idx="354">
                  <c:v>-45.5</c:v>
                </c:pt>
                <c:pt idx="355">
                  <c:v>-51</c:v>
                </c:pt>
                <c:pt idx="356">
                  <c:v>-52.1</c:v>
                </c:pt>
                <c:pt idx="357">
                  <c:v>-51.9</c:v>
                </c:pt>
                <c:pt idx="358">
                  <c:v>-48</c:v>
                </c:pt>
                <c:pt idx="359">
                  <c:v>-53.5</c:v>
                </c:pt>
                <c:pt idx="360">
                  <c:v>-61.1</c:v>
                </c:pt>
                <c:pt idx="361">
                  <c:v>-64.2</c:v>
                </c:pt>
                <c:pt idx="362">
                  <c:v>-69.5</c:v>
                </c:pt>
                <c:pt idx="363">
                  <c:v>-69.099999999999994</c:v>
                </c:pt>
                <c:pt idx="364">
                  <c:v>-64.8001</c:v>
                </c:pt>
                <c:pt idx="365">
                  <c:v>-44.4</c:v>
                </c:pt>
                <c:pt idx="366">
                  <c:v>-54.2</c:v>
                </c:pt>
                <c:pt idx="367">
                  <c:v>-64.6999</c:v>
                </c:pt>
                <c:pt idx="368">
                  <c:v>-69.599999999999994</c:v>
                </c:pt>
                <c:pt idx="369">
                  <c:v>-61.599899999999998</c:v>
                </c:pt>
                <c:pt idx="370">
                  <c:v>-75.900099999999995</c:v>
                </c:pt>
                <c:pt idx="371">
                  <c:v>-79.3</c:v>
                </c:pt>
                <c:pt idx="372">
                  <c:v>-84.7</c:v>
                </c:pt>
                <c:pt idx="373">
                  <c:v>-82.8</c:v>
                </c:pt>
                <c:pt idx="374">
                  <c:v>-66.900000000000006</c:v>
                </c:pt>
                <c:pt idx="375">
                  <c:v>-71.8</c:v>
                </c:pt>
                <c:pt idx="376">
                  <c:v>-81.500100000000003</c:v>
                </c:pt>
                <c:pt idx="377">
                  <c:v>-84.9</c:v>
                </c:pt>
                <c:pt idx="378">
                  <c:v>-85</c:v>
                </c:pt>
                <c:pt idx="379">
                  <c:v>-71.3</c:v>
                </c:pt>
                <c:pt idx="380">
                  <c:v>-75.099900000000005</c:v>
                </c:pt>
                <c:pt idx="381">
                  <c:v>-85.9</c:v>
                </c:pt>
                <c:pt idx="382">
                  <c:v>-81.099999999999994</c:v>
                </c:pt>
                <c:pt idx="383">
                  <c:v>-67.985299999999995</c:v>
                </c:pt>
                <c:pt idx="384">
                  <c:v>-72.1434</c:v>
                </c:pt>
                <c:pt idx="385">
                  <c:v>-64.075299999999999</c:v>
                </c:pt>
                <c:pt idx="386">
                  <c:v>-66.797399999999996</c:v>
                </c:pt>
                <c:pt idx="387">
                  <c:v>-66.581999999999994</c:v>
                </c:pt>
                <c:pt idx="388">
                  <c:v>-69.099999999999994</c:v>
                </c:pt>
                <c:pt idx="389">
                  <c:v>-56.137999999999998</c:v>
                </c:pt>
                <c:pt idx="390">
                  <c:v>-61.219900000000003</c:v>
                </c:pt>
                <c:pt idx="391">
                  <c:v>-57.107999999999997</c:v>
                </c:pt>
                <c:pt idx="392">
                  <c:v>-51.8001</c:v>
                </c:pt>
                <c:pt idx="393">
                  <c:v>-61.609400000000001</c:v>
                </c:pt>
                <c:pt idx="394">
                  <c:v>-62.004600000000003</c:v>
                </c:pt>
                <c:pt idx="395">
                  <c:v>-53.669400000000003</c:v>
                </c:pt>
                <c:pt idx="396">
                  <c:v>-59.386000000000003</c:v>
                </c:pt>
                <c:pt idx="397">
                  <c:v>-65.721000000000004</c:v>
                </c:pt>
                <c:pt idx="398">
                  <c:v>-66.535899999999998</c:v>
                </c:pt>
                <c:pt idx="399">
                  <c:v>-63.432200000000002</c:v>
                </c:pt>
                <c:pt idx="400">
                  <c:v>-66.770099999999999</c:v>
                </c:pt>
                <c:pt idx="401">
                  <c:v>-68.170500000000004</c:v>
                </c:pt>
                <c:pt idx="402">
                  <c:v>-66.388300000000001</c:v>
                </c:pt>
                <c:pt idx="403">
                  <c:v>-52.742899999999999</c:v>
                </c:pt>
                <c:pt idx="404">
                  <c:v>-40.200699999999998</c:v>
                </c:pt>
                <c:pt idx="405">
                  <c:v>-24.4786</c:v>
                </c:pt>
                <c:pt idx="406">
                  <c:v>-10.675000000000001</c:v>
                </c:pt>
                <c:pt idx="407">
                  <c:v>-6.0974000000000004</c:v>
                </c:pt>
                <c:pt idx="408">
                  <c:v>18.8917</c:v>
                </c:pt>
                <c:pt idx="409">
                  <c:v>27.150400000000001</c:v>
                </c:pt>
                <c:pt idx="410">
                  <c:v>58.981200000000001</c:v>
                </c:pt>
                <c:pt idx="411">
                  <c:v>45.842199999999998</c:v>
                </c:pt>
                <c:pt idx="412">
                  <c:v>61.885800000000003</c:v>
                </c:pt>
                <c:pt idx="413">
                  <c:v>34.984000000000002</c:v>
                </c:pt>
                <c:pt idx="414">
                  <c:v>41.711399999999998</c:v>
                </c:pt>
                <c:pt idx="415">
                  <c:v>37.245699999999999</c:v>
                </c:pt>
                <c:pt idx="416">
                  <c:v>33.970500000000001</c:v>
                </c:pt>
                <c:pt idx="417">
                  <c:v>49.842199999999998</c:v>
                </c:pt>
                <c:pt idx="418">
                  <c:v>71.337900000000005</c:v>
                </c:pt>
                <c:pt idx="419">
                  <c:v>63.052</c:v>
                </c:pt>
                <c:pt idx="420">
                  <c:v>82.534099999999995</c:v>
                </c:pt>
                <c:pt idx="421">
                  <c:v>78.822999999999993</c:v>
                </c:pt>
                <c:pt idx="422">
                  <c:v>50.498899999999999</c:v>
                </c:pt>
                <c:pt idx="423">
                  <c:v>43.42</c:v>
                </c:pt>
                <c:pt idx="424">
                  <c:v>42.545200000000001</c:v>
                </c:pt>
                <c:pt idx="425">
                  <c:v>44.12</c:v>
                </c:pt>
                <c:pt idx="426">
                  <c:v>47.970100000000002</c:v>
                </c:pt>
                <c:pt idx="427">
                  <c:v>33.449800000000003</c:v>
                </c:pt>
                <c:pt idx="428">
                  <c:v>34.607999999999997</c:v>
                </c:pt>
                <c:pt idx="429">
                  <c:v>44.937600000000003</c:v>
                </c:pt>
                <c:pt idx="430">
                  <c:v>55.463299999999997</c:v>
                </c:pt>
                <c:pt idx="431">
                  <c:v>63.253599999999999</c:v>
                </c:pt>
                <c:pt idx="432">
                  <c:v>57.665100000000002</c:v>
                </c:pt>
                <c:pt idx="433">
                  <c:v>73.174499999999995</c:v>
                </c:pt>
                <c:pt idx="434">
                  <c:v>69.536900000000003</c:v>
                </c:pt>
                <c:pt idx="435">
                  <c:v>71.580500000000001</c:v>
                </c:pt>
                <c:pt idx="436">
                  <c:v>79.403300000000002</c:v>
                </c:pt>
                <c:pt idx="437">
                  <c:v>76.672899999999998</c:v>
                </c:pt>
                <c:pt idx="438">
                  <c:v>70.394900000000007</c:v>
                </c:pt>
                <c:pt idx="439">
                  <c:v>60.465899999999998</c:v>
                </c:pt>
                <c:pt idx="440">
                  <c:v>61.081699999999998</c:v>
                </c:pt>
                <c:pt idx="441">
                  <c:v>53.6</c:v>
                </c:pt>
                <c:pt idx="442">
                  <c:v>52.817599999999999</c:v>
                </c:pt>
                <c:pt idx="443">
                  <c:v>55.316299999999998</c:v>
                </c:pt>
                <c:pt idx="444">
                  <c:v>60.493400000000001</c:v>
                </c:pt>
                <c:pt idx="445">
                  <c:v>51.561500000000002</c:v>
                </c:pt>
                <c:pt idx="446">
                  <c:v>51.869500000000002</c:v>
                </c:pt>
                <c:pt idx="447">
                  <c:v>53.730499999999999</c:v>
                </c:pt>
                <c:pt idx="448">
                  <c:v>61.250799999999998</c:v>
                </c:pt>
                <c:pt idx="449">
                  <c:v>56.365400000000001</c:v>
                </c:pt>
                <c:pt idx="450">
                  <c:v>66.531599999999997</c:v>
                </c:pt>
                <c:pt idx="451">
                  <c:v>54.706000000000003</c:v>
                </c:pt>
                <c:pt idx="452">
                  <c:v>46.804099999999998</c:v>
                </c:pt>
                <c:pt idx="453">
                  <c:v>47.667900000000003</c:v>
                </c:pt>
                <c:pt idx="454">
                  <c:v>46.834099999999999</c:v>
                </c:pt>
                <c:pt idx="455">
                  <c:v>39.016599999999997</c:v>
                </c:pt>
                <c:pt idx="456">
                  <c:v>34.959499999999998</c:v>
                </c:pt>
                <c:pt idx="457">
                  <c:v>35.428199999999997</c:v>
                </c:pt>
                <c:pt idx="458">
                  <c:v>21.662600000000001</c:v>
                </c:pt>
                <c:pt idx="459">
                  <c:v>43.447299999999998</c:v>
                </c:pt>
                <c:pt idx="460">
                  <c:v>41.918599999999998</c:v>
                </c:pt>
                <c:pt idx="461">
                  <c:v>38.4009</c:v>
                </c:pt>
                <c:pt idx="462">
                  <c:v>27.8123</c:v>
                </c:pt>
                <c:pt idx="463">
                  <c:v>36.716900000000003</c:v>
                </c:pt>
                <c:pt idx="464">
                  <c:v>25.4009</c:v>
                </c:pt>
                <c:pt idx="465">
                  <c:v>30.676200000000001</c:v>
                </c:pt>
                <c:pt idx="466">
                  <c:v>23.294699999999999</c:v>
                </c:pt>
                <c:pt idx="467">
                  <c:v>27.163900000000002</c:v>
                </c:pt>
                <c:pt idx="468">
                  <c:v>22.3627</c:v>
                </c:pt>
                <c:pt idx="469">
                  <c:v>18.240400000000001</c:v>
                </c:pt>
                <c:pt idx="470">
                  <c:v>25.69</c:v>
                </c:pt>
                <c:pt idx="471">
                  <c:v>21.976099999999999</c:v>
                </c:pt>
                <c:pt idx="472">
                  <c:v>23.935099999999998</c:v>
                </c:pt>
                <c:pt idx="473">
                  <c:v>43.485500000000002</c:v>
                </c:pt>
                <c:pt idx="474">
                  <c:v>53.855899999999998</c:v>
                </c:pt>
                <c:pt idx="475">
                  <c:v>53.6325</c:v>
                </c:pt>
                <c:pt idx="476">
                  <c:v>44.076900000000002</c:v>
                </c:pt>
                <c:pt idx="477">
                  <c:v>36.943300000000001</c:v>
                </c:pt>
                <c:pt idx="478">
                  <c:v>23.139800000000001</c:v>
                </c:pt>
                <c:pt idx="479">
                  <c:v>31.968</c:v>
                </c:pt>
                <c:pt idx="480">
                  <c:v>40.199599999999997</c:v>
                </c:pt>
                <c:pt idx="481">
                  <c:v>41.8889</c:v>
                </c:pt>
                <c:pt idx="482">
                  <c:v>44.785299999999999</c:v>
                </c:pt>
                <c:pt idx="483">
                  <c:v>52.155900000000003</c:v>
                </c:pt>
                <c:pt idx="484">
                  <c:v>41.502099999999999</c:v>
                </c:pt>
                <c:pt idx="485">
                  <c:v>49.613700000000001</c:v>
                </c:pt>
                <c:pt idx="486">
                  <c:v>45.978999999999999</c:v>
                </c:pt>
                <c:pt idx="487">
                  <c:v>50.033499999999997</c:v>
                </c:pt>
                <c:pt idx="488">
                  <c:v>58.477499999999999</c:v>
                </c:pt>
                <c:pt idx="489">
                  <c:v>49.093400000000003</c:v>
                </c:pt>
                <c:pt idx="490">
                  <c:v>39.989899999999999</c:v>
                </c:pt>
                <c:pt idx="491">
                  <c:v>28.564900000000002</c:v>
                </c:pt>
                <c:pt idx="492">
                  <c:v>26.567699999999999</c:v>
                </c:pt>
                <c:pt idx="493">
                  <c:v>10.9467</c:v>
                </c:pt>
                <c:pt idx="494">
                  <c:v>3.7313999999999998</c:v>
                </c:pt>
                <c:pt idx="495">
                  <c:v>34.158999999999999</c:v>
                </c:pt>
                <c:pt idx="496">
                  <c:v>38.330599999999997</c:v>
                </c:pt>
                <c:pt idx="497">
                  <c:v>26.020099999999999</c:v>
                </c:pt>
                <c:pt idx="498">
                  <c:v>24.962499999999999</c:v>
                </c:pt>
                <c:pt idx="499">
                  <c:v>38.932699999999997</c:v>
                </c:pt>
                <c:pt idx="500">
                  <c:v>21.878299999999999</c:v>
                </c:pt>
                <c:pt idx="501">
                  <c:v>11.736599999999999</c:v>
                </c:pt>
                <c:pt idx="502">
                  <c:v>5.9463999999999997</c:v>
                </c:pt>
                <c:pt idx="503">
                  <c:v>6.6002999999999998</c:v>
                </c:pt>
                <c:pt idx="504">
                  <c:v>5.0172999999999996</c:v>
                </c:pt>
                <c:pt idx="505">
                  <c:v>11.267899999999999</c:v>
                </c:pt>
                <c:pt idx="506">
                  <c:v>12.638400000000001</c:v>
                </c:pt>
                <c:pt idx="507">
                  <c:v>34.256599999999999</c:v>
                </c:pt>
                <c:pt idx="508">
                  <c:v>43.491</c:v>
                </c:pt>
                <c:pt idx="509">
                  <c:v>37.561999999999998</c:v>
                </c:pt>
                <c:pt idx="510">
                  <c:v>32.9163</c:v>
                </c:pt>
                <c:pt idx="511">
                  <c:v>52.957000000000001</c:v>
                </c:pt>
                <c:pt idx="512">
                  <c:v>61.45</c:v>
                </c:pt>
                <c:pt idx="513">
                  <c:v>41.9133</c:v>
                </c:pt>
                <c:pt idx="514">
                  <c:v>47.1586</c:v>
                </c:pt>
                <c:pt idx="515">
                  <c:v>53.6327</c:v>
                </c:pt>
                <c:pt idx="516">
                  <c:v>36.668199999999999</c:v>
                </c:pt>
                <c:pt idx="517">
                  <c:v>51.48</c:v>
                </c:pt>
                <c:pt idx="518">
                  <c:v>52.638199999999998</c:v>
                </c:pt>
                <c:pt idx="519">
                  <c:v>51.880600000000001</c:v>
                </c:pt>
                <c:pt idx="520">
                  <c:v>56.915999999999997</c:v>
                </c:pt>
                <c:pt idx="521">
                  <c:v>52.747199999999999</c:v>
                </c:pt>
                <c:pt idx="522">
                  <c:v>55.8018</c:v>
                </c:pt>
                <c:pt idx="523">
                  <c:v>64.951599999999999</c:v>
                </c:pt>
                <c:pt idx="524">
                  <c:v>62.695599999999999</c:v>
                </c:pt>
                <c:pt idx="525">
                  <c:v>63.439500000000002</c:v>
                </c:pt>
                <c:pt idx="526">
                  <c:v>72.491100000000003</c:v>
                </c:pt>
                <c:pt idx="527">
                  <c:v>63.052599999999998</c:v>
                </c:pt>
                <c:pt idx="528">
                  <c:v>62.417700000000004</c:v>
                </c:pt>
                <c:pt idx="529">
                  <c:v>51.431199999999997</c:v>
                </c:pt>
                <c:pt idx="530">
                  <c:v>48.447699999999998</c:v>
                </c:pt>
                <c:pt idx="531">
                  <c:v>57.731000000000002</c:v>
                </c:pt>
                <c:pt idx="532">
                  <c:v>63.017000000000003</c:v>
                </c:pt>
                <c:pt idx="533">
                  <c:v>65.605400000000003</c:v>
                </c:pt>
                <c:pt idx="534">
                  <c:v>78.572699999999998</c:v>
                </c:pt>
                <c:pt idx="535">
                  <c:v>72.709000000000003</c:v>
                </c:pt>
                <c:pt idx="536">
                  <c:v>62.444800000000001</c:v>
                </c:pt>
                <c:pt idx="537">
                  <c:v>61.818199999999997</c:v>
                </c:pt>
                <c:pt idx="538">
                  <c:v>68.137</c:v>
                </c:pt>
                <c:pt idx="539">
                  <c:v>83.796300000000002</c:v>
                </c:pt>
                <c:pt idx="540">
                  <c:v>74.886200000000002</c:v>
                </c:pt>
                <c:pt idx="541">
                  <c:v>75.4529</c:v>
                </c:pt>
                <c:pt idx="542">
                  <c:v>64.036199999999994</c:v>
                </c:pt>
                <c:pt idx="543">
                  <c:v>66.101600000000005</c:v>
                </c:pt>
                <c:pt idx="544">
                  <c:v>66.763800000000003</c:v>
                </c:pt>
                <c:pt idx="545">
                  <c:v>60.2898</c:v>
                </c:pt>
                <c:pt idx="546">
                  <c:v>50.101900000000001</c:v>
                </c:pt>
                <c:pt idx="547">
                  <c:v>49.554299999999998</c:v>
                </c:pt>
                <c:pt idx="548">
                  <c:v>53.750399999999999</c:v>
                </c:pt>
                <c:pt idx="549">
                  <c:v>38.159100000000002</c:v>
                </c:pt>
                <c:pt idx="550">
                  <c:v>33.783099999999997</c:v>
                </c:pt>
                <c:pt idx="551">
                  <c:v>38.189</c:v>
                </c:pt>
                <c:pt idx="552">
                  <c:v>35.823700000000002</c:v>
                </c:pt>
                <c:pt idx="553">
                  <c:v>29.529599999999999</c:v>
                </c:pt>
                <c:pt idx="554">
                  <c:v>17.990200000000002</c:v>
                </c:pt>
                <c:pt idx="555">
                  <c:v>16.322700000000001</c:v>
                </c:pt>
                <c:pt idx="556">
                  <c:v>20.5625</c:v>
                </c:pt>
                <c:pt idx="557">
                  <c:v>23.221699999999998</c:v>
                </c:pt>
                <c:pt idx="558">
                  <c:v>17.965599999999998</c:v>
                </c:pt>
                <c:pt idx="559">
                  <c:v>15.412599999999999</c:v>
                </c:pt>
                <c:pt idx="560">
                  <c:v>14.682399999999999</c:v>
                </c:pt>
                <c:pt idx="561">
                  <c:v>27.254300000000001</c:v>
                </c:pt>
                <c:pt idx="562">
                  <c:v>28.900099999999998</c:v>
                </c:pt>
                <c:pt idx="563">
                  <c:v>30.497</c:v>
                </c:pt>
                <c:pt idx="564">
                  <c:v>11.668799999999999</c:v>
                </c:pt>
                <c:pt idx="565">
                  <c:v>12.3391</c:v>
                </c:pt>
                <c:pt idx="566">
                  <c:v>24.6279</c:v>
                </c:pt>
                <c:pt idx="567">
                  <c:v>7.5899000000000001</c:v>
                </c:pt>
                <c:pt idx="568">
                  <c:v>-5.7286999999999999</c:v>
                </c:pt>
                <c:pt idx="569">
                  <c:v>1.6934</c:v>
                </c:pt>
                <c:pt idx="570">
                  <c:v>11.9467</c:v>
                </c:pt>
                <c:pt idx="571">
                  <c:v>2.4237000000000002</c:v>
                </c:pt>
                <c:pt idx="572">
                  <c:v>8.1510999999999996</c:v>
                </c:pt>
                <c:pt idx="573">
                  <c:v>6.8704999999999998</c:v>
                </c:pt>
                <c:pt idx="574">
                  <c:v>9.0203000000000007</c:v>
                </c:pt>
                <c:pt idx="575">
                  <c:v>7.8677999999999999</c:v>
                </c:pt>
                <c:pt idx="576">
                  <c:v>9.7261000000000006</c:v>
                </c:pt>
                <c:pt idx="577">
                  <c:v>2.8460999999999999</c:v>
                </c:pt>
                <c:pt idx="578">
                  <c:v>19.646899999999999</c:v>
                </c:pt>
                <c:pt idx="579">
                  <c:v>15.777799999999999</c:v>
                </c:pt>
                <c:pt idx="580">
                  <c:v>0.61170000000000002</c:v>
                </c:pt>
                <c:pt idx="581">
                  <c:v>9.5459999999999994</c:v>
                </c:pt>
                <c:pt idx="582">
                  <c:v>13.039199999999999</c:v>
                </c:pt>
                <c:pt idx="583">
                  <c:v>7.1508000000000003</c:v>
                </c:pt>
                <c:pt idx="584">
                  <c:v>7.9084000000000003</c:v>
                </c:pt>
                <c:pt idx="585">
                  <c:v>9.8429000000000002</c:v>
                </c:pt>
                <c:pt idx="586">
                  <c:v>25.117799999999999</c:v>
                </c:pt>
                <c:pt idx="587">
                  <c:v>41.569899999999997</c:v>
                </c:pt>
                <c:pt idx="588">
                  <c:v>43.5946</c:v>
                </c:pt>
                <c:pt idx="589">
                  <c:v>42.738999999999997</c:v>
                </c:pt>
                <c:pt idx="590">
                  <c:v>42.812600000000003</c:v>
                </c:pt>
                <c:pt idx="591">
                  <c:v>58.360100000000003</c:v>
                </c:pt>
                <c:pt idx="592">
                  <c:v>63.477200000000003</c:v>
                </c:pt>
                <c:pt idx="593">
                  <c:v>55.872300000000003</c:v>
                </c:pt>
                <c:pt idx="594">
                  <c:v>46.264600000000002</c:v>
                </c:pt>
                <c:pt idx="595">
                  <c:v>38.101300000000002</c:v>
                </c:pt>
                <c:pt idx="596">
                  <c:v>38.7988</c:v>
                </c:pt>
                <c:pt idx="597">
                  <c:v>44.341000000000001</c:v>
                </c:pt>
                <c:pt idx="598">
                  <c:v>42.42</c:v>
                </c:pt>
                <c:pt idx="599">
                  <c:v>39.136800000000001</c:v>
                </c:pt>
                <c:pt idx="600">
                  <c:v>46.417200000000001</c:v>
                </c:pt>
                <c:pt idx="601">
                  <c:v>37.564500000000002</c:v>
                </c:pt>
                <c:pt idx="602">
                  <c:v>43.256599999999999</c:v>
                </c:pt>
                <c:pt idx="603">
                  <c:v>54.1449</c:v>
                </c:pt>
                <c:pt idx="604">
                  <c:v>49.471899999999998</c:v>
                </c:pt>
                <c:pt idx="605">
                  <c:v>42.676400000000001</c:v>
                </c:pt>
                <c:pt idx="606">
                  <c:v>40.798999999999999</c:v>
                </c:pt>
                <c:pt idx="607">
                  <c:v>38.766100000000002</c:v>
                </c:pt>
                <c:pt idx="608">
                  <c:v>39.681600000000003</c:v>
                </c:pt>
                <c:pt idx="609">
                  <c:v>35.240400000000001</c:v>
                </c:pt>
                <c:pt idx="610">
                  <c:v>41.1312</c:v>
                </c:pt>
                <c:pt idx="611">
                  <c:v>43.959600000000002</c:v>
                </c:pt>
                <c:pt idx="612">
                  <c:v>56.469200000000001</c:v>
                </c:pt>
                <c:pt idx="613">
                  <c:v>44.510199999999998</c:v>
                </c:pt>
                <c:pt idx="614">
                  <c:v>44.085099999999997</c:v>
                </c:pt>
                <c:pt idx="615">
                  <c:v>38.649299999999997</c:v>
                </c:pt>
                <c:pt idx="616">
                  <c:v>39.875399999999999</c:v>
                </c:pt>
                <c:pt idx="617">
                  <c:v>42.679299999999998</c:v>
                </c:pt>
                <c:pt idx="618">
                  <c:v>49.376800000000003</c:v>
                </c:pt>
                <c:pt idx="619">
                  <c:v>49.167000000000002</c:v>
                </c:pt>
                <c:pt idx="620">
                  <c:v>58.2866</c:v>
                </c:pt>
                <c:pt idx="621">
                  <c:v>56.5809</c:v>
                </c:pt>
                <c:pt idx="622">
                  <c:v>50.706299999999999</c:v>
                </c:pt>
                <c:pt idx="623">
                  <c:v>48.098700000000001</c:v>
                </c:pt>
                <c:pt idx="624">
                  <c:v>48.030500000000004</c:v>
                </c:pt>
                <c:pt idx="625">
                  <c:v>41.978700000000003</c:v>
                </c:pt>
                <c:pt idx="626">
                  <c:v>44.891599999999997</c:v>
                </c:pt>
                <c:pt idx="627">
                  <c:v>42.017099999999999</c:v>
                </c:pt>
                <c:pt idx="628">
                  <c:v>37.5075</c:v>
                </c:pt>
                <c:pt idx="629">
                  <c:v>32.5321</c:v>
                </c:pt>
                <c:pt idx="630">
                  <c:v>34.439500000000002</c:v>
                </c:pt>
                <c:pt idx="631">
                  <c:v>42.5456</c:v>
                </c:pt>
                <c:pt idx="632">
                  <c:v>43.940600000000003</c:v>
                </c:pt>
                <c:pt idx="633">
                  <c:v>47.1995</c:v>
                </c:pt>
                <c:pt idx="634">
                  <c:v>46.270299999999999</c:v>
                </c:pt>
                <c:pt idx="635">
                  <c:v>49.8399</c:v>
                </c:pt>
                <c:pt idx="636">
                  <c:v>56.368200000000002</c:v>
                </c:pt>
                <c:pt idx="637">
                  <c:v>49.139499999999998</c:v>
                </c:pt>
                <c:pt idx="638">
                  <c:v>45.4664</c:v>
                </c:pt>
                <c:pt idx="639">
                  <c:v>49.202300000000001</c:v>
                </c:pt>
                <c:pt idx="640">
                  <c:v>48.314</c:v>
                </c:pt>
                <c:pt idx="641">
                  <c:v>53.654600000000002</c:v>
                </c:pt>
                <c:pt idx="642">
                  <c:v>48.106900000000003</c:v>
                </c:pt>
                <c:pt idx="643">
                  <c:v>47.003300000000003</c:v>
                </c:pt>
                <c:pt idx="644">
                  <c:v>57.7851</c:v>
                </c:pt>
                <c:pt idx="645">
                  <c:v>43.316699999999997</c:v>
                </c:pt>
                <c:pt idx="646">
                  <c:v>46.597000000000001</c:v>
                </c:pt>
                <c:pt idx="647">
                  <c:v>52.011099999999999</c:v>
                </c:pt>
                <c:pt idx="648">
                  <c:v>53.814999999999998</c:v>
                </c:pt>
                <c:pt idx="649">
                  <c:v>58.4634</c:v>
                </c:pt>
                <c:pt idx="650">
                  <c:v>60.318899999999999</c:v>
                </c:pt>
                <c:pt idx="651">
                  <c:v>74.403300000000002</c:v>
                </c:pt>
                <c:pt idx="652">
                  <c:v>84.673000000000002</c:v>
                </c:pt>
                <c:pt idx="653">
                  <c:v>82.206999999999994</c:v>
                </c:pt>
                <c:pt idx="654">
                  <c:v>74.901899999999998</c:v>
                </c:pt>
                <c:pt idx="655">
                  <c:v>75.370599999999996</c:v>
                </c:pt>
                <c:pt idx="656">
                  <c:v>74.809399999999997</c:v>
                </c:pt>
                <c:pt idx="657">
                  <c:v>81.805099999999996</c:v>
                </c:pt>
                <c:pt idx="658">
                  <c:v>72.626400000000004</c:v>
                </c:pt>
                <c:pt idx="659">
                  <c:v>71.084000000000003</c:v>
                </c:pt>
                <c:pt idx="660">
                  <c:v>68.084199999999996</c:v>
                </c:pt>
                <c:pt idx="661">
                  <c:v>70.8125</c:v>
                </c:pt>
                <c:pt idx="662">
                  <c:v>85.485600000000005</c:v>
                </c:pt>
                <c:pt idx="663">
                  <c:v>79.5227</c:v>
                </c:pt>
                <c:pt idx="664">
                  <c:v>82.496499999999997</c:v>
                </c:pt>
                <c:pt idx="665">
                  <c:v>94.998199999999997</c:v>
                </c:pt>
                <c:pt idx="666">
                  <c:v>87.517899999999997</c:v>
                </c:pt>
                <c:pt idx="667">
                  <c:v>78.284199999999998</c:v>
                </c:pt>
                <c:pt idx="668">
                  <c:v>83.414000000000001</c:v>
                </c:pt>
                <c:pt idx="669">
                  <c:v>85.8001</c:v>
                </c:pt>
                <c:pt idx="670">
                  <c:v>80.672799999999995</c:v>
                </c:pt>
                <c:pt idx="671">
                  <c:v>71.632099999999994</c:v>
                </c:pt>
                <c:pt idx="672">
                  <c:v>71.1738</c:v>
                </c:pt>
                <c:pt idx="673">
                  <c:v>73.266499999999994</c:v>
                </c:pt>
                <c:pt idx="674">
                  <c:v>78.381399999999999</c:v>
                </c:pt>
                <c:pt idx="675">
                  <c:v>84.180400000000006</c:v>
                </c:pt>
                <c:pt idx="676">
                  <c:v>87.181899999999999</c:v>
                </c:pt>
                <c:pt idx="677">
                  <c:v>85.291399999999996</c:v>
                </c:pt>
                <c:pt idx="678">
                  <c:v>77.921000000000006</c:v>
                </c:pt>
                <c:pt idx="679">
                  <c:v>74.969099999999997</c:v>
                </c:pt>
                <c:pt idx="680">
                  <c:v>76.895200000000003</c:v>
                </c:pt>
                <c:pt idx="681">
                  <c:v>81.277799999999999</c:v>
                </c:pt>
                <c:pt idx="682">
                  <c:v>84.326899999999995</c:v>
                </c:pt>
                <c:pt idx="683">
                  <c:v>93.186099999999996</c:v>
                </c:pt>
                <c:pt idx="684">
                  <c:v>91.988600000000005</c:v>
                </c:pt>
                <c:pt idx="685">
                  <c:v>99.945599999999999</c:v>
                </c:pt>
                <c:pt idx="686">
                  <c:v>101.3168</c:v>
                </c:pt>
                <c:pt idx="687">
                  <c:v>104.7488</c:v>
                </c:pt>
                <c:pt idx="688">
                  <c:v>105.3258</c:v>
                </c:pt>
                <c:pt idx="689">
                  <c:v>110.77500000000001</c:v>
                </c:pt>
                <c:pt idx="690">
                  <c:v>114.34269999999999</c:v>
                </c:pt>
                <c:pt idx="691">
                  <c:v>112.46720000000001</c:v>
                </c:pt>
                <c:pt idx="692">
                  <c:v>110.029</c:v>
                </c:pt>
                <c:pt idx="693">
                  <c:v>111.9914</c:v>
                </c:pt>
                <c:pt idx="694">
                  <c:v>98.380899999999997</c:v>
                </c:pt>
                <c:pt idx="695">
                  <c:v>107.7123</c:v>
                </c:pt>
                <c:pt idx="696">
                  <c:v>97.730599999999995</c:v>
                </c:pt>
                <c:pt idx="697">
                  <c:v>102.81310000000001</c:v>
                </c:pt>
                <c:pt idx="698">
                  <c:v>96.197800000000001</c:v>
                </c:pt>
                <c:pt idx="699">
                  <c:v>88.271699999999996</c:v>
                </c:pt>
                <c:pt idx="700">
                  <c:v>90.984099999999998</c:v>
                </c:pt>
                <c:pt idx="701">
                  <c:v>95.6023</c:v>
                </c:pt>
                <c:pt idx="702">
                  <c:v>85.610900000000001</c:v>
                </c:pt>
                <c:pt idx="703">
                  <c:v>84.070899999999995</c:v>
                </c:pt>
                <c:pt idx="704">
                  <c:v>84.712599999999995</c:v>
                </c:pt>
                <c:pt idx="705">
                  <c:v>76.6053</c:v>
                </c:pt>
                <c:pt idx="706">
                  <c:v>76.838899999999995</c:v>
                </c:pt>
                <c:pt idx="707">
                  <c:v>78.266099999999994</c:v>
                </c:pt>
                <c:pt idx="708">
                  <c:v>70.591399999999993</c:v>
                </c:pt>
                <c:pt idx="709">
                  <c:v>57.7928</c:v>
                </c:pt>
                <c:pt idx="710">
                  <c:v>53.261600000000001</c:v>
                </c:pt>
                <c:pt idx="711">
                  <c:v>60.7791</c:v>
                </c:pt>
                <c:pt idx="712">
                  <c:v>53.8187</c:v>
                </c:pt>
                <c:pt idx="713">
                  <c:v>65.479100000000003</c:v>
                </c:pt>
                <c:pt idx="714">
                  <c:v>56.245899999999999</c:v>
                </c:pt>
                <c:pt idx="715">
                  <c:v>57.241799999999998</c:v>
                </c:pt>
                <c:pt idx="716">
                  <c:v>61.235100000000003</c:v>
                </c:pt>
                <c:pt idx="717">
                  <c:v>54.9876</c:v>
                </c:pt>
                <c:pt idx="718">
                  <c:v>60.371000000000002</c:v>
                </c:pt>
                <c:pt idx="719">
                  <c:v>48.672499999999999</c:v>
                </c:pt>
                <c:pt idx="720">
                  <c:v>37.178199999999997</c:v>
                </c:pt>
                <c:pt idx="721">
                  <c:v>41.657400000000003</c:v>
                </c:pt>
                <c:pt idx="722">
                  <c:v>35.597200000000001</c:v>
                </c:pt>
                <c:pt idx="723">
                  <c:v>34.78</c:v>
                </c:pt>
                <c:pt idx="724">
                  <c:v>30.434999999999999</c:v>
                </c:pt>
                <c:pt idx="725">
                  <c:v>32.058900000000001</c:v>
                </c:pt>
                <c:pt idx="726">
                  <c:v>31.0076</c:v>
                </c:pt>
                <c:pt idx="727">
                  <c:v>25.913399999999999</c:v>
                </c:pt>
                <c:pt idx="728">
                  <c:v>24.689900000000002</c:v>
                </c:pt>
                <c:pt idx="729">
                  <c:v>6.1449999999999996</c:v>
                </c:pt>
                <c:pt idx="730">
                  <c:v>1.1312</c:v>
                </c:pt>
                <c:pt idx="731">
                  <c:v>3.4944000000000002</c:v>
                </c:pt>
                <c:pt idx="732">
                  <c:v>-7.6397000000000004</c:v>
                </c:pt>
                <c:pt idx="733">
                  <c:v>-5.1624999999999996</c:v>
                </c:pt>
                <c:pt idx="734">
                  <c:v>13.267899999999999</c:v>
                </c:pt>
                <c:pt idx="735">
                  <c:v>19.325399999999998</c:v>
                </c:pt>
                <c:pt idx="736">
                  <c:v>13.1365</c:v>
                </c:pt>
                <c:pt idx="737">
                  <c:v>9.6905999999999999</c:v>
                </c:pt>
                <c:pt idx="738">
                  <c:v>9.6570999999999998</c:v>
                </c:pt>
                <c:pt idx="739">
                  <c:v>17.4224</c:v>
                </c:pt>
                <c:pt idx="740">
                  <c:v>15.7235</c:v>
                </c:pt>
                <c:pt idx="741">
                  <c:v>22.566800000000001</c:v>
                </c:pt>
                <c:pt idx="742">
                  <c:v>15.367100000000001</c:v>
                </c:pt>
                <c:pt idx="743">
                  <c:v>17.801100000000002</c:v>
                </c:pt>
                <c:pt idx="744">
                  <c:v>14.7203</c:v>
                </c:pt>
                <c:pt idx="745">
                  <c:v>14.929500000000001</c:v>
                </c:pt>
                <c:pt idx="746">
                  <c:v>12.1173</c:v>
                </c:pt>
                <c:pt idx="747">
                  <c:v>9.9845000000000006</c:v>
                </c:pt>
                <c:pt idx="748">
                  <c:v>16.414200000000001</c:v>
                </c:pt>
                <c:pt idx="749">
                  <c:v>15.861800000000001</c:v>
                </c:pt>
                <c:pt idx="750">
                  <c:v>14.064</c:v>
                </c:pt>
                <c:pt idx="751">
                  <c:v>12.397</c:v>
                </c:pt>
                <c:pt idx="752">
                  <c:v>3.8363</c:v>
                </c:pt>
                <c:pt idx="753">
                  <c:v>5.0960999999999999</c:v>
                </c:pt>
                <c:pt idx="754">
                  <c:v>-4.5659000000000001</c:v>
                </c:pt>
                <c:pt idx="755">
                  <c:v>-1.0768</c:v>
                </c:pt>
                <c:pt idx="756">
                  <c:v>-2.9986999999999999</c:v>
                </c:pt>
                <c:pt idx="757">
                  <c:v>-7.5495999999999999</c:v>
                </c:pt>
                <c:pt idx="758">
                  <c:v>-20.124099999999999</c:v>
                </c:pt>
                <c:pt idx="759">
                  <c:v>-46.7485</c:v>
                </c:pt>
                <c:pt idx="760">
                  <c:v>-13.8081</c:v>
                </c:pt>
                <c:pt idx="761">
                  <c:v>62.789499999999997</c:v>
                </c:pt>
                <c:pt idx="762">
                  <c:v>-20.105399999999999</c:v>
                </c:pt>
                <c:pt idx="763">
                  <c:v>-30.800999999999998</c:v>
                </c:pt>
                <c:pt idx="764">
                  <c:v>-42.5642</c:v>
                </c:pt>
                <c:pt idx="765">
                  <c:v>-54.888300000000001</c:v>
                </c:pt>
                <c:pt idx="766">
                  <c:v>-44.091999999999999</c:v>
                </c:pt>
                <c:pt idx="767">
                  <c:v>-51.307499999999997</c:v>
                </c:pt>
                <c:pt idx="768">
                  <c:v>-38.737499999999997</c:v>
                </c:pt>
                <c:pt idx="769">
                  <c:v>-42.884500000000003</c:v>
                </c:pt>
                <c:pt idx="770">
                  <c:v>-49.177999999999997</c:v>
                </c:pt>
                <c:pt idx="771">
                  <c:v>-47.331200000000003</c:v>
                </c:pt>
                <c:pt idx="772">
                  <c:v>-44.966000000000001</c:v>
                </c:pt>
                <c:pt idx="773">
                  <c:v>-52.2575</c:v>
                </c:pt>
                <c:pt idx="774">
                  <c:v>-52.716500000000003</c:v>
                </c:pt>
                <c:pt idx="775">
                  <c:v>-64.631399999999999</c:v>
                </c:pt>
                <c:pt idx="776">
                  <c:v>-68.783799999999999</c:v>
                </c:pt>
                <c:pt idx="777">
                  <c:v>-75.4178</c:v>
                </c:pt>
                <c:pt idx="778">
                  <c:v>-78.026899999999998</c:v>
                </c:pt>
                <c:pt idx="779">
                  <c:v>-88.472999999999999</c:v>
                </c:pt>
                <c:pt idx="780">
                  <c:v>-94.953900000000004</c:v>
                </c:pt>
                <c:pt idx="781">
                  <c:v>-106.73220000000001</c:v>
                </c:pt>
                <c:pt idx="782">
                  <c:v>-100.042</c:v>
                </c:pt>
                <c:pt idx="783">
                  <c:v>-101.864</c:v>
                </c:pt>
              </c:numCache>
            </c:numRef>
          </c:val>
          <c:smooth val="0"/>
        </c:ser>
        <c:dLbls>
          <c:showLegendKey val="0"/>
          <c:showVal val="0"/>
          <c:showCatName val="0"/>
          <c:showSerName val="0"/>
          <c:showPercent val="0"/>
          <c:showBubbleSize val="0"/>
        </c:dLbls>
        <c:marker val="1"/>
        <c:smooth val="0"/>
        <c:axId val="290696192"/>
        <c:axId val="290694656"/>
      </c:lineChart>
      <c:dateAx>
        <c:axId val="290679040"/>
        <c:scaling>
          <c:orientation val="minMax"/>
          <c:min val="41453"/>
        </c:scaling>
        <c:delete val="0"/>
        <c:axPos val="b"/>
        <c:numFmt formatCode="yyyy" sourceLinked="0"/>
        <c:majorTickMark val="none"/>
        <c:minorTickMark val="none"/>
        <c:tickLblPos val="low"/>
        <c:spPr>
          <a:ln w="12700">
            <a:solidFill>
              <a:srgbClr val="000000"/>
            </a:solidFill>
            <a:prstDash val="solid"/>
          </a:ln>
        </c:spPr>
        <c:txPr>
          <a:bodyPr rot="0" vert="horz"/>
          <a:lstStyle/>
          <a:p>
            <a:pPr>
              <a:defRPr/>
            </a:pPr>
            <a:endParaRPr lang="en-US"/>
          </a:p>
        </c:txPr>
        <c:crossAx val="290693120"/>
        <c:crosses val="autoZero"/>
        <c:auto val="1"/>
        <c:lblOffset val="100"/>
        <c:baseTimeUnit val="days"/>
        <c:majorUnit val="2"/>
        <c:majorTimeUnit val="years"/>
      </c:dateAx>
      <c:valAx>
        <c:axId val="290693120"/>
        <c:scaling>
          <c:orientation val="minMax"/>
          <c:min val="12"/>
        </c:scaling>
        <c:delete val="0"/>
        <c:axPos val="l"/>
        <c:numFmt formatCode="#,##0;\ \(#,##0\)" sourceLinked="0"/>
        <c:majorTickMark val="none"/>
        <c:minorTickMark val="none"/>
        <c:tickLblPos val="nextTo"/>
        <c:spPr>
          <a:ln w="25400">
            <a:noFill/>
          </a:ln>
        </c:spPr>
        <c:crossAx val="290679040"/>
        <c:crosses val="autoZero"/>
        <c:crossBetween val="midCat"/>
      </c:valAx>
      <c:valAx>
        <c:axId val="290694656"/>
        <c:scaling>
          <c:orientation val="maxMin"/>
          <c:max val="110"/>
          <c:min val="-110"/>
        </c:scaling>
        <c:delete val="0"/>
        <c:axPos val="r"/>
        <c:numFmt formatCode="General" sourceLinked="0"/>
        <c:majorTickMark val="none"/>
        <c:minorTickMark val="none"/>
        <c:tickLblPos val="nextTo"/>
        <c:spPr>
          <a:ln w="25400">
            <a:noFill/>
          </a:ln>
        </c:spPr>
        <c:crossAx val="290696192"/>
        <c:crosses val="max"/>
        <c:crossBetween val="between"/>
      </c:valAx>
      <c:dateAx>
        <c:axId val="290696192"/>
        <c:scaling>
          <c:orientation val="minMax"/>
        </c:scaling>
        <c:delete val="1"/>
        <c:axPos val="t"/>
        <c:numFmt formatCode="m/d/yyyy" sourceLinked="1"/>
        <c:majorTickMark val="out"/>
        <c:minorTickMark val="none"/>
        <c:tickLblPos val="nextTo"/>
        <c:crossAx val="290694656"/>
        <c:crosses val="autoZero"/>
        <c:auto val="1"/>
        <c:lblOffset val="100"/>
        <c:baseTimeUnit val="days"/>
      </c:dateAx>
      <c:spPr>
        <a:noFill/>
        <a:ln w="25400">
          <a:noFill/>
        </a:ln>
      </c:spPr>
    </c:plotArea>
    <c:legend>
      <c:legendPos val="b"/>
      <c:layout/>
      <c:overlay val="0"/>
      <c:spPr>
        <a:noFill/>
        <a:ln w="25400">
          <a:noFill/>
        </a:ln>
        <a:effectLst/>
      </c:spPr>
    </c:legend>
    <c:plotVisOnly val="1"/>
    <c:dispBlanksAs val="gap"/>
    <c:showDLblsOverMax val="0"/>
  </c:chart>
  <c:spPr>
    <a:solidFill>
      <a:srgbClr val="FFFFFF"/>
    </a:solidFill>
    <a:ln w="9525">
      <a:noFill/>
    </a:ln>
    <a:effectLst/>
  </c:spPr>
  <c:txPr>
    <a:bodyPr/>
    <a:lstStyle/>
    <a:p>
      <a:pPr>
        <a:defRPr>
          <a:latin typeface="Frutiger 45 Light" panose="020B0603020202020204" pitchFamily="34" charset="0"/>
        </a:defRPr>
      </a:pPr>
      <a:endParaRPr lang="en-US"/>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9.5230120412933453E-2"/>
          <c:y val="8.1919513130619834E-2"/>
          <c:w val="0.85296318762672552"/>
          <c:h val="0.69898216072555308"/>
        </c:manualLayout>
      </c:layout>
      <c:lineChart>
        <c:grouping val="standard"/>
        <c:varyColors val="0"/>
        <c:ser>
          <c:idx val="1"/>
          <c:order val="0"/>
          <c:tx>
            <c:strRef>
              <c:f>'nature!'!$AO$8</c:f>
              <c:strCache>
                <c:ptCount val="1"/>
                <c:pt idx="0">
                  <c:v>Global equities - equity risk premium (%)</c:v>
                </c:pt>
              </c:strCache>
            </c:strRef>
          </c:tx>
          <c:spPr>
            <a:ln w="19050">
              <a:solidFill>
                <a:srgbClr val="CFBD9B"/>
              </a:solidFill>
              <a:prstDash val="solid"/>
            </a:ln>
          </c:spPr>
          <c:marker>
            <c:symbol val="none"/>
          </c:marker>
          <c:cat>
            <c:numRef>
              <c:f>'nature!'!$A$2:$A$274</c:f>
              <c:numCache>
                <c:formatCode>m/d/yyyy</c:formatCode>
                <c:ptCount val="273"/>
                <c:pt idx="0">
                  <c:v>35783</c:v>
                </c:pt>
                <c:pt idx="1">
                  <c:v>35814</c:v>
                </c:pt>
                <c:pt idx="2">
                  <c:v>35845</c:v>
                </c:pt>
                <c:pt idx="3">
                  <c:v>35873</c:v>
                </c:pt>
                <c:pt idx="4">
                  <c:v>35904</c:v>
                </c:pt>
                <c:pt idx="5">
                  <c:v>35934</c:v>
                </c:pt>
                <c:pt idx="6">
                  <c:v>35965</c:v>
                </c:pt>
                <c:pt idx="7">
                  <c:v>35995</c:v>
                </c:pt>
                <c:pt idx="8">
                  <c:v>36026</c:v>
                </c:pt>
                <c:pt idx="9">
                  <c:v>36057</c:v>
                </c:pt>
                <c:pt idx="10">
                  <c:v>36087</c:v>
                </c:pt>
                <c:pt idx="11">
                  <c:v>36118</c:v>
                </c:pt>
                <c:pt idx="12">
                  <c:v>36148</c:v>
                </c:pt>
                <c:pt idx="13">
                  <c:v>36179</c:v>
                </c:pt>
                <c:pt idx="14">
                  <c:v>36210</c:v>
                </c:pt>
                <c:pt idx="15">
                  <c:v>36238</c:v>
                </c:pt>
                <c:pt idx="16">
                  <c:v>36269</c:v>
                </c:pt>
                <c:pt idx="17">
                  <c:v>36299</c:v>
                </c:pt>
                <c:pt idx="18">
                  <c:v>36330</c:v>
                </c:pt>
                <c:pt idx="19">
                  <c:v>36360</c:v>
                </c:pt>
                <c:pt idx="20">
                  <c:v>36391</c:v>
                </c:pt>
                <c:pt idx="21">
                  <c:v>36422</c:v>
                </c:pt>
                <c:pt idx="22">
                  <c:v>36452</c:v>
                </c:pt>
                <c:pt idx="23">
                  <c:v>36483</c:v>
                </c:pt>
                <c:pt idx="24">
                  <c:v>36513</c:v>
                </c:pt>
                <c:pt idx="25">
                  <c:v>36544</c:v>
                </c:pt>
                <c:pt idx="26">
                  <c:v>36575</c:v>
                </c:pt>
                <c:pt idx="27">
                  <c:v>36604</c:v>
                </c:pt>
                <c:pt idx="28">
                  <c:v>36635</c:v>
                </c:pt>
                <c:pt idx="29">
                  <c:v>36665</c:v>
                </c:pt>
                <c:pt idx="30">
                  <c:v>36696</c:v>
                </c:pt>
                <c:pt idx="31">
                  <c:v>36726</c:v>
                </c:pt>
                <c:pt idx="32">
                  <c:v>36757</c:v>
                </c:pt>
                <c:pt idx="33">
                  <c:v>36788</c:v>
                </c:pt>
                <c:pt idx="34">
                  <c:v>36818</c:v>
                </c:pt>
                <c:pt idx="35">
                  <c:v>36849</c:v>
                </c:pt>
                <c:pt idx="36">
                  <c:v>36879</c:v>
                </c:pt>
                <c:pt idx="37">
                  <c:v>36910</c:v>
                </c:pt>
                <c:pt idx="38">
                  <c:v>36941</c:v>
                </c:pt>
                <c:pt idx="39">
                  <c:v>36969</c:v>
                </c:pt>
                <c:pt idx="40">
                  <c:v>37000</c:v>
                </c:pt>
                <c:pt idx="41">
                  <c:v>37030</c:v>
                </c:pt>
                <c:pt idx="42">
                  <c:v>37061</c:v>
                </c:pt>
                <c:pt idx="43">
                  <c:v>37091</c:v>
                </c:pt>
                <c:pt idx="44">
                  <c:v>37122</c:v>
                </c:pt>
                <c:pt idx="45">
                  <c:v>37153</c:v>
                </c:pt>
                <c:pt idx="46">
                  <c:v>37183</c:v>
                </c:pt>
                <c:pt idx="47">
                  <c:v>37214</c:v>
                </c:pt>
                <c:pt idx="48">
                  <c:v>37244</c:v>
                </c:pt>
                <c:pt idx="49">
                  <c:v>37275</c:v>
                </c:pt>
                <c:pt idx="50">
                  <c:v>37306</c:v>
                </c:pt>
                <c:pt idx="51">
                  <c:v>37334</c:v>
                </c:pt>
                <c:pt idx="52">
                  <c:v>37365</c:v>
                </c:pt>
                <c:pt idx="53">
                  <c:v>37395</c:v>
                </c:pt>
                <c:pt idx="54">
                  <c:v>37426</c:v>
                </c:pt>
                <c:pt idx="55">
                  <c:v>37456</c:v>
                </c:pt>
                <c:pt idx="56">
                  <c:v>37487</c:v>
                </c:pt>
                <c:pt idx="57">
                  <c:v>37518</c:v>
                </c:pt>
                <c:pt idx="58">
                  <c:v>37548</c:v>
                </c:pt>
                <c:pt idx="59">
                  <c:v>37579</c:v>
                </c:pt>
                <c:pt idx="60">
                  <c:v>37609</c:v>
                </c:pt>
                <c:pt idx="61">
                  <c:v>37640</c:v>
                </c:pt>
                <c:pt idx="62">
                  <c:v>37671</c:v>
                </c:pt>
                <c:pt idx="63">
                  <c:v>37699</c:v>
                </c:pt>
                <c:pt idx="64">
                  <c:v>37730</c:v>
                </c:pt>
                <c:pt idx="65">
                  <c:v>37760</c:v>
                </c:pt>
                <c:pt idx="66">
                  <c:v>37791</c:v>
                </c:pt>
                <c:pt idx="67">
                  <c:v>37821</c:v>
                </c:pt>
                <c:pt idx="68">
                  <c:v>37852</c:v>
                </c:pt>
                <c:pt idx="69">
                  <c:v>37883</c:v>
                </c:pt>
                <c:pt idx="70">
                  <c:v>37913</c:v>
                </c:pt>
                <c:pt idx="71">
                  <c:v>37944</c:v>
                </c:pt>
                <c:pt idx="72">
                  <c:v>37974</c:v>
                </c:pt>
                <c:pt idx="73">
                  <c:v>38005</c:v>
                </c:pt>
                <c:pt idx="74">
                  <c:v>38036</c:v>
                </c:pt>
                <c:pt idx="75">
                  <c:v>38065</c:v>
                </c:pt>
                <c:pt idx="76">
                  <c:v>38096</c:v>
                </c:pt>
                <c:pt idx="77">
                  <c:v>38126</c:v>
                </c:pt>
                <c:pt idx="78">
                  <c:v>38157</c:v>
                </c:pt>
                <c:pt idx="79">
                  <c:v>38187</c:v>
                </c:pt>
                <c:pt idx="80">
                  <c:v>38218</c:v>
                </c:pt>
                <c:pt idx="81">
                  <c:v>38249</c:v>
                </c:pt>
                <c:pt idx="82">
                  <c:v>38279</c:v>
                </c:pt>
                <c:pt idx="83">
                  <c:v>38310</c:v>
                </c:pt>
                <c:pt idx="84">
                  <c:v>38340</c:v>
                </c:pt>
                <c:pt idx="85">
                  <c:v>38371</c:v>
                </c:pt>
                <c:pt idx="86">
                  <c:v>38402</c:v>
                </c:pt>
                <c:pt idx="87">
                  <c:v>38430</c:v>
                </c:pt>
                <c:pt idx="88">
                  <c:v>38461</c:v>
                </c:pt>
                <c:pt idx="89">
                  <c:v>38491</c:v>
                </c:pt>
                <c:pt idx="90">
                  <c:v>38522</c:v>
                </c:pt>
                <c:pt idx="91">
                  <c:v>38552</c:v>
                </c:pt>
                <c:pt idx="92">
                  <c:v>38583</c:v>
                </c:pt>
                <c:pt idx="93">
                  <c:v>38614</c:v>
                </c:pt>
                <c:pt idx="94">
                  <c:v>38644</c:v>
                </c:pt>
                <c:pt idx="95">
                  <c:v>38675</c:v>
                </c:pt>
                <c:pt idx="96">
                  <c:v>38705</c:v>
                </c:pt>
                <c:pt idx="97">
                  <c:v>38736</c:v>
                </c:pt>
                <c:pt idx="98">
                  <c:v>38767</c:v>
                </c:pt>
                <c:pt idx="99">
                  <c:v>38795</c:v>
                </c:pt>
                <c:pt idx="100">
                  <c:v>38826</c:v>
                </c:pt>
                <c:pt idx="101">
                  <c:v>38856</c:v>
                </c:pt>
                <c:pt idx="102">
                  <c:v>38887</c:v>
                </c:pt>
                <c:pt idx="103">
                  <c:v>38917</c:v>
                </c:pt>
                <c:pt idx="104">
                  <c:v>38948</c:v>
                </c:pt>
                <c:pt idx="105">
                  <c:v>38979</c:v>
                </c:pt>
                <c:pt idx="106">
                  <c:v>39009</c:v>
                </c:pt>
                <c:pt idx="107">
                  <c:v>39040</c:v>
                </c:pt>
                <c:pt idx="108">
                  <c:v>39070</c:v>
                </c:pt>
                <c:pt idx="109">
                  <c:v>39101</c:v>
                </c:pt>
                <c:pt idx="110">
                  <c:v>39132</c:v>
                </c:pt>
                <c:pt idx="111">
                  <c:v>39160</c:v>
                </c:pt>
                <c:pt idx="112">
                  <c:v>39191</c:v>
                </c:pt>
                <c:pt idx="113">
                  <c:v>39221</c:v>
                </c:pt>
                <c:pt idx="114">
                  <c:v>39252</c:v>
                </c:pt>
                <c:pt idx="115">
                  <c:v>39282</c:v>
                </c:pt>
                <c:pt idx="116">
                  <c:v>39313</c:v>
                </c:pt>
                <c:pt idx="117">
                  <c:v>39344</c:v>
                </c:pt>
                <c:pt idx="118">
                  <c:v>39374</c:v>
                </c:pt>
                <c:pt idx="119">
                  <c:v>39405</c:v>
                </c:pt>
                <c:pt idx="120">
                  <c:v>39435</c:v>
                </c:pt>
                <c:pt idx="121">
                  <c:v>39466</c:v>
                </c:pt>
                <c:pt idx="122">
                  <c:v>39497</c:v>
                </c:pt>
                <c:pt idx="123">
                  <c:v>39526</c:v>
                </c:pt>
                <c:pt idx="124">
                  <c:v>39557</c:v>
                </c:pt>
                <c:pt idx="125">
                  <c:v>39587</c:v>
                </c:pt>
                <c:pt idx="126">
                  <c:v>39618</c:v>
                </c:pt>
                <c:pt idx="127">
                  <c:v>39648</c:v>
                </c:pt>
                <c:pt idx="128">
                  <c:v>39679</c:v>
                </c:pt>
                <c:pt idx="129">
                  <c:v>39710</c:v>
                </c:pt>
                <c:pt idx="130">
                  <c:v>39740</c:v>
                </c:pt>
                <c:pt idx="131">
                  <c:v>39771</c:v>
                </c:pt>
                <c:pt idx="132">
                  <c:v>39801</c:v>
                </c:pt>
                <c:pt idx="133">
                  <c:v>39832</c:v>
                </c:pt>
                <c:pt idx="134">
                  <c:v>39863</c:v>
                </c:pt>
                <c:pt idx="135">
                  <c:v>39891</c:v>
                </c:pt>
                <c:pt idx="136">
                  <c:v>39922</c:v>
                </c:pt>
                <c:pt idx="137">
                  <c:v>39952</c:v>
                </c:pt>
                <c:pt idx="138">
                  <c:v>39983</c:v>
                </c:pt>
                <c:pt idx="139">
                  <c:v>40013</c:v>
                </c:pt>
                <c:pt idx="140">
                  <c:v>40044</c:v>
                </c:pt>
                <c:pt idx="141">
                  <c:v>40075</c:v>
                </c:pt>
                <c:pt idx="142">
                  <c:v>40105</c:v>
                </c:pt>
                <c:pt idx="143">
                  <c:v>40136</c:v>
                </c:pt>
                <c:pt idx="144">
                  <c:v>40166</c:v>
                </c:pt>
                <c:pt idx="145">
                  <c:v>40197</c:v>
                </c:pt>
                <c:pt idx="146">
                  <c:v>40228</c:v>
                </c:pt>
                <c:pt idx="147">
                  <c:v>40256</c:v>
                </c:pt>
                <c:pt idx="148">
                  <c:v>40287</c:v>
                </c:pt>
                <c:pt idx="149">
                  <c:v>40317</c:v>
                </c:pt>
                <c:pt idx="150">
                  <c:v>40348</c:v>
                </c:pt>
                <c:pt idx="151">
                  <c:v>40378</c:v>
                </c:pt>
                <c:pt idx="152">
                  <c:v>40409</c:v>
                </c:pt>
                <c:pt idx="153">
                  <c:v>40440</c:v>
                </c:pt>
                <c:pt idx="154">
                  <c:v>40470</c:v>
                </c:pt>
                <c:pt idx="155">
                  <c:v>40501</c:v>
                </c:pt>
                <c:pt idx="156">
                  <c:v>40531</c:v>
                </c:pt>
                <c:pt idx="157">
                  <c:v>40562</c:v>
                </c:pt>
                <c:pt idx="158">
                  <c:v>40593</c:v>
                </c:pt>
                <c:pt idx="159">
                  <c:v>40621</c:v>
                </c:pt>
                <c:pt idx="160">
                  <c:v>40652</c:v>
                </c:pt>
                <c:pt idx="161">
                  <c:v>40682</c:v>
                </c:pt>
                <c:pt idx="162">
                  <c:v>40713</c:v>
                </c:pt>
                <c:pt idx="163">
                  <c:v>40743</c:v>
                </c:pt>
                <c:pt idx="164">
                  <c:v>40774</c:v>
                </c:pt>
                <c:pt idx="165">
                  <c:v>40805</c:v>
                </c:pt>
                <c:pt idx="166">
                  <c:v>40835</c:v>
                </c:pt>
                <c:pt idx="167">
                  <c:v>40866</c:v>
                </c:pt>
                <c:pt idx="168">
                  <c:v>40896</c:v>
                </c:pt>
                <c:pt idx="169">
                  <c:v>40927</c:v>
                </c:pt>
                <c:pt idx="170">
                  <c:v>40958</c:v>
                </c:pt>
                <c:pt idx="171">
                  <c:v>40987</c:v>
                </c:pt>
                <c:pt idx="172">
                  <c:v>41018</c:v>
                </c:pt>
                <c:pt idx="173">
                  <c:v>41048</c:v>
                </c:pt>
                <c:pt idx="174">
                  <c:v>41079</c:v>
                </c:pt>
                <c:pt idx="175">
                  <c:v>41109</c:v>
                </c:pt>
                <c:pt idx="176">
                  <c:v>41140</c:v>
                </c:pt>
                <c:pt idx="177">
                  <c:v>41171</c:v>
                </c:pt>
                <c:pt idx="178">
                  <c:v>41201</c:v>
                </c:pt>
                <c:pt idx="179">
                  <c:v>41232</c:v>
                </c:pt>
                <c:pt idx="180">
                  <c:v>41262</c:v>
                </c:pt>
                <c:pt idx="181">
                  <c:v>41293</c:v>
                </c:pt>
                <c:pt idx="182">
                  <c:v>41324</c:v>
                </c:pt>
                <c:pt idx="183">
                  <c:v>41352</c:v>
                </c:pt>
                <c:pt idx="184">
                  <c:v>41383</c:v>
                </c:pt>
                <c:pt idx="185">
                  <c:v>41413</c:v>
                </c:pt>
                <c:pt idx="186">
                  <c:v>41444</c:v>
                </c:pt>
                <c:pt idx="187">
                  <c:v>41474</c:v>
                </c:pt>
                <c:pt idx="188">
                  <c:v>41505</c:v>
                </c:pt>
                <c:pt idx="189">
                  <c:v>41536</c:v>
                </c:pt>
                <c:pt idx="190">
                  <c:v>41566</c:v>
                </c:pt>
                <c:pt idx="191">
                  <c:v>41597</c:v>
                </c:pt>
                <c:pt idx="192">
                  <c:v>41627</c:v>
                </c:pt>
                <c:pt idx="193">
                  <c:v>41658</c:v>
                </c:pt>
                <c:pt idx="194">
                  <c:v>41689</c:v>
                </c:pt>
                <c:pt idx="195">
                  <c:v>41717</c:v>
                </c:pt>
                <c:pt idx="196">
                  <c:v>41748</c:v>
                </c:pt>
                <c:pt idx="197">
                  <c:v>41778</c:v>
                </c:pt>
                <c:pt idx="198">
                  <c:v>41809</c:v>
                </c:pt>
                <c:pt idx="199">
                  <c:v>41839</c:v>
                </c:pt>
                <c:pt idx="200">
                  <c:v>41870</c:v>
                </c:pt>
                <c:pt idx="201">
                  <c:v>41901</c:v>
                </c:pt>
                <c:pt idx="202">
                  <c:v>41931</c:v>
                </c:pt>
                <c:pt idx="203">
                  <c:v>41962</c:v>
                </c:pt>
                <c:pt idx="204">
                  <c:v>41992</c:v>
                </c:pt>
                <c:pt idx="205">
                  <c:v>42023</c:v>
                </c:pt>
                <c:pt idx="206">
                  <c:v>42054</c:v>
                </c:pt>
                <c:pt idx="207">
                  <c:v>42082</c:v>
                </c:pt>
                <c:pt idx="208">
                  <c:v>42113</c:v>
                </c:pt>
                <c:pt idx="209">
                  <c:v>42143</c:v>
                </c:pt>
                <c:pt idx="210">
                  <c:v>42174</c:v>
                </c:pt>
                <c:pt idx="211">
                  <c:v>42204</c:v>
                </c:pt>
                <c:pt idx="212">
                  <c:v>42235</c:v>
                </c:pt>
                <c:pt idx="213">
                  <c:v>42266</c:v>
                </c:pt>
                <c:pt idx="214">
                  <c:v>42296</c:v>
                </c:pt>
                <c:pt idx="215">
                  <c:v>42327</c:v>
                </c:pt>
                <c:pt idx="216">
                  <c:v>42357</c:v>
                </c:pt>
                <c:pt idx="217">
                  <c:v>42388</c:v>
                </c:pt>
                <c:pt idx="218">
                  <c:v>42419</c:v>
                </c:pt>
                <c:pt idx="219">
                  <c:v>42448</c:v>
                </c:pt>
                <c:pt idx="220">
                  <c:v>42479</c:v>
                </c:pt>
                <c:pt idx="221">
                  <c:v>42509</c:v>
                </c:pt>
                <c:pt idx="222">
                  <c:v>42540</c:v>
                </c:pt>
                <c:pt idx="223">
                  <c:v>42570</c:v>
                </c:pt>
                <c:pt idx="224">
                  <c:v>42601</c:v>
                </c:pt>
                <c:pt idx="225">
                  <c:v>42632</c:v>
                </c:pt>
                <c:pt idx="226">
                  <c:v>42662</c:v>
                </c:pt>
                <c:pt idx="227">
                  <c:v>42693</c:v>
                </c:pt>
                <c:pt idx="228">
                  <c:v>42723</c:v>
                </c:pt>
                <c:pt idx="229">
                  <c:v>42754</c:v>
                </c:pt>
                <c:pt idx="230">
                  <c:v>42785</c:v>
                </c:pt>
                <c:pt idx="231">
                  <c:v>42813</c:v>
                </c:pt>
                <c:pt idx="232">
                  <c:v>42844</c:v>
                </c:pt>
                <c:pt idx="233">
                  <c:v>42874</c:v>
                </c:pt>
                <c:pt idx="234">
                  <c:v>42905</c:v>
                </c:pt>
                <c:pt idx="235">
                  <c:v>42935</c:v>
                </c:pt>
                <c:pt idx="236">
                  <c:v>42966</c:v>
                </c:pt>
                <c:pt idx="237">
                  <c:v>42997</c:v>
                </c:pt>
                <c:pt idx="238">
                  <c:v>43027</c:v>
                </c:pt>
                <c:pt idx="239">
                  <c:v>43058</c:v>
                </c:pt>
                <c:pt idx="240">
                  <c:v>43088</c:v>
                </c:pt>
                <c:pt idx="241">
                  <c:v>43119</c:v>
                </c:pt>
                <c:pt idx="242">
                  <c:v>43150</c:v>
                </c:pt>
                <c:pt idx="243">
                  <c:v>43178</c:v>
                </c:pt>
                <c:pt idx="244">
                  <c:v>43209</c:v>
                </c:pt>
                <c:pt idx="245">
                  <c:v>43239</c:v>
                </c:pt>
                <c:pt idx="246">
                  <c:v>43270</c:v>
                </c:pt>
                <c:pt idx="247">
                  <c:v>43300</c:v>
                </c:pt>
                <c:pt idx="248">
                  <c:v>43331</c:v>
                </c:pt>
                <c:pt idx="249">
                  <c:v>43362</c:v>
                </c:pt>
                <c:pt idx="250">
                  <c:v>43392</c:v>
                </c:pt>
                <c:pt idx="251">
                  <c:v>43423</c:v>
                </c:pt>
                <c:pt idx="252">
                  <c:v>43453</c:v>
                </c:pt>
                <c:pt idx="253">
                  <c:v>43484</c:v>
                </c:pt>
                <c:pt idx="254">
                  <c:v>43515</c:v>
                </c:pt>
                <c:pt idx="255">
                  <c:v>43543</c:v>
                </c:pt>
                <c:pt idx="256">
                  <c:v>43574</c:v>
                </c:pt>
                <c:pt idx="257">
                  <c:v>43604</c:v>
                </c:pt>
                <c:pt idx="258">
                  <c:v>43635</c:v>
                </c:pt>
                <c:pt idx="259">
                  <c:v>43665</c:v>
                </c:pt>
                <c:pt idx="260">
                  <c:v>43696</c:v>
                </c:pt>
                <c:pt idx="261">
                  <c:v>43727</c:v>
                </c:pt>
                <c:pt idx="262">
                  <c:v>43757</c:v>
                </c:pt>
                <c:pt idx="263">
                  <c:v>43788</c:v>
                </c:pt>
                <c:pt idx="264">
                  <c:v>43818</c:v>
                </c:pt>
                <c:pt idx="265">
                  <c:v>43849</c:v>
                </c:pt>
                <c:pt idx="266">
                  <c:v>43880</c:v>
                </c:pt>
                <c:pt idx="267">
                  <c:v>43909</c:v>
                </c:pt>
                <c:pt idx="268">
                  <c:v>43940</c:v>
                </c:pt>
                <c:pt idx="269">
                  <c:v>43970</c:v>
                </c:pt>
                <c:pt idx="270">
                  <c:v>44001</c:v>
                </c:pt>
                <c:pt idx="271">
                  <c:v>44031</c:v>
                </c:pt>
                <c:pt idx="272">
                  <c:v>44062</c:v>
                </c:pt>
              </c:numCache>
            </c:numRef>
          </c:cat>
          <c:val>
            <c:numRef>
              <c:f>'nature!'!$AA$2:$AA$274</c:f>
              <c:numCache>
                <c:formatCode>0.00%</c:formatCode>
                <c:ptCount val="273"/>
                <c:pt idx="0">
                  <c:v>1.9234742433314217E-2</c:v>
                </c:pt>
                <c:pt idx="1">
                  <c:v>2.1491174261089235E-2</c:v>
                </c:pt>
                <c:pt idx="2">
                  <c:v>2.1341040923726323E-2</c:v>
                </c:pt>
                <c:pt idx="3">
                  <c:v>1.8537175171335039E-2</c:v>
                </c:pt>
                <c:pt idx="4">
                  <c:v>1.7062797248207431E-2</c:v>
                </c:pt>
                <c:pt idx="5">
                  <c:v>1.7178604845074504E-2</c:v>
                </c:pt>
                <c:pt idx="6">
                  <c:v>1.8559195390952916E-2</c:v>
                </c:pt>
                <c:pt idx="7">
                  <c:v>1.546277029602533E-2</c:v>
                </c:pt>
                <c:pt idx="8">
                  <c:v>1.619768546612016E-2</c:v>
                </c:pt>
                <c:pt idx="9">
                  <c:v>2.657363460594251E-2</c:v>
                </c:pt>
                <c:pt idx="10">
                  <c:v>2.8707088952662017E-2</c:v>
                </c:pt>
                <c:pt idx="11">
                  <c:v>1.8775325116603819E-2</c:v>
                </c:pt>
                <c:pt idx="12">
                  <c:v>2.0135570295897763E-2</c:v>
                </c:pt>
                <c:pt idx="13">
                  <c:v>1.6258833433000983E-2</c:v>
                </c:pt>
                <c:pt idx="14">
                  <c:v>1.704696375609286E-2</c:v>
                </c:pt>
                <c:pt idx="15">
                  <c:v>1.4496473339330511E-2</c:v>
                </c:pt>
                <c:pt idx="16">
                  <c:v>1.362315789150241E-2</c:v>
                </c:pt>
                <c:pt idx="17">
                  <c:v>9.5048973962999564E-3</c:v>
                </c:pt>
                <c:pt idx="18">
                  <c:v>6.5835220410304651E-3</c:v>
                </c:pt>
                <c:pt idx="19">
                  <c:v>5.6363438911303382E-3</c:v>
                </c:pt>
                <c:pt idx="20">
                  <c:v>3.4579338105774765E-3</c:v>
                </c:pt>
                <c:pt idx="21">
                  <c:v>4.1497370903898351E-3</c:v>
                </c:pt>
                <c:pt idx="22">
                  <c:v>2.4519111756444861E-3</c:v>
                </c:pt>
                <c:pt idx="23">
                  <c:v>1.5337532435491241E-3</c:v>
                </c:pt>
                <c:pt idx="24">
                  <c:v>-2.7417401984082823E-3</c:v>
                </c:pt>
                <c:pt idx="25">
                  <c:v>-5.437471907645014E-3</c:v>
                </c:pt>
                <c:pt idx="26">
                  <c:v>-7.5933387835283028E-3</c:v>
                </c:pt>
                <c:pt idx="27">
                  <c:v>-5.2580381769549156E-3</c:v>
                </c:pt>
                <c:pt idx="28">
                  <c:v>-3.7185778254201218E-3</c:v>
                </c:pt>
                <c:pt idx="29">
                  <c:v>-7.6088492915553363E-3</c:v>
                </c:pt>
                <c:pt idx="30">
                  <c:v>-2.1157641236952685E-3</c:v>
                </c:pt>
                <c:pt idx="31">
                  <c:v>-3.0854581987406204E-3</c:v>
                </c:pt>
                <c:pt idx="32">
                  <c:v>5.3476615880648781E-4</c:v>
                </c:pt>
                <c:pt idx="33">
                  <c:v>1.9585966487337958E-3</c:v>
                </c:pt>
                <c:pt idx="34">
                  <c:v>7.3531142010362649E-3</c:v>
                </c:pt>
                <c:pt idx="35">
                  <c:v>5.1612317724673007E-3</c:v>
                </c:pt>
                <c:pt idx="36">
                  <c:v>1.0881827171555385E-2</c:v>
                </c:pt>
                <c:pt idx="37">
                  <c:v>1.6686703196736041E-2</c:v>
                </c:pt>
                <c:pt idx="38">
                  <c:v>2.0350492041591818E-2</c:v>
                </c:pt>
                <c:pt idx="39">
                  <c:v>2.7318167086240075E-2</c:v>
                </c:pt>
                <c:pt idx="40">
                  <c:v>2.2077391779602246E-2</c:v>
                </c:pt>
                <c:pt idx="41">
                  <c:v>1.9131751187989363E-2</c:v>
                </c:pt>
                <c:pt idx="42">
                  <c:v>2.2009603846950943E-2</c:v>
                </c:pt>
                <c:pt idx="43">
                  <c:v>2.4192104432831839E-2</c:v>
                </c:pt>
                <c:pt idx="44">
                  <c:v>2.6258179894314143E-2</c:v>
                </c:pt>
                <c:pt idx="45">
                  <c:v>2.988264566135361E-2</c:v>
                </c:pt>
                <c:pt idx="46">
                  <c:v>3.2845677381500446E-2</c:v>
                </c:pt>
                <c:pt idx="47">
                  <c:v>2.7227499144401514E-2</c:v>
                </c:pt>
                <c:pt idx="48">
                  <c:v>2.3640127261355275E-2</c:v>
                </c:pt>
                <c:pt idx="49">
                  <c:v>2.5220450005894721E-2</c:v>
                </c:pt>
                <c:pt idx="50">
                  <c:v>3.2579006609603924E-2</c:v>
                </c:pt>
                <c:pt idx="51">
                  <c:v>2.3025223954768158E-2</c:v>
                </c:pt>
                <c:pt idx="52">
                  <c:v>2.5618549995985264E-2</c:v>
                </c:pt>
                <c:pt idx="53">
                  <c:v>2.6125053951574592E-2</c:v>
                </c:pt>
                <c:pt idx="54">
                  <c:v>3.1948520911225374E-2</c:v>
                </c:pt>
                <c:pt idx="55">
                  <c:v>4.1535606167192443E-2</c:v>
                </c:pt>
                <c:pt idx="56">
                  <c:v>4.2285276164923925E-2</c:v>
                </c:pt>
                <c:pt idx="57">
                  <c:v>4.966656471094525E-2</c:v>
                </c:pt>
                <c:pt idx="58">
                  <c:v>4.4506703991282988E-2</c:v>
                </c:pt>
                <c:pt idx="59">
                  <c:v>4.7212878339251037E-2</c:v>
                </c:pt>
                <c:pt idx="60">
                  <c:v>4.7612615091077018E-2</c:v>
                </c:pt>
                <c:pt idx="61">
                  <c:v>4.588344268766905E-2</c:v>
                </c:pt>
                <c:pt idx="62">
                  <c:v>4.7216403768532672E-2</c:v>
                </c:pt>
                <c:pt idx="63">
                  <c:v>5.3385355977340433E-2</c:v>
                </c:pt>
                <c:pt idx="64">
                  <c:v>5.1778761234087617E-2</c:v>
                </c:pt>
                <c:pt idx="65">
                  <c:v>5.5408271835100095E-2</c:v>
                </c:pt>
                <c:pt idx="66">
                  <c:v>5.3051788204681781E-2</c:v>
                </c:pt>
                <c:pt idx="67">
                  <c:v>4.6448561819004433E-2</c:v>
                </c:pt>
                <c:pt idx="68">
                  <c:v>4.0863271460634128E-2</c:v>
                </c:pt>
                <c:pt idx="69">
                  <c:v>4.078217037038142E-2</c:v>
                </c:pt>
                <c:pt idx="70">
                  <c:v>3.8153705543594249E-2</c:v>
                </c:pt>
                <c:pt idx="71">
                  <c:v>3.8713905854257422E-2</c:v>
                </c:pt>
                <c:pt idx="72">
                  <c:v>3.94553393125254E-2</c:v>
                </c:pt>
                <c:pt idx="73">
                  <c:v>3.8214127936975345E-2</c:v>
                </c:pt>
                <c:pt idx="74">
                  <c:v>4.0402877553464875E-2</c:v>
                </c:pt>
                <c:pt idx="75">
                  <c:v>4.4017660656947309E-2</c:v>
                </c:pt>
                <c:pt idx="76">
                  <c:v>3.6488062903595068E-2</c:v>
                </c:pt>
                <c:pt idx="77">
                  <c:v>2.9780868652829119E-2</c:v>
                </c:pt>
                <c:pt idx="78">
                  <c:v>3.0927841241364953E-2</c:v>
                </c:pt>
                <c:pt idx="79">
                  <c:v>3.4561523615345008E-2</c:v>
                </c:pt>
                <c:pt idx="80">
                  <c:v>3.7407658437709934E-2</c:v>
                </c:pt>
                <c:pt idx="81">
                  <c:v>3.6923155582688084E-2</c:v>
                </c:pt>
                <c:pt idx="82">
                  <c:v>3.724610253058349E-2</c:v>
                </c:pt>
                <c:pt idx="83">
                  <c:v>3.3623420532248628E-2</c:v>
                </c:pt>
                <c:pt idx="84">
                  <c:v>3.341042603846836E-2</c:v>
                </c:pt>
                <c:pt idx="85">
                  <c:v>3.2437019847821907E-2</c:v>
                </c:pt>
                <c:pt idx="86">
                  <c:v>3.307721715038367E-2</c:v>
                </c:pt>
                <c:pt idx="87">
                  <c:v>3.0317997257812236E-2</c:v>
                </c:pt>
                <c:pt idx="88">
                  <c:v>3.5305278401884091E-2</c:v>
                </c:pt>
                <c:pt idx="89">
                  <c:v>3.6024967461624938E-2</c:v>
                </c:pt>
                <c:pt idx="90">
                  <c:v>3.3942180474744274E-2</c:v>
                </c:pt>
                <c:pt idx="91">
                  <c:v>3.2111545996064327E-2</c:v>
                </c:pt>
                <c:pt idx="92">
                  <c:v>3.1192787640141419E-2</c:v>
                </c:pt>
                <c:pt idx="93">
                  <c:v>3.1015007051074191E-2</c:v>
                </c:pt>
                <c:pt idx="94">
                  <c:v>2.8032303528929416E-2</c:v>
                </c:pt>
                <c:pt idx="95">
                  <c:v>2.6624424126234225E-2</c:v>
                </c:pt>
                <c:pt idx="96">
                  <c:v>2.5401013933997407E-2</c:v>
                </c:pt>
                <c:pt idx="97">
                  <c:v>2.5485304869873555E-2</c:v>
                </c:pt>
                <c:pt idx="98">
                  <c:v>2.6617795730463266E-2</c:v>
                </c:pt>
                <c:pt idx="99">
                  <c:v>2.4816356829764769E-2</c:v>
                </c:pt>
                <c:pt idx="100">
                  <c:v>2.1784889321468881E-2</c:v>
                </c:pt>
                <c:pt idx="101">
                  <c:v>2.2758700614713953E-2</c:v>
                </c:pt>
                <c:pt idx="102">
                  <c:v>2.4743206864115262E-2</c:v>
                </c:pt>
                <c:pt idx="103">
                  <c:v>2.3234711786114415E-2</c:v>
                </c:pt>
                <c:pt idx="104">
                  <c:v>2.5407364177820191E-2</c:v>
                </c:pt>
                <c:pt idx="105">
                  <c:v>2.5764101187106106E-2</c:v>
                </c:pt>
                <c:pt idx="106">
                  <c:v>2.3485549360116612E-2</c:v>
                </c:pt>
                <c:pt idx="107">
                  <c:v>2.430139473404052E-2</c:v>
                </c:pt>
                <c:pt idx="108">
                  <c:v>2.4316624987441984E-2</c:v>
                </c:pt>
                <c:pt idx="109">
                  <c:v>2.1615702211356128E-2</c:v>
                </c:pt>
                <c:pt idx="110">
                  <c:v>2.5702527587875564E-2</c:v>
                </c:pt>
                <c:pt idx="111">
                  <c:v>2.8519912129968024E-2</c:v>
                </c:pt>
                <c:pt idx="112">
                  <c:v>2.5270038760336212E-2</c:v>
                </c:pt>
                <c:pt idx="113">
                  <c:v>2.2826380262343279E-2</c:v>
                </c:pt>
                <c:pt idx="114">
                  <c:v>2.0088660658219244E-2</c:v>
                </c:pt>
                <c:pt idx="115">
                  <c:v>1.8738279139276046E-2</c:v>
                </c:pt>
                <c:pt idx="116">
                  <c:v>2.5779367691057306E-2</c:v>
                </c:pt>
                <c:pt idx="117">
                  <c:v>2.6531068733925078E-2</c:v>
                </c:pt>
                <c:pt idx="118">
                  <c:v>2.5255738361849564E-2</c:v>
                </c:pt>
                <c:pt idx="119">
                  <c:v>2.8834699505134891E-2</c:v>
                </c:pt>
                <c:pt idx="120">
                  <c:v>2.8912255716362745E-2</c:v>
                </c:pt>
                <c:pt idx="121">
                  <c:v>3.891056862850667E-2</c:v>
                </c:pt>
                <c:pt idx="122">
                  <c:v>4.1910016617974263E-2</c:v>
                </c:pt>
                <c:pt idx="123">
                  <c:v>4.7434575747763996E-2</c:v>
                </c:pt>
                <c:pt idx="124">
                  <c:v>4.0938082878231197E-2</c:v>
                </c:pt>
                <c:pt idx="125">
                  <c:v>3.835141756032439E-2</c:v>
                </c:pt>
                <c:pt idx="126">
                  <c:v>3.5296676791806508E-2</c:v>
                </c:pt>
                <c:pt idx="127">
                  <c:v>3.9457117743437985E-2</c:v>
                </c:pt>
                <c:pt idx="128">
                  <c:v>3.9738691280757112E-2</c:v>
                </c:pt>
                <c:pt idx="129">
                  <c:v>4.4245329768526347E-2</c:v>
                </c:pt>
                <c:pt idx="130">
                  <c:v>4.7239095939768737E-2</c:v>
                </c:pt>
                <c:pt idx="131">
                  <c:v>4.9318123216596857E-2</c:v>
                </c:pt>
                <c:pt idx="132">
                  <c:v>5.4376932392951494E-2</c:v>
                </c:pt>
                <c:pt idx="133">
                  <c:v>5.5616832611282085E-2</c:v>
                </c:pt>
                <c:pt idx="134">
                  <c:v>5.8829461873498398E-2</c:v>
                </c:pt>
                <c:pt idx="135">
                  <c:v>5.6632684494678912E-2</c:v>
                </c:pt>
                <c:pt idx="136">
                  <c:v>4.8625528063453424E-2</c:v>
                </c:pt>
                <c:pt idx="137">
                  <c:v>4.4799044960741219E-2</c:v>
                </c:pt>
                <c:pt idx="138">
                  <c:v>3.8381717808492921E-2</c:v>
                </c:pt>
                <c:pt idx="139">
                  <c:v>4.1775122349613766E-2</c:v>
                </c:pt>
                <c:pt idx="140">
                  <c:v>4.0164294243364512E-2</c:v>
                </c:pt>
                <c:pt idx="141">
                  <c:v>3.9328879330816462E-2</c:v>
                </c:pt>
                <c:pt idx="142">
                  <c:v>4.0526240953725506E-2</c:v>
                </c:pt>
                <c:pt idx="143">
                  <c:v>4.2308971896258714E-2</c:v>
                </c:pt>
                <c:pt idx="144">
                  <c:v>4.2042890476449546E-2</c:v>
                </c:pt>
                <c:pt idx="145">
                  <c:v>4.0078324525556146E-2</c:v>
                </c:pt>
                <c:pt idx="146">
                  <c:v>4.8974687490642071E-2</c:v>
                </c:pt>
                <c:pt idx="147">
                  <c:v>4.7300604996895548E-2</c:v>
                </c:pt>
                <c:pt idx="148">
                  <c:v>4.6096504118730508E-2</c:v>
                </c:pt>
                <c:pt idx="149">
                  <c:v>5.2251390672893687E-2</c:v>
                </c:pt>
                <c:pt idx="150">
                  <c:v>5.5194888301702938E-2</c:v>
                </c:pt>
                <c:pt idx="151">
                  <c:v>5.9458812700280708E-2</c:v>
                </c:pt>
                <c:pt idx="152">
                  <c:v>6.2937090697407438E-2</c:v>
                </c:pt>
                <c:pt idx="153">
                  <c:v>5.990148430129371E-2</c:v>
                </c:pt>
                <c:pt idx="154">
                  <c:v>6.2271051723409854E-2</c:v>
                </c:pt>
                <c:pt idx="155">
                  <c:v>5.7944796569271075E-2</c:v>
                </c:pt>
                <c:pt idx="156">
                  <c:v>5.1070458156387541E-2</c:v>
                </c:pt>
                <c:pt idx="157">
                  <c:v>4.9954678481909633E-2</c:v>
                </c:pt>
                <c:pt idx="158">
                  <c:v>5.1885962953953785E-2</c:v>
                </c:pt>
                <c:pt idx="159">
                  <c:v>5.8356113088725403E-2</c:v>
                </c:pt>
                <c:pt idx="160">
                  <c:v>5.5764523073188438E-2</c:v>
                </c:pt>
                <c:pt idx="161">
                  <c:v>5.8039796737448954E-2</c:v>
                </c:pt>
                <c:pt idx="162">
                  <c:v>6.2261678266257142E-2</c:v>
                </c:pt>
                <c:pt idx="163">
                  <c:v>6.1182778608038724E-2</c:v>
                </c:pt>
                <c:pt idx="164">
                  <c:v>7.1748622648523094E-2</c:v>
                </c:pt>
                <c:pt idx="165">
                  <c:v>7.2145228306668752E-2</c:v>
                </c:pt>
                <c:pt idx="166">
                  <c:v>6.8642815188080325E-2</c:v>
                </c:pt>
                <c:pt idx="167">
                  <c:v>6.7046307705265151E-2</c:v>
                </c:pt>
                <c:pt idx="168">
                  <c:v>6.7735662722484311E-2</c:v>
                </c:pt>
                <c:pt idx="169">
                  <c:v>6.5279167752131773E-2</c:v>
                </c:pt>
                <c:pt idx="170">
                  <c:v>7.0654431017754954E-2</c:v>
                </c:pt>
                <c:pt idx="171">
                  <c:v>6.6698366473642093E-2</c:v>
                </c:pt>
                <c:pt idx="172">
                  <c:v>7.2224543255337142E-2</c:v>
                </c:pt>
                <c:pt idx="173">
                  <c:v>7.7220289548865964E-2</c:v>
                </c:pt>
                <c:pt idx="174">
                  <c:v>7.8603925203958314E-2</c:v>
                </c:pt>
                <c:pt idx="175">
                  <c:v>7.7726879387394698E-2</c:v>
                </c:pt>
                <c:pt idx="176">
                  <c:v>7.357489017752987E-2</c:v>
                </c:pt>
                <c:pt idx="177">
                  <c:v>7.3437681464599697E-2</c:v>
                </c:pt>
                <c:pt idx="178">
                  <c:v>7.2431649199264592E-2</c:v>
                </c:pt>
                <c:pt idx="179">
                  <c:v>7.496617245760509E-2</c:v>
                </c:pt>
                <c:pt idx="180">
                  <c:v>7.0813851530434263E-2</c:v>
                </c:pt>
                <c:pt idx="181">
                  <c:v>6.8862647675307934E-2</c:v>
                </c:pt>
                <c:pt idx="182">
                  <c:v>7.18325520381769E-2</c:v>
                </c:pt>
                <c:pt idx="183">
                  <c:v>7.002895965302855E-2</c:v>
                </c:pt>
                <c:pt idx="184">
                  <c:v>7.1922314646137603E-2</c:v>
                </c:pt>
                <c:pt idx="185">
                  <c:v>6.7263221869365952E-2</c:v>
                </c:pt>
                <c:pt idx="186">
                  <c:v>6.4105617476417187E-2</c:v>
                </c:pt>
                <c:pt idx="187">
                  <c:v>6.0295103390821586E-2</c:v>
                </c:pt>
                <c:pt idx="188">
                  <c:v>5.5534837369551442E-2</c:v>
                </c:pt>
                <c:pt idx="189">
                  <c:v>5.5348416595575045E-2</c:v>
                </c:pt>
                <c:pt idx="190">
                  <c:v>5.6733207810361952E-2</c:v>
                </c:pt>
                <c:pt idx="191">
                  <c:v>5.5298363729569054E-2</c:v>
                </c:pt>
                <c:pt idx="192">
                  <c:v>5.2572743505326827E-2</c:v>
                </c:pt>
                <c:pt idx="193">
                  <c:v>5.2060939980651297E-2</c:v>
                </c:pt>
                <c:pt idx="194">
                  <c:v>5.7339949682582173E-2</c:v>
                </c:pt>
                <c:pt idx="195">
                  <c:v>5.4701596590945256E-2</c:v>
                </c:pt>
                <c:pt idx="196">
                  <c:v>5.4600886428911255E-2</c:v>
                </c:pt>
                <c:pt idx="197">
                  <c:v>5.5737295907359596E-2</c:v>
                </c:pt>
                <c:pt idx="198">
                  <c:v>5.2746365838859055E-2</c:v>
                </c:pt>
                <c:pt idx="199">
                  <c:v>5.3014811031292658E-2</c:v>
                </c:pt>
                <c:pt idx="200">
                  <c:v>5.415494360349847E-2</c:v>
                </c:pt>
                <c:pt idx="201">
                  <c:v>5.0096818810666396E-2</c:v>
                </c:pt>
                <c:pt idx="202">
                  <c:v>5.5871029662677138E-2</c:v>
                </c:pt>
                <c:pt idx="203">
                  <c:v>4.9689969420086973E-2</c:v>
                </c:pt>
                <c:pt idx="204">
                  <c:v>4.9793703569977102E-2</c:v>
                </c:pt>
                <c:pt idx="205">
                  <c:v>5.2313244329421763E-2</c:v>
                </c:pt>
                <c:pt idx="206">
                  <c:v>5.0852185158603957E-2</c:v>
                </c:pt>
                <c:pt idx="207">
                  <c:v>5.0481568872000157E-2</c:v>
                </c:pt>
                <c:pt idx="208">
                  <c:v>5.1091345387272696E-2</c:v>
                </c:pt>
                <c:pt idx="209">
                  <c:v>4.7856929418271611E-2</c:v>
                </c:pt>
                <c:pt idx="210">
                  <c:v>4.7712385491978898E-2</c:v>
                </c:pt>
                <c:pt idx="211">
                  <c:v>4.6038672883769581E-2</c:v>
                </c:pt>
                <c:pt idx="212">
                  <c:v>4.7198216310184907E-2</c:v>
                </c:pt>
                <c:pt idx="213">
                  <c:v>4.962604735482417E-2</c:v>
                </c:pt>
                <c:pt idx="214">
                  <c:v>4.9570471400371213E-2</c:v>
                </c:pt>
                <c:pt idx="215">
                  <c:v>4.5195695175331604E-2</c:v>
                </c:pt>
                <c:pt idx="216">
                  <c:v>4.5023940245799296E-2</c:v>
                </c:pt>
                <c:pt idx="217">
                  <c:v>4.9713142845310032E-2</c:v>
                </c:pt>
                <c:pt idx="218">
                  <c:v>5.4794551856693602E-2</c:v>
                </c:pt>
                <c:pt idx="219">
                  <c:v>5.1827020689436759E-2</c:v>
                </c:pt>
                <c:pt idx="220">
                  <c:v>5.2670340104232126E-2</c:v>
                </c:pt>
                <c:pt idx="221">
                  <c:v>5.2085560493598665E-2</c:v>
                </c:pt>
                <c:pt idx="222">
                  <c:v>5.3991618687141953E-2</c:v>
                </c:pt>
                <c:pt idx="223">
                  <c:v>5.2666340323908573E-2</c:v>
                </c:pt>
                <c:pt idx="224">
                  <c:v>5.1487492728221201E-2</c:v>
                </c:pt>
                <c:pt idx="225">
                  <c:v>5.1649765222921848E-2</c:v>
                </c:pt>
                <c:pt idx="226">
                  <c:v>5.1048412039946187E-2</c:v>
                </c:pt>
                <c:pt idx="227">
                  <c:v>4.5046748778574938E-2</c:v>
                </c:pt>
                <c:pt idx="228">
                  <c:v>4.1235664222155285E-2</c:v>
                </c:pt>
                <c:pt idx="229">
                  <c:v>4.230406002625367E-2</c:v>
                </c:pt>
                <c:pt idx="230">
                  <c:v>4.5398339225960621E-2</c:v>
                </c:pt>
                <c:pt idx="231">
                  <c:v>4.4167728995839955E-2</c:v>
                </c:pt>
                <c:pt idx="232">
                  <c:v>4.7741701566493981E-2</c:v>
                </c:pt>
                <c:pt idx="233">
                  <c:v>4.7098452555000427E-2</c:v>
                </c:pt>
                <c:pt idx="234">
                  <c:v>4.7112136829762702E-2</c:v>
                </c:pt>
                <c:pt idx="235">
                  <c:v>4.7393589217028152E-2</c:v>
                </c:pt>
                <c:pt idx="236">
                  <c:v>4.7525120911226085E-2</c:v>
                </c:pt>
                <c:pt idx="237">
                  <c:v>4.6848803412914169E-2</c:v>
                </c:pt>
                <c:pt idx="238">
                  <c:v>4.5500500215858011E-2</c:v>
                </c:pt>
                <c:pt idx="239">
                  <c:v>4.4697294610666835E-2</c:v>
                </c:pt>
                <c:pt idx="240">
                  <c:v>4.3128003582865948E-2</c:v>
                </c:pt>
                <c:pt idx="241">
                  <c:v>4.1007881274498517E-2</c:v>
                </c:pt>
                <c:pt idx="242">
                  <c:v>4.6249802487230797E-2</c:v>
                </c:pt>
                <c:pt idx="243">
                  <c:v>4.5150431570822304E-2</c:v>
                </c:pt>
                <c:pt idx="244">
                  <c:v>4.5309781237836307E-2</c:v>
                </c:pt>
                <c:pt idx="245">
                  <c:v>4.3922104480330876E-2</c:v>
                </c:pt>
                <c:pt idx="246">
                  <c:v>4.5242217974482191E-2</c:v>
                </c:pt>
                <c:pt idx="247">
                  <c:v>4.6289423715635554E-2</c:v>
                </c:pt>
                <c:pt idx="248">
                  <c:v>4.7187709952847476E-2</c:v>
                </c:pt>
                <c:pt idx="249">
                  <c:v>4.5797621101461801E-2</c:v>
                </c:pt>
                <c:pt idx="250">
                  <c:v>4.6478774260406544E-2</c:v>
                </c:pt>
                <c:pt idx="251">
                  <c:v>4.8888043584036187E-2</c:v>
                </c:pt>
                <c:pt idx="252">
                  <c:v>5.2045707718184786E-2</c:v>
                </c:pt>
                <c:pt idx="253">
                  <c:v>5.233259713337414E-2</c:v>
                </c:pt>
                <c:pt idx="254">
                  <c:v>5.611705073228155E-2</c:v>
                </c:pt>
                <c:pt idx="255">
                  <c:v>5.489389088169426E-2</c:v>
                </c:pt>
                <c:pt idx="256">
                  <c:v>5.4211257357489162E-2</c:v>
                </c:pt>
                <c:pt idx="257">
                  <c:v>5.7189882030561134E-2</c:v>
                </c:pt>
                <c:pt idx="258">
                  <c:v>5.9892223859284235E-2</c:v>
                </c:pt>
                <c:pt idx="259">
                  <c:v>5.8334835613586371E-2</c:v>
                </c:pt>
                <c:pt idx="260">
                  <c:v>6.4088399816430511E-2</c:v>
                </c:pt>
                <c:pt idx="261">
                  <c:v>5.9454801780944547E-2</c:v>
                </c:pt>
                <c:pt idx="262">
                  <c:v>6.0019836561510526E-2</c:v>
                </c:pt>
                <c:pt idx="263">
                  <c:v>5.7469636344327057E-2</c:v>
                </c:pt>
                <c:pt idx="264">
                  <c:v>5.4710671082621065E-2</c:v>
                </c:pt>
                <c:pt idx="265">
                  <c:v>5.4599185870620737E-2</c:v>
                </c:pt>
                <c:pt idx="266">
                  <c:v>5.9634659839756354E-2</c:v>
                </c:pt>
                <c:pt idx="267">
                  <c:v>7.311510396443012E-2</c:v>
                </c:pt>
                <c:pt idx="268">
                  <c:v>7.0487294251091764E-2</c:v>
                </c:pt>
                <c:pt idx="269">
                  <c:v>6.8771384778551437E-2</c:v>
                </c:pt>
                <c:pt idx="270">
                  <c:v>6.4787495224222585E-2</c:v>
                </c:pt>
                <c:pt idx="271">
                  <c:v>6.4175811869722599E-2</c:v>
                </c:pt>
                <c:pt idx="272">
                  <c:v>6.3100592956687018E-2</c:v>
                </c:pt>
              </c:numCache>
            </c:numRef>
          </c:val>
          <c:smooth val="0"/>
        </c:ser>
        <c:ser>
          <c:idx val="2"/>
          <c:order val="1"/>
          <c:marker>
            <c:symbol val="none"/>
          </c:marker>
          <c:cat>
            <c:numRef>
              <c:f>'nature!'!$A$2:$A$274</c:f>
              <c:numCache>
                <c:formatCode>m/d/yyyy</c:formatCode>
                <c:ptCount val="273"/>
                <c:pt idx="0">
                  <c:v>35783</c:v>
                </c:pt>
                <c:pt idx="1">
                  <c:v>35814</c:v>
                </c:pt>
                <c:pt idx="2">
                  <c:v>35845</c:v>
                </c:pt>
                <c:pt idx="3">
                  <c:v>35873</c:v>
                </c:pt>
                <c:pt idx="4">
                  <c:v>35904</c:v>
                </c:pt>
                <c:pt idx="5">
                  <c:v>35934</c:v>
                </c:pt>
                <c:pt idx="6">
                  <c:v>35965</c:v>
                </c:pt>
                <c:pt idx="7">
                  <c:v>35995</c:v>
                </c:pt>
                <c:pt idx="8">
                  <c:v>36026</c:v>
                </c:pt>
                <c:pt idx="9">
                  <c:v>36057</c:v>
                </c:pt>
                <c:pt idx="10">
                  <c:v>36087</c:v>
                </c:pt>
                <c:pt idx="11">
                  <c:v>36118</c:v>
                </c:pt>
                <c:pt idx="12">
                  <c:v>36148</c:v>
                </c:pt>
                <c:pt idx="13">
                  <c:v>36179</c:v>
                </c:pt>
                <c:pt idx="14">
                  <c:v>36210</c:v>
                </c:pt>
                <c:pt idx="15">
                  <c:v>36238</c:v>
                </c:pt>
                <c:pt idx="16">
                  <c:v>36269</c:v>
                </c:pt>
                <c:pt idx="17">
                  <c:v>36299</c:v>
                </c:pt>
                <c:pt idx="18">
                  <c:v>36330</c:v>
                </c:pt>
                <c:pt idx="19">
                  <c:v>36360</c:v>
                </c:pt>
                <c:pt idx="20">
                  <c:v>36391</c:v>
                </c:pt>
                <c:pt idx="21">
                  <c:v>36422</c:v>
                </c:pt>
                <c:pt idx="22">
                  <c:v>36452</c:v>
                </c:pt>
                <c:pt idx="23">
                  <c:v>36483</c:v>
                </c:pt>
                <c:pt idx="24">
                  <c:v>36513</c:v>
                </c:pt>
                <c:pt idx="25">
                  <c:v>36544</c:v>
                </c:pt>
                <c:pt idx="26">
                  <c:v>36575</c:v>
                </c:pt>
                <c:pt idx="27">
                  <c:v>36604</c:v>
                </c:pt>
                <c:pt idx="28">
                  <c:v>36635</c:v>
                </c:pt>
                <c:pt idx="29">
                  <c:v>36665</c:v>
                </c:pt>
                <c:pt idx="30">
                  <c:v>36696</c:v>
                </c:pt>
                <c:pt idx="31">
                  <c:v>36726</c:v>
                </c:pt>
                <c:pt idx="32">
                  <c:v>36757</c:v>
                </c:pt>
                <c:pt idx="33">
                  <c:v>36788</c:v>
                </c:pt>
                <c:pt idx="34">
                  <c:v>36818</c:v>
                </c:pt>
                <c:pt idx="35">
                  <c:v>36849</c:v>
                </c:pt>
                <c:pt idx="36">
                  <c:v>36879</c:v>
                </c:pt>
                <c:pt idx="37">
                  <c:v>36910</c:v>
                </c:pt>
                <c:pt idx="38">
                  <c:v>36941</c:v>
                </c:pt>
                <c:pt idx="39">
                  <c:v>36969</c:v>
                </c:pt>
                <c:pt idx="40">
                  <c:v>37000</c:v>
                </c:pt>
                <c:pt idx="41">
                  <c:v>37030</c:v>
                </c:pt>
                <c:pt idx="42">
                  <c:v>37061</c:v>
                </c:pt>
                <c:pt idx="43">
                  <c:v>37091</c:v>
                </c:pt>
                <c:pt idx="44">
                  <c:v>37122</c:v>
                </c:pt>
                <c:pt idx="45">
                  <c:v>37153</c:v>
                </c:pt>
                <c:pt idx="46">
                  <c:v>37183</c:v>
                </c:pt>
                <c:pt idx="47">
                  <c:v>37214</c:v>
                </c:pt>
                <c:pt idx="48">
                  <c:v>37244</c:v>
                </c:pt>
                <c:pt idx="49">
                  <c:v>37275</c:v>
                </c:pt>
                <c:pt idx="50">
                  <c:v>37306</c:v>
                </c:pt>
                <c:pt idx="51">
                  <c:v>37334</c:v>
                </c:pt>
                <c:pt idx="52">
                  <c:v>37365</c:v>
                </c:pt>
                <c:pt idx="53">
                  <c:v>37395</c:v>
                </c:pt>
                <c:pt idx="54">
                  <c:v>37426</c:v>
                </c:pt>
                <c:pt idx="55">
                  <c:v>37456</c:v>
                </c:pt>
                <c:pt idx="56">
                  <c:v>37487</c:v>
                </c:pt>
                <c:pt idx="57">
                  <c:v>37518</c:v>
                </c:pt>
                <c:pt idx="58">
                  <c:v>37548</c:v>
                </c:pt>
                <c:pt idx="59">
                  <c:v>37579</c:v>
                </c:pt>
                <c:pt idx="60">
                  <c:v>37609</c:v>
                </c:pt>
                <c:pt idx="61">
                  <c:v>37640</c:v>
                </c:pt>
                <c:pt idx="62">
                  <c:v>37671</c:v>
                </c:pt>
                <c:pt idx="63">
                  <c:v>37699</c:v>
                </c:pt>
                <c:pt idx="64">
                  <c:v>37730</c:v>
                </c:pt>
                <c:pt idx="65">
                  <c:v>37760</c:v>
                </c:pt>
                <c:pt idx="66">
                  <c:v>37791</c:v>
                </c:pt>
                <c:pt idx="67">
                  <c:v>37821</c:v>
                </c:pt>
                <c:pt idx="68">
                  <c:v>37852</c:v>
                </c:pt>
                <c:pt idx="69">
                  <c:v>37883</c:v>
                </c:pt>
                <c:pt idx="70">
                  <c:v>37913</c:v>
                </c:pt>
                <c:pt idx="71">
                  <c:v>37944</c:v>
                </c:pt>
                <c:pt idx="72">
                  <c:v>37974</c:v>
                </c:pt>
                <c:pt idx="73">
                  <c:v>38005</c:v>
                </c:pt>
                <c:pt idx="74">
                  <c:v>38036</c:v>
                </c:pt>
                <c:pt idx="75">
                  <c:v>38065</c:v>
                </c:pt>
                <c:pt idx="76">
                  <c:v>38096</c:v>
                </c:pt>
                <c:pt idx="77">
                  <c:v>38126</c:v>
                </c:pt>
                <c:pt idx="78">
                  <c:v>38157</c:v>
                </c:pt>
                <c:pt idx="79">
                  <c:v>38187</c:v>
                </c:pt>
                <c:pt idx="80">
                  <c:v>38218</c:v>
                </c:pt>
                <c:pt idx="81">
                  <c:v>38249</c:v>
                </c:pt>
                <c:pt idx="82">
                  <c:v>38279</c:v>
                </c:pt>
                <c:pt idx="83">
                  <c:v>38310</c:v>
                </c:pt>
                <c:pt idx="84">
                  <c:v>38340</c:v>
                </c:pt>
                <c:pt idx="85">
                  <c:v>38371</c:v>
                </c:pt>
                <c:pt idx="86">
                  <c:v>38402</c:v>
                </c:pt>
                <c:pt idx="87">
                  <c:v>38430</c:v>
                </c:pt>
                <c:pt idx="88">
                  <c:v>38461</c:v>
                </c:pt>
                <c:pt idx="89">
                  <c:v>38491</c:v>
                </c:pt>
                <c:pt idx="90">
                  <c:v>38522</c:v>
                </c:pt>
                <c:pt idx="91">
                  <c:v>38552</c:v>
                </c:pt>
                <c:pt idx="92">
                  <c:v>38583</c:v>
                </c:pt>
                <c:pt idx="93">
                  <c:v>38614</c:v>
                </c:pt>
                <c:pt idx="94">
                  <c:v>38644</c:v>
                </c:pt>
                <c:pt idx="95">
                  <c:v>38675</c:v>
                </c:pt>
                <c:pt idx="96">
                  <c:v>38705</c:v>
                </c:pt>
                <c:pt idx="97">
                  <c:v>38736</c:v>
                </c:pt>
                <c:pt idx="98">
                  <c:v>38767</c:v>
                </c:pt>
                <c:pt idx="99">
                  <c:v>38795</c:v>
                </c:pt>
                <c:pt idx="100">
                  <c:v>38826</c:v>
                </c:pt>
                <c:pt idx="101">
                  <c:v>38856</c:v>
                </c:pt>
                <c:pt idx="102">
                  <c:v>38887</c:v>
                </c:pt>
                <c:pt idx="103">
                  <c:v>38917</c:v>
                </c:pt>
                <c:pt idx="104">
                  <c:v>38948</c:v>
                </c:pt>
                <c:pt idx="105">
                  <c:v>38979</c:v>
                </c:pt>
                <c:pt idx="106">
                  <c:v>39009</c:v>
                </c:pt>
                <c:pt idx="107">
                  <c:v>39040</c:v>
                </c:pt>
                <c:pt idx="108">
                  <c:v>39070</c:v>
                </c:pt>
                <c:pt idx="109">
                  <c:v>39101</c:v>
                </c:pt>
                <c:pt idx="110">
                  <c:v>39132</c:v>
                </c:pt>
                <c:pt idx="111">
                  <c:v>39160</c:v>
                </c:pt>
                <c:pt idx="112">
                  <c:v>39191</c:v>
                </c:pt>
                <c:pt idx="113">
                  <c:v>39221</c:v>
                </c:pt>
                <c:pt idx="114">
                  <c:v>39252</c:v>
                </c:pt>
                <c:pt idx="115">
                  <c:v>39282</c:v>
                </c:pt>
                <c:pt idx="116">
                  <c:v>39313</c:v>
                </c:pt>
                <c:pt idx="117">
                  <c:v>39344</c:v>
                </c:pt>
                <c:pt idx="118">
                  <c:v>39374</c:v>
                </c:pt>
                <c:pt idx="119">
                  <c:v>39405</c:v>
                </c:pt>
                <c:pt idx="120">
                  <c:v>39435</c:v>
                </c:pt>
                <c:pt idx="121">
                  <c:v>39466</c:v>
                </c:pt>
                <c:pt idx="122">
                  <c:v>39497</c:v>
                </c:pt>
                <c:pt idx="123">
                  <c:v>39526</c:v>
                </c:pt>
                <c:pt idx="124">
                  <c:v>39557</c:v>
                </c:pt>
                <c:pt idx="125">
                  <c:v>39587</c:v>
                </c:pt>
                <c:pt idx="126">
                  <c:v>39618</c:v>
                </c:pt>
                <c:pt idx="127">
                  <c:v>39648</c:v>
                </c:pt>
                <c:pt idx="128">
                  <c:v>39679</c:v>
                </c:pt>
                <c:pt idx="129">
                  <c:v>39710</c:v>
                </c:pt>
                <c:pt idx="130">
                  <c:v>39740</c:v>
                </c:pt>
                <c:pt idx="131">
                  <c:v>39771</c:v>
                </c:pt>
                <c:pt idx="132">
                  <c:v>39801</c:v>
                </c:pt>
                <c:pt idx="133">
                  <c:v>39832</c:v>
                </c:pt>
                <c:pt idx="134">
                  <c:v>39863</c:v>
                </c:pt>
                <c:pt idx="135">
                  <c:v>39891</c:v>
                </c:pt>
                <c:pt idx="136">
                  <c:v>39922</c:v>
                </c:pt>
                <c:pt idx="137">
                  <c:v>39952</c:v>
                </c:pt>
                <c:pt idx="138">
                  <c:v>39983</c:v>
                </c:pt>
                <c:pt idx="139">
                  <c:v>40013</c:v>
                </c:pt>
                <c:pt idx="140">
                  <c:v>40044</c:v>
                </c:pt>
                <c:pt idx="141">
                  <c:v>40075</c:v>
                </c:pt>
                <c:pt idx="142">
                  <c:v>40105</c:v>
                </c:pt>
                <c:pt idx="143">
                  <c:v>40136</c:v>
                </c:pt>
                <c:pt idx="144">
                  <c:v>40166</c:v>
                </c:pt>
                <c:pt idx="145">
                  <c:v>40197</c:v>
                </c:pt>
                <c:pt idx="146">
                  <c:v>40228</c:v>
                </c:pt>
                <c:pt idx="147">
                  <c:v>40256</c:v>
                </c:pt>
                <c:pt idx="148">
                  <c:v>40287</c:v>
                </c:pt>
                <c:pt idx="149">
                  <c:v>40317</c:v>
                </c:pt>
                <c:pt idx="150">
                  <c:v>40348</c:v>
                </c:pt>
                <c:pt idx="151">
                  <c:v>40378</c:v>
                </c:pt>
                <c:pt idx="152">
                  <c:v>40409</c:v>
                </c:pt>
                <c:pt idx="153">
                  <c:v>40440</c:v>
                </c:pt>
                <c:pt idx="154">
                  <c:v>40470</c:v>
                </c:pt>
                <c:pt idx="155">
                  <c:v>40501</c:v>
                </c:pt>
                <c:pt idx="156">
                  <c:v>40531</c:v>
                </c:pt>
                <c:pt idx="157">
                  <c:v>40562</c:v>
                </c:pt>
                <c:pt idx="158">
                  <c:v>40593</c:v>
                </c:pt>
                <c:pt idx="159">
                  <c:v>40621</c:v>
                </c:pt>
                <c:pt idx="160">
                  <c:v>40652</c:v>
                </c:pt>
                <c:pt idx="161">
                  <c:v>40682</c:v>
                </c:pt>
                <c:pt idx="162">
                  <c:v>40713</c:v>
                </c:pt>
                <c:pt idx="163">
                  <c:v>40743</c:v>
                </c:pt>
                <c:pt idx="164">
                  <c:v>40774</c:v>
                </c:pt>
                <c:pt idx="165">
                  <c:v>40805</c:v>
                </c:pt>
                <c:pt idx="166">
                  <c:v>40835</c:v>
                </c:pt>
                <c:pt idx="167">
                  <c:v>40866</c:v>
                </c:pt>
                <c:pt idx="168">
                  <c:v>40896</c:v>
                </c:pt>
                <c:pt idx="169">
                  <c:v>40927</c:v>
                </c:pt>
                <c:pt idx="170">
                  <c:v>40958</c:v>
                </c:pt>
                <c:pt idx="171">
                  <c:v>40987</c:v>
                </c:pt>
                <c:pt idx="172">
                  <c:v>41018</c:v>
                </c:pt>
                <c:pt idx="173">
                  <c:v>41048</c:v>
                </c:pt>
                <c:pt idx="174">
                  <c:v>41079</c:v>
                </c:pt>
                <c:pt idx="175">
                  <c:v>41109</c:v>
                </c:pt>
                <c:pt idx="176">
                  <c:v>41140</c:v>
                </c:pt>
                <c:pt idx="177">
                  <c:v>41171</c:v>
                </c:pt>
                <c:pt idx="178">
                  <c:v>41201</c:v>
                </c:pt>
                <c:pt idx="179">
                  <c:v>41232</c:v>
                </c:pt>
                <c:pt idx="180">
                  <c:v>41262</c:v>
                </c:pt>
                <c:pt idx="181">
                  <c:v>41293</c:v>
                </c:pt>
                <c:pt idx="182">
                  <c:v>41324</c:v>
                </c:pt>
                <c:pt idx="183">
                  <c:v>41352</c:v>
                </c:pt>
                <c:pt idx="184">
                  <c:v>41383</c:v>
                </c:pt>
                <c:pt idx="185">
                  <c:v>41413</c:v>
                </c:pt>
                <c:pt idx="186">
                  <c:v>41444</c:v>
                </c:pt>
                <c:pt idx="187">
                  <c:v>41474</c:v>
                </c:pt>
                <c:pt idx="188">
                  <c:v>41505</c:v>
                </c:pt>
                <c:pt idx="189">
                  <c:v>41536</c:v>
                </c:pt>
                <c:pt idx="190">
                  <c:v>41566</c:v>
                </c:pt>
                <c:pt idx="191">
                  <c:v>41597</c:v>
                </c:pt>
                <c:pt idx="192">
                  <c:v>41627</c:v>
                </c:pt>
                <c:pt idx="193">
                  <c:v>41658</c:v>
                </c:pt>
                <c:pt idx="194">
                  <c:v>41689</c:v>
                </c:pt>
                <c:pt idx="195">
                  <c:v>41717</c:v>
                </c:pt>
                <c:pt idx="196">
                  <c:v>41748</c:v>
                </c:pt>
                <c:pt idx="197">
                  <c:v>41778</c:v>
                </c:pt>
                <c:pt idx="198">
                  <c:v>41809</c:v>
                </c:pt>
                <c:pt idx="199">
                  <c:v>41839</c:v>
                </c:pt>
                <c:pt idx="200">
                  <c:v>41870</c:v>
                </c:pt>
                <c:pt idx="201">
                  <c:v>41901</c:v>
                </c:pt>
                <c:pt idx="202">
                  <c:v>41931</c:v>
                </c:pt>
                <c:pt idx="203">
                  <c:v>41962</c:v>
                </c:pt>
                <c:pt idx="204">
                  <c:v>41992</c:v>
                </c:pt>
                <c:pt idx="205">
                  <c:v>42023</c:v>
                </c:pt>
                <c:pt idx="206">
                  <c:v>42054</c:v>
                </c:pt>
                <c:pt idx="207">
                  <c:v>42082</c:v>
                </c:pt>
                <c:pt idx="208">
                  <c:v>42113</c:v>
                </c:pt>
                <c:pt idx="209">
                  <c:v>42143</c:v>
                </c:pt>
                <c:pt idx="210">
                  <c:v>42174</c:v>
                </c:pt>
                <c:pt idx="211">
                  <c:v>42204</c:v>
                </c:pt>
                <c:pt idx="212">
                  <c:v>42235</c:v>
                </c:pt>
                <c:pt idx="213">
                  <c:v>42266</c:v>
                </c:pt>
                <c:pt idx="214">
                  <c:v>42296</c:v>
                </c:pt>
                <c:pt idx="215">
                  <c:v>42327</c:v>
                </c:pt>
                <c:pt idx="216">
                  <c:v>42357</c:v>
                </c:pt>
                <c:pt idx="217">
                  <c:v>42388</c:v>
                </c:pt>
                <c:pt idx="218">
                  <c:v>42419</c:v>
                </c:pt>
                <c:pt idx="219">
                  <c:v>42448</c:v>
                </c:pt>
                <c:pt idx="220">
                  <c:v>42479</c:v>
                </c:pt>
                <c:pt idx="221">
                  <c:v>42509</c:v>
                </c:pt>
                <c:pt idx="222">
                  <c:v>42540</c:v>
                </c:pt>
                <c:pt idx="223">
                  <c:v>42570</c:v>
                </c:pt>
                <c:pt idx="224">
                  <c:v>42601</c:v>
                </c:pt>
                <c:pt idx="225">
                  <c:v>42632</c:v>
                </c:pt>
                <c:pt idx="226">
                  <c:v>42662</c:v>
                </c:pt>
                <c:pt idx="227">
                  <c:v>42693</c:v>
                </c:pt>
                <c:pt idx="228">
                  <c:v>42723</c:v>
                </c:pt>
                <c:pt idx="229">
                  <c:v>42754</c:v>
                </c:pt>
                <c:pt idx="230">
                  <c:v>42785</c:v>
                </c:pt>
                <c:pt idx="231">
                  <c:v>42813</c:v>
                </c:pt>
                <c:pt idx="232">
                  <c:v>42844</c:v>
                </c:pt>
                <c:pt idx="233">
                  <c:v>42874</c:v>
                </c:pt>
                <c:pt idx="234">
                  <c:v>42905</c:v>
                </c:pt>
                <c:pt idx="235">
                  <c:v>42935</c:v>
                </c:pt>
                <c:pt idx="236">
                  <c:v>42966</c:v>
                </c:pt>
                <c:pt idx="237">
                  <c:v>42997</c:v>
                </c:pt>
                <c:pt idx="238">
                  <c:v>43027</c:v>
                </c:pt>
                <c:pt idx="239">
                  <c:v>43058</c:v>
                </c:pt>
                <c:pt idx="240">
                  <c:v>43088</c:v>
                </c:pt>
                <c:pt idx="241">
                  <c:v>43119</c:v>
                </c:pt>
                <c:pt idx="242">
                  <c:v>43150</c:v>
                </c:pt>
                <c:pt idx="243">
                  <c:v>43178</c:v>
                </c:pt>
                <c:pt idx="244">
                  <c:v>43209</c:v>
                </c:pt>
                <c:pt idx="245">
                  <c:v>43239</c:v>
                </c:pt>
                <c:pt idx="246">
                  <c:v>43270</c:v>
                </c:pt>
                <c:pt idx="247">
                  <c:v>43300</c:v>
                </c:pt>
                <c:pt idx="248">
                  <c:v>43331</c:v>
                </c:pt>
                <c:pt idx="249">
                  <c:v>43362</c:v>
                </c:pt>
                <c:pt idx="250">
                  <c:v>43392</c:v>
                </c:pt>
                <c:pt idx="251">
                  <c:v>43423</c:v>
                </c:pt>
                <c:pt idx="252">
                  <c:v>43453</c:v>
                </c:pt>
                <c:pt idx="253">
                  <c:v>43484</c:v>
                </c:pt>
                <c:pt idx="254">
                  <c:v>43515</c:v>
                </c:pt>
                <c:pt idx="255">
                  <c:v>43543</c:v>
                </c:pt>
                <c:pt idx="256">
                  <c:v>43574</c:v>
                </c:pt>
                <c:pt idx="257">
                  <c:v>43604</c:v>
                </c:pt>
                <c:pt idx="258">
                  <c:v>43635</c:v>
                </c:pt>
                <c:pt idx="259">
                  <c:v>43665</c:v>
                </c:pt>
                <c:pt idx="260">
                  <c:v>43696</c:v>
                </c:pt>
                <c:pt idx="261">
                  <c:v>43727</c:v>
                </c:pt>
                <c:pt idx="262">
                  <c:v>43757</c:v>
                </c:pt>
                <c:pt idx="263">
                  <c:v>43788</c:v>
                </c:pt>
                <c:pt idx="264">
                  <c:v>43818</c:v>
                </c:pt>
                <c:pt idx="265">
                  <c:v>43849</c:v>
                </c:pt>
                <c:pt idx="266">
                  <c:v>43880</c:v>
                </c:pt>
                <c:pt idx="267">
                  <c:v>43909</c:v>
                </c:pt>
                <c:pt idx="268">
                  <c:v>43940</c:v>
                </c:pt>
                <c:pt idx="269">
                  <c:v>43970</c:v>
                </c:pt>
                <c:pt idx="270">
                  <c:v>44001</c:v>
                </c:pt>
                <c:pt idx="271">
                  <c:v>44031</c:v>
                </c:pt>
                <c:pt idx="272">
                  <c:v>44062</c:v>
                </c:pt>
              </c:numCache>
            </c:numRef>
          </c:cat>
          <c:val>
            <c:numRef>
              <c:f>'nature!'!$AC$2:$AC$262</c:f>
              <c:numCache>
                <c:formatCode>0.00%</c:formatCode>
                <c:ptCount val="261"/>
                <c:pt idx="0">
                  <c:v>4.1173935553365293E-2</c:v>
                </c:pt>
                <c:pt idx="1">
                  <c:v>4.1173935553365293E-2</c:v>
                </c:pt>
                <c:pt idx="2">
                  <c:v>4.1173935553365293E-2</c:v>
                </c:pt>
                <c:pt idx="3">
                  <c:v>4.1173935553365293E-2</c:v>
                </c:pt>
                <c:pt idx="4">
                  <c:v>4.1173935553365293E-2</c:v>
                </c:pt>
                <c:pt idx="5">
                  <c:v>4.1173935553365293E-2</c:v>
                </c:pt>
                <c:pt idx="6">
                  <c:v>4.1173935553365293E-2</c:v>
                </c:pt>
                <c:pt idx="7">
                  <c:v>4.1173935553365293E-2</c:v>
                </c:pt>
                <c:pt idx="8">
                  <c:v>4.1173935553365293E-2</c:v>
                </c:pt>
                <c:pt idx="9">
                  <c:v>4.1173935553365293E-2</c:v>
                </c:pt>
                <c:pt idx="10">
                  <c:v>4.1173935553365293E-2</c:v>
                </c:pt>
                <c:pt idx="11">
                  <c:v>4.1173935553365293E-2</c:v>
                </c:pt>
                <c:pt idx="12">
                  <c:v>4.1173935553365293E-2</c:v>
                </c:pt>
                <c:pt idx="13">
                  <c:v>4.1173935553365293E-2</c:v>
                </c:pt>
                <c:pt idx="14">
                  <c:v>4.1173935553365293E-2</c:v>
                </c:pt>
                <c:pt idx="15">
                  <c:v>4.1173935553365293E-2</c:v>
                </c:pt>
                <c:pt idx="16">
                  <c:v>4.1173935553365293E-2</c:v>
                </c:pt>
                <c:pt idx="17">
                  <c:v>4.1173935553365293E-2</c:v>
                </c:pt>
                <c:pt idx="18">
                  <c:v>4.1173935553365293E-2</c:v>
                </c:pt>
                <c:pt idx="19">
                  <c:v>4.1173935553365293E-2</c:v>
                </c:pt>
                <c:pt idx="20">
                  <c:v>4.1173935553365293E-2</c:v>
                </c:pt>
                <c:pt idx="21">
                  <c:v>4.1173935553365293E-2</c:v>
                </c:pt>
                <c:pt idx="22">
                  <c:v>4.1173935553365293E-2</c:v>
                </c:pt>
                <c:pt idx="23">
                  <c:v>4.1173935553365293E-2</c:v>
                </c:pt>
                <c:pt idx="24">
                  <c:v>4.1173935553365293E-2</c:v>
                </c:pt>
                <c:pt idx="25">
                  <c:v>4.1173935553365293E-2</c:v>
                </c:pt>
                <c:pt idx="26">
                  <c:v>4.1173935553365293E-2</c:v>
                </c:pt>
                <c:pt idx="27">
                  <c:v>4.1173935553365293E-2</c:v>
                </c:pt>
                <c:pt idx="28">
                  <c:v>4.1173935553365293E-2</c:v>
                </c:pt>
                <c:pt idx="29">
                  <c:v>4.1173935553365293E-2</c:v>
                </c:pt>
                <c:pt idx="30">
                  <c:v>4.1173935553365293E-2</c:v>
                </c:pt>
                <c:pt idx="31">
                  <c:v>4.1173935553365293E-2</c:v>
                </c:pt>
                <c:pt idx="32">
                  <c:v>4.1173935553365293E-2</c:v>
                </c:pt>
                <c:pt idx="33">
                  <c:v>4.1173935553365293E-2</c:v>
                </c:pt>
                <c:pt idx="34">
                  <c:v>4.1173935553365293E-2</c:v>
                </c:pt>
                <c:pt idx="35">
                  <c:v>4.1173935553365293E-2</c:v>
                </c:pt>
                <c:pt idx="36">
                  <c:v>4.1173935553365293E-2</c:v>
                </c:pt>
                <c:pt idx="37">
                  <c:v>4.1173935553365293E-2</c:v>
                </c:pt>
                <c:pt idx="38">
                  <c:v>4.1173935553365293E-2</c:v>
                </c:pt>
                <c:pt idx="39">
                  <c:v>4.1173935553365293E-2</c:v>
                </c:pt>
                <c:pt idx="40">
                  <c:v>4.1173935553365293E-2</c:v>
                </c:pt>
                <c:pt idx="41">
                  <c:v>4.1173935553365293E-2</c:v>
                </c:pt>
                <c:pt idx="42">
                  <c:v>4.1173935553365293E-2</c:v>
                </c:pt>
                <c:pt idx="43">
                  <c:v>4.1173935553365293E-2</c:v>
                </c:pt>
                <c:pt idx="44">
                  <c:v>4.1173935553365293E-2</c:v>
                </c:pt>
                <c:pt idx="45">
                  <c:v>4.1173935553365293E-2</c:v>
                </c:pt>
                <c:pt idx="46">
                  <c:v>4.1173935553365293E-2</c:v>
                </c:pt>
                <c:pt idx="47">
                  <c:v>4.1173935553365293E-2</c:v>
                </c:pt>
                <c:pt idx="48">
                  <c:v>4.1173935553365293E-2</c:v>
                </c:pt>
                <c:pt idx="49">
                  <c:v>4.1173935553365293E-2</c:v>
                </c:pt>
                <c:pt idx="50">
                  <c:v>4.1173935553365293E-2</c:v>
                </c:pt>
                <c:pt idx="51">
                  <c:v>4.1173935553365293E-2</c:v>
                </c:pt>
                <c:pt idx="52">
                  <c:v>4.1173935553365293E-2</c:v>
                </c:pt>
                <c:pt idx="53">
                  <c:v>4.1173935553365293E-2</c:v>
                </c:pt>
                <c:pt idx="54">
                  <c:v>4.1173935553365293E-2</c:v>
                </c:pt>
                <c:pt idx="55">
                  <c:v>4.1173935553365293E-2</c:v>
                </c:pt>
                <c:pt idx="56">
                  <c:v>4.1173935553365293E-2</c:v>
                </c:pt>
                <c:pt idx="57">
                  <c:v>4.1173935553365293E-2</c:v>
                </c:pt>
                <c:pt idx="58">
                  <c:v>4.1173935553365293E-2</c:v>
                </c:pt>
                <c:pt idx="59">
                  <c:v>4.1173935553365293E-2</c:v>
                </c:pt>
                <c:pt idx="60">
                  <c:v>4.1173935553365293E-2</c:v>
                </c:pt>
                <c:pt idx="61">
                  <c:v>4.1173935553365293E-2</c:v>
                </c:pt>
                <c:pt idx="62">
                  <c:v>4.1173935553365293E-2</c:v>
                </c:pt>
                <c:pt idx="63">
                  <c:v>4.1173935553365293E-2</c:v>
                </c:pt>
                <c:pt idx="64">
                  <c:v>4.1173935553365293E-2</c:v>
                </c:pt>
                <c:pt idx="65">
                  <c:v>4.1173935553365293E-2</c:v>
                </c:pt>
                <c:pt idx="66">
                  <c:v>4.1173935553365293E-2</c:v>
                </c:pt>
                <c:pt idx="67">
                  <c:v>4.1173935553365293E-2</c:v>
                </c:pt>
                <c:pt idx="68">
                  <c:v>4.1173935553365293E-2</c:v>
                </c:pt>
                <c:pt idx="69">
                  <c:v>4.1173935553365293E-2</c:v>
                </c:pt>
                <c:pt idx="70">
                  <c:v>4.1173935553365293E-2</c:v>
                </c:pt>
                <c:pt idx="71">
                  <c:v>4.1173935553365293E-2</c:v>
                </c:pt>
                <c:pt idx="72">
                  <c:v>4.1173935553365293E-2</c:v>
                </c:pt>
                <c:pt idx="73">
                  <c:v>4.1173935553365293E-2</c:v>
                </c:pt>
                <c:pt idx="74">
                  <c:v>4.1173935553365293E-2</c:v>
                </c:pt>
                <c:pt idx="75">
                  <c:v>4.1173935553365293E-2</c:v>
                </c:pt>
                <c:pt idx="76">
                  <c:v>4.1173935553365293E-2</c:v>
                </c:pt>
                <c:pt idx="77">
                  <c:v>4.1173935553365293E-2</c:v>
                </c:pt>
                <c:pt idx="78">
                  <c:v>4.1173935553365293E-2</c:v>
                </c:pt>
                <c:pt idx="79">
                  <c:v>4.1173935553365293E-2</c:v>
                </c:pt>
                <c:pt idx="80">
                  <c:v>4.1173935553365293E-2</c:v>
                </c:pt>
                <c:pt idx="81">
                  <c:v>4.1173935553365293E-2</c:v>
                </c:pt>
                <c:pt idx="82">
                  <c:v>4.1173935553365293E-2</c:v>
                </c:pt>
                <c:pt idx="83">
                  <c:v>4.1173935553365293E-2</c:v>
                </c:pt>
                <c:pt idx="84">
                  <c:v>4.1173935553365293E-2</c:v>
                </c:pt>
                <c:pt idx="85">
                  <c:v>4.1173935553365293E-2</c:v>
                </c:pt>
                <c:pt idx="86">
                  <c:v>4.1173935553365293E-2</c:v>
                </c:pt>
                <c:pt idx="87">
                  <c:v>4.1173935553365293E-2</c:v>
                </c:pt>
                <c:pt idx="88">
                  <c:v>4.1173935553365293E-2</c:v>
                </c:pt>
                <c:pt idx="89">
                  <c:v>4.1173935553365293E-2</c:v>
                </c:pt>
                <c:pt idx="90">
                  <c:v>4.1173935553365293E-2</c:v>
                </c:pt>
                <c:pt idx="91">
                  <c:v>4.1173935553365293E-2</c:v>
                </c:pt>
                <c:pt idx="92">
                  <c:v>4.1173935553365293E-2</c:v>
                </c:pt>
                <c:pt idx="93">
                  <c:v>4.1173935553365293E-2</c:v>
                </c:pt>
                <c:pt idx="94">
                  <c:v>4.1173935553365293E-2</c:v>
                </c:pt>
                <c:pt idx="95">
                  <c:v>4.1173935553365293E-2</c:v>
                </c:pt>
                <c:pt idx="96">
                  <c:v>4.1173935553365293E-2</c:v>
                </c:pt>
                <c:pt idx="97">
                  <c:v>4.1173935553365293E-2</c:v>
                </c:pt>
                <c:pt idx="98">
                  <c:v>4.1173935553365293E-2</c:v>
                </c:pt>
                <c:pt idx="99">
                  <c:v>4.1173935553365293E-2</c:v>
                </c:pt>
                <c:pt idx="100">
                  <c:v>4.1173935553365293E-2</c:v>
                </c:pt>
                <c:pt idx="101">
                  <c:v>4.1173935553365293E-2</c:v>
                </c:pt>
                <c:pt idx="102">
                  <c:v>4.1173935553365293E-2</c:v>
                </c:pt>
                <c:pt idx="103">
                  <c:v>4.1173935553365293E-2</c:v>
                </c:pt>
                <c:pt idx="104">
                  <c:v>4.1173935553365293E-2</c:v>
                </c:pt>
                <c:pt idx="105">
                  <c:v>4.1173935553365293E-2</c:v>
                </c:pt>
                <c:pt idx="106">
                  <c:v>4.1173935553365293E-2</c:v>
                </c:pt>
                <c:pt idx="107">
                  <c:v>4.1173935553365293E-2</c:v>
                </c:pt>
                <c:pt idx="108">
                  <c:v>4.1173935553365293E-2</c:v>
                </c:pt>
                <c:pt idx="109">
                  <c:v>4.1173935553365293E-2</c:v>
                </c:pt>
                <c:pt idx="110">
                  <c:v>4.1173935553365293E-2</c:v>
                </c:pt>
                <c:pt idx="111">
                  <c:v>4.1173935553365293E-2</c:v>
                </c:pt>
                <c:pt idx="112">
                  <c:v>4.1173935553365293E-2</c:v>
                </c:pt>
                <c:pt idx="113">
                  <c:v>4.1173935553365293E-2</c:v>
                </c:pt>
                <c:pt idx="114">
                  <c:v>4.1173935553365293E-2</c:v>
                </c:pt>
                <c:pt idx="115">
                  <c:v>4.1173935553365293E-2</c:v>
                </c:pt>
                <c:pt idx="116">
                  <c:v>4.1173935553365293E-2</c:v>
                </c:pt>
                <c:pt idx="117">
                  <c:v>4.1173935553365293E-2</c:v>
                </c:pt>
                <c:pt idx="118">
                  <c:v>4.1173935553365293E-2</c:v>
                </c:pt>
                <c:pt idx="119">
                  <c:v>4.1173935553365293E-2</c:v>
                </c:pt>
                <c:pt idx="120">
                  <c:v>4.1173935553365293E-2</c:v>
                </c:pt>
                <c:pt idx="121">
                  <c:v>4.1173935553365293E-2</c:v>
                </c:pt>
                <c:pt idx="122">
                  <c:v>4.1173935553365293E-2</c:v>
                </c:pt>
                <c:pt idx="123">
                  <c:v>4.1173935553365293E-2</c:v>
                </c:pt>
                <c:pt idx="124">
                  <c:v>4.1173935553365293E-2</c:v>
                </c:pt>
                <c:pt idx="125">
                  <c:v>4.1173935553365293E-2</c:v>
                </c:pt>
                <c:pt idx="126">
                  <c:v>4.1173935553365293E-2</c:v>
                </c:pt>
                <c:pt idx="127">
                  <c:v>4.1173935553365293E-2</c:v>
                </c:pt>
                <c:pt idx="128">
                  <c:v>4.1173935553365293E-2</c:v>
                </c:pt>
                <c:pt idx="129">
                  <c:v>4.1173935553365293E-2</c:v>
                </c:pt>
                <c:pt idx="130">
                  <c:v>4.1173935553365293E-2</c:v>
                </c:pt>
                <c:pt idx="131">
                  <c:v>4.1173935553365293E-2</c:v>
                </c:pt>
                <c:pt idx="132">
                  <c:v>4.1173935553365293E-2</c:v>
                </c:pt>
                <c:pt idx="133">
                  <c:v>4.1173935553365293E-2</c:v>
                </c:pt>
                <c:pt idx="134">
                  <c:v>4.1173935553365293E-2</c:v>
                </c:pt>
                <c:pt idx="135">
                  <c:v>4.1173935553365293E-2</c:v>
                </c:pt>
                <c:pt idx="136">
                  <c:v>4.1173935553365293E-2</c:v>
                </c:pt>
                <c:pt idx="137">
                  <c:v>4.1173935553365293E-2</c:v>
                </c:pt>
                <c:pt idx="138">
                  <c:v>4.1173935553365293E-2</c:v>
                </c:pt>
                <c:pt idx="139">
                  <c:v>4.1173935553365293E-2</c:v>
                </c:pt>
                <c:pt idx="140">
                  <c:v>4.1173935553365293E-2</c:v>
                </c:pt>
                <c:pt idx="141">
                  <c:v>4.1173935553365293E-2</c:v>
                </c:pt>
                <c:pt idx="142">
                  <c:v>4.1173935553365293E-2</c:v>
                </c:pt>
                <c:pt idx="143">
                  <c:v>4.1173935553365293E-2</c:v>
                </c:pt>
                <c:pt idx="144">
                  <c:v>4.1173935553365293E-2</c:v>
                </c:pt>
                <c:pt idx="145">
                  <c:v>4.1173935553365293E-2</c:v>
                </c:pt>
                <c:pt idx="146">
                  <c:v>4.1173935553365293E-2</c:v>
                </c:pt>
                <c:pt idx="147">
                  <c:v>4.1173935553365293E-2</c:v>
                </c:pt>
                <c:pt idx="148">
                  <c:v>4.1173935553365293E-2</c:v>
                </c:pt>
                <c:pt idx="149">
                  <c:v>4.1173935553365293E-2</c:v>
                </c:pt>
                <c:pt idx="150">
                  <c:v>4.1173935553365293E-2</c:v>
                </c:pt>
                <c:pt idx="151">
                  <c:v>4.1173935553365293E-2</c:v>
                </c:pt>
                <c:pt idx="152">
                  <c:v>4.1173935553365293E-2</c:v>
                </c:pt>
                <c:pt idx="153">
                  <c:v>4.1173935553365293E-2</c:v>
                </c:pt>
                <c:pt idx="154">
                  <c:v>4.1173935553365293E-2</c:v>
                </c:pt>
                <c:pt idx="155">
                  <c:v>4.1173935553365293E-2</c:v>
                </c:pt>
                <c:pt idx="156">
                  <c:v>4.1173935553365293E-2</c:v>
                </c:pt>
                <c:pt idx="157">
                  <c:v>4.1173935553365293E-2</c:v>
                </c:pt>
                <c:pt idx="158">
                  <c:v>4.1173935553365293E-2</c:v>
                </c:pt>
                <c:pt idx="159">
                  <c:v>4.1173935553365293E-2</c:v>
                </c:pt>
                <c:pt idx="160">
                  <c:v>4.1173935553365293E-2</c:v>
                </c:pt>
                <c:pt idx="161">
                  <c:v>4.1173935553365293E-2</c:v>
                </c:pt>
                <c:pt idx="162">
                  <c:v>4.1173935553365293E-2</c:v>
                </c:pt>
                <c:pt idx="163">
                  <c:v>4.1173935553365293E-2</c:v>
                </c:pt>
                <c:pt idx="164">
                  <c:v>4.1173935553365293E-2</c:v>
                </c:pt>
                <c:pt idx="165">
                  <c:v>4.1173935553365293E-2</c:v>
                </c:pt>
                <c:pt idx="166">
                  <c:v>4.1173935553365293E-2</c:v>
                </c:pt>
                <c:pt idx="167">
                  <c:v>4.1173935553365293E-2</c:v>
                </c:pt>
                <c:pt idx="168">
                  <c:v>4.1173935553365293E-2</c:v>
                </c:pt>
                <c:pt idx="169">
                  <c:v>4.1173935553365293E-2</c:v>
                </c:pt>
                <c:pt idx="170">
                  <c:v>4.1173935553365293E-2</c:v>
                </c:pt>
                <c:pt idx="171">
                  <c:v>4.1173935553365293E-2</c:v>
                </c:pt>
                <c:pt idx="172">
                  <c:v>4.1173935553365293E-2</c:v>
                </c:pt>
                <c:pt idx="173">
                  <c:v>4.1173935553365293E-2</c:v>
                </c:pt>
                <c:pt idx="174">
                  <c:v>4.1173935553365293E-2</c:v>
                </c:pt>
                <c:pt idx="175">
                  <c:v>4.1173935553365293E-2</c:v>
                </c:pt>
                <c:pt idx="176">
                  <c:v>4.1173935553365293E-2</c:v>
                </c:pt>
                <c:pt idx="177">
                  <c:v>4.1173935553365293E-2</c:v>
                </c:pt>
                <c:pt idx="178">
                  <c:v>4.1173935553365293E-2</c:v>
                </c:pt>
                <c:pt idx="179">
                  <c:v>4.1173935553365293E-2</c:v>
                </c:pt>
                <c:pt idx="180">
                  <c:v>4.1173935553365293E-2</c:v>
                </c:pt>
                <c:pt idx="181">
                  <c:v>4.1173935553365293E-2</c:v>
                </c:pt>
                <c:pt idx="182">
                  <c:v>4.1173935553365293E-2</c:v>
                </c:pt>
                <c:pt idx="183">
                  <c:v>4.1173935553365293E-2</c:v>
                </c:pt>
                <c:pt idx="184">
                  <c:v>4.1173935553365293E-2</c:v>
                </c:pt>
                <c:pt idx="185">
                  <c:v>4.1173935553365293E-2</c:v>
                </c:pt>
                <c:pt idx="186">
                  <c:v>4.1173935553365293E-2</c:v>
                </c:pt>
                <c:pt idx="187">
                  <c:v>4.1173935553365293E-2</c:v>
                </c:pt>
                <c:pt idx="188">
                  <c:v>4.1173935553365293E-2</c:v>
                </c:pt>
                <c:pt idx="189">
                  <c:v>4.1173935553365293E-2</c:v>
                </c:pt>
                <c:pt idx="190">
                  <c:v>4.1173935553365293E-2</c:v>
                </c:pt>
                <c:pt idx="191">
                  <c:v>4.1173935553365293E-2</c:v>
                </c:pt>
                <c:pt idx="192">
                  <c:v>4.1173935553365293E-2</c:v>
                </c:pt>
                <c:pt idx="193">
                  <c:v>4.1173935553365293E-2</c:v>
                </c:pt>
                <c:pt idx="194">
                  <c:v>4.1173935553365293E-2</c:v>
                </c:pt>
                <c:pt idx="195">
                  <c:v>4.1173935553365293E-2</c:v>
                </c:pt>
                <c:pt idx="196">
                  <c:v>4.1173935553365293E-2</c:v>
                </c:pt>
                <c:pt idx="197">
                  <c:v>4.1173935553365293E-2</c:v>
                </c:pt>
                <c:pt idx="198">
                  <c:v>4.1173935553365293E-2</c:v>
                </c:pt>
                <c:pt idx="199">
                  <c:v>4.1173935553365293E-2</c:v>
                </c:pt>
                <c:pt idx="200">
                  <c:v>4.1173935553365293E-2</c:v>
                </c:pt>
                <c:pt idx="201">
                  <c:v>4.1173935553365293E-2</c:v>
                </c:pt>
                <c:pt idx="202">
                  <c:v>4.1173935553365293E-2</c:v>
                </c:pt>
                <c:pt idx="203">
                  <c:v>4.1173935553365293E-2</c:v>
                </c:pt>
                <c:pt idx="204">
                  <c:v>4.1173935553365293E-2</c:v>
                </c:pt>
                <c:pt idx="205">
                  <c:v>4.1173935553365293E-2</c:v>
                </c:pt>
                <c:pt idx="206">
                  <c:v>4.1173935553365293E-2</c:v>
                </c:pt>
                <c:pt idx="207">
                  <c:v>4.1173935553365293E-2</c:v>
                </c:pt>
                <c:pt idx="208">
                  <c:v>4.1173935553365293E-2</c:v>
                </c:pt>
                <c:pt idx="209">
                  <c:v>4.1173935553365293E-2</c:v>
                </c:pt>
                <c:pt idx="210">
                  <c:v>4.1173935553365293E-2</c:v>
                </c:pt>
                <c:pt idx="211">
                  <c:v>4.1173935553365293E-2</c:v>
                </c:pt>
                <c:pt idx="212">
                  <c:v>4.1173935553365293E-2</c:v>
                </c:pt>
                <c:pt idx="213">
                  <c:v>4.1173935553365293E-2</c:v>
                </c:pt>
                <c:pt idx="214">
                  <c:v>4.1173935553365293E-2</c:v>
                </c:pt>
                <c:pt idx="215">
                  <c:v>4.1173935553365293E-2</c:v>
                </c:pt>
                <c:pt idx="216">
                  <c:v>4.1173935553365293E-2</c:v>
                </c:pt>
                <c:pt idx="217">
                  <c:v>4.1173935553365293E-2</c:v>
                </c:pt>
                <c:pt idx="218">
                  <c:v>4.1173935553365293E-2</c:v>
                </c:pt>
                <c:pt idx="219">
                  <c:v>4.1173935553365293E-2</c:v>
                </c:pt>
                <c:pt idx="220">
                  <c:v>4.1173935553365293E-2</c:v>
                </c:pt>
                <c:pt idx="221">
                  <c:v>4.1173935553365293E-2</c:v>
                </c:pt>
                <c:pt idx="222">
                  <c:v>4.1173935553365293E-2</c:v>
                </c:pt>
                <c:pt idx="223">
                  <c:v>4.1173935553365293E-2</c:v>
                </c:pt>
                <c:pt idx="224">
                  <c:v>4.1173935553365293E-2</c:v>
                </c:pt>
                <c:pt idx="225">
                  <c:v>4.1173935553365293E-2</c:v>
                </c:pt>
                <c:pt idx="226">
                  <c:v>4.1173935553365293E-2</c:v>
                </c:pt>
                <c:pt idx="227">
                  <c:v>4.1173935553365293E-2</c:v>
                </c:pt>
                <c:pt idx="228">
                  <c:v>4.1173935553365293E-2</c:v>
                </c:pt>
                <c:pt idx="229">
                  <c:v>4.1173935553365293E-2</c:v>
                </c:pt>
                <c:pt idx="230">
                  <c:v>4.1173935553365293E-2</c:v>
                </c:pt>
                <c:pt idx="231">
                  <c:v>4.1173935553365293E-2</c:v>
                </c:pt>
                <c:pt idx="232">
                  <c:v>4.1173935553365293E-2</c:v>
                </c:pt>
                <c:pt idx="233">
                  <c:v>4.1173935553365293E-2</c:v>
                </c:pt>
                <c:pt idx="234">
                  <c:v>4.1173935553365293E-2</c:v>
                </c:pt>
                <c:pt idx="235">
                  <c:v>4.1173935553365293E-2</c:v>
                </c:pt>
                <c:pt idx="236">
                  <c:v>4.1173935553365293E-2</c:v>
                </c:pt>
                <c:pt idx="237">
                  <c:v>4.1173935553365293E-2</c:v>
                </c:pt>
                <c:pt idx="238">
                  <c:v>4.1173935553365293E-2</c:v>
                </c:pt>
                <c:pt idx="239">
                  <c:v>4.1173935553365293E-2</c:v>
                </c:pt>
                <c:pt idx="240">
                  <c:v>4.1173935553365293E-2</c:v>
                </c:pt>
                <c:pt idx="241">
                  <c:v>4.1173935553365293E-2</c:v>
                </c:pt>
                <c:pt idx="242">
                  <c:v>4.1173935553365293E-2</c:v>
                </c:pt>
                <c:pt idx="243">
                  <c:v>4.1173935553365293E-2</c:v>
                </c:pt>
                <c:pt idx="244">
                  <c:v>4.1173935553365293E-2</c:v>
                </c:pt>
                <c:pt idx="245">
                  <c:v>4.1173935553365293E-2</c:v>
                </c:pt>
                <c:pt idx="246">
                  <c:v>4.1173935553365293E-2</c:v>
                </c:pt>
                <c:pt idx="247">
                  <c:v>4.1173935553365293E-2</c:v>
                </c:pt>
                <c:pt idx="248">
                  <c:v>4.1173935553365293E-2</c:v>
                </c:pt>
                <c:pt idx="249">
                  <c:v>4.1173935553365293E-2</c:v>
                </c:pt>
                <c:pt idx="250">
                  <c:v>4.1173935553365293E-2</c:v>
                </c:pt>
                <c:pt idx="251">
                  <c:v>4.1173935553365293E-2</c:v>
                </c:pt>
                <c:pt idx="252">
                  <c:v>4.1173935553365293E-2</c:v>
                </c:pt>
                <c:pt idx="253">
                  <c:v>4.1173935553365293E-2</c:v>
                </c:pt>
                <c:pt idx="254">
                  <c:v>4.1173935553365293E-2</c:v>
                </c:pt>
                <c:pt idx="255">
                  <c:v>4.1173935553365293E-2</c:v>
                </c:pt>
                <c:pt idx="256">
                  <c:v>4.1173935553365293E-2</c:v>
                </c:pt>
                <c:pt idx="257">
                  <c:v>4.1173935553365293E-2</c:v>
                </c:pt>
                <c:pt idx="258">
                  <c:v>4.1173935553365293E-2</c:v>
                </c:pt>
                <c:pt idx="259">
                  <c:v>4.1173935553365293E-2</c:v>
                </c:pt>
                <c:pt idx="260">
                  <c:v>4.1173935553365293E-2</c:v>
                </c:pt>
              </c:numCache>
            </c:numRef>
          </c:val>
          <c:smooth val="0"/>
        </c:ser>
        <c:ser>
          <c:idx val="0"/>
          <c:order val="2"/>
          <c:spPr>
            <a:ln>
              <a:solidFill>
                <a:schemeClr val="tx1"/>
              </a:solidFill>
            </a:ln>
          </c:spPr>
          <c:marker>
            <c:symbol val="none"/>
          </c:marker>
          <c:cat>
            <c:numRef>
              <c:f>'nature!'!$A$2:$A$274</c:f>
              <c:numCache>
                <c:formatCode>m/d/yyyy</c:formatCode>
                <c:ptCount val="273"/>
                <c:pt idx="0">
                  <c:v>35783</c:v>
                </c:pt>
                <c:pt idx="1">
                  <c:v>35814</c:v>
                </c:pt>
                <c:pt idx="2">
                  <c:v>35845</c:v>
                </c:pt>
                <c:pt idx="3">
                  <c:v>35873</c:v>
                </c:pt>
                <c:pt idx="4">
                  <c:v>35904</c:v>
                </c:pt>
                <c:pt idx="5">
                  <c:v>35934</c:v>
                </c:pt>
                <c:pt idx="6">
                  <c:v>35965</c:v>
                </c:pt>
                <c:pt idx="7">
                  <c:v>35995</c:v>
                </c:pt>
                <c:pt idx="8">
                  <c:v>36026</c:v>
                </c:pt>
                <c:pt idx="9">
                  <c:v>36057</c:v>
                </c:pt>
                <c:pt idx="10">
                  <c:v>36087</c:v>
                </c:pt>
                <c:pt idx="11">
                  <c:v>36118</c:v>
                </c:pt>
                <c:pt idx="12">
                  <c:v>36148</c:v>
                </c:pt>
                <c:pt idx="13">
                  <c:v>36179</c:v>
                </c:pt>
                <c:pt idx="14">
                  <c:v>36210</c:v>
                </c:pt>
                <c:pt idx="15">
                  <c:v>36238</c:v>
                </c:pt>
                <c:pt idx="16">
                  <c:v>36269</c:v>
                </c:pt>
                <c:pt idx="17">
                  <c:v>36299</c:v>
                </c:pt>
                <c:pt idx="18">
                  <c:v>36330</c:v>
                </c:pt>
                <c:pt idx="19">
                  <c:v>36360</c:v>
                </c:pt>
                <c:pt idx="20">
                  <c:v>36391</c:v>
                </c:pt>
                <c:pt idx="21">
                  <c:v>36422</c:v>
                </c:pt>
                <c:pt idx="22">
                  <c:v>36452</c:v>
                </c:pt>
                <c:pt idx="23">
                  <c:v>36483</c:v>
                </c:pt>
                <c:pt idx="24">
                  <c:v>36513</c:v>
                </c:pt>
                <c:pt idx="25">
                  <c:v>36544</c:v>
                </c:pt>
                <c:pt idx="26">
                  <c:v>36575</c:v>
                </c:pt>
                <c:pt idx="27">
                  <c:v>36604</c:v>
                </c:pt>
                <c:pt idx="28">
                  <c:v>36635</c:v>
                </c:pt>
                <c:pt idx="29">
                  <c:v>36665</c:v>
                </c:pt>
                <c:pt idx="30">
                  <c:v>36696</c:v>
                </c:pt>
                <c:pt idx="31">
                  <c:v>36726</c:v>
                </c:pt>
                <c:pt idx="32">
                  <c:v>36757</c:v>
                </c:pt>
                <c:pt idx="33">
                  <c:v>36788</c:v>
                </c:pt>
                <c:pt idx="34">
                  <c:v>36818</c:v>
                </c:pt>
                <c:pt idx="35">
                  <c:v>36849</c:v>
                </c:pt>
                <c:pt idx="36">
                  <c:v>36879</c:v>
                </c:pt>
                <c:pt idx="37">
                  <c:v>36910</c:v>
                </c:pt>
                <c:pt idx="38">
                  <c:v>36941</c:v>
                </c:pt>
                <c:pt idx="39">
                  <c:v>36969</c:v>
                </c:pt>
                <c:pt idx="40">
                  <c:v>37000</c:v>
                </c:pt>
                <c:pt idx="41">
                  <c:v>37030</c:v>
                </c:pt>
                <c:pt idx="42">
                  <c:v>37061</c:v>
                </c:pt>
                <c:pt idx="43">
                  <c:v>37091</c:v>
                </c:pt>
                <c:pt idx="44">
                  <c:v>37122</c:v>
                </c:pt>
                <c:pt idx="45">
                  <c:v>37153</c:v>
                </c:pt>
                <c:pt idx="46">
                  <c:v>37183</c:v>
                </c:pt>
                <c:pt idx="47">
                  <c:v>37214</c:v>
                </c:pt>
                <c:pt idx="48">
                  <c:v>37244</c:v>
                </c:pt>
                <c:pt idx="49">
                  <c:v>37275</c:v>
                </c:pt>
                <c:pt idx="50">
                  <c:v>37306</c:v>
                </c:pt>
                <c:pt idx="51">
                  <c:v>37334</c:v>
                </c:pt>
                <c:pt idx="52">
                  <c:v>37365</c:v>
                </c:pt>
                <c:pt idx="53">
                  <c:v>37395</c:v>
                </c:pt>
                <c:pt idx="54">
                  <c:v>37426</c:v>
                </c:pt>
                <c:pt idx="55">
                  <c:v>37456</c:v>
                </c:pt>
                <c:pt idx="56">
                  <c:v>37487</c:v>
                </c:pt>
                <c:pt idx="57">
                  <c:v>37518</c:v>
                </c:pt>
                <c:pt idx="58">
                  <c:v>37548</c:v>
                </c:pt>
                <c:pt idx="59">
                  <c:v>37579</c:v>
                </c:pt>
                <c:pt idx="60">
                  <c:v>37609</c:v>
                </c:pt>
                <c:pt idx="61">
                  <c:v>37640</c:v>
                </c:pt>
                <c:pt idx="62">
                  <c:v>37671</c:v>
                </c:pt>
                <c:pt idx="63">
                  <c:v>37699</c:v>
                </c:pt>
                <c:pt idx="64">
                  <c:v>37730</c:v>
                </c:pt>
                <c:pt idx="65">
                  <c:v>37760</c:v>
                </c:pt>
                <c:pt idx="66">
                  <c:v>37791</c:v>
                </c:pt>
                <c:pt idx="67">
                  <c:v>37821</c:v>
                </c:pt>
                <c:pt idx="68">
                  <c:v>37852</c:v>
                </c:pt>
                <c:pt idx="69">
                  <c:v>37883</c:v>
                </c:pt>
                <c:pt idx="70">
                  <c:v>37913</c:v>
                </c:pt>
                <c:pt idx="71">
                  <c:v>37944</c:v>
                </c:pt>
                <c:pt idx="72">
                  <c:v>37974</c:v>
                </c:pt>
                <c:pt idx="73">
                  <c:v>38005</c:v>
                </c:pt>
                <c:pt idx="74">
                  <c:v>38036</c:v>
                </c:pt>
                <c:pt idx="75">
                  <c:v>38065</c:v>
                </c:pt>
                <c:pt idx="76">
                  <c:v>38096</c:v>
                </c:pt>
                <c:pt idx="77">
                  <c:v>38126</c:v>
                </c:pt>
                <c:pt idx="78">
                  <c:v>38157</c:v>
                </c:pt>
                <c:pt idx="79">
                  <c:v>38187</c:v>
                </c:pt>
                <c:pt idx="80">
                  <c:v>38218</c:v>
                </c:pt>
                <c:pt idx="81">
                  <c:v>38249</c:v>
                </c:pt>
                <c:pt idx="82">
                  <c:v>38279</c:v>
                </c:pt>
                <c:pt idx="83">
                  <c:v>38310</c:v>
                </c:pt>
                <c:pt idx="84">
                  <c:v>38340</c:v>
                </c:pt>
                <c:pt idx="85">
                  <c:v>38371</c:v>
                </c:pt>
                <c:pt idx="86">
                  <c:v>38402</c:v>
                </c:pt>
                <c:pt idx="87">
                  <c:v>38430</c:v>
                </c:pt>
                <c:pt idx="88">
                  <c:v>38461</c:v>
                </c:pt>
                <c:pt idx="89">
                  <c:v>38491</c:v>
                </c:pt>
                <c:pt idx="90">
                  <c:v>38522</c:v>
                </c:pt>
                <c:pt idx="91">
                  <c:v>38552</c:v>
                </c:pt>
                <c:pt idx="92">
                  <c:v>38583</c:v>
                </c:pt>
                <c:pt idx="93">
                  <c:v>38614</c:v>
                </c:pt>
                <c:pt idx="94">
                  <c:v>38644</c:v>
                </c:pt>
                <c:pt idx="95">
                  <c:v>38675</c:v>
                </c:pt>
                <c:pt idx="96">
                  <c:v>38705</c:v>
                </c:pt>
                <c:pt idx="97">
                  <c:v>38736</c:v>
                </c:pt>
                <c:pt idx="98">
                  <c:v>38767</c:v>
                </c:pt>
                <c:pt idx="99">
                  <c:v>38795</c:v>
                </c:pt>
                <c:pt idx="100">
                  <c:v>38826</c:v>
                </c:pt>
                <c:pt idx="101">
                  <c:v>38856</c:v>
                </c:pt>
                <c:pt idx="102">
                  <c:v>38887</c:v>
                </c:pt>
                <c:pt idx="103">
                  <c:v>38917</c:v>
                </c:pt>
                <c:pt idx="104">
                  <c:v>38948</c:v>
                </c:pt>
                <c:pt idx="105">
                  <c:v>38979</c:v>
                </c:pt>
                <c:pt idx="106">
                  <c:v>39009</c:v>
                </c:pt>
                <c:pt idx="107">
                  <c:v>39040</c:v>
                </c:pt>
                <c:pt idx="108">
                  <c:v>39070</c:v>
                </c:pt>
                <c:pt idx="109">
                  <c:v>39101</c:v>
                </c:pt>
                <c:pt idx="110">
                  <c:v>39132</c:v>
                </c:pt>
                <c:pt idx="111">
                  <c:v>39160</c:v>
                </c:pt>
                <c:pt idx="112">
                  <c:v>39191</c:v>
                </c:pt>
                <c:pt idx="113">
                  <c:v>39221</c:v>
                </c:pt>
                <c:pt idx="114">
                  <c:v>39252</c:v>
                </c:pt>
                <c:pt idx="115">
                  <c:v>39282</c:v>
                </c:pt>
                <c:pt idx="116">
                  <c:v>39313</c:v>
                </c:pt>
                <c:pt idx="117">
                  <c:v>39344</c:v>
                </c:pt>
                <c:pt idx="118">
                  <c:v>39374</c:v>
                </c:pt>
                <c:pt idx="119">
                  <c:v>39405</c:v>
                </c:pt>
                <c:pt idx="120">
                  <c:v>39435</c:v>
                </c:pt>
                <c:pt idx="121">
                  <c:v>39466</c:v>
                </c:pt>
                <c:pt idx="122">
                  <c:v>39497</c:v>
                </c:pt>
                <c:pt idx="123">
                  <c:v>39526</c:v>
                </c:pt>
                <c:pt idx="124">
                  <c:v>39557</c:v>
                </c:pt>
                <c:pt idx="125">
                  <c:v>39587</c:v>
                </c:pt>
                <c:pt idx="126">
                  <c:v>39618</c:v>
                </c:pt>
                <c:pt idx="127">
                  <c:v>39648</c:v>
                </c:pt>
                <c:pt idx="128">
                  <c:v>39679</c:v>
                </c:pt>
                <c:pt idx="129">
                  <c:v>39710</c:v>
                </c:pt>
                <c:pt idx="130">
                  <c:v>39740</c:v>
                </c:pt>
                <c:pt idx="131">
                  <c:v>39771</c:v>
                </c:pt>
                <c:pt idx="132">
                  <c:v>39801</c:v>
                </c:pt>
                <c:pt idx="133">
                  <c:v>39832</c:v>
                </c:pt>
                <c:pt idx="134">
                  <c:v>39863</c:v>
                </c:pt>
                <c:pt idx="135">
                  <c:v>39891</c:v>
                </c:pt>
                <c:pt idx="136">
                  <c:v>39922</c:v>
                </c:pt>
                <c:pt idx="137">
                  <c:v>39952</c:v>
                </c:pt>
                <c:pt idx="138">
                  <c:v>39983</c:v>
                </c:pt>
                <c:pt idx="139">
                  <c:v>40013</c:v>
                </c:pt>
                <c:pt idx="140">
                  <c:v>40044</c:v>
                </c:pt>
                <c:pt idx="141">
                  <c:v>40075</c:v>
                </c:pt>
                <c:pt idx="142">
                  <c:v>40105</c:v>
                </c:pt>
                <c:pt idx="143">
                  <c:v>40136</c:v>
                </c:pt>
                <c:pt idx="144">
                  <c:v>40166</c:v>
                </c:pt>
                <c:pt idx="145">
                  <c:v>40197</c:v>
                </c:pt>
                <c:pt idx="146">
                  <c:v>40228</c:v>
                </c:pt>
                <c:pt idx="147">
                  <c:v>40256</c:v>
                </c:pt>
                <c:pt idx="148">
                  <c:v>40287</c:v>
                </c:pt>
                <c:pt idx="149">
                  <c:v>40317</c:v>
                </c:pt>
                <c:pt idx="150">
                  <c:v>40348</c:v>
                </c:pt>
                <c:pt idx="151">
                  <c:v>40378</c:v>
                </c:pt>
                <c:pt idx="152">
                  <c:v>40409</c:v>
                </c:pt>
                <c:pt idx="153">
                  <c:v>40440</c:v>
                </c:pt>
                <c:pt idx="154">
                  <c:v>40470</c:v>
                </c:pt>
                <c:pt idx="155">
                  <c:v>40501</c:v>
                </c:pt>
                <c:pt idx="156">
                  <c:v>40531</c:v>
                </c:pt>
                <c:pt idx="157">
                  <c:v>40562</c:v>
                </c:pt>
                <c:pt idx="158">
                  <c:v>40593</c:v>
                </c:pt>
                <c:pt idx="159">
                  <c:v>40621</c:v>
                </c:pt>
                <c:pt idx="160">
                  <c:v>40652</c:v>
                </c:pt>
                <c:pt idx="161">
                  <c:v>40682</c:v>
                </c:pt>
                <c:pt idx="162">
                  <c:v>40713</c:v>
                </c:pt>
                <c:pt idx="163">
                  <c:v>40743</c:v>
                </c:pt>
                <c:pt idx="164">
                  <c:v>40774</c:v>
                </c:pt>
                <c:pt idx="165">
                  <c:v>40805</c:v>
                </c:pt>
                <c:pt idx="166">
                  <c:v>40835</c:v>
                </c:pt>
                <c:pt idx="167">
                  <c:v>40866</c:v>
                </c:pt>
                <c:pt idx="168">
                  <c:v>40896</c:v>
                </c:pt>
                <c:pt idx="169">
                  <c:v>40927</c:v>
                </c:pt>
                <c:pt idx="170">
                  <c:v>40958</c:v>
                </c:pt>
                <c:pt idx="171">
                  <c:v>40987</c:v>
                </c:pt>
                <c:pt idx="172">
                  <c:v>41018</c:v>
                </c:pt>
                <c:pt idx="173">
                  <c:v>41048</c:v>
                </c:pt>
                <c:pt idx="174">
                  <c:v>41079</c:v>
                </c:pt>
                <c:pt idx="175">
                  <c:v>41109</c:v>
                </c:pt>
                <c:pt idx="176">
                  <c:v>41140</c:v>
                </c:pt>
                <c:pt idx="177">
                  <c:v>41171</c:v>
                </c:pt>
                <c:pt idx="178">
                  <c:v>41201</c:v>
                </c:pt>
                <c:pt idx="179">
                  <c:v>41232</c:v>
                </c:pt>
                <c:pt idx="180">
                  <c:v>41262</c:v>
                </c:pt>
                <c:pt idx="181">
                  <c:v>41293</c:v>
                </c:pt>
                <c:pt idx="182">
                  <c:v>41324</c:v>
                </c:pt>
                <c:pt idx="183">
                  <c:v>41352</c:v>
                </c:pt>
                <c:pt idx="184">
                  <c:v>41383</c:v>
                </c:pt>
                <c:pt idx="185">
                  <c:v>41413</c:v>
                </c:pt>
                <c:pt idx="186">
                  <c:v>41444</c:v>
                </c:pt>
                <c:pt idx="187">
                  <c:v>41474</c:v>
                </c:pt>
                <c:pt idx="188">
                  <c:v>41505</c:v>
                </c:pt>
                <c:pt idx="189">
                  <c:v>41536</c:v>
                </c:pt>
                <c:pt idx="190">
                  <c:v>41566</c:v>
                </c:pt>
                <c:pt idx="191">
                  <c:v>41597</c:v>
                </c:pt>
                <c:pt idx="192">
                  <c:v>41627</c:v>
                </c:pt>
                <c:pt idx="193">
                  <c:v>41658</c:v>
                </c:pt>
                <c:pt idx="194">
                  <c:v>41689</c:v>
                </c:pt>
                <c:pt idx="195">
                  <c:v>41717</c:v>
                </c:pt>
                <c:pt idx="196">
                  <c:v>41748</c:v>
                </c:pt>
                <c:pt idx="197">
                  <c:v>41778</c:v>
                </c:pt>
                <c:pt idx="198">
                  <c:v>41809</c:v>
                </c:pt>
                <c:pt idx="199">
                  <c:v>41839</c:v>
                </c:pt>
                <c:pt idx="200">
                  <c:v>41870</c:v>
                </c:pt>
                <c:pt idx="201">
                  <c:v>41901</c:v>
                </c:pt>
                <c:pt idx="202">
                  <c:v>41931</c:v>
                </c:pt>
                <c:pt idx="203">
                  <c:v>41962</c:v>
                </c:pt>
                <c:pt idx="204">
                  <c:v>41992</c:v>
                </c:pt>
                <c:pt idx="205">
                  <c:v>42023</c:v>
                </c:pt>
                <c:pt idx="206">
                  <c:v>42054</c:v>
                </c:pt>
                <c:pt idx="207">
                  <c:v>42082</c:v>
                </c:pt>
                <c:pt idx="208">
                  <c:v>42113</c:v>
                </c:pt>
                <c:pt idx="209">
                  <c:v>42143</c:v>
                </c:pt>
                <c:pt idx="210">
                  <c:v>42174</c:v>
                </c:pt>
                <c:pt idx="211">
                  <c:v>42204</c:v>
                </c:pt>
                <c:pt idx="212">
                  <c:v>42235</c:v>
                </c:pt>
                <c:pt idx="213">
                  <c:v>42266</c:v>
                </c:pt>
                <c:pt idx="214">
                  <c:v>42296</c:v>
                </c:pt>
                <c:pt idx="215">
                  <c:v>42327</c:v>
                </c:pt>
                <c:pt idx="216">
                  <c:v>42357</c:v>
                </c:pt>
                <c:pt idx="217">
                  <c:v>42388</c:v>
                </c:pt>
                <c:pt idx="218">
                  <c:v>42419</c:v>
                </c:pt>
                <c:pt idx="219">
                  <c:v>42448</c:v>
                </c:pt>
                <c:pt idx="220">
                  <c:v>42479</c:v>
                </c:pt>
                <c:pt idx="221">
                  <c:v>42509</c:v>
                </c:pt>
                <c:pt idx="222">
                  <c:v>42540</c:v>
                </c:pt>
                <c:pt idx="223">
                  <c:v>42570</c:v>
                </c:pt>
                <c:pt idx="224">
                  <c:v>42601</c:v>
                </c:pt>
                <c:pt idx="225">
                  <c:v>42632</c:v>
                </c:pt>
                <c:pt idx="226">
                  <c:v>42662</c:v>
                </c:pt>
                <c:pt idx="227">
                  <c:v>42693</c:v>
                </c:pt>
                <c:pt idx="228">
                  <c:v>42723</c:v>
                </c:pt>
                <c:pt idx="229">
                  <c:v>42754</c:v>
                </c:pt>
                <c:pt idx="230">
                  <c:v>42785</c:v>
                </c:pt>
                <c:pt idx="231">
                  <c:v>42813</c:v>
                </c:pt>
                <c:pt idx="232">
                  <c:v>42844</c:v>
                </c:pt>
                <c:pt idx="233">
                  <c:v>42874</c:v>
                </c:pt>
                <c:pt idx="234">
                  <c:v>42905</c:v>
                </c:pt>
                <c:pt idx="235">
                  <c:v>42935</c:v>
                </c:pt>
                <c:pt idx="236">
                  <c:v>42966</c:v>
                </c:pt>
                <c:pt idx="237">
                  <c:v>42997</c:v>
                </c:pt>
                <c:pt idx="238">
                  <c:v>43027</c:v>
                </c:pt>
                <c:pt idx="239">
                  <c:v>43058</c:v>
                </c:pt>
                <c:pt idx="240">
                  <c:v>43088</c:v>
                </c:pt>
                <c:pt idx="241">
                  <c:v>43119</c:v>
                </c:pt>
                <c:pt idx="242">
                  <c:v>43150</c:v>
                </c:pt>
                <c:pt idx="243">
                  <c:v>43178</c:v>
                </c:pt>
                <c:pt idx="244">
                  <c:v>43209</c:v>
                </c:pt>
                <c:pt idx="245">
                  <c:v>43239</c:v>
                </c:pt>
                <c:pt idx="246">
                  <c:v>43270</c:v>
                </c:pt>
                <c:pt idx="247">
                  <c:v>43300</c:v>
                </c:pt>
                <c:pt idx="248">
                  <c:v>43331</c:v>
                </c:pt>
                <c:pt idx="249">
                  <c:v>43362</c:v>
                </c:pt>
                <c:pt idx="250">
                  <c:v>43392</c:v>
                </c:pt>
                <c:pt idx="251">
                  <c:v>43423</c:v>
                </c:pt>
                <c:pt idx="252">
                  <c:v>43453</c:v>
                </c:pt>
                <c:pt idx="253">
                  <c:v>43484</c:v>
                </c:pt>
                <c:pt idx="254">
                  <c:v>43515</c:v>
                </c:pt>
                <c:pt idx="255">
                  <c:v>43543</c:v>
                </c:pt>
                <c:pt idx="256">
                  <c:v>43574</c:v>
                </c:pt>
                <c:pt idx="257">
                  <c:v>43604</c:v>
                </c:pt>
                <c:pt idx="258">
                  <c:v>43635</c:v>
                </c:pt>
                <c:pt idx="259">
                  <c:v>43665</c:v>
                </c:pt>
                <c:pt idx="260">
                  <c:v>43696</c:v>
                </c:pt>
                <c:pt idx="261">
                  <c:v>43727</c:v>
                </c:pt>
                <c:pt idx="262">
                  <c:v>43757</c:v>
                </c:pt>
                <c:pt idx="263">
                  <c:v>43788</c:v>
                </c:pt>
                <c:pt idx="264">
                  <c:v>43818</c:v>
                </c:pt>
                <c:pt idx="265">
                  <c:v>43849</c:v>
                </c:pt>
                <c:pt idx="266">
                  <c:v>43880</c:v>
                </c:pt>
                <c:pt idx="267">
                  <c:v>43909</c:v>
                </c:pt>
                <c:pt idx="268">
                  <c:v>43940</c:v>
                </c:pt>
                <c:pt idx="269">
                  <c:v>43970</c:v>
                </c:pt>
                <c:pt idx="270">
                  <c:v>44001</c:v>
                </c:pt>
                <c:pt idx="271">
                  <c:v>44031</c:v>
                </c:pt>
                <c:pt idx="272">
                  <c:v>44062</c:v>
                </c:pt>
              </c:numCache>
            </c:numRef>
          </c:cat>
          <c:val>
            <c:numRef>
              <c:f>'nature!'!$AC$2:$AC$274</c:f>
              <c:numCache>
                <c:formatCode>0.00%</c:formatCode>
                <c:ptCount val="273"/>
                <c:pt idx="0">
                  <c:v>4.1173935553365293E-2</c:v>
                </c:pt>
                <c:pt idx="1">
                  <c:v>4.1173935553365293E-2</c:v>
                </c:pt>
                <c:pt idx="2">
                  <c:v>4.1173935553365293E-2</c:v>
                </c:pt>
                <c:pt idx="3">
                  <c:v>4.1173935553365293E-2</c:v>
                </c:pt>
                <c:pt idx="4">
                  <c:v>4.1173935553365293E-2</c:v>
                </c:pt>
                <c:pt idx="5">
                  <c:v>4.1173935553365293E-2</c:v>
                </c:pt>
                <c:pt idx="6">
                  <c:v>4.1173935553365293E-2</c:v>
                </c:pt>
                <c:pt idx="7">
                  <c:v>4.1173935553365293E-2</c:v>
                </c:pt>
                <c:pt idx="8">
                  <c:v>4.1173935553365293E-2</c:v>
                </c:pt>
                <c:pt idx="9">
                  <c:v>4.1173935553365293E-2</c:v>
                </c:pt>
                <c:pt idx="10">
                  <c:v>4.1173935553365293E-2</c:v>
                </c:pt>
                <c:pt idx="11">
                  <c:v>4.1173935553365293E-2</c:v>
                </c:pt>
                <c:pt idx="12">
                  <c:v>4.1173935553365293E-2</c:v>
                </c:pt>
                <c:pt idx="13">
                  <c:v>4.1173935553365293E-2</c:v>
                </c:pt>
                <c:pt idx="14">
                  <c:v>4.1173935553365293E-2</c:v>
                </c:pt>
                <c:pt idx="15">
                  <c:v>4.1173935553365293E-2</c:v>
                </c:pt>
                <c:pt idx="16">
                  <c:v>4.1173935553365293E-2</c:v>
                </c:pt>
                <c:pt idx="17">
                  <c:v>4.1173935553365293E-2</c:v>
                </c:pt>
                <c:pt idx="18">
                  <c:v>4.1173935553365293E-2</c:v>
                </c:pt>
                <c:pt idx="19">
                  <c:v>4.1173935553365293E-2</c:v>
                </c:pt>
                <c:pt idx="20">
                  <c:v>4.1173935553365293E-2</c:v>
                </c:pt>
                <c:pt idx="21">
                  <c:v>4.1173935553365293E-2</c:v>
                </c:pt>
                <c:pt idx="22">
                  <c:v>4.1173935553365293E-2</c:v>
                </c:pt>
                <c:pt idx="23">
                  <c:v>4.1173935553365293E-2</c:v>
                </c:pt>
                <c:pt idx="24">
                  <c:v>4.1173935553365293E-2</c:v>
                </c:pt>
                <c:pt idx="25">
                  <c:v>4.1173935553365293E-2</c:v>
                </c:pt>
                <c:pt idx="26">
                  <c:v>4.1173935553365293E-2</c:v>
                </c:pt>
                <c:pt idx="27">
                  <c:v>4.1173935553365293E-2</c:v>
                </c:pt>
                <c:pt idx="28">
                  <c:v>4.1173935553365293E-2</c:v>
                </c:pt>
                <c:pt idx="29">
                  <c:v>4.1173935553365293E-2</c:v>
                </c:pt>
                <c:pt idx="30">
                  <c:v>4.1173935553365293E-2</c:v>
                </c:pt>
                <c:pt idx="31">
                  <c:v>4.1173935553365293E-2</c:v>
                </c:pt>
                <c:pt idx="32">
                  <c:v>4.1173935553365293E-2</c:v>
                </c:pt>
                <c:pt idx="33">
                  <c:v>4.1173935553365293E-2</c:v>
                </c:pt>
                <c:pt idx="34">
                  <c:v>4.1173935553365293E-2</c:v>
                </c:pt>
                <c:pt idx="35">
                  <c:v>4.1173935553365293E-2</c:v>
                </c:pt>
                <c:pt idx="36">
                  <c:v>4.1173935553365293E-2</c:v>
                </c:pt>
                <c:pt idx="37">
                  <c:v>4.1173935553365293E-2</c:v>
                </c:pt>
                <c:pt idx="38">
                  <c:v>4.1173935553365293E-2</c:v>
                </c:pt>
                <c:pt idx="39">
                  <c:v>4.1173935553365293E-2</c:v>
                </c:pt>
                <c:pt idx="40">
                  <c:v>4.1173935553365293E-2</c:v>
                </c:pt>
                <c:pt idx="41">
                  <c:v>4.1173935553365293E-2</c:v>
                </c:pt>
                <c:pt idx="42">
                  <c:v>4.1173935553365293E-2</c:v>
                </c:pt>
                <c:pt idx="43">
                  <c:v>4.1173935553365293E-2</c:v>
                </c:pt>
                <c:pt idx="44">
                  <c:v>4.1173935553365293E-2</c:v>
                </c:pt>
                <c:pt idx="45">
                  <c:v>4.1173935553365293E-2</c:v>
                </c:pt>
                <c:pt idx="46">
                  <c:v>4.1173935553365293E-2</c:v>
                </c:pt>
                <c:pt idx="47">
                  <c:v>4.1173935553365293E-2</c:v>
                </c:pt>
                <c:pt idx="48">
                  <c:v>4.1173935553365293E-2</c:v>
                </c:pt>
                <c:pt idx="49">
                  <c:v>4.1173935553365293E-2</c:v>
                </c:pt>
                <c:pt idx="50">
                  <c:v>4.1173935553365293E-2</c:v>
                </c:pt>
                <c:pt idx="51">
                  <c:v>4.1173935553365293E-2</c:v>
                </c:pt>
                <c:pt idx="52">
                  <c:v>4.1173935553365293E-2</c:v>
                </c:pt>
                <c:pt idx="53">
                  <c:v>4.1173935553365293E-2</c:v>
                </c:pt>
                <c:pt idx="54">
                  <c:v>4.1173935553365293E-2</c:v>
                </c:pt>
                <c:pt idx="55">
                  <c:v>4.1173935553365293E-2</c:v>
                </c:pt>
                <c:pt idx="56">
                  <c:v>4.1173935553365293E-2</c:v>
                </c:pt>
                <c:pt idx="57">
                  <c:v>4.1173935553365293E-2</c:v>
                </c:pt>
                <c:pt idx="58">
                  <c:v>4.1173935553365293E-2</c:v>
                </c:pt>
                <c:pt idx="59">
                  <c:v>4.1173935553365293E-2</c:v>
                </c:pt>
                <c:pt idx="60">
                  <c:v>4.1173935553365293E-2</c:v>
                </c:pt>
                <c:pt idx="61">
                  <c:v>4.1173935553365293E-2</c:v>
                </c:pt>
                <c:pt idx="62">
                  <c:v>4.1173935553365293E-2</c:v>
                </c:pt>
                <c:pt idx="63">
                  <c:v>4.1173935553365293E-2</c:v>
                </c:pt>
                <c:pt idx="64">
                  <c:v>4.1173935553365293E-2</c:v>
                </c:pt>
                <c:pt idx="65">
                  <c:v>4.1173935553365293E-2</c:v>
                </c:pt>
                <c:pt idx="66">
                  <c:v>4.1173935553365293E-2</c:v>
                </c:pt>
                <c:pt idx="67">
                  <c:v>4.1173935553365293E-2</c:v>
                </c:pt>
                <c:pt idx="68">
                  <c:v>4.1173935553365293E-2</c:v>
                </c:pt>
                <c:pt idx="69">
                  <c:v>4.1173935553365293E-2</c:v>
                </c:pt>
                <c:pt idx="70">
                  <c:v>4.1173935553365293E-2</c:v>
                </c:pt>
                <c:pt idx="71">
                  <c:v>4.1173935553365293E-2</c:v>
                </c:pt>
                <c:pt idx="72">
                  <c:v>4.1173935553365293E-2</c:v>
                </c:pt>
                <c:pt idx="73">
                  <c:v>4.1173935553365293E-2</c:v>
                </c:pt>
                <c:pt idx="74">
                  <c:v>4.1173935553365293E-2</c:v>
                </c:pt>
                <c:pt idx="75">
                  <c:v>4.1173935553365293E-2</c:v>
                </c:pt>
                <c:pt idx="76">
                  <c:v>4.1173935553365293E-2</c:v>
                </c:pt>
                <c:pt idx="77">
                  <c:v>4.1173935553365293E-2</c:v>
                </c:pt>
                <c:pt idx="78">
                  <c:v>4.1173935553365293E-2</c:v>
                </c:pt>
                <c:pt idx="79">
                  <c:v>4.1173935553365293E-2</c:v>
                </c:pt>
                <c:pt idx="80">
                  <c:v>4.1173935553365293E-2</c:v>
                </c:pt>
                <c:pt idx="81">
                  <c:v>4.1173935553365293E-2</c:v>
                </c:pt>
                <c:pt idx="82">
                  <c:v>4.1173935553365293E-2</c:v>
                </c:pt>
                <c:pt idx="83">
                  <c:v>4.1173935553365293E-2</c:v>
                </c:pt>
                <c:pt idx="84">
                  <c:v>4.1173935553365293E-2</c:v>
                </c:pt>
                <c:pt idx="85">
                  <c:v>4.1173935553365293E-2</c:v>
                </c:pt>
                <c:pt idx="86">
                  <c:v>4.1173935553365293E-2</c:v>
                </c:pt>
                <c:pt idx="87">
                  <c:v>4.1173935553365293E-2</c:v>
                </c:pt>
                <c:pt idx="88">
                  <c:v>4.1173935553365293E-2</c:v>
                </c:pt>
                <c:pt idx="89">
                  <c:v>4.1173935553365293E-2</c:v>
                </c:pt>
                <c:pt idx="90">
                  <c:v>4.1173935553365293E-2</c:v>
                </c:pt>
                <c:pt idx="91">
                  <c:v>4.1173935553365293E-2</c:v>
                </c:pt>
                <c:pt idx="92">
                  <c:v>4.1173935553365293E-2</c:v>
                </c:pt>
                <c:pt idx="93">
                  <c:v>4.1173935553365293E-2</c:v>
                </c:pt>
                <c:pt idx="94">
                  <c:v>4.1173935553365293E-2</c:v>
                </c:pt>
                <c:pt idx="95">
                  <c:v>4.1173935553365293E-2</c:v>
                </c:pt>
                <c:pt idx="96">
                  <c:v>4.1173935553365293E-2</c:v>
                </c:pt>
                <c:pt idx="97">
                  <c:v>4.1173935553365293E-2</c:v>
                </c:pt>
                <c:pt idx="98">
                  <c:v>4.1173935553365293E-2</c:v>
                </c:pt>
                <c:pt idx="99">
                  <c:v>4.1173935553365293E-2</c:v>
                </c:pt>
                <c:pt idx="100">
                  <c:v>4.1173935553365293E-2</c:v>
                </c:pt>
                <c:pt idx="101">
                  <c:v>4.1173935553365293E-2</c:v>
                </c:pt>
                <c:pt idx="102">
                  <c:v>4.1173935553365293E-2</c:v>
                </c:pt>
                <c:pt idx="103">
                  <c:v>4.1173935553365293E-2</c:v>
                </c:pt>
                <c:pt idx="104">
                  <c:v>4.1173935553365293E-2</c:v>
                </c:pt>
                <c:pt idx="105">
                  <c:v>4.1173935553365293E-2</c:v>
                </c:pt>
                <c:pt idx="106">
                  <c:v>4.1173935553365293E-2</c:v>
                </c:pt>
                <c:pt idx="107">
                  <c:v>4.1173935553365293E-2</c:v>
                </c:pt>
                <c:pt idx="108">
                  <c:v>4.1173935553365293E-2</c:v>
                </c:pt>
                <c:pt idx="109">
                  <c:v>4.1173935553365293E-2</c:v>
                </c:pt>
                <c:pt idx="110">
                  <c:v>4.1173935553365293E-2</c:v>
                </c:pt>
                <c:pt idx="111">
                  <c:v>4.1173935553365293E-2</c:v>
                </c:pt>
                <c:pt idx="112">
                  <c:v>4.1173935553365293E-2</c:v>
                </c:pt>
                <c:pt idx="113">
                  <c:v>4.1173935553365293E-2</c:v>
                </c:pt>
                <c:pt idx="114">
                  <c:v>4.1173935553365293E-2</c:v>
                </c:pt>
                <c:pt idx="115">
                  <c:v>4.1173935553365293E-2</c:v>
                </c:pt>
                <c:pt idx="116">
                  <c:v>4.1173935553365293E-2</c:v>
                </c:pt>
                <c:pt idx="117">
                  <c:v>4.1173935553365293E-2</c:v>
                </c:pt>
                <c:pt idx="118">
                  <c:v>4.1173935553365293E-2</c:v>
                </c:pt>
                <c:pt idx="119">
                  <c:v>4.1173935553365293E-2</c:v>
                </c:pt>
                <c:pt idx="120">
                  <c:v>4.1173935553365293E-2</c:v>
                </c:pt>
                <c:pt idx="121">
                  <c:v>4.1173935553365293E-2</c:v>
                </c:pt>
                <c:pt idx="122">
                  <c:v>4.1173935553365293E-2</c:v>
                </c:pt>
                <c:pt idx="123">
                  <c:v>4.1173935553365293E-2</c:v>
                </c:pt>
                <c:pt idx="124">
                  <c:v>4.1173935553365293E-2</c:v>
                </c:pt>
                <c:pt idx="125">
                  <c:v>4.1173935553365293E-2</c:v>
                </c:pt>
                <c:pt idx="126">
                  <c:v>4.1173935553365293E-2</c:v>
                </c:pt>
                <c:pt idx="127">
                  <c:v>4.1173935553365293E-2</c:v>
                </c:pt>
                <c:pt idx="128">
                  <c:v>4.1173935553365293E-2</c:v>
                </c:pt>
                <c:pt idx="129">
                  <c:v>4.1173935553365293E-2</c:v>
                </c:pt>
                <c:pt idx="130">
                  <c:v>4.1173935553365293E-2</c:v>
                </c:pt>
                <c:pt idx="131">
                  <c:v>4.1173935553365293E-2</c:v>
                </c:pt>
                <c:pt idx="132">
                  <c:v>4.1173935553365293E-2</c:v>
                </c:pt>
                <c:pt idx="133">
                  <c:v>4.1173935553365293E-2</c:v>
                </c:pt>
                <c:pt idx="134">
                  <c:v>4.1173935553365293E-2</c:v>
                </c:pt>
                <c:pt idx="135">
                  <c:v>4.1173935553365293E-2</c:v>
                </c:pt>
                <c:pt idx="136">
                  <c:v>4.1173935553365293E-2</c:v>
                </c:pt>
                <c:pt idx="137">
                  <c:v>4.1173935553365293E-2</c:v>
                </c:pt>
                <c:pt idx="138">
                  <c:v>4.1173935553365293E-2</c:v>
                </c:pt>
                <c:pt idx="139">
                  <c:v>4.1173935553365293E-2</c:v>
                </c:pt>
                <c:pt idx="140">
                  <c:v>4.1173935553365293E-2</c:v>
                </c:pt>
                <c:pt idx="141">
                  <c:v>4.1173935553365293E-2</c:v>
                </c:pt>
                <c:pt idx="142">
                  <c:v>4.1173935553365293E-2</c:v>
                </c:pt>
                <c:pt idx="143">
                  <c:v>4.1173935553365293E-2</c:v>
                </c:pt>
                <c:pt idx="144">
                  <c:v>4.1173935553365293E-2</c:v>
                </c:pt>
                <c:pt idx="145">
                  <c:v>4.1173935553365293E-2</c:v>
                </c:pt>
                <c:pt idx="146">
                  <c:v>4.1173935553365293E-2</c:v>
                </c:pt>
                <c:pt idx="147">
                  <c:v>4.1173935553365293E-2</c:v>
                </c:pt>
                <c:pt idx="148">
                  <c:v>4.1173935553365293E-2</c:v>
                </c:pt>
                <c:pt idx="149">
                  <c:v>4.1173935553365293E-2</c:v>
                </c:pt>
                <c:pt idx="150">
                  <c:v>4.1173935553365293E-2</c:v>
                </c:pt>
                <c:pt idx="151">
                  <c:v>4.1173935553365293E-2</c:v>
                </c:pt>
                <c:pt idx="152">
                  <c:v>4.1173935553365293E-2</c:v>
                </c:pt>
                <c:pt idx="153">
                  <c:v>4.1173935553365293E-2</c:v>
                </c:pt>
                <c:pt idx="154">
                  <c:v>4.1173935553365293E-2</c:v>
                </c:pt>
                <c:pt idx="155">
                  <c:v>4.1173935553365293E-2</c:v>
                </c:pt>
                <c:pt idx="156">
                  <c:v>4.1173935553365293E-2</c:v>
                </c:pt>
                <c:pt idx="157">
                  <c:v>4.1173935553365293E-2</c:v>
                </c:pt>
                <c:pt idx="158">
                  <c:v>4.1173935553365293E-2</c:v>
                </c:pt>
                <c:pt idx="159">
                  <c:v>4.1173935553365293E-2</c:v>
                </c:pt>
                <c:pt idx="160">
                  <c:v>4.1173935553365293E-2</c:v>
                </c:pt>
                <c:pt idx="161">
                  <c:v>4.1173935553365293E-2</c:v>
                </c:pt>
                <c:pt idx="162">
                  <c:v>4.1173935553365293E-2</c:v>
                </c:pt>
                <c:pt idx="163">
                  <c:v>4.1173935553365293E-2</c:v>
                </c:pt>
                <c:pt idx="164">
                  <c:v>4.1173935553365293E-2</c:v>
                </c:pt>
                <c:pt idx="165">
                  <c:v>4.1173935553365293E-2</c:v>
                </c:pt>
                <c:pt idx="166">
                  <c:v>4.1173935553365293E-2</c:v>
                </c:pt>
                <c:pt idx="167">
                  <c:v>4.1173935553365293E-2</c:v>
                </c:pt>
                <c:pt idx="168">
                  <c:v>4.1173935553365293E-2</c:v>
                </c:pt>
                <c:pt idx="169">
                  <c:v>4.1173935553365293E-2</c:v>
                </c:pt>
                <c:pt idx="170">
                  <c:v>4.1173935553365293E-2</c:v>
                </c:pt>
                <c:pt idx="171">
                  <c:v>4.1173935553365293E-2</c:v>
                </c:pt>
                <c:pt idx="172">
                  <c:v>4.1173935553365293E-2</c:v>
                </c:pt>
                <c:pt idx="173">
                  <c:v>4.1173935553365293E-2</c:v>
                </c:pt>
                <c:pt idx="174">
                  <c:v>4.1173935553365293E-2</c:v>
                </c:pt>
                <c:pt idx="175">
                  <c:v>4.1173935553365293E-2</c:v>
                </c:pt>
                <c:pt idx="176">
                  <c:v>4.1173935553365293E-2</c:v>
                </c:pt>
                <c:pt idx="177">
                  <c:v>4.1173935553365293E-2</c:v>
                </c:pt>
                <c:pt idx="178">
                  <c:v>4.1173935553365293E-2</c:v>
                </c:pt>
                <c:pt idx="179">
                  <c:v>4.1173935553365293E-2</c:v>
                </c:pt>
                <c:pt idx="180">
                  <c:v>4.1173935553365293E-2</c:v>
                </c:pt>
                <c:pt idx="181">
                  <c:v>4.1173935553365293E-2</c:v>
                </c:pt>
                <c:pt idx="182">
                  <c:v>4.1173935553365293E-2</c:v>
                </c:pt>
                <c:pt idx="183">
                  <c:v>4.1173935553365293E-2</c:v>
                </c:pt>
                <c:pt idx="184">
                  <c:v>4.1173935553365293E-2</c:v>
                </c:pt>
                <c:pt idx="185">
                  <c:v>4.1173935553365293E-2</c:v>
                </c:pt>
                <c:pt idx="186">
                  <c:v>4.1173935553365293E-2</c:v>
                </c:pt>
                <c:pt idx="187">
                  <c:v>4.1173935553365293E-2</c:v>
                </c:pt>
                <c:pt idx="188">
                  <c:v>4.1173935553365293E-2</c:v>
                </c:pt>
                <c:pt idx="189">
                  <c:v>4.1173935553365293E-2</c:v>
                </c:pt>
                <c:pt idx="190">
                  <c:v>4.1173935553365293E-2</c:v>
                </c:pt>
                <c:pt idx="191">
                  <c:v>4.1173935553365293E-2</c:v>
                </c:pt>
                <c:pt idx="192">
                  <c:v>4.1173935553365293E-2</c:v>
                </c:pt>
                <c:pt idx="193">
                  <c:v>4.1173935553365293E-2</c:v>
                </c:pt>
                <c:pt idx="194">
                  <c:v>4.1173935553365293E-2</c:v>
                </c:pt>
                <c:pt idx="195">
                  <c:v>4.1173935553365293E-2</c:v>
                </c:pt>
                <c:pt idx="196">
                  <c:v>4.1173935553365293E-2</c:v>
                </c:pt>
                <c:pt idx="197">
                  <c:v>4.1173935553365293E-2</c:v>
                </c:pt>
                <c:pt idx="198">
                  <c:v>4.1173935553365293E-2</c:v>
                </c:pt>
                <c:pt idx="199">
                  <c:v>4.1173935553365293E-2</c:v>
                </c:pt>
                <c:pt idx="200">
                  <c:v>4.1173935553365293E-2</c:v>
                </c:pt>
                <c:pt idx="201">
                  <c:v>4.1173935553365293E-2</c:v>
                </c:pt>
                <c:pt idx="202">
                  <c:v>4.1173935553365293E-2</c:v>
                </c:pt>
                <c:pt idx="203">
                  <c:v>4.1173935553365293E-2</c:v>
                </c:pt>
                <c:pt idx="204">
                  <c:v>4.1173935553365293E-2</c:v>
                </c:pt>
                <c:pt idx="205">
                  <c:v>4.1173935553365293E-2</c:v>
                </c:pt>
                <c:pt idx="206">
                  <c:v>4.1173935553365293E-2</c:v>
                </c:pt>
                <c:pt idx="207">
                  <c:v>4.1173935553365293E-2</c:v>
                </c:pt>
                <c:pt idx="208">
                  <c:v>4.1173935553365293E-2</c:v>
                </c:pt>
                <c:pt idx="209">
                  <c:v>4.1173935553365293E-2</c:v>
                </c:pt>
                <c:pt idx="210">
                  <c:v>4.1173935553365293E-2</c:v>
                </c:pt>
                <c:pt idx="211">
                  <c:v>4.1173935553365293E-2</c:v>
                </c:pt>
                <c:pt idx="212">
                  <c:v>4.1173935553365293E-2</c:v>
                </c:pt>
                <c:pt idx="213">
                  <c:v>4.1173935553365293E-2</c:v>
                </c:pt>
                <c:pt idx="214">
                  <c:v>4.1173935553365293E-2</c:v>
                </c:pt>
                <c:pt idx="215">
                  <c:v>4.1173935553365293E-2</c:v>
                </c:pt>
                <c:pt idx="216">
                  <c:v>4.1173935553365293E-2</c:v>
                </c:pt>
                <c:pt idx="217">
                  <c:v>4.1173935553365293E-2</c:v>
                </c:pt>
                <c:pt idx="218">
                  <c:v>4.1173935553365293E-2</c:v>
                </c:pt>
                <c:pt idx="219">
                  <c:v>4.1173935553365293E-2</c:v>
                </c:pt>
                <c:pt idx="220">
                  <c:v>4.1173935553365293E-2</c:v>
                </c:pt>
                <c:pt idx="221">
                  <c:v>4.1173935553365293E-2</c:v>
                </c:pt>
                <c:pt idx="222">
                  <c:v>4.1173935553365293E-2</c:v>
                </c:pt>
                <c:pt idx="223">
                  <c:v>4.1173935553365293E-2</c:v>
                </c:pt>
                <c:pt idx="224">
                  <c:v>4.1173935553365293E-2</c:v>
                </c:pt>
                <c:pt idx="225">
                  <c:v>4.1173935553365293E-2</c:v>
                </c:pt>
                <c:pt idx="226">
                  <c:v>4.1173935553365293E-2</c:v>
                </c:pt>
                <c:pt idx="227">
                  <c:v>4.1173935553365293E-2</c:v>
                </c:pt>
                <c:pt idx="228">
                  <c:v>4.1173935553365293E-2</c:v>
                </c:pt>
                <c:pt idx="229">
                  <c:v>4.1173935553365293E-2</c:v>
                </c:pt>
                <c:pt idx="230">
                  <c:v>4.1173935553365293E-2</c:v>
                </c:pt>
                <c:pt idx="231">
                  <c:v>4.1173935553365293E-2</c:v>
                </c:pt>
                <c:pt idx="232">
                  <c:v>4.1173935553365293E-2</c:v>
                </c:pt>
                <c:pt idx="233">
                  <c:v>4.1173935553365293E-2</c:v>
                </c:pt>
                <c:pt idx="234">
                  <c:v>4.1173935553365293E-2</c:v>
                </c:pt>
                <c:pt idx="235">
                  <c:v>4.1173935553365293E-2</c:v>
                </c:pt>
                <c:pt idx="236">
                  <c:v>4.1173935553365293E-2</c:v>
                </c:pt>
                <c:pt idx="237">
                  <c:v>4.1173935553365293E-2</c:v>
                </c:pt>
                <c:pt idx="238">
                  <c:v>4.1173935553365293E-2</c:v>
                </c:pt>
                <c:pt idx="239">
                  <c:v>4.1173935553365293E-2</c:v>
                </c:pt>
                <c:pt idx="240">
                  <c:v>4.1173935553365293E-2</c:v>
                </c:pt>
                <c:pt idx="241">
                  <c:v>4.1173935553365293E-2</c:v>
                </c:pt>
                <c:pt idx="242">
                  <c:v>4.1173935553365293E-2</c:v>
                </c:pt>
                <c:pt idx="243">
                  <c:v>4.1173935553365293E-2</c:v>
                </c:pt>
                <c:pt idx="244">
                  <c:v>4.1173935553365293E-2</c:v>
                </c:pt>
                <c:pt idx="245">
                  <c:v>4.1173935553365293E-2</c:v>
                </c:pt>
                <c:pt idx="246">
                  <c:v>4.1173935553365293E-2</c:v>
                </c:pt>
                <c:pt idx="247">
                  <c:v>4.1173935553365293E-2</c:v>
                </c:pt>
                <c:pt idx="248">
                  <c:v>4.1173935553365293E-2</c:v>
                </c:pt>
                <c:pt idx="249">
                  <c:v>4.1173935553365293E-2</c:v>
                </c:pt>
                <c:pt idx="250">
                  <c:v>4.1173935553365293E-2</c:v>
                </c:pt>
                <c:pt idx="251">
                  <c:v>4.1173935553365293E-2</c:v>
                </c:pt>
                <c:pt idx="252">
                  <c:v>4.1173935553365293E-2</c:v>
                </c:pt>
                <c:pt idx="253">
                  <c:v>4.1173935553365293E-2</c:v>
                </c:pt>
                <c:pt idx="254">
                  <c:v>4.1173935553365293E-2</c:v>
                </c:pt>
                <c:pt idx="255">
                  <c:v>4.1173935553365293E-2</c:v>
                </c:pt>
                <c:pt idx="256">
                  <c:v>4.1173935553365293E-2</c:v>
                </c:pt>
                <c:pt idx="257">
                  <c:v>4.1173935553365293E-2</c:v>
                </c:pt>
                <c:pt idx="258">
                  <c:v>4.1173935553365293E-2</c:v>
                </c:pt>
                <c:pt idx="259">
                  <c:v>4.1173935553365293E-2</c:v>
                </c:pt>
                <c:pt idx="260">
                  <c:v>4.1173935553365293E-2</c:v>
                </c:pt>
                <c:pt idx="261">
                  <c:v>4.1173935553365293E-2</c:v>
                </c:pt>
                <c:pt idx="262">
                  <c:v>4.1173935553365293E-2</c:v>
                </c:pt>
                <c:pt idx="263">
                  <c:v>4.1173935553365293E-2</c:v>
                </c:pt>
                <c:pt idx="264">
                  <c:v>4.1173935553365293E-2</c:v>
                </c:pt>
                <c:pt idx="265">
                  <c:v>4.1173935553365293E-2</c:v>
                </c:pt>
                <c:pt idx="266">
                  <c:v>4.1173935553365293E-2</c:v>
                </c:pt>
                <c:pt idx="267">
                  <c:v>4.1173935553365293E-2</c:v>
                </c:pt>
                <c:pt idx="268">
                  <c:v>4.1173935553365293E-2</c:v>
                </c:pt>
                <c:pt idx="269">
                  <c:v>4.1173935553365293E-2</c:v>
                </c:pt>
                <c:pt idx="270">
                  <c:v>4.1173935553365293E-2</c:v>
                </c:pt>
                <c:pt idx="271">
                  <c:v>4.1173935553365293E-2</c:v>
                </c:pt>
                <c:pt idx="272">
                  <c:v>4.1173935553365293E-2</c:v>
                </c:pt>
              </c:numCache>
            </c:numRef>
          </c:val>
          <c:smooth val="0"/>
        </c:ser>
        <c:ser>
          <c:idx val="3"/>
          <c:order val="3"/>
          <c:tx>
            <c:strRef>
              <c:f>'nature!'!$AO$9</c:f>
              <c:strCache>
                <c:ptCount val="1"/>
                <c:pt idx="0">
                  <c:v>10y bond yield (%)</c:v>
                </c:pt>
              </c:strCache>
            </c:strRef>
          </c:tx>
          <c:spPr>
            <a:ln w="15875" cmpd="sng">
              <a:solidFill>
                <a:schemeClr val="tx1"/>
              </a:solidFill>
              <a:prstDash val="solid"/>
            </a:ln>
          </c:spPr>
          <c:marker>
            <c:symbol val="none"/>
          </c:marker>
          <c:cat>
            <c:numRef>
              <c:f>'nature!'!$A$2:$A$274</c:f>
              <c:numCache>
                <c:formatCode>m/d/yyyy</c:formatCode>
                <c:ptCount val="273"/>
                <c:pt idx="0">
                  <c:v>35783</c:v>
                </c:pt>
                <c:pt idx="1">
                  <c:v>35814</c:v>
                </c:pt>
                <c:pt idx="2">
                  <c:v>35845</c:v>
                </c:pt>
                <c:pt idx="3">
                  <c:v>35873</c:v>
                </c:pt>
                <c:pt idx="4">
                  <c:v>35904</c:v>
                </c:pt>
                <c:pt idx="5">
                  <c:v>35934</c:v>
                </c:pt>
                <c:pt idx="6">
                  <c:v>35965</c:v>
                </c:pt>
                <c:pt idx="7">
                  <c:v>35995</c:v>
                </c:pt>
                <c:pt idx="8">
                  <c:v>36026</c:v>
                </c:pt>
                <c:pt idx="9">
                  <c:v>36057</c:v>
                </c:pt>
                <c:pt idx="10">
                  <c:v>36087</c:v>
                </c:pt>
                <c:pt idx="11">
                  <c:v>36118</c:v>
                </c:pt>
                <c:pt idx="12">
                  <c:v>36148</c:v>
                </c:pt>
                <c:pt idx="13">
                  <c:v>36179</c:v>
                </c:pt>
                <c:pt idx="14">
                  <c:v>36210</c:v>
                </c:pt>
                <c:pt idx="15">
                  <c:v>36238</c:v>
                </c:pt>
                <c:pt idx="16">
                  <c:v>36269</c:v>
                </c:pt>
                <c:pt idx="17">
                  <c:v>36299</c:v>
                </c:pt>
                <c:pt idx="18">
                  <c:v>36330</c:v>
                </c:pt>
                <c:pt idx="19">
                  <c:v>36360</c:v>
                </c:pt>
                <c:pt idx="20">
                  <c:v>36391</c:v>
                </c:pt>
                <c:pt idx="21">
                  <c:v>36422</c:v>
                </c:pt>
                <c:pt idx="22">
                  <c:v>36452</c:v>
                </c:pt>
                <c:pt idx="23">
                  <c:v>36483</c:v>
                </c:pt>
                <c:pt idx="24">
                  <c:v>36513</c:v>
                </c:pt>
                <c:pt idx="25">
                  <c:v>36544</c:v>
                </c:pt>
                <c:pt idx="26">
                  <c:v>36575</c:v>
                </c:pt>
                <c:pt idx="27">
                  <c:v>36604</c:v>
                </c:pt>
                <c:pt idx="28">
                  <c:v>36635</c:v>
                </c:pt>
                <c:pt idx="29">
                  <c:v>36665</c:v>
                </c:pt>
                <c:pt idx="30">
                  <c:v>36696</c:v>
                </c:pt>
                <c:pt idx="31">
                  <c:v>36726</c:v>
                </c:pt>
                <c:pt idx="32">
                  <c:v>36757</c:v>
                </c:pt>
                <c:pt idx="33">
                  <c:v>36788</c:v>
                </c:pt>
                <c:pt idx="34">
                  <c:v>36818</c:v>
                </c:pt>
                <c:pt idx="35">
                  <c:v>36849</c:v>
                </c:pt>
                <c:pt idx="36">
                  <c:v>36879</c:v>
                </c:pt>
                <c:pt idx="37">
                  <c:v>36910</c:v>
                </c:pt>
                <c:pt idx="38">
                  <c:v>36941</c:v>
                </c:pt>
                <c:pt idx="39">
                  <c:v>36969</c:v>
                </c:pt>
                <c:pt idx="40">
                  <c:v>37000</c:v>
                </c:pt>
                <c:pt idx="41">
                  <c:v>37030</c:v>
                </c:pt>
                <c:pt idx="42">
                  <c:v>37061</c:v>
                </c:pt>
                <c:pt idx="43">
                  <c:v>37091</c:v>
                </c:pt>
                <c:pt idx="44">
                  <c:v>37122</c:v>
                </c:pt>
                <c:pt idx="45">
                  <c:v>37153</c:v>
                </c:pt>
                <c:pt idx="46">
                  <c:v>37183</c:v>
                </c:pt>
                <c:pt idx="47">
                  <c:v>37214</c:v>
                </c:pt>
                <c:pt idx="48">
                  <c:v>37244</c:v>
                </c:pt>
                <c:pt idx="49">
                  <c:v>37275</c:v>
                </c:pt>
                <c:pt idx="50">
                  <c:v>37306</c:v>
                </c:pt>
                <c:pt idx="51">
                  <c:v>37334</c:v>
                </c:pt>
                <c:pt idx="52">
                  <c:v>37365</c:v>
                </c:pt>
                <c:pt idx="53">
                  <c:v>37395</c:v>
                </c:pt>
                <c:pt idx="54">
                  <c:v>37426</c:v>
                </c:pt>
                <c:pt idx="55">
                  <c:v>37456</c:v>
                </c:pt>
                <c:pt idx="56">
                  <c:v>37487</c:v>
                </c:pt>
                <c:pt idx="57">
                  <c:v>37518</c:v>
                </c:pt>
                <c:pt idx="58">
                  <c:v>37548</c:v>
                </c:pt>
                <c:pt idx="59">
                  <c:v>37579</c:v>
                </c:pt>
                <c:pt idx="60">
                  <c:v>37609</c:v>
                </c:pt>
                <c:pt idx="61">
                  <c:v>37640</c:v>
                </c:pt>
                <c:pt idx="62">
                  <c:v>37671</c:v>
                </c:pt>
                <c:pt idx="63">
                  <c:v>37699</c:v>
                </c:pt>
                <c:pt idx="64">
                  <c:v>37730</c:v>
                </c:pt>
                <c:pt idx="65">
                  <c:v>37760</c:v>
                </c:pt>
                <c:pt idx="66">
                  <c:v>37791</c:v>
                </c:pt>
                <c:pt idx="67">
                  <c:v>37821</c:v>
                </c:pt>
                <c:pt idx="68">
                  <c:v>37852</c:v>
                </c:pt>
                <c:pt idx="69">
                  <c:v>37883</c:v>
                </c:pt>
                <c:pt idx="70">
                  <c:v>37913</c:v>
                </c:pt>
                <c:pt idx="71">
                  <c:v>37944</c:v>
                </c:pt>
                <c:pt idx="72">
                  <c:v>37974</c:v>
                </c:pt>
                <c:pt idx="73">
                  <c:v>38005</c:v>
                </c:pt>
                <c:pt idx="74">
                  <c:v>38036</c:v>
                </c:pt>
                <c:pt idx="75">
                  <c:v>38065</c:v>
                </c:pt>
                <c:pt idx="76">
                  <c:v>38096</c:v>
                </c:pt>
                <c:pt idx="77">
                  <c:v>38126</c:v>
                </c:pt>
                <c:pt idx="78">
                  <c:v>38157</c:v>
                </c:pt>
                <c:pt idx="79">
                  <c:v>38187</c:v>
                </c:pt>
                <c:pt idx="80">
                  <c:v>38218</c:v>
                </c:pt>
                <c:pt idx="81">
                  <c:v>38249</c:v>
                </c:pt>
                <c:pt idx="82">
                  <c:v>38279</c:v>
                </c:pt>
                <c:pt idx="83">
                  <c:v>38310</c:v>
                </c:pt>
                <c:pt idx="84">
                  <c:v>38340</c:v>
                </c:pt>
                <c:pt idx="85">
                  <c:v>38371</c:v>
                </c:pt>
                <c:pt idx="86">
                  <c:v>38402</c:v>
                </c:pt>
                <c:pt idx="87">
                  <c:v>38430</c:v>
                </c:pt>
                <c:pt idx="88">
                  <c:v>38461</c:v>
                </c:pt>
                <c:pt idx="89">
                  <c:v>38491</c:v>
                </c:pt>
                <c:pt idx="90">
                  <c:v>38522</c:v>
                </c:pt>
                <c:pt idx="91">
                  <c:v>38552</c:v>
                </c:pt>
                <c:pt idx="92">
                  <c:v>38583</c:v>
                </c:pt>
                <c:pt idx="93">
                  <c:v>38614</c:v>
                </c:pt>
                <c:pt idx="94">
                  <c:v>38644</c:v>
                </c:pt>
                <c:pt idx="95">
                  <c:v>38675</c:v>
                </c:pt>
                <c:pt idx="96">
                  <c:v>38705</c:v>
                </c:pt>
                <c:pt idx="97">
                  <c:v>38736</c:v>
                </c:pt>
                <c:pt idx="98">
                  <c:v>38767</c:v>
                </c:pt>
                <c:pt idx="99">
                  <c:v>38795</c:v>
                </c:pt>
                <c:pt idx="100">
                  <c:v>38826</c:v>
                </c:pt>
                <c:pt idx="101">
                  <c:v>38856</c:v>
                </c:pt>
                <c:pt idx="102">
                  <c:v>38887</c:v>
                </c:pt>
                <c:pt idx="103">
                  <c:v>38917</c:v>
                </c:pt>
                <c:pt idx="104">
                  <c:v>38948</c:v>
                </c:pt>
                <c:pt idx="105">
                  <c:v>38979</c:v>
                </c:pt>
                <c:pt idx="106">
                  <c:v>39009</c:v>
                </c:pt>
                <c:pt idx="107">
                  <c:v>39040</c:v>
                </c:pt>
                <c:pt idx="108">
                  <c:v>39070</c:v>
                </c:pt>
                <c:pt idx="109">
                  <c:v>39101</c:v>
                </c:pt>
                <c:pt idx="110">
                  <c:v>39132</c:v>
                </c:pt>
                <c:pt idx="111">
                  <c:v>39160</c:v>
                </c:pt>
                <c:pt idx="112">
                  <c:v>39191</c:v>
                </c:pt>
                <c:pt idx="113">
                  <c:v>39221</c:v>
                </c:pt>
                <c:pt idx="114">
                  <c:v>39252</c:v>
                </c:pt>
                <c:pt idx="115">
                  <c:v>39282</c:v>
                </c:pt>
                <c:pt idx="116">
                  <c:v>39313</c:v>
                </c:pt>
                <c:pt idx="117">
                  <c:v>39344</c:v>
                </c:pt>
                <c:pt idx="118">
                  <c:v>39374</c:v>
                </c:pt>
                <c:pt idx="119">
                  <c:v>39405</c:v>
                </c:pt>
                <c:pt idx="120">
                  <c:v>39435</c:v>
                </c:pt>
                <c:pt idx="121">
                  <c:v>39466</c:v>
                </c:pt>
                <c:pt idx="122">
                  <c:v>39497</c:v>
                </c:pt>
                <c:pt idx="123">
                  <c:v>39526</c:v>
                </c:pt>
                <c:pt idx="124">
                  <c:v>39557</c:v>
                </c:pt>
                <c:pt idx="125">
                  <c:v>39587</c:v>
                </c:pt>
                <c:pt idx="126">
                  <c:v>39618</c:v>
                </c:pt>
                <c:pt idx="127">
                  <c:v>39648</c:v>
                </c:pt>
                <c:pt idx="128">
                  <c:v>39679</c:v>
                </c:pt>
                <c:pt idx="129">
                  <c:v>39710</c:v>
                </c:pt>
                <c:pt idx="130">
                  <c:v>39740</c:v>
                </c:pt>
                <c:pt idx="131">
                  <c:v>39771</c:v>
                </c:pt>
                <c:pt idx="132">
                  <c:v>39801</c:v>
                </c:pt>
                <c:pt idx="133">
                  <c:v>39832</c:v>
                </c:pt>
                <c:pt idx="134">
                  <c:v>39863</c:v>
                </c:pt>
                <c:pt idx="135">
                  <c:v>39891</c:v>
                </c:pt>
                <c:pt idx="136">
                  <c:v>39922</c:v>
                </c:pt>
                <c:pt idx="137">
                  <c:v>39952</c:v>
                </c:pt>
                <c:pt idx="138">
                  <c:v>39983</c:v>
                </c:pt>
                <c:pt idx="139">
                  <c:v>40013</c:v>
                </c:pt>
                <c:pt idx="140">
                  <c:v>40044</c:v>
                </c:pt>
                <c:pt idx="141">
                  <c:v>40075</c:v>
                </c:pt>
                <c:pt idx="142">
                  <c:v>40105</c:v>
                </c:pt>
                <c:pt idx="143">
                  <c:v>40136</c:v>
                </c:pt>
                <c:pt idx="144">
                  <c:v>40166</c:v>
                </c:pt>
                <c:pt idx="145">
                  <c:v>40197</c:v>
                </c:pt>
                <c:pt idx="146">
                  <c:v>40228</c:v>
                </c:pt>
                <c:pt idx="147">
                  <c:v>40256</c:v>
                </c:pt>
                <c:pt idx="148">
                  <c:v>40287</c:v>
                </c:pt>
                <c:pt idx="149">
                  <c:v>40317</c:v>
                </c:pt>
                <c:pt idx="150">
                  <c:v>40348</c:v>
                </c:pt>
                <c:pt idx="151">
                  <c:v>40378</c:v>
                </c:pt>
                <c:pt idx="152">
                  <c:v>40409</c:v>
                </c:pt>
                <c:pt idx="153">
                  <c:v>40440</c:v>
                </c:pt>
                <c:pt idx="154">
                  <c:v>40470</c:v>
                </c:pt>
                <c:pt idx="155">
                  <c:v>40501</c:v>
                </c:pt>
                <c:pt idx="156">
                  <c:v>40531</c:v>
                </c:pt>
                <c:pt idx="157">
                  <c:v>40562</c:v>
                </c:pt>
                <c:pt idx="158">
                  <c:v>40593</c:v>
                </c:pt>
                <c:pt idx="159">
                  <c:v>40621</c:v>
                </c:pt>
                <c:pt idx="160">
                  <c:v>40652</c:v>
                </c:pt>
                <c:pt idx="161">
                  <c:v>40682</c:v>
                </c:pt>
                <c:pt idx="162">
                  <c:v>40713</c:v>
                </c:pt>
                <c:pt idx="163">
                  <c:v>40743</c:v>
                </c:pt>
                <c:pt idx="164">
                  <c:v>40774</c:v>
                </c:pt>
                <c:pt idx="165">
                  <c:v>40805</c:v>
                </c:pt>
                <c:pt idx="166">
                  <c:v>40835</c:v>
                </c:pt>
                <c:pt idx="167">
                  <c:v>40866</c:v>
                </c:pt>
                <c:pt idx="168">
                  <c:v>40896</c:v>
                </c:pt>
                <c:pt idx="169">
                  <c:v>40927</c:v>
                </c:pt>
                <c:pt idx="170">
                  <c:v>40958</c:v>
                </c:pt>
                <c:pt idx="171">
                  <c:v>40987</c:v>
                </c:pt>
                <c:pt idx="172">
                  <c:v>41018</c:v>
                </c:pt>
                <c:pt idx="173">
                  <c:v>41048</c:v>
                </c:pt>
                <c:pt idx="174">
                  <c:v>41079</c:v>
                </c:pt>
                <c:pt idx="175">
                  <c:v>41109</c:v>
                </c:pt>
                <c:pt idx="176">
                  <c:v>41140</c:v>
                </c:pt>
                <c:pt idx="177">
                  <c:v>41171</c:v>
                </c:pt>
                <c:pt idx="178">
                  <c:v>41201</c:v>
                </c:pt>
                <c:pt idx="179">
                  <c:v>41232</c:v>
                </c:pt>
                <c:pt idx="180">
                  <c:v>41262</c:v>
                </c:pt>
                <c:pt idx="181">
                  <c:v>41293</c:v>
                </c:pt>
                <c:pt idx="182">
                  <c:v>41324</c:v>
                </c:pt>
                <c:pt idx="183">
                  <c:v>41352</c:v>
                </c:pt>
                <c:pt idx="184">
                  <c:v>41383</c:v>
                </c:pt>
                <c:pt idx="185">
                  <c:v>41413</c:v>
                </c:pt>
                <c:pt idx="186">
                  <c:v>41444</c:v>
                </c:pt>
                <c:pt idx="187">
                  <c:v>41474</c:v>
                </c:pt>
                <c:pt idx="188">
                  <c:v>41505</c:v>
                </c:pt>
                <c:pt idx="189">
                  <c:v>41536</c:v>
                </c:pt>
                <c:pt idx="190">
                  <c:v>41566</c:v>
                </c:pt>
                <c:pt idx="191">
                  <c:v>41597</c:v>
                </c:pt>
                <c:pt idx="192">
                  <c:v>41627</c:v>
                </c:pt>
                <c:pt idx="193">
                  <c:v>41658</c:v>
                </c:pt>
                <c:pt idx="194">
                  <c:v>41689</c:v>
                </c:pt>
                <c:pt idx="195">
                  <c:v>41717</c:v>
                </c:pt>
                <c:pt idx="196">
                  <c:v>41748</c:v>
                </c:pt>
                <c:pt idx="197">
                  <c:v>41778</c:v>
                </c:pt>
                <c:pt idx="198">
                  <c:v>41809</c:v>
                </c:pt>
                <c:pt idx="199">
                  <c:v>41839</c:v>
                </c:pt>
                <c:pt idx="200">
                  <c:v>41870</c:v>
                </c:pt>
                <c:pt idx="201">
                  <c:v>41901</c:v>
                </c:pt>
                <c:pt idx="202">
                  <c:v>41931</c:v>
                </c:pt>
                <c:pt idx="203">
                  <c:v>41962</c:v>
                </c:pt>
                <c:pt idx="204">
                  <c:v>41992</c:v>
                </c:pt>
                <c:pt idx="205">
                  <c:v>42023</c:v>
                </c:pt>
                <c:pt idx="206">
                  <c:v>42054</c:v>
                </c:pt>
                <c:pt idx="207">
                  <c:v>42082</c:v>
                </c:pt>
                <c:pt idx="208">
                  <c:v>42113</c:v>
                </c:pt>
                <c:pt idx="209">
                  <c:v>42143</c:v>
                </c:pt>
                <c:pt idx="210">
                  <c:v>42174</c:v>
                </c:pt>
                <c:pt idx="211">
                  <c:v>42204</c:v>
                </c:pt>
                <c:pt idx="212">
                  <c:v>42235</c:v>
                </c:pt>
                <c:pt idx="213">
                  <c:v>42266</c:v>
                </c:pt>
                <c:pt idx="214">
                  <c:v>42296</c:v>
                </c:pt>
                <c:pt idx="215">
                  <c:v>42327</c:v>
                </c:pt>
                <c:pt idx="216">
                  <c:v>42357</c:v>
                </c:pt>
                <c:pt idx="217">
                  <c:v>42388</c:v>
                </c:pt>
                <c:pt idx="218">
                  <c:v>42419</c:v>
                </c:pt>
                <c:pt idx="219">
                  <c:v>42448</c:v>
                </c:pt>
                <c:pt idx="220">
                  <c:v>42479</c:v>
                </c:pt>
                <c:pt idx="221">
                  <c:v>42509</c:v>
                </c:pt>
                <c:pt idx="222">
                  <c:v>42540</c:v>
                </c:pt>
                <c:pt idx="223">
                  <c:v>42570</c:v>
                </c:pt>
                <c:pt idx="224">
                  <c:v>42601</c:v>
                </c:pt>
                <c:pt idx="225">
                  <c:v>42632</c:v>
                </c:pt>
                <c:pt idx="226">
                  <c:v>42662</c:v>
                </c:pt>
                <c:pt idx="227">
                  <c:v>42693</c:v>
                </c:pt>
                <c:pt idx="228">
                  <c:v>42723</c:v>
                </c:pt>
                <c:pt idx="229">
                  <c:v>42754</c:v>
                </c:pt>
                <c:pt idx="230">
                  <c:v>42785</c:v>
                </c:pt>
                <c:pt idx="231">
                  <c:v>42813</c:v>
                </c:pt>
                <c:pt idx="232">
                  <c:v>42844</c:v>
                </c:pt>
                <c:pt idx="233">
                  <c:v>42874</c:v>
                </c:pt>
                <c:pt idx="234">
                  <c:v>42905</c:v>
                </c:pt>
                <c:pt idx="235">
                  <c:v>42935</c:v>
                </c:pt>
                <c:pt idx="236">
                  <c:v>42966</c:v>
                </c:pt>
                <c:pt idx="237">
                  <c:v>42997</c:v>
                </c:pt>
                <c:pt idx="238">
                  <c:v>43027</c:v>
                </c:pt>
                <c:pt idx="239">
                  <c:v>43058</c:v>
                </c:pt>
                <c:pt idx="240">
                  <c:v>43088</c:v>
                </c:pt>
                <c:pt idx="241">
                  <c:v>43119</c:v>
                </c:pt>
                <c:pt idx="242">
                  <c:v>43150</c:v>
                </c:pt>
                <c:pt idx="243">
                  <c:v>43178</c:v>
                </c:pt>
                <c:pt idx="244">
                  <c:v>43209</c:v>
                </c:pt>
                <c:pt idx="245">
                  <c:v>43239</c:v>
                </c:pt>
                <c:pt idx="246">
                  <c:v>43270</c:v>
                </c:pt>
                <c:pt idx="247">
                  <c:v>43300</c:v>
                </c:pt>
                <c:pt idx="248">
                  <c:v>43331</c:v>
                </c:pt>
                <c:pt idx="249">
                  <c:v>43362</c:v>
                </c:pt>
                <c:pt idx="250">
                  <c:v>43392</c:v>
                </c:pt>
                <c:pt idx="251">
                  <c:v>43423</c:v>
                </c:pt>
                <c:pt idx="252">
                  <c:v>43453</c:v>
                </c:pt>
                <c:pt idx="253">
                  <c:v>43484</c:v>
                </c:pt>
                <c:pt idx="254">
                  <c:v>43515</c:v>
                </c:pt>
                <c:pt idx="255">
                  <c:v>43543</c:v>
                </c:pt>
                <c:pt idx="256">
                  <c:v>43574</c:v>
                </c:pt>
                <c:pt idx="257">
                  <c:v>43604</c:v>
                </c:pt>
                <c:pt idx="258">
                  <c:v>43635</c:v>
                </c:pt>
                <c:pt idx="259">
                  <c:v>43665</c:v>
                </c:pt>
                <c:pt idx="260">
                  <c:v>43696</c:v>
                </c:pt>
                <c:pt idx="261">
                  <c:v>43727</c:v>
                </c:pt>
                <c:pt idx="262">
                  <c:v>43757</c:v>
                </c:pt>
                <c:pt idx="263">
                  <c:v>43788</c:v>
                </c:pt>
                <c:pt idx="264">
                  <c:v>43818</c:v>
                </c:pt>
                <c:pt idx="265">
                  <c:v>43849</c:v>
                </c:pt>
                <c:pt idx="266">
                  <c:v>43880</c:v>
                </c:pt>
                <c:pt idx="267">
                  <c:v>43909</c:v>
                </c:pt>
                <c:pt idx="268">
                  <c:v>43940</c:v>
                </c:pt>
                <c:pt idx="269">
                  <c:v>43970</c:v>
                </c:pt>
                <c:pt idx="270">
                  <c:v>44001</c:v>
                </c:pt>
                <c:pt idx="271">
                  <c:v>44031</c:v>
                </c:pt>
                <c:pt idx="272">
                  <c:v>44062</c:v>
                </c:pt>
              </c:numCache>
            </c:numRef>
          </c:cat>
          <c:val>
            <c:numRef>
              <c:f>'nature!'!$Z$2:$Z$274</c:f>
              <c:numCache>
                <c:formatCode>General</c:formatCode>
                <c:ptCount val="273"/>
                <c:pt idx="0">
                  <c:v>6.0100000000000001E-2</c:v>
                </c:pt>
                <c:pt idx="1">
                  <c:v>5.7999999999999996E-2</c:v>
                </c:pt>
                <c:pt idx="2">
                  <c:v>5.7999999999999996E-2</c:v>
                </c:pt>
                <c:pt idx="3">
                  <c:v>5.9000000000000004E-2</c:v>
                </c:pt>
                <c:pt idx="4">
                  <c:v>5.91E-2</c:v>
                </c:pt>
                <c:pt idx="5">
                  <c:v>5.9699999999999996E-2</c:v>
                </c:pt>
                <c:pt idx="6">
                  <c:v>5.8799999999999998E-2</c:v>
                </c:pt>
                <c:pt idx="7">
                  <c:v>5.8899999999999994E-2</c:v>
                </c:pt>
                <c:pt idx="8">
                  <c:v>5.7999999999999996E-2</c:v>
                </c:pt>
                <c:pt idx="9">
                  <c:v>5.21E-2</c:v>
                </c:pt>
                <c:pt idx="10">
                  <c:v>5.0700000000000002E-2</c:v>
                </c:pt>
                <c:pt idx="11">
                  <c:v>5.4900000000000004E-2</c:v>
                </c:pt>
                <c:pt idx="12">
                  <c:v>5.2300000000000006E-2</c:v>
                </c:pt>
                <c:pt idx="13">
                  <c:v>5.3699999999999998E-2</c:v>
                </c:pt>
                <c:pt idx="14">
                  <c:v>5.6799999999999996E-2</c:v>
                </c:pt>
                <c:pt idx="15">
                  <c:v>5.74E-2</c:v>
                </c:pt>
                <c:pt idx="16">
                  <c:v>5.7200000000000001E-2</c:v>
                </c:pt>
                <c:pt idx="17">
                  <c:v>6.13E-2</c:v>
                </c:pt>
                <c:pt idx="18">
                  <c:v>6.4299999999999996E-2</c:v>
                </c:pt>
                <c:pt idx="19">
                  <c:v>6.2800000000000009E-2</c:v>
                </c:pt>
                <c:pt idx="20">
                  <c:v>6.6799999999999998E-2</c:v>
                </c:pt>
                <c:pt idx="21">
                  <c:v>6.5799999999999997E-2</c:v>
                </c:pt>
                <c:pt idx="22">
                  <c:v>6.8600000000000008E-2</c:v>
                </c:pt>
                <c:pt idx="23">
                  <c:v>6.6900000000000001E-2</c:v>
                </c:pt>
                <c:pt idx="24">
                  <c:v>7.0099999999999996E-2</c:v>
                </c:pt>
                <c:pt idx="25">
                  <c:v>7.2900000000000006E-2</c:v>
                </c:pt>
                <c:pt idx="26">
                  <c:v>7.4499999999999997E-2</c:v>
                </c:pt>
                <c:pt idx="27">
                  <c:v>7.2599999999999998E-2</c:v>
                </c:pt>
                <c:pt idx="28">
                  <c:v>7.1199999999999999E-2</c:v>
                </c:pt>
                <c:pt idx="29">
                  <c:v>7.7600000000000002E-2</c:v>
                </c:pt>
                <c:pt idx="30">
                  <c:v>7.2300000000000003E-2</c:v>
                </c:pt>
                <c:pt idx="31">
                  <c:v>7.3399999999999993E-2</c:v>
                </c:pt>
                <c:pt idx="32">
                  <c:v>7.0800000000000002E-2</c:v>
                </c:pt>
                <c:pt idx="33">
                  <c:v>6.93E-2</c:v>
                </c:pt>
                <c:pt idx="34">
                  <c:v>6.7000000000000004E-2</c:v>
                </c:pt>
                <c:pt idx="35">
                  <c:v>6.7400000000000002E-2</c:v>
                </c:pt>
                <c:pt idx="36">
                  <c:v>6.13E-2</c:v>
                </c:pt>
                <c:pt idx="37">
                  <c:v>5.8499999999999996E-2</c:v>
                </c:pt>
                <c:pt idx="38">
                  <c:v>5.8600000000000006E-2</c:v>
                </c:pt>
                <c:pt idx="39">
                  <c:v>5.5599999999999997E-2</c:v>
                </c:pt>
                <c:pt idx="40">
                  <c:v>5.8099999999999999E-2</c:v>
                </c:pt>
                <c:pt idx="41">
                  <c:v>5.9200000000000003E-2</c:v>
                </c:pt>
                <c:pt idx="42">
                  <c:v>5.7099999999999998E-2</c:v>
                </c:pt>
                <c:pt idx="43">
                  <c:v>5.6399999999999999E-2</c:v>
                </c:pt>
                <c:pt idx="44">
                  <c:v>5.4000000000000006E-2</c:v>
                </c:pt>
                <c:pt idx="45">
                  <c:v>5.04E-2</c:v>
                </c:pt>
                <c:pt idx="46">
                  <c:v>4.8899999999999999E-2</c:v>
                </c:pt>
                <c:pt idx="47">
                  <c:v>5.0499999999999996E-2</c:v>
                </c:pt>
                <c:pt idx="48">
                  <c:v>5.4100000000000002E-2</c:v>
                </c:pt>
                <c:pt idx="49">
                  <c:v>5.1500000000000004E-2</c:v>
                </c:pt>
                <c:pt idx="50">
                  <c:v>5.16E-2</c:v>
                </c:pt>
                <c:pt idx="51">
                  <c:v>5.6500000000000002E-2</c:v>
                </c:pt>
                <c:pt idx="52">
                  <c:v>5.45E-2</c:v>
                </c:pt>
                <c:pt idx="53">
                  <c:v>5.4199999999999998E-2</c:v>
                </c:pt>
                <c:pt idx="54">
                  <c:v>4.82E-2</c:v>
                </c:pt>
                <c:pt idx="55">
                  <c:v>4.5899999999999996E-2</c:v>
                </c:pt>
                <c:pt idx="56">
                  <c:v>4.4199999999999996E-2</c:v>
                </c:pt>
                <c:pt idx="57">
                  <c:v>3.8399999999999997E-2</c:v>
                </c:pt>
                <c:pt idx="58">
                  <c:v>4.2199999999999994E-2</c:v>
                </c:pt>
                <c:pt idx="59">
                  <c:v>3.85E-2</c:v>
                </c:pt>
                <c:pt idx="60">
                  <c:v>3.7400000000000003E-2</c:v>
                </c:pt>
                <c:pt idx="61">
                  <c:v>3.7499999999999999E-2</c:v>
                </c:pt>
                <c:pt idx="62">
                  <c:v>3.5900000000000001E-2</c:v>
                </c:pt>
                <c:pt idx="63">
                  <c:v>3.7100000000000001E-2</c:v>
                </c:pt>
                <c:pt idx="64">
                  <c:v>3.6400000000000002E-2</c:v>
                </c:pt>
                <c:pt idx="65">
                  <c:v>0.03</c:v>
                </c:pt>
                <c:pt idx="66">
                  <c:v>2.8799999999999999E-2</c:v>
                </c:pt>
                <c:pt idx="67">
                  <c:v>3.49E-2</c:v>
                </c:pt>
                <c:pt idx="68">
                  <c:v>0.04</c:v>
                </c:pt>
                <c:pt idx="69">
                  <c:v>3.7200000000000004E-2</c:v>
                </c:pt>
                <c:pt idx="70">
                  <c:v>3.9300000000000002E-2</c:v>
                </c:pt>
                <c:pt idx="71">
                  <c:v>3.8199999999999998E-2</c:v>
                </c:pt>
                <c:pt idx="72">
                  <c:v>3.7400000000000003E-2</c:v>
                </c:pt>
                <c:pt idx="73">
                  <c:v>3.5699999999999996E-2</c:v>
                </c:pt>
                <c:pt idx="74">
                  <c:v>3.5799999999999998E-2</c:v>
                </c:pt>
                <c:pt idx="75">
                  <c:v>3.3599999999999998E-2</c:v>
                </c:pt>
                <c:pt idx="76">
                  <c:v>4.0199999999999993E-2</c:v>
                </c:pt>
                <c:pt idx="77">
                  <c:v>4.6500000000000007E-2</c:v>
                </c:pt>
                <c:pt idx="78">
                  <c:v>4.6399999999999997E-2</c:v>
                </c:pt>
                <c:pt idx="79">
                  <c:v>4.2800000000000005E-2</c:v>
                </c:pt>
                <c:pt idx="80">
                  <c:v>4.0800000000000003E-2</c:v>
                </c:pt>
                <c:pt idx="81">
                  <c:v>0.04</c:v>
                </c:pt>
                <c:pt idx="82">
                  <c:v>3.95E-2</c:v>
                </c:pt>
                <c:pt idx="83">
                  <c:v>4.1299999999999996E-2</c:v>
                </c:pt>
                <c:pt idx="84">
                  <c:v>4.0999999999999995E-2</c:v>
                </c:pt>
                <c:pt idx="85">
                  <c:v>4.1700000000000001E-2</c:v>
                </c:pt>
                <c:pt idx="86">
                  <c:v>4.2999999999999997E-2</c:v>
                </c:pt>
                <c:pt idx="87">
                  <c:v>4.6300000000000001E-2</c:v>
                </c:pt>
                <c:pt idx="88">
                  <c:v>4.36E-2</c:v>
                </c:pt>
                <c:pt idx="89">
                  <c:v>4.3099999999999999E-2</c:v>
                </c:pt>
                <c:pt idx="90">
                  <c:v>4.36E-2</c:v>
                </c:pt>
                <c:pt idx="91">
                  <c:v>4.4699999999999997E-2</c:v>
                </c:pt>
                <c:pt idx="92">
                  <c:v>4.5400000000000003E-2</c:v>
                </c:pt>
                <c:pt idx="93">
                  <c:v>4.53E-2</c:v>
                </c:pt>
                <c:pt idx="94">
                  <c:v>4.82E-2</c:v>
                </c:pt>
                <c:pt idx="95">
                  <c:v>4.9699999999999994E-2</c:v>
                </c:pt>
                <c:pt idx="96">
                  <c:v>4.9100000000000005E-2</c:v>
                </c:pt>
                <c:pt idx="97">
                  <c:v>4.8300000000000003E-2</c:v>
                </c:pt>
                <c:pt idx="98">
                  <c:v>5.0599999999999999E-2</c:v>
                </c:pt>
                <c:pt idx="99">
                  <c:v>5.1500000000000004E-2</c:v>
                </c:pt>
                <c:pt idx="100">
                  <c:v>5.4400000000000004E-2</c:v>
                </c:pt>
                <c:pt idx="101">
                  <c:v>5.4800000000000001E-2</c:v>
                </c:pt>
                <c:pt idx="102">
                  <c:v>5.6399999999999999E-2</c:v>
                </c:pt>
                <c:pt idx="103">
                  <c:v>5.5800000000000002E-2</c:v>
                </c:pt>
                <c:pt idx="104">
                  <c:v>5.28E-2</c:v>
                </c:pt>
                <c:pt idx="105">
                  <c:v>5.2000000000000005E-2</c:v>
                </c:pt>
                <c:pt idx="106">
                  <c:v>5.2400000000000002E-2</c:v>
                </c:pt>
                <c:pt idx="107">
                  <c:v>5.0599999999999999E-2</c:v>
                </c:pt>
                <c:pt idx="108">
                  <c:v>5.0199999999999995E-2</c:v>
                </c:pt>
                <c:pt idx="109">
                  <c:v>5.1900000000000002E-2</c:v>
                </c:pt>
                <c:pt idx="110">
                  <c:v>5.0999999999999997E-2</c:v>
                </c:pt>
                <c:pt idx="111">
                  <c:v>5.0099999999999999E-2</c:v>
                </c:pt>
                <c:pt idx="112">
                  <c:v>5.0599999999999999E-2</c:v>
                </c:pt>
                <c:pt idx="113">
                  <c:v>5.2199999999999996E-2</c:v>
                </c:pt>
                <c:pt idx="114">
                  <c:v>5.5E-2</c:v>
                </c:pt>
                <c:pt idx="115">
                  <c:v>5.5099999999999996E-2</c:v>
                </c:pt>
                <c:pt idx="116">
                  <c:v>5.2199999999999996E-2</c:v>
                </c:pt>
                <c:pt idx="117">
                  <c:v>5.0199999999999995E-2</c:v>
                </c:pt>
                <c:pt idx="118">
                  <c:v>4.8799999999999996E-2</c:v>
                </c:pt>
                <c:pt idx="119">
                  <c:v>4.7199999999999999E-2</c:v>
                </c:pt>
                <c:pt idx="120">
                  <c:v>4.5899999999999996E-2</c:v>
                </c:pt>
                <c:pt idx="121">
                  <c:v>3.9699999999999999E-2</c:v>
                </c:pt>
                <c:pt idx="122">
                  <c:v>4.2099999999999999E-2</c:v>
                </c:pt>
                <c:pt idx="123">
                  <c:v>3.8300000000000001E-2</c:v>
                </c:pt>
                <c:pt idx="124">
                  <c:v>4.3099999999999999E-2</c:v>
                </c:pt>
                <c:pt idx="125">
                  <c:v>4.3299999999999998E-2</c:v>
                </c:pt>
                <c:pt idx="126">
                  <c:v>4.9100000000000005E-2</c:v>
                </c:pt>
                <c:pt idx="127">
                  <c:v>5.0300000000000004E-2</c:v>
                </c:pt>
                <c:pt idx="128">
                  <c:v>4.7300000000000002E-2</c:v>
                </c:pt>
                <c:pt idx="129">
                  <c:v>4.8499999999999995E-2</c:v>
                </c:pt>
                <c:pt idx="130">
                  <c:v>5.3899999999999997E-2</c:v>
                </c:pt>
                <c:pt idx="131">
                  <c:v>4.9699999999999994E-2</c:v>
                </c:pt>
                <c:pt idx="132">
                  <c:v>3.78E-2</c:v>
                </c:pt>
                <c:pt idx="133">
                  <c:v>3.5699999999999996E-2</c:v>
                </c:pt>
                <c:pt idx="134">
                  <c:v>3.9800000000000002E-2</c:v>
                </c:pt>
                <c:pt idx="135">
                  <c:v>3.8599999999999995E-2</c:v>
                </c:pt>
                <c:pt idx="136">
                  <c:v>3.9800000000000002E-2</c:v>
                </c:pt>
                <c:pt idx="137">
                  <c:v>3.9300000000000002E-2</c:v>
                </c:pt>
                <c:pt idx="138">
                  <c:v>4.41E-2</c:v>
                </c:pt>
                <c:pt idx="139">
                  <c:v>4.0599999999999997E-2</c:v>
                </c:pt>
                <c:pt idx="140">
                  <c:v>3.7699999999999997E-2</c:v>
                </c:pt>
                <c:pt idx="141">
                  <c:v>3.6499999999999998E-2</c:v>
                </c:pt>
                <c:pt idx="142">
                  <c:v>3.4799999999999998E-2</c:v>
                </c:pt>
                <c:pt idx="143">
                  <c:v>3.3099999999999997E-2</c:v>
                </c:pt>
                <c:pt idx="144">
                  <c:v>3.39E-2</c:v>
                </c:pt>
                <c:pt idx="145">
                  <c:v>3.4300000000000004E-2</c:v>
                </c:pt>
                <c:pt idx="146">
                  <c:v>3.49E-2</c:v>
                </c:pt>
                <c:pt idx="147">
                  <c:v>3.39E-2</c:v>
                </c:pt>
                <c:pt idx="148">
                  <c:v>3.4000000000000002E-2</c:v>
                </c:pt>
                <c:pt idx="149">
                  <c:v>3.1400000000000004E-2</c:v>
                </c:pt>
                <c:pt idx="150">
                  <c:v>3.0499999999999999E-2</c:v>
                </c:pt>
                <c:pt idx="151">
                  <c:v>2.6800000000000001E-2</c:v>
                </c:pt>
                <c:pt idx="152">
                  <c:v>2.3E-2</c:v>
                </c:pt>
                <c:pt idx="153">
                  <c:v>2.4399999999999998E-2</c:v>
                </c:pt>
                <c:pt idx="154">
                  <c:v>2.0400000000000001E-2</c:v>
                </c:pt>
                <c:pt idx="155">
                  <c:v>2.4399999999999998E-2</c:v>
                </c:pt>
                <c:pt idx="156">
                  <c:v>2.9500000000000002E-2</c:v>
                </c:pt>
                <c:pt idx="157">
                  <c:v>2.98E-2</c:v>
                </c:pt>
                <c:pt idx="158">
                  <c:v>3.2000000000000001E-2</c:v>
                </c:pt>
                <c:pt idx="159">
                  <c:v>2.9300000000000003E-2</c:v>
                </c:pt>
                <c:pt idx="160">
                  <c:v>0.03</c:v>
                </c:pt>
                <c:pt idx="161">
                  <c:v>2.8300000000000002E-2</c:v>
                </c:pt>
                <c:pt idx="162">
                  <c:v>2.6099999999999998E-2</c:v>
                </c:pt>
                <c:pt idx="163">
                  <c:v>2.63E-2</c:v>
                </c:pt>
                <c:pt idx="164">
                  <c:v>2.1400000000000002E-2</c:v>
                </c:pt>
                <c:pt idx="165">
                  <c:v>2.2099999999999998E-2</c:v>
                </c:pt>
                <c:pt idx="166">
                  <c:v>2.41E-2</c:v>
                </c:pt>
                <c:pt idx="167">
                  <c:v>2.3E-2</c:v>
                </c:pt>
                <c:pt idx="168">
                  <c:v>2.3199999999999998E-2</c:v>
                </c:pt>
                <c:pt idx="169">
                  <c:v>2.2200000000000001E-2</c:v>
                </c:pt>
                <c:pt idx="170">
                  <c:v>2.0099999999999996E-2</c:v>
                </c:pt>
                <c:pt idx="171">
                  <c:v>2.2200000000000001E-2</c:v>
                </c:pt>
                <c:pt idx="172">
                  <c:v>1.83E-2</c:v>
                </c:pt>
                <c:pt idx="173">
                  <c:v>1.66E-2</c:v>
                </c:pt>
                <c:pt idx="174">
                  <c:v>1.5900000000000001E-2</c:v>
                </c:pt>
                <c:pt idx="175">
                  <c:v>1.38E-2</c:v>
                </c:pt>
                <c:pt idx="176">
                  <c:v>1.5600000000000001E-2</c:v>
                </c:pt>
                <c:pt idx="177">
                  <c:v>1.49E-2</c:v>
                </c:pt>
                <c:pt idx="178">
                  <c:v>1.47E-2</c:v>
                </c:pt>
                <c:pt idx="179">
                  <c:v>1.43E-2</c:v>
                </c:pt>
                <c:pt idx="180">
                  <c:v>1.5300000000000001E-2</c:v>
                </c:pt>
                <c:pt idx="181">
                  <c:v>1.5100000000000001E-2</c:v>
                </c:pt>
                <c:pt idx="182">
                  <c:v>1.66E-2</c:v>
                </c:pt>
                <c:pt idx="183">
                  <c:v>1.66E-2</c:v>
                </c:pt>
                <c:pt idx="184">
                  <c:v>1.5100000000000001E-2</c:v>
                </c:pt>
                <c:pt idx="185">
                  <c:v>1.6E-2</c:v>
                </c:pt>
                <c:pt idx="186">
                  <c:v>2.1400000000000002E-2</c:v>
                </c:pt>
                <c:pt idx="187">
                  <c:v>2.29E-2</c:v>
                </c:pt>
                <c:pt idx="188">
                  <c:v>2.64E-2</c:v>
                </c:pt>
                <c:pt idx="189">
                  <c:v>2.5099999999999997E-2</c:v>
                </c:pt>
                <c:pt idx="190">
                  <c:v>2.3099999999999999E-2</c:v>
                </c:pt>
                <c:pt idx="191">
                  <c:v>2.3E-2</c:v>
                </c:pt>
                <c:pt idx="192">
                  <c:v>2.53E-2</c:v>
                </c:pt>
                <c:pt idx="193">
                  <c:v>2.41E-2</c:v>
                </c:pt>
                <c:pt idx="194">
                  <c:v>2.3300000000000001E-2</c:v>
                </c:pt>
                <c:pt idx="195">
                  <c:v>2.46E-2</c:v>
                </c:pt>
                <c:pt idx="196">
                  <c:v>2.4900000000000002E-2</c:v>
                </c:pt>
                <c:pt idx="197">
                  <c:v>2.2400000000000003E-2</c:v>
                </c:pt>
                <c:pt idx="198">
                  <c:v>2.3599999999999999E-2</c:v>
                </c:pt>
                <c:pt idx="199">
                  <c:v>2.29E-2</c:v>
                </c:pt>
                <c:pt idx="200">
                  <c:v>2.2200000000000001E-2</c:v>
                </c:pt>
                <c:pt idx="201">
                  <c:v>2.46E-2</c:v>
                </c:pt>
                <c:pt idx="202">
                  <c:v>2.1700000000000001E-2</c:v>
                </c:pt>
                <c:pt idx="203">
                  <c:v>2.35E-2</c:v>
                </c:pt>
                <c:pt idx="204">
                  <c:v>2.3300000000000001E-2</c:v>
                </c:pt>
                <c:pt idx="205">
                  <c:v>1.9299999999999998E-2</c:v>
                </c:pt>
                <c:pt idx="206">
                  <c:v>2.1700000000000001E-2</c:v>
                </c:pt>
                <c:pt idx="207">
                  <c:v>2.1000000000000001E-2</c:v>
                </c:pt>
                <c:pt idx="208">
                  <c:v>1.9E-2</c:v>
                </c:pt>
                <c:pt idx="209">
                  <c:v>2.2499999999999999E-2</c:v>
                </c:pt>
                <c:pt idx="210">
                  <c:v>2.29E-2</c:v>
                </c:pt>
                <c:pt idx="211">
                  <c:v>2.4E-2</c:v>
                </c:pt>
                <c:pt idx="212">
                  <c:v>2.2799999999999997E-2</c:v>
                </c:pt>
                <c:pt idx="213">
                  <c:v>2.2499999999999999E-2</c:v>
                </c:pt>
                <c:pt idx="214">
                  <c:v>2.1400000000000002E-2</c:v>
                </c:pt>
                <c:pt idx="215">
                  <c:v>2.3799999999999998E-2</c:v>
                </c:pt>
                <c:pt idx="216">
                  <c:v>2.46E-2</c:v>
                </c:pt>
                <c:pt idx="217">
                  <c:v>2.2799999999999997E-2</c:v>
                </c:pt>
                <c:pt idx="218">
                  <c:v>2.1099999999999997E-2</c:v>
                </c:pt>
                <c:pt idx="219">
                  <c:v>2.1099999999999997E-2</c:v>
                </c:pt>
                <c:pt idx="220">
                  <c:v>1.9599999999999999E-2</c:v>
                </c:pt>
                <c:pt idx="221">
                  <c:v>2.0299999999999999E-2</c:v>
                </c:pt>
                <c:pt idx="222">
                  <c:v>1.8700000000000001E-2</c:v>
                </c:pt>
                <c:pt idx="223">
                  <c:v>1.78E-2</c:v>
                </c:pt>
                <c:pt idx="224">
                  <c:v>1.8000000000000002E-2</c:v>
                </c:pt>
                <c:pt idx="225">
                  <c:v>1.8799999999999997E-2</c:v>
                </c:pt>
                <c:pt idx="226">
                  <c:v>1.9E-2</c:v>
                </c:pt>
                <c:pt idx="227">
                  <c:v>2.4799999999999999E-2</c:v>
                </c:pt>
                <c:pt idx="228">
                  <c:v>2.7099999999999999E-2</c:v>
                </c:pt>
                <c:pt idx="229">
                  <c:v>2.6099999999999998E-2</c:v>
                </c:pt>
                <c:pt idx="230">
                  <c:v>2.6099999999999998E-2</c:v>
                </c:pt>
                <c:pt idx="231">
                  <c:v>2.7099999999999999E-2</c:v>
                </c:pt>
                <c:pt idx="232">
                  <c:v>2.4399999999999998E-2</c:v>
                </c:pt>
                <c:pt idx="233">
                  <c:v>2.4500000000000001E-2</c:v>
                </c:pt>
                <c:pt idx="234">
                  <c:v>2.41E-2</c:v>
                </c:pt>
                <c:pt idx="235">
                  <c:v>2.4E-2</c:v>
                </c:pt>
                <c:pt idx="236">
                  <c:v>2.3700000000000002E-2</c:v>
                </c:pt>
                <c:pt idx="237">
                  <c:v>2.41E-2</c:v>
                </c:pt>
                <c:pt idx="238">
                  <c:v>2.46E-2</c:v>
                </c:pt>
                <c:pt idx="239">
                  <c:v>2.58E-2</c:v>
                </c:pt>
                <c:pt idx="240">
                  <c:v>2.6800000000000001E-2</c:v>
                </c:pt>
                <c:pt idx="241">
                  <c:v>2.8199999999999999E-2</c:v>
                </c:pt>
                <c:pt idx="242">
                  <c:v>3.0800000000000001E-2</c:v>
                </c:pt>
                <c:pt idx="243">
                  <c:v>3.1400000000000004E-2</c:v>
                </c:pt>
                <c:pt idx="244">
                  <c:v>3.2599999999999997E-2</c:v>
                </c:pt>
                <c:pt idx="245">
                  <c:v>3.39E-2</c:v>
                </c:pt>
                <c:pt idx="246">
                  <c:v>3.2799999999999996E-2</c:v>
                </c:pt>
                <c:pt idx="247">
                  <c:v>3.2300000000000002E-2</c:v>
                </c:pt>
                <c:pt idx="248">
                  <c:v>3.2000000000000001E-2</c:v>
                </c:pt>
                <c:pt idx="249">
                  <c:v>3.3599999999999998E-2</c:v>
                </c:pt>
                <c:pt idx="250">
                  <c:v>3.49E-2</c:v>
                </c:pt>
                <c:pt idx="251">
                  <c:v>3.4000000000000002E-2</c:v>
                </c:pt>
                <c:pt idx="252">
                  <c:v>3.1899999999999998E-2</c:v>
                </c:pt>
                <c:pt idx="253">
                  <c:v>3.1E-2</c:v>
                </c:pt>
                <c:pt idx="254">
                  <c:v>2.8900000000000002E-2</c:v>
                </c:pt>
                <c:pt idx="255">
                  <c:v>2.87E-2</c:v>
                </c:pt>
                <c:pt idx="256">
                  <c:v>2.7999999999999997E-2</c:v>
                </c:pt>
                <c:pt idx="257">
                  <c:v>2.6600000000000002E-2</c:v>
                </c:pt>
                <c:pt idx="258">
                  <c:v>2.2700000000000001E-2</c:v>
                </c:pt>
                <c:pt idx="259">
                  <c:v>2.2499999999999999E-2</c:v>
                </c:pt>
                <c:pt idx="260">
                  <c:v>1.9199999999999998E-2</c:v>
                </c:pt>
                <c:pt idx="261">
                  <c:v>2.07E-2</c:v>
                </c:pt>
                <c:pt idx="262">
                  <c:v>1.9900000000000001E-2</c:v>
                </c:pt>
                <c:pt idx="263">
                  <c:v>2.0299999999999999E-2</c:v>
                </c:pt>
                <c:pt idx="264">
                  <c:v>2.1299999999999999E-2</c:v>
                </c:pt>
                <c:pt idx="265">
                  <c:v>2.0099999999999996E-2</c:v>
                </c:pt>
                <c:pt idx="266">
                  <c:v>1.8000000000000002E-2</c:v>
                </c:pt>
                <c:pt idx="267">
                  <c:v>2.23E-2</c:v>
                </c:pt>
                <c:pt idx="268">
                  <c:v>1.32E-2</c:v>
                </c:pt>
                <c:pt idx="269">
                  <c:v>1.18E-2</c:v>
                </c:pt>
                <c:pt idx="270">
                  <c:v>9.7999999999999997E-3</c:v>
                </c:pt>
                <c:pt idx="271">
                  <c:v>8.6E-3</c:v>
                </c:pt>
                <c:pt idx="272">
                  <c:v>8.3999999999999995E-3</c:v>
                </c:pt>
              </c:numCache>
            </c:numRef>
          </c:val>
          <c:smooth val="0"/>
        </c:ser>
        <c:dLbls>
          <c:showLegendKey val="0"/>
          <c:showVal val="0"/>
          <c:showCatName val="0"/>
          <c:showSerName val="0"/>
          <c:showPercent val="0"/>
          <c:showBubbleSize val="0"/>
        </c:dLbls>
        <c:marker val="1"/>
        <c:smooth val="0"/>
        <c:axId val="245314304"/>
        <c:axId val="245315840"/>
      </c:lineChart>
      <c:dateAx>
        <c:axId val="245314304"/>
        <c:scaling>
          <c:orientation val="minMax"/>
          <c:min val="35796"/>
        </c:scaling>
        <c:delete val="0"/>
        <c:axPos val="b"/>
        <c:numFmt formatCode="yyyy" sourceLinked="0"/>
        <c:majorTickMark val="none"/>
        <c:minorTickMark val="none"/>
        <c:tickLblPos val="low"/>
        <c:spPr>
          <a:ln w="12700">
            <a:solidFill>
              <a:srgbClr val="000000"/>
            </a:solidFill>
            <a:prstDash val="solid"/>
          </a:ln>
        </c:spPr>
        <c:txPr>
          <a:bodyPr rot="0" vert="horz"/>
          <a:lstStyle/>
          <a:p>
            <a:pPr>
              <a:defRPr/>
            </a:pPr>
            <a:endParaRPr lang="en-US"/>
          </a:p>
        </c:txPr>
        <c:crossAx val="245315840"/>
        <c:crosses val="autoZero"/>
        <c:auto val="1"/>
        <c:lblOffset val="100"/>
        <c:baseTimeUnit val="months"/>
        <c:majorUnit val="36"/>
        <c:majorTimeUnit val="months"/>
      </c:dateAx>
      <c:valAx>
        <c:axId val="245315840"/>
        <c:scaling>
          <c:orientation val="minMax"/>
          <c:max val="8.0000000000000016E-2"/>
          <c:min val="-1.0000000000000002E-2"/>
        </c:scaling>
        <c:delete val="0"/>
        <c:axPos val="l"/>
        <c:numFmt formatCode="0%" sourceLinked="0"/>
        <c:majorTickMark val="none"/>
        <c:minorTickMark val="none"/>
        <c:tickLblPos val="nextTo"/>
        <c:spPr>
          <a:ln w="25400">
            <a:noFill/>
          </a:ln>
        </c:spPr>
        <c:crossAx val="245314304"/>
        <c:crosses val="autoZero"/>
        <c:crossBetween val="midCat"/>
      </c:valAx>
      <c:spPr>
        <a:noFill/>
        <a:ln w="25400">
          <a:noFill/>
        </a:ln>
      </c:spPr>
    </c:plotArea>
    <c:legend>
      <c:legendPos val="t"/>
      <c:legendEntry>
        <c:idx val="1"/>
        <c:delete val="1"/>
      </c:legendEntry>
      <c:legendEntry>
        <c:idx val="2"/>
        <c:delete val="1"/>
      </c:legendEntry>
      <c:layout>
        <c:manualLayout>
          <c:xMode val="edge"/>
          <c:yMode val="edge"/>
          <c:x val="0.10064070232076211"/>
          <c:y val="0.85434734247042643"/>
          <c:w val="0.84198857394756788"/>
          <c:h val="0.14313514648757894"/>
        </c:manualLayout>
      </c:layout>
      <c:overlay val="0"/>
    </c:legend>
    <c:plotVisOnly val="1"/>
    <c:dispBlanksAs val="gap"/>
    <c:showDLblsOverMax val="0"/>
  </c:chart>
  <c:spPr>
    <a:solidFill>
      <a:srgbClr val="FFFFFF"/>
    </a:solidFill>
    <a:ln w="9525">
      <a:noFill/>
    </a:ln>
    <a:effectLst/>
  </c:spPr>
  <c:txPr>
    <a:bodyPr/>
    <a:lstStyle/>
    <a:p>
      <a:pPr>
        <a:defRPr sz="1000">
          <a:latin typeface="Frutiger 45 Light" panose="020B0603020202020204" pitchFamily="34" charset="0"/>
        </a:defRPr>
      </a:pPr>
      <a:endParaRPr lang="en-US"/>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8.77038897817978E-2"/>
          <c:y val="3.8954484117703317E-2"/>
          <c:w val="0.85598908321292499"/>
          <c:h val="0.64969298298907341"/>
        </c:manualLayout>
      </c:layout>
      <c:lineChart>
        <c:grouping val="standard"/>
        <c:varyColors val="0"/>
        <c:ser>
          <c:idx val="0"/>
          <c:order val="0"/>
          <c:tx>
            <c:strRef>
              <c:f>Sheet1!$Z$2</c:f>
              <c:strCache>
                <c:ptCount val="1"/>
                <c:pt idx="0">
                  <c:v>FTSE 100: relative 12m trailing P/E</c:v>
                </c:pt>
              </c:strCache>
            </c:strRef>
          </c:tx>
          <c:spPr>
            <a:ln w="12700">
              <a:solidFill>
                <a:srgbClr val="4D3C2F"/>
              </a:solidFill>
              <a:prstDash val="solid"/>
            </a:ln>
          </c:spPr>
          <c:marker>
            <c:symbol val="none"/>
          </c:marker>
          <c:cat>
            <c:numRef>
              <c:f>Sheet1!$R$2:$R$362</c:f>
              <c:numCache>
                <c:formatCode>m/d/yyyy</c:formatCode>
                <c:ptCount val="361"/>
                <c:pt idx="0">
                  <c:v>33104</c:v>
                </c:pt>
                <c:pt idx="1">
                  <c:v>33135</c:v>
                </c:pt>
                <c:pt idx="2">
                  <c:v>33165</c:v>
                </c:pt>
                <c:pt idx="3">
                  <c:v>33196</c:v>
                </c:pt>
                <c:pt idx="4">
                  <c:v>33226</c:v>
                </c:pt>
                <c:pt idx="5">
                  <c:v>33257</c:v>
                </c:pt>
                <c:pt idx="6">
                  <c:v>33288</c:v>
                </c:pt>
                <c:pt idx="7">
                  <c:v>33316</c:v>
                </c:pt>
                <c:pt idx="8">
                  <c:v>33347</c:v>
                </c:pt>
                <c:pt idx="9">
                  <c:v>33377</c:v>
                </c:pt>
                <c:pt idx="10">
                  <c:v>33408</c:v>
                </c:pt>
                <c:pt idx="11">
                  <c:v>33438</c:v>
                </c:pt>
                <c:pt idx="12">
                  <c:v>33469</c:v>
                </c:pt>
                <c:pt idx="13">
                  <c:v>33500</c:v>
                </c:pt>
                <c:pt idx="14">
                  <c:v>33530</c:v>
                </c:pt>
                <c:pt idx="15">
                  <c:v>33561</c:v>
                </c:pt>
                <c:pt idx="16">
                  <c:v>33591</c:v>
                </c:pt>
                <c:pt idx="17">
                  <c:v>33622</c:v>
                </c:pt>
                <c:pt idx="18">
                  <c:v>33653</c:v>
                </c:pt>
                <c:pt idx="19">
                  <c:v>33682</c:v>
                </c:pt>
                <c:pt idx="20">
                  <c:v>33713</c:v>
                </c:pt>
                <c:pt idx="21">
                  <c:v>33743</c:v>
                </c:pt>
                <c:pt idx="22">
                  <c:v>33774</c:v>
                </c:pt>
                <c:pt idx="23">
                  <c:v>33804</c:v>
                </c:pt>
                <c:pt idx="24">
                  <c:v>33835</c:v>
                </c:pt>
                <c:pt idx="25">
                  <c:v>33866</c:v>
                </c:pt>
                <c:pt idx="26">
                  <c:v>33896</c:v>
                </c:pt>
                <c:pt idx="27">
                  <c:v>33927</c:v>
                </c:pt>
                <c:pt idx="28">
                  <c:v>33957</c:v>
                </c:pt>
                <c:pt idx="29">
                  <c:v>33988</c:v>
                </c:pt>
                <c:pt idx="30">
                  <c:v>34019</c:v>
                </c:pt>
                <c:pt idx="31">
                  <c:v>34047</c:v>
                </c:pt>
                <c:pt idx="32">
                  <c:v>34078</c:v>
                </c:pt>
                <c:pt idx="33">
                  <c:v>34108</c:v>
                </c:pt>
                <c:pt idx="34">
                  <c:v>34139</c:v>
                </c:pt>
                <c:pt idx="35">
                  <c:v>34169</c:v>
                </c:pt>
                <c:pt idx="36">
                  <c:v>34200</c:v>
                </c:pt>
                <c:pt idx="37">
                  <c:v>34231</c:v>
                </c:pt>
                <c:pt idx="38">
                  <c:v>34261</c:v>
                </c:pt>
                <c:pt idx="39">
                  <c:v>34292</c:v>
                </c:pt>
                <c:pt idx="40">
                  <c:v>34322</c:v>
                </c:pt>
                <c:pt idx="41">
                  <c:v>34353</c:v>
                </c:pt>
                <c:pt idx="42">
                  <c:v>34384</c:v>
                </c:pt>
                <c:pt idx="43">
                  <c:v>34412</c:v>
                </c:pt>
                <c:pt idx="44">
                  <c:v>34443</c:v>
                </c:pt>
                <c:pt idx="45">
                  <c:v>34473</c:v>
                </c:pt>
                <c:pt idx="46">
                  <c:v>34504</c:v>
                </c:pt>
                <c:pt idx="47">
                  <c:v>34534</c:v>
                </c:pt>
                <c:pt idx="48">
                  <c:v>34565</c:v>
                </c:pt>
                <c:pt idx="49">
                  <c:v>34596</c:v>
                </c:pt>
                <c:pt idx="50">
                  <c:v>34626</c:v>
                </c:pt>
                <c:pt idx="51">
                  <c:v>34657</c:v>
                </c:pt>
                <c:pt idx="52">
                  <c:v>34687</c:v>
                </c:pt>
                <c:pt idx="53">
                  <c:v>34718</c:v>
                </c:pt>
                <c:pt idx="54">
                  <c:v>34749</c:v>
                </c:pt>
                <c:pt idx="55">
                  <c:v>34777</c:v>
                </c:pt>
                <c:pt idx="56">
                  <c:v>34808</c:v>
                </c:pt>
                <c:pt idx="57">
                  <c:v>34838</c:v>
                </c:pt>
                <c:pt idx="58">
                  <c:v>34869</c:v>
                </c:pt>
                <c:pt idx="59">
                  <c:v>34899</c:v>
                </c:pt>
                <c:pt idx="60">
                  <c:v>34930</c:v>
                </c:pt>
                <c:pt idx="61">
                  <c:v>34961</c:v>
                </c:pt>
                <c:pt idx="62">
                  <c:v>34991</c:v>
                </c:pt>
                <c:pt idx="63">
                  <c:v>35022</c:v>
                </c:pt>
                <c:pt idx="64">
                  <c:v>35052</c:v>
                </c:pt>
                <c:pt idx="65">
                  <c:v>35083</c:v>
                </c:pt>
                <c:pt idx="66">
                  <c:v>35114</c:v>
                </c:pt>
                <c:pt idx="67">
                  <c:v>35143</c:v>
                </c:pt>
                <c:pt idx="68">
                  <c:v>35174</c:v>
                </c:pt>
                <c:pt idx="69">
                  <c:v>35204</c:v>
                </c:pt>
                <c:pt idx="70">
                  <c:v>35235</c:v>
                </c:pt>
                <c:pt idx="71">
                  <c:v>35265</c:v>
                </c:pt>
                <c:pt idx="72">
                  <c:v>35296</c:v>
                </c:pt>
                <c:pt idx="73">
                  <c:v>35327</c:v>
                </c:pt>
                <c:pt idx="74">
                  <c:v>35357</c:v>
                </c:pt>
                <c:pt idx="75">
                  <c:v>35388</c:v>
                </c:pt>
                <c:pt idx="76">
                  <c:v>35418</c:v>
                </c:pt>
                <c:pt idx="77">
                  <c:v>35449</c:v>
                </c:pt>
                <c:pt idx="78">
                  <c:v>35480</c:v>
                </c:pt>
                <c:pt idx="79">
                  <c:v>35508</c:v>
                </c:pt>
                <c:pt idx="80">
                  <c:v>35539</c:v>
                </c:pt>
                <c:pt idx="81">
                  <c:v>35569</c:v>
                </c:pt>
                <c:pt idx="82">
                  <c:v>35600</c:v>
                </c:pt>
                <c:pt idx="83">
                  <c:v>35630</c:v>
                </c:pt>
                <c:pt idx="84">
                  <c:v>35661</c:v>
                </c:pt>
                <c:pt idx="85">
                  <c:v>35692</c:v>
                </c:pt>
                <c:pt idx="86">
                  <c:v>35722</c:v>
                </c:pt>
                <c:pt idx="87">
                  <c:v>35753</c:v>
                </c:pt>
                <c:pt idx="88">
                  <c:v>35783</c:v>
                </c:pt>
                <c:pt idx="89">
                  <c:v>35814</c:v>
                </c:pt>
                <c:pt idx="90">
                  <c:v>35845</c:v>
                </c:pt>
                <c:pt idx="91">
                  <c:v>35873</c:v>
                </c:pt>
                <c:pt idx="92">
                  <c:v>35904</c:v>
                </c:pt>
                <c:pt idx="93">
                  <c:v>35934</c:v>
                </c:pt>
                <c:pt idx="94">
                  <c:v>35965</c:v>
                </c:pt>
                <c:pt idx="95">
                  <c:v>35995</c:v>
                </c:pt>
                <c:pt idx="96">
                  <c:v>36026</c:v>
                </c:pt>
                <c:pt idx="97">
                  <c:v>36057</c:v>
                </c:pt>
                <c:pt idx="98">
                  <c:v>36087</c:v>
                </c:pt>
                <c:pt idx="99">
                  <c:v>36118</c:v>
                </c:pt>
                <c:pt idx="100">
                  <c:v>36148</c:v>
                </c:pt>
                <c:pt idx="101">
                  <c:v>36179</c:v>
                </c:pt>
                <c:pt idx="102">
                  <c:v>36210</c:v>
                </c:pt>
                <c:pt idx="103">
                  <c:v>36238</c:v>
                </c:pt>
                <c:pt idx="104">
                  <c:v>36269</c:v>
                </c:pt>
                <c:pt idx="105">
                  <c:v>36299</c:v>
                </c:pt>
                <c:pt idx="106">
                  <c:v>36330</c:v>
                </c:pt>
                <c:pt idx="107">
                  <c:v>36360</c:v>
                </c:pt>
                <c:pt idx="108">
                  <c:v>36391</c:v>
                </c:pt>
                <c:pt idx="109">
                  <c:v>36422</c:v>
                </c:pt>
                <c:pt idx="110">
                  <c:v>36452</c:v>
                </c:pt>
                <c:pt idx="111">
                  <c:v>36483</c:v>
                </c:pt>
                <c:pt idx="112">
                  <c:v>36513</c:v>
                </c:pt>
                <c:pt idx="113">
                  <c:v>36544</c:v>
                </c:pt>
                <c:pt idx="114">
                  <c:v>36575</c:v>
                </c:pt>
                <c:pt idx="115">
                  <c:v>36604</c:v>
                </c:pt>
                <c:pt idx="116">
                  <c:v>36635</c:v>
                </c:pt>
                <c:pt idx="117">
                  <c:v>36665</c:v>
                </c:pt>
                <c:pt idx="118">
                  <c:v>36696</c:v>
                </c:pt>
                <c:pt idx="119">
                  <c:v>36726</c:v>
                </c:pt>
                <c:pt idx="120">
                  <c:v>36757</c:v>
                </c:pt>
                <c:pt idx="121">
                  <c:v>36788</c:v>
                </c:pt>
                <c:pt idx="122">
                  <c:v>36818</c:v>
                </c:pt>
                <c:pt idx="123">
                  <c:v>36849</c:v>
                </c:pt>
                <c:pt idx="124">
                  <c:v>36879</c:v>
                </c:pt>
                <c:pt idx="125">
                  <c:v>36910</c:v>
                </c:pt>
                <c:pt idx="126">
                  <c:v>36941</c:v>
                </c:pt>
                <c:pt idx="127">
                  <c:v>36969</c:v>
                </c:pt>
                <c:pt idx="128">
                  <c:v>37000</c:v>
                </c:pt>
                <c:pt idx="129">
                  <c:v>37030</c:v>
                </c:pt>
                <c:pt idx="130">
                  <c:v>37061</c:v>
                </c:pt>
                <c:pt idx="131">
                  <c:v>37091</c:v>
                </c:pt>
                <c:pt idx="132">
                  <c:v>37122</c:v>
                </c:pt>
                <c:pt idx="133">
                  <c:v>37153</c:v>
                </c:pt>
                <c:pt idx="134">
                  <c:v>37183</c:v>
                </c:pt>
                <c:pt idx="135">
                  <c:v>37214</c:v>
                </c:pt>
                <c:pt idx="136">
                  <c:v>37244</c:v>
                </c:pt>
                <c:pt idx="137">
                  <c:v>37275</c:v>
                </c:pt>
                <c:pt idx="138">
                  <c:v>37306</c:v>
                </c:pt>
                <c:pt idx="139">
                  <c:v>37334</c:v>
                </c:pt>
                <c:pt idx="140">
                  <c:v>37365</c:v>
                </c:pt>
                <c:pt idx="141">
                  <c:v>37395</c:v>
                </c:pt>
                <c:pt idx="142">
                  <c:v>37426</c:v>
                </c:pt>
                <c:pt idx="143">
                  <c:v>37456</c:v>
                </c:pt>
                <c:pt idx="144">
                  <c:v>37487</c:v>
                </c:pt>
                <c:pt idx="145">
                  <c:v>37518</c:v>
                </c:pt>
                <c:pt idx="146">
                  <c:v>37548</c:v>
                </c:pt>
                <c:pt idx="147">
                  <c:v>37579</c:v>
                </c:pt>
                <c:pt idx="148">
                  <c:v>37609</c:v>
                </c:pt>
                <c:pt idx="149">
                  <c:v>37640</c:v>
                </c:pt>
                <c:pt idx="150">
                  <c:v>37671</c:v>
                </c:pt>
                <c:pt idx="151">
                  <c:v>37699</c:v>
                </c:pt>
                <c:pt idx="152">
                  <c:v>37730</c:v>
                </c:pt>
                <c:pt idx="153">
                  <c:v>37760</c:v>
                </c:pt>
                <c:pt idx="154">
                  <c:v>37791</c:v>
                </c:pt>
                <c:pt idx="155">
                  <c:v>37821</c:v>
                </c:pt>
                <c:pt idx="156">
                  <c:v>37852</c:v>
                </c:pt>
                <c:pt idx="157">
                  <c:v>37883</c:v>
                </c:pt>
                <c:pt idx="158">
                  <c:v>37913</c:v>
                </c:pt>
                <c:pt idx="159">
                  <c:v>37944</c:v>
                </c:pt>
                <c:pt idx="160">
                  <c:v>37974</c:v>
                </c:pt>
                <c:pt idx="161">
                  <c:v>38005</c:v>
                </c:pt>
                <c:pt idx="162">
                  <c:v>38036</c:v>
                </c:pt>
                <c:pt idx="163">
                  <c:v>38065</c:v>
                </c:pt>
                <c:pt idx="164">
                  <c:v>38096</c:v>
                </c:pt>
                <c:pt idx="165">
                  <c:v>38126</c:v>
                </c:pt>
                <c:pt idx="166">
                  <c:v>38157</c:v>
                </c:pt>
                <c:pt idx="167">
                  <c:v>38187</c:v>
                </c:pt>
                <c:pt idx="168">
                  <c:v>38218</c:v>
                </c:pt>
                <c:pt idx="169">
                  <c:v>38249</c:v>
                </c:pt>
                <c:pt idx="170">
                  <c:v>38279</c:v>
                </c:pt>
                <c:pt idx="171">
                  <c:v>38310</c:v>
                </c:pt>
                <c:pt idx="172">
                  <c:v>38340</c:v>
                </c:pt>
                <c:pt idx="173">
                  <c:v>38371</c:v>
                </c:pt>
                <c:pt idx="174">
                  <c:v>38402</c:v>
                </c:pt>
                <c:pt idx="175">
                  <c:v>38430</c:v>
                </c:pt>
                <c:pt idx="176">
                  <c:v>38461</c:v>
                </c:pt>
                <c:pt idx="177">
                  <c:v>38491</c:v>
                </c:pt>
                <c:pt idx="178">
                  <c:v>38522</c:v>
                </c:pt>
                <c:pt idx="179">
                  <c:v>38552</c:v>
                </c:pt>
                <c:pt idx="180">
                  <c:v>38583</c:v>
                </c:pt>
                <c:pt idx="181">
                  <c:v>38614</c:v>
                </c:pt>
                <c:pt idx="182">
                  <c:v>38644</c:v>
                </c:pt>
                <c:pt idx="183">
                  <c:v>38675</c:v>
                </c:pt>
                <c:pt idx="184">
                  <c:v>38705</c:v>
                </c:pt>
                <c:pt idx="185">
                  <c:v>38736</c:v>
                </c:pt>
                <c:pt idx="186">
                  <c:v>38767</c:v>
                </c:pt>
                <c:pt idx="187">
                  <c:v>38795</c:v>
                </c:pt>
                <c:pt idx="188">
                  <c:v>38826</c:v>
                </c:pt>
                <c:pt idx="189">
                  <c:v>38856</c:v>
                </c:pt>
                <c:pt idx="190">
                  <c:v>38887</c:v>
                </c:pt>
                <c:pt idx="191">
                  <c:v>38917</c:v>
                </c:pt>
                <c:pt idx="192">
                  <c:v>38948</c:v>
                </c:pt>
                <c:pt idx="193">
                  <c:v>38979</c:v>
                </c:pt>
                <c:pt idx="194">
                  <c:v>39009</c:v>
                </c:pt>
                <c:pt idx="195">
                  <c:v>39040</c:v>
                </c:pt>
                <c:pt idx="196">
                  <c:v>39070</c:v>
                </c:pt>
                <c:pt idx="197">
                  <c:v>39101</c:v>
                </c:pt>
                <c:pt idx="198">
                  <c:v>39132</c:v>
                </c:pt>
                <c:pt idx="199">
                  <c:v>39160</c:v>
                </c:pt>
                <c:pt idx="200">
                  <c:v>39191</c:v>
                </c:pt>
                <c:pt idx="201">
                  <c:v>39221</c:v>
                </c:pt>
                <c:pt idx="202">
                  <c:v>39252</c:v>
                </c:pt>
                <c:pt idx="203">
                  <c:v>39282</c:v>
                </c:pt>
                <c:pt idx="204">
                  <c:v>39313</c:v>
                </c:pt>
                <c:pt idx="205">
                  <c:v>39344</c:v>
                </c:pt>
                <c:pt idx="206">
                  <c:v>39374</c:v>
                </c:pt>
                <c:pt idx="207">
                  <c:v>39405</c:v>
                </c:pt>
                <c:pt idx="208">
                  <c:v>39435</c:v>
                </c:pt>
                <c:pt idx="209">
                  <c:v>39466</c:v>
                </c:pt>
                <c:pt idx="210">
                  <c:v>39497</c:v>
                </c:pt>
                <c:pt idx="211">
                  <c:v>39526</c:v>
                </c:pt>
                <c:pt idx="212">
                  <c:v>39557</c:v>
                </c:pt>
                <c:pt idx="213">
                  <c:v>39587</c:v>
                </c:pt>
                <c:pt idx="214">
                  <c:v>39618</c:v>
                </c:pt>
                <c:pt idx="215">
                  <c:v>39648</c:v>
                </c:pt>
                <c:pt idx="216">
                  <c:v>39679</c:v>
                </c:pt>
                <c:pt idx="217">
                  <c:v>39710</c:v>
                </c:pt>
                <c:pt idx="218">
                  <c:v>39740</c:v>
                </c:pt>
                <c:pt idx="219">
                  <c:v>39771</c:v>
                </c:pt>
                <c:pt idx="220">
                  <c:v>39801</c:v>
                </c:pt>
                <c:pt idx="221">
                  <c:v>39832</c:v>
                </c:pt>
                <c:pt idx="222">
                  <c:v>39863</c:v>
                </c:pt>
                <c:pt idx="223">
                  <c:v>39891</c:v>
                </c:pt>
                <c:pt idx="224">
                  <c:v>39922</c:v>
                </c:pt>
                <c:pt idx="225">
                  <c:v>39952</c:v>
                </c:pt>
                <c:pt idx="226">
                  <c:v>39983</c:v>
                </c:pt>
                <c:pt idx="227">
                  <c:v>40013</c:v>
                </c:pt>
                <c:pt idx="228">
                  <c:v>40044</c:v>
                </c:pt>
                <c:pt idx="229">
                  <c:v>40075</c:v>
                </c:pt>
                <c:pt idx="230">
                  <c:v>40105</c:v>
                </c:pt>
                <c:pt idx="231">
                  <c:v>40136</c:v>
                </c:pt>
                <c:pt idx="232">
                  <c:v>40166</c:v>
                </c:pt>
                <c:pt idx="233">
                  <c:v>40197</c:v>
                </c:pt>
                <c:pt idx="234">
                  <c:v>40228</c:v>
                </c:pt>
                <c:pt idx="235">
                  <c:v>40256</c:v>
                </c:pt>
                <c:pt idx="236">
                  <c:v>40287</c:v>
                </c:pt>
                <c:pt idx="237">
                  <c:v>40317</c:v>
                </c:pt>
                <c:pt idx="238">
                  <c:v>40348</c:v>
                </c:pt>
                <c:pt idx="239">
                  <c:v>40378</c:v>
                </c:pt>
                <c:pt idx="240">
                  <c:v>40409</c:v>
                </c:pt>
                <c:pt idx="241">
                  <c:v>40440</c:v>
                </c:pt>
                <c:pt idx="242">
                  <c:v>40470</c:v>
                </c:pt>
                <c:pt idx="243">
                  <c:v>40501</c:v>
                </c:pt>
                <c:pt idx="244">
                  <c:v>40531</c:v>
                </c:pt>
                <c:pt idx="245">
                  <c:v>40562</c:v>
                </c:pt>
                <c:pt idx="246">
                  <c:v>40593</c:v>
                </c:pt>
                <c:pt idx="247">
                  <c:v>40621</c:v>
                </c:pt>
                <c:pt idx="248">
                  <c:v>40652</c:v>
                </c:pt>
                <c:pt idx="249">
                  <c:v>40682</c:v>
                </c:pt>
                <c:pt idx="250">
                  <c:v>40713</c:v>
                </c:pt>
                <c:pt idx="251">
                  <c:v>40743</c:v>
                </c:pt>
                <c:pt idx="252">
                  <c:v>40774</c:v>
                </c:pt>
                <c:pt idx="253">
                  <c:v>40805</c:v>
                </c:pt>
                <c:pt idx="254">
                  <c:v>40835</c:v>
                </c:pt>
                <c:pt idx="255">
                  <c:v>40866</c:v>
                </c:pt>
                <c:pt idx="256">
                  <c:v>40896</c:v>
                </c:pt>
                <c:pt idx="257">
                  <c:v>40927</c:v>
                </c:pt>
                <c:pt idx="258">
                  <c:v>40958</c:v>
                </c:pt>
                <c:pt idx="259">
                  <c:v>40987</c:v>
                </c:pt>
                <c:pt idx="260">
                  <c:v>41018</c:v>
                </c:pt>
                <c:pt idx="261">
                  <c:v>41048</c:v>
                </c:pt>
                <c:pt idx="262">
                  <c:v>41079</c:v>
                </c:pt>
                <c:pt idx="263">
                  <c:v>41109</c:v>
                </c:pt>
                <c:pt idx="264">
                  <c:v>41140</c:v>
                </c:pt>
                <c:pt idx="265">
                  <c:v>41171</c:v>
                </c:pt>
                <c:pt idx="266">
                  <c:v>41201</c:v>
                </c:pt>
                <c:pt idx="267">
                  <c:v>41232</c:v>
                </c:pt>
                <c:pt idx="268">
                  <c:v>41262</c:v>
                </c:pt>
                <c:pt idx="269">
                  <c:v>41293</c:v>
                </c:pt>
                <c:pt idx="270">
                  <c:v>41324</c:v>
                </c:pt>
                <c:pt idx="271">
                  <c:v>41352</c:v>
                </c:pt>
                <c:pt idx="272">
                  <c:v>41383</c:v>
                </c:pt>
                <c:pt idx="273">
                  <c:v>41413</c:v>
                </c:pt>
                <c:pt idx="274">
                  <c:v>41444</c:v>
                </c:pt>
                <c:pt idx="275">
                  <c:v>41474</c:v>
                </c:pt>
                <c:pt idx="276">
                  <c:v>41505</c:v>
                </c:pt>
                <c:pt idx="277">
                  <c:v>41536</c:v>
                </c:pt>
                <c:pt idx="278">
                  <c:v>41566</c:v>
                </c:pt>
                <c:pt idx="279">
                  <c:v>41597</c:v>
                </c:pt>
                <c:pt idx="280">
                  <c:v>41627</c:v>
                </c:pt>
                <c:pt idx="281">
                  <c:v>41658</c:v>
                </c:pt>
                <c:pt idx="282">
                  <c:v>41689</c:v>
                </c:pt>
                <c:pt idx="283">
                  <c:v>41717</c:v>
                </c:pt>
                <c:pt idx="284">
                  <c:v>41748</c:v>
                </c:pt>
                <c:pt idx="285">
                  <c:v>41778</c:v>
                </c:pt>
                <c:pt idx="286">
                  <c:v>41809</c:v>
                </c:pt>
                <c:pt idx="287">
                  <c:v>41839</c:v>
                </c:pt>
                <c:pt idx="288">
                  <c:v>41870</c:v>
                </c:pt>
                <c:pt idx="289">
                  <c:v>41901</c:v>
                </c:pt>
                <c:pt idx="290">
                  <c:v>41931</c:v>
                </c:pt>
                <c:pt idx="291">
                  <c:v>41962</c:v>
                </c:pt>
                <c:pt idx="292">
                  <c:v>41992</c:v>
                </c:pt>
                <c:pt idx="293">
                  <c:v>42023</c:v>
                </c:pt>
                <c:pt idx="294">
                  <c:v>42054</c:v>
                </c:pt>
                <c:pt idx="295">
                  <c:v>42082</c:v>
                </c:pt>
                <c:pt idx="296">
                  <c:v>42113</c:v>
                </c:pt>
                <c:pt idx="297">
                  <c:v>42143</c:v>
                </c:pt>
                <c:pt idx="298">
                  <c:v>42174</c:v>
                </c:pt>
                <c:pt idx="299">
                  <c:v>42204</c:v>
                </c:pt>
                <c:pt idx="300">
                  <c:v>42235</c:v>
                </c:pt>
                <c:pt idx="301">
                  <c:v>42266</c:v>
                </c:pt>
                <c:pt idx="302">
                  <c:v>42296</c:v>
                </c:pt>
                <c:pt idx="303">
                  <c:v>42327</c:v>
                </c:pt>
                <c:pt idx="304">
                  <c:v>42357</c:v>
                </c:pt>
                <c:pt idx="305">
                  <c:v>42388</c:v>
                </c:pt>
                <c:pt idx="306">
                  <c:v>42419</c:v>
                </c:pt>
                <c:pt idx="307">
                  <c:v>42448</c:v>
                </c:pt>
                <c:pt idx="308">
                  <c:v>42479</c:v>
                </c:pt>
                <c:pt idx="309">
                  <c:v>42509</c:v>
                </c:pt>
                <c:pt idx="310">
                  <c:v>42540</c:v>
                </c:pt>
                <c:pt idx="311">
                  <c:v>42570</c:v>
                </c:pt>
                <c:pt idx="312">
                  <c:v>42601</c:v>
                </c:pt>
                <c:pt idx="313">
                  <c:v>42632</c:v>
                </c:pt>
                <c:pt idx="314">
                  <c:v>42662</c:v>
                </c:pt>
                <c:pt idx="315">
                  <c:v>42693</c:v>
                </c:pt>
                <c:pt idx="316">
                  <c:v>42723</c:v>
                </c:pt>
                <c:pt idx="317">
                  <c:v>42754</c:v>
                </c:pt>
                <c:pt idx="318">
                  <c:v>42785</c:v>
                </c:pt>
                <c:pt idx="319">
                  <c:v>42813</c:v>
                </c:pt>
                <c:pt idx="320">
                  <c:v>42844</c:v>
                </c:pt>
                <c:pt idx="321">
                  <c:v>42874</c:v>
                </c:pt>
                <c:pt idx="322">
                  <c:v>42905</c:v>
                </c:pt>
                <c:pt idx="323">
                  <c:v>42935</c:v>
                </c:pt>
                <c:pt idx="324">
                  <c:v>42966</c:v>
                </c:pt>
                <c:pt idx="325">
                  <c:v>42997</c:v>
                </c:pt>
                <c:pt idx="326">
                  <c:v>43027</c:v>
                </c:pt>
                <c:pt idx="327">
                  <c:v>43058</c:v>
                </c:pt>
                <c:pt idx="328">
                  <c:v>43088</c:v>
                </c:pt>
                <c:pt idx="329">
                  <c:v>43119</c:v>
                </c:pt>
                <c:pt idx="330">
                  <c:v>43150</c:v>
                </c:pt>
                <c:pt idx="331">
                  <c:v>43178</c:v>
                </c:pt>
                <c:pt idx="332">
                  <c:v>43209</c:v>
                </c:pt>
                <c:pt idx="333">
                  <c:v>43239</c:v>
                </c:pt>
                <c:pt idx="334">
                  <c:v>43270</c:v>
                </c:pt>
                <c:pt idx="335">
                  <c:v>43300</c:v>
                </c:pt>
                <c:pt idx="336">
                  <c:v>43331</c:v>
                </c:pt>
                <c:pt idx="337">
                  <c:v>43362</c:v>
                </c:pt>
                <c:pt idx="338">
                  <c:v>43392</c:v>
                </c:pt>
                <c:pt idx="339">
                  <c:v>43423</c:v>
                </c:pt>
                <c:pt idx="340">
                  <c:v>43453</c:v>
                </c:pt>
                <c:pt idx="341">
                  <c:v>43484</c:v>
                </c:pt>
                <c:pt idx="342">
                  <c:v>43515</c:v>
                </c:pt>
                <c:pt idx="343">
                  <c:v>43543</c:v>
                </c:pt>
                <c:pt idx="344">
                  <c:v>43574</c:v>
                </c:pt>
                <c:pt idx="345">
                  <c:v>43604</c:v>
                </c:pt>
                <c:pt idx="346">
                  <c:v>43635</c:v>
                </c:pt>
                <c:pt idx="347">
                  <c:v>43665</c:v>
                </c:pt>
                <c:pt idx="348">
                  <c:v>43696</c:v>
                </c:pt>
                <c:pt idx="349">
                  <c:v>43727</c:v>
                </c:pt>
                <c:pt idx="350">
                  <c:v>43757</c:v>
                </c:pt>
                <c:pt idx="351">
                  <c:v>43788</c:v>
                </c:pt>
                <c:pt idx="352">
                  <c:v>43818</c:v>
                </c:pt>
                <c:pt idx="353">
                  <c:v>43849</c:v>
                </c:pt>
                <c:pt idx="354">
                  <c:v>43880</c:v>
                </c:pt>
                <c:pt idx="355">
                  <c:v>43909</c:v>
                </c:pt>
                <c:pt idx="356">
                  <c:v>43940</c:v>
                </c:pt>
                <c:pt idx="357">
                  <c:v>43970</c:v>
                </c:pt>
                <c:pt idx="358">
                  <c:v>44001</c:v>
                </c:pt>
                <c:pt idx="359">
                  <c:v>44031</c:v>
                </c:pt>
                <c:pt idx="360">
                  <c:v>44062</c:v>
                </c:pt>
              </c:numCache>
            </c:numRef>
          </c:cat>
          <c:val>
            <c:numRef>
              <c:f>Sheet1!$T$2:$T$362</c:f>
              <c:numCache>
                <c:formatCode>General</c:formatCode>
                <c:ptCount val="361"/>
                <c:pt idx="0">
                  <c:v>-0.34606089898501691</c:v>
                </c:pt>
                <c:pt idx="1">
                  <c:v>-0.34358023902345491</c:v>
                </c:pt>
                <c:pt idx="2">
                  <c:v>-0.25250319957840839</c:v>
                </c:pt>
                <c:pt idx="3">
                  <c:v>-0.28699766835824991</c:v>
                </c:pt>
                <c:pt idx="4">
                  <c:v>-0.27140353242550896</c:v>
                </c:pt>
                <c:pt idx="5">
                  <c:v>-0.20402338855631341</c:v>
                </c:pt>
                <c:pt idx="6">
                  <c:v>-0.23090353557398513</c:v>
                </c:pt>
                <c:pt idx="7">
                  <c:v>-0.26629570747217801</c:v>
                </c:pt>
                <c:pt idx="8">
                  <c:v>-0.24557170276939955</c:v>
                </c:pt>
                <c:pt idx="9">
                  <c:v>-0.2127659574468086</c:v>
                </c:pt>
                <c:pt idx="10">
                  <c:v>-0.17954906693353734</c:v>
                </c:pt>
                <c:pt idx="11">
                  <c:v>-0.23967128222447365</c:v>
                </c:pt>
                <c:pt idx="12">
                  <c:v>-0.16855809666455446</c:v>
                </c:pt>
                <c:pt idx="13">
                  <c:v>-0.18580296896086368</c:v>
                </c:pt>
                <c:pt idx="14">
                  <c:v>-0.20167021111053474</c:v>
                </c:pt>
                <c:pt idx="15">
                  <c:v>-0.27765158996642303</c:v>
                </c:pt>
                <c:pt idx="16">
                  <c:v>-0.17386178633582217</c:v>
                </c:pt>
                <c:pt idx="17">
                  <c:v>-0.19467537104095478</c:v>
                </c:pt>
                <c:pt idx="18">
                  <c:v>-0.17295202178923108</c:v>
                </c:pt>
                <c:pt idx="19">
                  <c:v>-0.18625322997416027</c:v>
                </c:pt>
                <c:pt idx="20">
                  <c:v>-0.10871928680147858</c:v>
                </c:pt>
                <c:pt idx="21">
                  <c:v>-0.12803796808177736</c:v>
                </c:pt>
                <c:pt idx="22">
                  <c:v>-0.13499266344220417</c:v>
                </c:pt>
                <c:pt idx="23">
                  <c:v>-0.19500562670810784</c:v>
                </c:pt>
                <c:pt idx="24">
                  <c:v>-0.18075196408529737</c:v>
                </c:pt>
                <c:pt idx="25">
                  <c:v>-0.14169215086646281</c:v>
                </c:pt>
                <c:pt idx="26">
                  <c:v>-0.15356106993232344</c:v>
                </c:pt>
                <c:pt idx="27">
                  <c:v>-0.12717339917003723</c:v>
                </c:pt>
                <c:pt idx="28">
                  <c:v>-0.16454394043303622</c:v>
                </c:pt>
                <c:pt idx="29">
                  <c:v>-0.16002418501536764</c:v>
                </c:pt>
                <c:pt idx="30">
                  <c:v>-9.5707317073170706E-2</c:v>
                </c:pt>
                <c:pt idx="31">
                  <c:v>-0.17302369223551495</c:v>
                </c:pt>
                <c:pt idx="32">
                  <c:v>-0.23888369608759508</c:v>
                </c:pt>
                <c:pt idx="33">
                  <c:v>-0.2476707731708393</c:v>
                </c:pt>
                <c:pt idx="34">
                  <c:v>-0.2333226206326614</c:v>
                </c:pt>
                <c:pt idx="35">
                  <c:v>-0.27146430804967381</c:v>
                </c:pt>
                <c:pt idx="36">
                  <c:v>-0.26675511426859544</c:v>
                </c:pt>
                <c:pt idx="37">
                  <c:v>-0.29671128597699181</c:v>
                </c:pt>
                <c:pt idx="38">
                  <c:v>-0.267220132312881</c:v>
                </c:pt>
                <c:pt idx="39">
                  <c:v>-0.30788921527486368</c:v>
                </c:pt>
                <c:pt idx="40">
                  <c:v>-0.23556949167513141</c:v>
                </c:pt>
                <c:pt idx="41">
                  <c:v>-0.22941427960666949</c:v>
                </c:pt>
                <c:pt idx="42">
                  <c:v>-0.25600240096038418</c:v>
                </c:pt>
                <c:pt idx="43">
                  <c:v>-0.33466545814106785</c:v>
                </c:pt>
                <c:pt idx="44">
                  <c:v>-0.29914027149321265</c:v>
                </c:pt>
                <c:pt idx="45">
                  <c:v>-0.31705685618729096</c:v>
                </c:pt>
                <c:pt idx="46">
                  <c:v>-0.3354868061874432</c:v>
                </c:pt>
                <c:pt idx="47">
                  <c:v>-0.30023674242424248</c:v>
                </c:pt>
                <c:pt idx="48">
                  <c:v>-0.29122126572698892</c:v>
                </c:pt>
                <c:pt idx="49">
                  <c:v>-0.32524225726771805</c:v>
                </c:pt>
                <c:pt idx="50">
                  <c:v>-0.33435467144338638</c:v>
                </c:pt>
                <c:pt idx="51">
                  <c:v>-0.304940966365711</c:v>
                </c:pt>
                <c:pt idx="52">
                  <c:v>-0.29472397853461574</c:v>
                </c:pt>
                <c:pt idx="53">
                  <c:v>-0.31386594165010984</c:v>
                </c:pt>
                <c:pt idx="54">
                  <c:v>-0.31352590066083985</c:v>
                </c:pt>
                <c:pt idx="55">
                  <c:v>-0.25994125621328512</c:v>
                </c:pt>
                <c:pt idx="56">
                  <c:v>-0.27846946441987763</c:v>
                </c:pt>
                <c:pt idx="57">
                  <c:v>-0.27333619119065478</c:v>
                </c:pt>
                <c:pt idx="58">
                  <c:v>-0.2542191839350566</c:v>
                </c:pt>
                <c:pt idx="59">
                  <c:v>-0.26671185733653147</c:v>
                </c:pt>
                <c:pt idx="60">
                  <c:v>-0.25368213962886155</c:v>
                </c:pt>
                <c:pt idx="61">
                  <c:v>-0.24279457091872592</c:v>
                </c:pt>
                <c:pt idx="62">
                  <c:v>-0.25084763721127368</c:v>
                </c:pt>
                <c:pt idx="63">
                  <c:v>-0.21823005914543148</c:v>
                </c:pt>
                <c:pt idx="64">
                  <c:v>-0.25684053014108588</c:v>
                </c:pt>
                <c:pt idx="65">
                  <c:v>-0.2224116800767304</c:v>
                </c:pt>
                <c:pt idx="66">
                  <c:v>-0.26207796116991922</c:v>
                </c:pt>
                <c:pt idx="67">
                  <c:v>-0.26577657244184838</c:v>
                </c:pt>
                <c:pt idx="68">
                  <c:v>-0.27099770298611803</c:v>
                </c:pt>
                <c:pt idx="69">
                  <c:v>-0.30406329361203355</c:v>
                </c:pt>
                <c:pt idx="70">
                  <c:v>-0.3089653821671644</c:v>
                </c:pt>
                <c:pt idx="71">
                  <c:v>-0.2778384563374422</c:v>
                </c:pt>
                <c:pt idx="72">
                  <c:v>-0.26838669887444111</c:v>
                </c:pt>
                <c:pt idx="73">
                  <c:v>-0.25177816719925783</c:v>
                </c:pt>
                <c:pt idx="74">
                  <c:v>-0.25941921072226359</c:v>
                </c:pt>
                <c:pt idx="75">
                  <c:v>-0.2731924811268176</c:v>
                </c:pt>
                <c:pt idx="76">
                  <c:v>-0.26112489242140435</c:v>
                </c:pt>
                <c:pt idx="77">
                  <c:v>-0.25823095823095821</c:v>
                </c:pt>
                <c:pt idx="78">
                  <c:v>-0.24555984555984556</c:v>
                </c:pt>
                <c:pt idx="79">
                  <c:v>-0.22114499006253341</c:v>
                </c:pt>
                <c:pt idx="80">
                  <c:v>-0.19805684002701718</c:v>
                </c:pt>
                <c:pt idx="81">
                  <c:v>-0.21770221632885023</c:v>
                </c:pt>
                <c:pt idx="82">
                  <c:v>-0.25496673756618549</c:v>
                </c:pt>
                <c:pt idx="83">
                  <c:v>-0.22769742161530859</c:v>
                </c:pt>
                <c:pt idx="84">
                  <c:v>-0.27001230221015582</c:v>
                </c:pt>
                <c:pt idx="85">
                  <c:v>-0.19737446066281095</c:v>
                </c:pt>
                <c:pt idx="86">
                  <c:v>-0.23034604401142278</c:v>
                </c:pt>
                <c:pt idx="87">
                  <c:v>-0.25828107057680416</c:v>
                </c:pt>
                <c:pt idx="88">
                  <c:v>-0.18008024545669099</c:v>
                </c:pt>
                <c:pt idx="89">
                  <c:v>-0.11822944201470642</c:v>
                </c:pt>
                <c:pt idx="90">
                  <c:v>-0.13026401920139641</c:v>
                </c:pt>
                <c:pt idx="91">
                  <c:v>-0.12663469027999841</c:v>
                </c:pt>
                <c:pt idx="92">
                  <c:v>-0.19673215327757243</c:v>
                </c:pt>
                <c:pt idx="93">
                  <c:v>-0.19186805363287596</c:v>
                </c:pt>
                <c:pt idx="94">
                  <c:v>-0.16274765490262066</c:v>
                </c:pt>
                <c:pt idx="95">
                  <c:v>-0.20391268839557497</c:v>
                </c:pt>
                <c:pt idx="96">
                  <c:v>-0.19555049416358239</c:v>
                </c:pt>
                <c:pt idx="97">
                  <c:v>-0.21489530177723026</c:v>
                </c:pt>
                <c:pt idx="98">
                  <c:v>-0.20137912860154605</c:v>
                </c:pt>
                <c:pt idx="99">
                  <c:v>-0.16458783081474382</c:v>
                </c:pt>
                <c:pt idx="100">
                  <c:v>-0.1613290477481315</c:v>
                </c:pt>
                <c:pt idx="101">
                  <c:v>-0.16869597204340625</c:v>
                </c:pt>
                <c:pt idx="102">
                  <c:v>-0.13535808023997009</c:v>
                </c:pt>
                <c:pt idx="103">
                  <c:v>-0.19663661581137304</c:v>
                </c:pt>
                <c:pt idx="104">
                  <c:v>-0.14399862825788756</c:v>
                </c:pt>
                <c:pt idx="105">
                  <c:v>-0.18320065319452938</c:v>
                </c:pt>
                <c:pt idx="106">
                  <c:v>-0.18076974654686873</c:v>
                </c:pt>
                <c:pt idx="107">
                  <c:v>-0.20501378133613324</c:v>
                </c:pt>
                <c:pt idx="108">
                  <c:v>-0.19656427839242163</c:v>
                </c:pt>
                <c:pt idx="109">
                  <c:v>-0.21472588185295371</c:v>
                </c:pt>
                <c:pt idx="110">
                  <c:v>-0.16764583254368337</c:v>
                </c:pt>
                <c:pt idx="111">
                  <c:v>-0.1931301105066886</c:v>
                </c:pt>
                <c:pt idx="112">
                  <c:v>-0.21271856924406629</c:v>
                </c:pt>
                <c:pt idx="113">
                  <c:v>-0.26202860858257482</c:v>
                </c:pt>
                <c:pt idx="114">
                  <c:v>-0.22140156818818268</c:v>
                </c:pt>
                <c:pt idx="115">
                  <c:v>-0.19625096928626817</c:v>
                </c:pt>
                <c:pt idx="116">
                  <c:v>-0.21506127151485532</c:v>
                </c:pt>
                <c:pt idx="117">
                  <c:v>-0.17867987275882014</c:v>
                </c:pt>
                <c:pt idx="118">
                  <c:v>-0.15239817079655427</c:v>
                </c:pt>
                <c:pt idx="119">
                  <c:v>-0.14919988569795684</c:v>
                </c:pt>
                <c:pt idx="120">
                  <c:v>-0.12672620834584203</c:v>
                </c:pt>
                <c:pt idx="121">
                  <c:v>-0.15073891625615765</c:v>
                </c:pt>
                <c:pt idx="122">
                  <c:v>-9.3273724852672268E-2</c:v>
                </c:pt>
                <c:pt idx="123">
                  <c:v>-6.1278241902959052E-2</c:v>
                </c:pt>
                <c:pt idx="124">
                  <c:v>-4.948746662072534E-2</c:v>
                </c:pt>
                <c:pt idx="125">
                  <c:v>-6.7881646655231664E-2</c:v>
                </c:pt>
                <c:pt idx="126">
                  <c:v>-9.2238062910160679E-2</c:v>
                </c:pt>
                <c:pt idx="127">
                  <c:v>-5.1106559424489162E-2</c:v>
                </c:pt>
                <c:pt idx="128">
                  <c:v>-0.11579227460197794</c:v>
                </c:pt>
                <c:pt idx="129">
                  <c:v>-0.11559712856210569</c:v>
                </c:pt>
                <c:pt idx="130">
                  <c:v>-7.885639540315792E-2</c:v>
                </c:pt>
                <c:pt idx="131">
                  <c:v>-0.12684853494994031</c:v>
                </c:pt>
                <c:pt idx="132">
                  <c:v>-0.1081704732752532</c:v>
                </c:pt>
                <c:pt idx="133">
                  <c:v>-9.5140277852856836E-2</c:v>
                </c:pt>
                <c:pt idx="134">
                  <c:v>9.1383163645393672E-2</c:v>
                </c:pt>
                <c:pt idx="135">
                  <c:v>3.0902613846086613E-3</c:v>
                </c:pt>
                <c:pt idx="136">
                  <c:v>-2.8260586883966932E-2</c:v>
                </c:pt>
                <c:pt idx="137">
                  <c:v>-1.99966810487886E-2</c:v>
                </c:pt>
                <c:pt idx="138">
                  <c:v>1.9276912440522098E-2</c:v>
                </c:pt>
                <c:pt idx="139">
                  <c:v>-2.517958972080292E-3</c:v>
                </c:pt>
                <c:pt idx="140">
                  <c:v>2.0331440847015436E-2</c:v>
                </c:pt>
                <c:pt idx="141">
                  <c:v>6.2522090876958591E-2</c:v>
                </c:pt>
                <c:pt idx="142">
                  <c:v>3.1691044393122869E-2</c:v>
                </c:pt>
                <c:pt idx="143">
                  <c:v>6.3837303189341998E-2</c:v>
                </c:pt>
                <c:pt idx="144">
                  <c:v>5.5904376540625966E-2</c:v>
                </c:pt>
                <c:pt idx="145">
                  <c:v>6.0785886126704103E-2</c:v>
                </c:pt>
                <c:pt idx="146">
                  <c:v>0.12998955067920592</c:v>
                </c:pt>
                <c:pt idx="147">
                  <c:v>0.12698739387702607</c:v>
                </c:pt>
                <c:pt idx="148">
                  <c:v>9.1877075536344943E-2</c:v>
                </c:pt>
                <c:pt idx="149">
                  <c:v>5.5575925828924566E-2</c:v>
                </c:pt>
                <c:pt idx="150">
                  <c:v>7.3789649415692882E-2</c:v>
                </c:pt>
                <c:pt idx="151">
                  <c:v>0.11962110960757766</c:v>
                </c:pt>
                <c:pt idx="152">
                  <c:v>0.10719568892645825</c:v>
                </c:pt>
                <c:pt idx="153">
                  <c:v>9.3999378173904136E-2</c:v>
                </c:pt>
                <c:pt idx="154">
                  <c:v>0.10539022467481285</c:v>
                </c:pt>
                <c:pt idx="155">
                  <c:v>9.1730682331676361E-2</c:v>
                </c:pt>
                <c:pt idx="156">
                  <c:v>0.11242098926457311</c:v>
                </c:pt>
                <c:pt idx="157">
                  <c:v>4.3346379647749567E-2</c:v>
                </c:pt>
                <c:pt idx="158">
                  <c:v>8.1771720613287968E-2</c:v>
                </c:pt>
                <c:pt idx="159">
                  <c:v>8.0428011654777531E-2</c:v>
                </c:pt>
                <c:pt idx="160">
                  <c:v>9.4693243593062304E-2</c:v>
                </c:pt>
                <c:pt idx="161">
                  <c:v>7.8453808268245551E-2</c:v>
                </c:pt>
                <c:pt idx="162">
                  <c:v>0.10002016535591873</c:v>
                </c:pt>
                <c:pt idx="163">
                  <c:v>4.9689119170984508E-2</c:v>
                </c:pt>
                <c:pt idx="164">
                  <c:v>6.0733146940043392E-2</c:v>
                </c:pt>
                <c:pt idx="165">
                  <c:v>9.826148563954451E-2</c:v>
                </c:pt>
                <c:pt idx="166">
                  <c:v>-0.10608820444886025</c:v>
                </c:pt>
                <c:pt idx="167">
                  <c:v>-0.10852713178294582</c:v>
                </c:pt>
                <c:pt idx="168">
                  <c:v>-6.2777876578338887E-2</c:v>
                </c:pt>
                <c:pt idx="169">
                  <c:v>-1.0240533460347701E-2</c:v>
                </c:pt>
                <c:pt idx="170">
                  <c:v>2.3037593984962301E-2</c:v>
                </c:pt>
                <c:pt idx="171">
                  <c:v>2.8287551139684508E-2</c:v>
                </c:pt>
                <c:pt idx="172">
                  <c:v>1.9815450136046353E-2</c:v>
                </c:pt>
                <c:pt idx="173">
                  <c:v>4.3480825958702285E-2</c:v>
                </c:pt>
                <c:pt idx="174">
                  <c:v>7.6016115653513516E-2</c:v>
                </c:pt>
                <c:pt idx="175">
                  <c:v>3.358392901158469E-2</c:v>
                </c:pt>
                <c:pt idx="176">
                  <c:v>-0.13066121695563326</c:v>
                </c:pt>
                <c:pt idx="177">
                  <c:v>-0.13769751693002263</c:v>
                </c:pt>
                <c:pt idx="178">
                  <c:v>-0.16418098294632177</c:v>
                </c:pt>
                <c:pt idx="179">
                  <c:v>-0.14651736572404639</c:v>
                </c:pt>
                <c:pt idx="180">
                  <c:v>-0.1365977742448331</c:v>
                </c:pt>
                <c:pt idx="181">
                  <c:v>-0.13176826959485055</c:v>
                </c:pt>
                <c:pt idx="182">
                  <c:v>-0.14283843938203722</c:v>
                </c:pt>
                <c:pt idx="183">
                  <c:v>-0.16089371528427876</c:v>
                </c:pt>
                <c:pt idx="184">
                  <c:v>-0.16677970281768306</c:v>
                </c:pt>
                <c:pt idx="185">
                  <c:v>-0.15987998285469351</c:v>
                </c:pt>
                <c:pt idx="186">
                  <c:v>-0.15672651254303982</c:v>
                </c:pt>
                <c:pt idx="187">
                  <c:v>-0.15222539316291217</c:v>
                </c:pt>
                <c:pt idx="188">
                  <c:v>-0.15827381309645294</c:v>
                </c:pt>
                <c:pt idx="189">
                  <c:v>-0.14368868541530411</c:v>
                </c:pt>
                <c:pt idx="190">
                  <c:v>-0.14727016318581687</c:v>
                </c:pt>
                <c:pt idx="191">
                  <c:v>-0.12875390678081255</c:v>
                </c:pt>
                <c:pt idx="192">
                  <c:v>-0.15759070552346344</c:v>
                </c:pt>
                <c:pt idx="193">
                  <c:v>-0.17226009438909284</c:v>
                </c:pt>
                <c:pt idx="194">
                  <c:v>-0.15759312320916907</c:v>
                </c:pt>
                <c:pt idx="195">
                  <c:v>-0.16328993331216257</c:v>
                </c:pt>
                <c:pt idx="196">
                  <c:v>-0.15884065308188833</c:v>
                </c:pt>
                <c:pt idx="197">
                  <c:v>-0.16858645298610242</c:v>
                </c:pt>
                <c:pt idx="198">
                  <c:v>-0.16414357221340503</c:v>
                </c:pt>
                <c:pt idx="199">
                  <c:v>-0.16595990747879719</c:v>
                </c:pt>
                <c:pt idx="200">
                  <c:v>-0.15605647758236307</c:v>
                </c:pt>
                <c:pt idx="201">
                  <c:v>-0.15931193775832742</c:v>
                </c:pt>
                <c:pt idx="202">
                  <c:v>-0.178831020604313</c:v>
                </c:pt>
                <c:pt idx="203">
                  <c:v>-0.1798057783943543</c:v>
                </c:pt>
                <c:pt idx="204">
                  <c:v>-0.16689317749388421</c:v>
                </c:pt>
                <c:pt idx="205">
                  <c:v>-0.17437880324543609</c:v>
                </c:pt>
                <c:pt idx="206">
                  <c:v>-0.16834740955502325</c:v>
                </c:pt>
                <c:pt idx="207">
                  <c:v>-0.16658842465294077</c:v>
                </c:pt>
                <c:pt idx="208">
                  <c:v>-0.15537344260110608</c:v>
                </c:pt>
                <c:pt idx="209">
                  <c:v>-0.15103155776004595</c:v>
                </c:pt>
                <c:pt idx="210">
                  <c:v>-0.1676462356563112</c:v>
                </c:pt>
                <c:pt idx="211">
                  <c:v>-0.16231512224569877</c:v>
                </c:pt>
                <c:pt idx="212">
                  <c:v>-0.17408312958435201</c:v>
                </c:pt>
                <c:pt idx="213">
                  <c:v>-0.17027426727614947</c:v>
                </c:pt>
                <c:pt idx="214">
                  <c:v>-0.21808781766547736</c:v>
                </c:pt>
                <c:pt idx="215">
                  <c:v>-0.20644910644910641</c:v>
                </c:pt>
                <c:pt idx="216">
                  <c:v>-0.24026635330983159</c:v>
                </c:pt>
                <c:pt idx="217">
                  <c:v>-0.25295869897753798</c:v>
                </c:pt>
                <c:pt idx="218">
                  <c:v>-0.21817985533844331</c:v>
                </c:pt>
                <c:pt idx="219">
                  <c:v>-0.21594120972300745</c:v>
                </c:pt>
                <c:pt idx="220">
                  <c:v>-0.27557835640305872</c:v>
                </c:pt>
                <c:pt idx="221">
                  <c:v>-0.2780915876538228</c:v>
                </c:pt>
                <c:pt idx="222">
                  <c:v>-0.27476217123670954</c:v>
                </c:pt>
                <c:pt idx="223">
                  <c:v>-0.3705263157894737</c:v>
                </c:pt>
                <c:pt idx="224">
                  <c:v>-0.35485831497379017</c:v>
                </c:pt>
                <c:pt idx="225">
                  <c:v>-0.29743124389222397</c:v>
                </c:pt>
                <c:pt idx="226">
                  <c:v>-0.28153626925425801</c:v>
                </c:pt>
                <c:pt idx="227">
                  <c:v>-0.26057474975783013</c:v>
                </c:pt>
                <c:pt idx="228">
                  <c:v>-0.2222222222222221</c:v>
                </c:pt>
                <c:pt idx="229">
                  <c:v>-0.1678975047555108</c:v>
                </c:pt>
                <c:pt idx="230">
                  <c:v>-0.16183206106870229</c:v>
                </c:pt>
                <c:pt idx="231">
                  <c:v>-0.10551379884101209</c:v>
                </c:pt>
                <c:pt idx="232">
                  <c:v>-7.2164948453608324E-2</c:v>
                </c:pt>
                <c:pt idx="233">
                  <c:v>-7.6259546178781501E-2</c:v>
                </c:pt>
                <c:pt idx="234">
                  <c:v>-7.6582770371256048E-2</c:v>
                </c:pt>
                <c:pt idx="235">
                  <c:v>-3.6681682560112283E-2</c:v>
                </c:pt>
                <c:pt idx="236">
                  <c:v>-6.0264203881225109E-2</c:v>
                </c:pt>
                <c:pt idx="237">
                  <c:v>-0.1035005603533522</c:v>
                </c:pt>
                <c:pt idx="238">
                  <c:v>-0.13404932378679402</c:v>
                </c:pt>
                <c:pt idx="239">
                  <c:v>-0.10998806766336777</c:v>
                </c:pt>
                <c:pt idx="240">
                  <c:v>-0.11258230747208708</c:v>
                </c:pt>
                <c:pt idx="241">
                  <c:v>-0.10611726522260634</c:v>
                </c:pt>
                <c:pt idx="242">
                  <c:v>-9.993701448666803E-2</c:v>
                </c:pt>
                <c:pt idx="243">
                  <c:v>-0.11187535092644574</c:v>
                </c:pt>
                <c:pt idx="244">
                  <c:v>-0.118761979129694</c:v>
                </c:pt>
                <c:pt idx="245">
                  <c:v>-0.14903681360115173</c:v>
                </c:pt>
                <c:pt idx="246">
                  <c:v>-0.14522197140707294</c:v>
                </c:pt>
                <c:pt idx="247">
                  <c:v>-0.14214109373831074</c:v>
                </c:pt>
                <c:pt idx="248">
                  <c:v>-0.13558074488443994</c:v>
                </c:pt>
                <c:pt idx="249">
                  <c:v>-0.15172313084112143</c:v>
                </c:pt>
                <c:pt idx="250">
                  <c:v>-0.13141603322623618</c:v>
                </c:pt>
                <c:pt idx="251">
                  <c:v>-0.17184077347231663</c:v>
                </c:pt>
                <c:pt idx="252">
                  <c:v>-0.13967430207587683</c:v>
                </c:pt>
                <c:pt idx="253">
                  <c:v>-0.15856401384083041</c:v>
                </c:pt>
                <c:pt idx="254">
                  <c:v>-0.15133657870014516</c:v>
                </c:pt>
                <c:pt idx="255">
                  <c:v>-0.15156250000000004</c:v>
                </c:pt>
                <c:pt idx="256">
                  <c:v>-0.15177080587046321</c:v>
                </c:pt>
                <c:pt idx="257">
                  <c:v>-0.17550274223034734</c:v>
                </c:pt>
                <c:pt idx="258">
                  <c:v>-0.1964068209500609</c:v>
                </c:pt>
                <c:pt idx="259">
                  <c:v>-0.20278580425279691</c:v>
                </c:pt>
                <c:pt idx="260">
                  <c:v>-0.19285493349829874</c:v>
                </c:pt>
                <c:pt idx="261">
                  <c:v>-0.1919582772543742</c:v>
                </c:pt>
                <c:pt idx="262">
                  <c:v>-0.18834873443149858</c:v>
                </c:pt>
                <c:pt idx="263">
                  <c:v>-0.17904821737081822</c:v>
                </c:pt>
                <c:pt idx="264">
                  <c:v>-0.17350518608907872</c:v>
                </c:pt>
                <c:pt idx="265">
                  <c:v>-0.1684311838306064</c:v>
                </c:pt>
                <c:pt idx="266">
                  <c:v>-0.13837845946148664</c:v>
                </c:pt>
                <c:pt idx="267">
                  <c:v>-0.12571738793237164</c:v>
                </c:pt>
                <c:pt idx="268">
                  <c:v>-0.12921840759678604</c:v>
                </c:pt>
                <c:pt idx="269">
                  <c:v>-0.11972234149134109</c:v>
                </c:pt>
                <c:pt idx="270">
                  <c:v>-0.11305385857734707</c:v>
                </c:pt>
                <c:pt idx="271">
                  <c:v>-0.144797325532804</c:v>
                </c:pt>
                <c:pt idx="272">
                  <c:v>-0.14104202157864842</c:v>
                </c:pt>
                <c:pt idx="273">
                  <c:v>-0.14238145977623862</c:v>
                </c:pt>
                <c:pt idx="274">
                  <c:v>-0.1398322851153041</c:v>
                </c:pt>
                <c:pt idx="275">
                  <c:v>-0.13815075921908893</c:v>
                </c:pt>
                <c:pt idx="276">
                  <c:v>-0.12620490223079028</c:v>
                </c:pt>
                <c:pt idx="277">
                  <c:v>-0.13224057989943183</c:v>
                </c:pt>
                <c:pt idx="278">
                  <c:v>-0.12796637568703517</c:v>
                </c:pt>
                <c:pt idx="279">
                  <c:v>-0.11017166282346913</c:v>
                </c:pt>
                <c:pt idx="280">
                  <c:v>-0.1016601499903852</c:v>
                </c:pt>
                <c:pt idx="281">
                  <c:v>-6.9746722667684891E-2</c:v>
                </c:pt>
                <c:pt idx="282">
                  <c:v>-5.4628615602654085E-2</c:v>
                </c:pt>
                <c:pt idx="283">
                  <c:v>-8.1994928148774293E-2</c:v>
                </c:pt>
                <c:pt idx="284">
                  <c:v>-7.1011235955056207E-2</c:v>
                </c:pt>
                <c:pt idx="285">
                  <c:v>-4.0721649484536049E-2</c:v>
                </c:pt>
                <c:pt idx="286">
                  <c:v>-7.9422608260951155E-2</c:v>
                </c:pt>
                <c:pt idx="287">
                  <c:v>-8.1822759315206439E-2</c:v>
                </c:pt>
                <c:pt idx="288">
                  <c:v>-8.1091322470632776E-2</c:v>
                </c:pt>
                <c:pt idx="289">
                  <c:v>-0.10426008968609868</c:v>
                </c:pt>
                <c:pt idx="290">
                  <c:v>-0.11253523017044686</c:v>
                </c:pt>
                <c:pt idx="291">
                  <c:v>-0.12211652054964861</c:v>
                </c:pt>
                <c:pt idx="292">
                  <c:v>-0.15115851415961745</c:v>
                </c:pt>
                <c:pt idx="293">
                  <c:v>-0.12930115951112509</c:v>
                </c:pt>
                <c:pt idx="294">
                  <c:v>-0.12099263832818818</c:v>
                </c:pt>
                <c:pt idx="295">
                  <c:v>-0.11941255317908972</c:v>
                </c:pt>
                <c:pt idx="296">
                  <c:v>-0.11448799861854608</c:v>
                </c:pt>
                <c:pt idx="297">
                  <c:v>-8.0376204489065795E-2</c:v>
                </c:pt>
                <c:pt idx="298">
                  <c:v>-0.10170481083605798</c:v>
                </c:pt>
                <c:pt idx="299">
                  <c:v>-8.4623021666764053E-2</c:v>
                </c:pt>
                <c:pt idx="300">
                  <c:v>-9.5701002294408921E-2</c:v>
                </c:pt>
                <c:pt idx="301">
                  <c:v>-8.3085678153651643E-2</c:v>
                </c:pt>
                <c:pt idx="302">
                  <c:v>-4.8602972922963117E-2</c:v>
                </c:pt>
                <c:pt idx="303">
                  <c:v>-6.4216910453086085E-2</c:v>
                </c:pt>
                <c:pt idx="304">
                  <c:v>-5.0624304611200488E-2</c:v>
                </c:pt>
                <c:pt idx="305">
                  <c:v>6.1669829222010808E-3</c:v>
                </c:pt>
                <c:pt idx="306">
                  <c:v>-2.2896281800391494E-2</c:v>
                </c:pt>
                <c:pt idx="307">
                  <c:v>-2.8982865475756348E-2</c:v>
                </c:pt>
                <c:pt idx="308">
                  <c:v>-3.6760346258746246E-3</c:v>
                </c:pt>
                <c:pt idx="309">
                  <c:v>-1.4854242743083557E-2</c:v>
                </c:pt>
                <c:pt idx="310">
                  <c:v>-3.5006119951040304E-2</c:v>
                </c:pt>
                <c:pt idx="311">
                  <c:v>-8.779631255487752E-4</c:v>
                </c:pt>
                <c:pt idx="312">
                  <c:v>8.7790227561510559E-3</c:v>
                </c:pt>
                <c:pt idx="313">
                  <c:v>1.4272344408048587E-2</c:v>
                </c:pt>
                <c:pt idx="314">
                  <c:v>-8.7123192193760968E-3</c:v>
                </c:pt>
                <c:pt idx="315">
                  <c:v>-2.4194493263034578E-2</c:v>
                </c:pt>
                <c:pt idx="316">
                  <c:v>-2.2054226112658504E-2</c:v>
                </c:pt>
                <c:pt idx="317">
                  <c:v>-2.2980698477387373E-2</c:v>
                </c:pt>
                <c:pt idx="318">
                  <c:v>-5.0283949936593686E-2</c:v>
                </c:pt>
                <c:pt idx="319">
                  <c:v>-8.3347023711735302E-2</c:v>
                </c:pt>
                <c:pt idx="320">
                  <c:v>-8.9110036963320982E-2</c:v>
                </c:pt>
                <c:pt idx="321">
                  <c:v>-6.3062044002036188E-2</c:v>
                </c:pt>
                <c:pt idx="322">
                  <c:v>-9.1689426453374967E-2</c:v>
                </c:pt>
                <c:pt idx="323">
                  <c:v>-0.11761789334508599</c:v>
                </c:pt>
                <c:pt idx="324">
                  <c:v>-0.10577253464666125</c:v>
                </c:pt>
                <c:pt idx="325">
                  <c:v>-0.12914485165794076</c:v>
                </c:pt>
                <c:pt idx="326">
                  <c:v>-0.1349930843706777</c:v>
                </c:pt>
                <c:pt idx="327">
                  <c:v>-0.15718369863781589</c:v>
                </c:pt>
                <c:pt idx="328">
                  <c:v>-0.16446353822427839</c:v>
                </c:pt>
                <c:pt idx="329">
                  <c:v>-0.1632740289576321</c:v>
                </c:pt>
                <c:pt idx="330">
                  <c:v>-0.1830057998761192</c:v>
                </c:pt>
                <c:pt idx="331">
                  <c:v>-0.17050664158927942</c:v>
                </c:pt>
                <c:pt idx="332">
                  <c:v>-0.13890367216604582</c:v>
                </c:pt>
                <c:pt idx="333">
                  <c:v>-0.11500593119810198</c:v>
                </c:pt>
                <c:pt idx="334">
                  <c:v>-0.13331312518945149</c:v>
                </c:pt>
                <c:pt idx="335">
                  <c:v>-0.14253870715103312</c:v>
                </c:pt>
                <c:pt idx="336">
                  <c:v>-0.15988496604050662</c:v>
                </c:pt>
                <c:pt idx="337">
                  <c:v>-0.18951515151515153</c:v>
                </c:pt>
                <c:pt idx="338">
                  <c:v>-0.16902413703607577</c:v>
                </c:pt>
                <c:pt idx="339">
                  <c:v>-0.16479700854700863</c:v>
                </c:pt>
                <c:pt idx="340">
                  <c:v>-0.17318120994436226</c:v>
                </c:pt>
                <c:pt idx="341">
                  <c:v>-0.16994957983193282</c:v>
                </c:pt>
                <c:pt idx="342">
                  <c:v>-0.17761116856256465</c:v>
                </c:pt>
                <c:pt idx="343">
                  <c:v>-0.18543628374136845</c:v>
                </c:pt>
                <c:pt idx="344">
                  <c:v>-0.17962516236778636</c:v>
                </c:pt>
                <c:pt idx="345">
                  <c:v>-0.17817836812144217</c:v>
                </c:pt>
                <c:pt idx="346">
                  <c:v>-0.20075313290943897</c:v>
                </c:pt>
                <c:pt idx="347">
                  <c:v>-0.2078531796841655</c:v>
                </c:pt>
                <c:pt idx="348">
                  <c:v>-0.2152760111930806</c:v>
                </c:pt>
                <c:pt idx="349">
                  <c:v>-0.2172473972437865</c:v>
                </c:pt>
                <c:pt idx="350">
                  <c:v>-0.21817307114077822</c:v>
                </c:pt>
                <c:pt idx="351">
                  <c:v>-0.22990557346844764</c:v>
                </c:pt>
                <c:pt idx="352">
                  <c:v>-0.21091437189297868</c:v>
                </c:pt>
                <c:pt idx="353">
                  <c:v>-0.2263177894793984</c:v>
                </c:pt>
                <c:pt idx="354">
                  <c:v>-0.25247444426415711</c:v>
                </c:pt>
                <c:pt idx="355">
                  <c:v>-0.27245556079911915</c:v>
                </c:pt>
                <c:pt idx="356">
                  <c:v>-0.27645535273803656</c:v>
                </c:pt>
                <c:pt idx="357">
                  <c:v>-0.26635860573906101</c:v>
                </c:pt>
                <c:pt idx="358">
                  <c:v>-0.26413949962092498</c:v>
                </c:pt>
                <c:pt idx="359">
                  <c:v>-0.28370773232442648</c:v>
                </c:pt>
                <c:pt idx="360">
                  <c:v>-0.28712247378133859</c:v>
                </c:pt>
              </c:numCache>
            </c:numRef>
          </c:val>
          <c:smooth val="0"/>
        </c:ser>
        <c:ser>
          <c:idx val="1"/>
          <c:order val="1"/>
          <c:tx>
            <c:strRef>
              <c:f>Sheet1!$Z$3</c:f>
              <c:strCache>
                <c:ptCount val="1"/>
                <c:pt idx="0">
                  <c:v>mean</c:v>
                </c:pt>
              </c:strCache>
            </c:strRef>
          </c:tx>
          <c:spPr>
            <a:ln w="12700">
              <a:solidFill>
                <a:srgbClr val="CFBD9B"/>
              </a:solidFill>
              <a:prstDash val="solid"/>
            </a:ln>
          </c:spPr>
          <c:marker>
            <c:symbol val="none"/>
          </c:marker>
          <c:cat>
            <c:numRef>
              <c:f>Sheet1!$R$2:$R$362</c:f>
              <c:numCache>
                <c:formatCode>m/d/yyyy</c:formatCode>
                <c:ptCount val="361"/>
                <c:pt idx="0">
                  <c:v>33104</c:v>
                </c:pt>
                <c:pt idx="1">
                  <c:v>33135</c:v>
                </c:pt>
                <c:pt idx="2">
                  <c:v>33165</c:v>
                </c:pt>
                <c:pt idx="3">
                  <c:v>33196</c:v>
                </c:pt>
                <c:pt idx="4">
                  <c:v>33226</c:v>
                </c:pt>
                <c:pt idx="5">
                  <c:v>33257</c:v>
                </c:pt>
                <c:pt idx="6">
                  <c:v>33288</c:v>
                </c:pt>
                <c:pt idx="7">
                  <c:v>33316</c:v>
                </c:pt>
                <c:pt idx="8">
                  <c:v>33347</c:v>
                </c:pt>
                <c:pt idx="9">
                  <c:v>33377</c:v>
                </c:pt>
                <c:pt idx="10">
                  <c:v>33408</c:v>
                </c:pt>
                <c:pt idx="11">
                  <c:v>33438</c:v>
                </c:pt>
                <c:pt idx="12">
                  <c:v>33469</c:v>
                </c:pt>
                <c:pt idx="13">
                  <c:v>33500</c:v>
                </c:pt>
                <c:pt idx="14">
                  <c:v>33530</c:v>
                </c:pt>
                <c:pt idx="15">
                  <c:v>33561</c:v>
                </c:pt>
                <c:pt idx="16">
                  <c:v>33591</c:v>
                </c:pt>
                <c:pt idx="17">
                  <c:v>33622</c:v>
                </c:pt>
                <c:pt idx="18">
                  <c:v>33653</c:v>
                </c:pt>
                <c:pt idx="19">
                  <c:v>33682</c:v>
                </c:pt>
                <c:pt idx="20">
                  <c:v>33713</c:v>
                </c:pt>
                <c:pt idx="21">
                  <c:v>33743</c:v>
                </c:pt>
                <c:pt idx="22">
                  <c:v>33774</c:v>
                </c:pt>
                <c:pt idx="23">
                  <c:v>33804</c:v>
                </c:pt>
                <c:pt idx="24">
                  <c:v>33835</c:v>
                </c:pt>
                <c:pt idx="25">
                  <c:v>33866</c:v>
                </c:pt>
                <c:pt idx="26">
                  <c:v>33896</c:v>
                </c:pt>
                <c:pt idx="27">
                  <c:v>33927</c:v>
                </c:pt>
                <c:pt idx="28">
                  <c:v>33957</c:v>
                </c:pt>
                <c:pt idx="29">
                  <c:v>33988</c:v>
                </c:pt>
                <c:pt idx="30">
                  <c:v>34019</c:v>
                </c:pt>
                <c:pt idx="31">
                  <c:v>34047</c:v>
                </c:pt>
                <c:pt idx="32">
                  <c:v>34078</c:v>
                </c:pt>
                <c:pt idx="33">
                  <c:v>34108</c:v>
                </c:pt>
                <c:pt idx="34">
                  <c:v>34139</c:v>
                </c:pt>
                <c:pt idx="35">
                  <c:v>34169</c:v>
                </c:pt>
                <c:pt idx="36">
                  <c:v>34200</c:v>
                </c:pt>
                <c:pt idx="37">
                  <c:v>34231</c:v>
                </c:pt>
                <c:pt idx="38">
                  <c:v>34261</c:v>
                </c:pt>
                <c:pt idx="39">
                  <c:v>34292</c:v>
                </c:pt>
                <c:pt idx="40">
                  <c:v>34322</c:v>
                </c:pt>
                <c:pt idx="41">
                  <c:v>34353</c:v>
                </c:pt>
                <c:pt idx="42">
                  <c:v>34384</c:v>
                </c:pt>
                <c:pt idx="43">
                  <c:v>34412</c:v>
                </c:pt>
                <c:pt idx="44">
                  <c:v>34443</c:v>
                </c:pt>
                <c:pt idx="45">
                  <c:v>34473</c:v>
                </c:pt>
                <c:pt idx="46">
                  <c:v>34504</c:v>
                </c:pt>
                <c:pt idx="47">
                  <c:v>34534</c:v>
                </c:pt>
                <c:pt idx="48">
                  <c:v>34565</c:v>
                </c:pt>
                <c:pt idx="49">
                  <c:v>34596</c:v>
                </c:pt>
                <c:pt idx="50">
                  <c:v>34626</c:v>
                </c:pt>
                <c:pt idx="51">
                  <c:v>34657</c:v>
                </c:pt>
                <c:pt idx="52">
                  <c:v>34687</c:v>
                </c:pt>
                <c:pt idx="53">
                  <c:v>34718</c:v>
                </c:pt>
                <c:pt idx="54">
                  <c:v>34749</c:v>
                </c:pt>
                <c:pt idx="55">
                  <c:v>34777</c:v>
                </c:pt>
                <c:pt idx="56">
                  <c:v>34808</c:v>
                </c:pt>
                <c:pt idx="57">
                  <c:v>34838</c:v>
                </c:pt>
                <c:pt idx="58">
                  <c:v>34869</c:v>
                </c:pt>
                <c:pt idx="59">
                  <c:v>34899</c:v>
                </c:pt>
                <c:pt idx="60">
                  <c:v>34930</c:v>
                </c:pt>
                <c:pt idx="61">
                  <c:v>34961</c:v>
                </c:pt>
                <c:pt idx="62">
                  <c:v>34991</c:v>
                </c:pt>
                <c:pt idx="63">
                  <c:v>35022</c:v>
                </c:pt>
                <c:pt idx="64">
                  <c:v>35052</c:v>
                </c:pt>
                <c:pt idx="65">
                  <c:v>35083</c:v>
                </c:pt>
                <c:pt idx="66">
                  <c:v>35114</c:v>
                </c:pt>
                <c:pt idx="67">
                  <c:v>35143</c:v>
                </c:pt>
                <c:pt idx="68">
                  <c:v>35174</c:v>
                </c:pt>
                <c:pt idx="69">
                  <c:v>35204</c:v>
                </c:pt>
                <c:pt idx="70">
                  <c:v>35235</c:v>
                </c:pt>
                <c:pt idx="71">
                  <c:v>35265</c:v>
                </c:pt>
                <c:pt idx="72">
                  <c:v>35296</c:v>
                </c:pt>
                <c:pt idx="73">
                  <c:v>35327</c:v>
                </c:pt>
                <c:pt idx="74">
                  <c:v>35357</c:v>
                </c:pt>
                <c:pt idx="75">
                  <c:v>35388</c:v>
                </c:pt>
                <c:pt idx="76">
                  <c:v>35418</c:v>
                </c:pt>
                <c:pt idx="77">
                  <c:v>35449</c:v>
                </c:pt>
                <c:pt idx="78">
                  <c:v>35480</c:v>
                </c:pt>
                <c:pt idx="79">
                  <c:v>35508</c:v>
                </c:pt>
                <c:pt idx="80">
                  <c:v>35539</c:v>
                </c:pt>
                <c:pt idx="81">
                  <c:v>35569</c:v>
                </c:pt>
                <c:pt idx="82">
                  <c:v>35600</c:v>
                </c:pt>
                <c:pt idx="83">
                  <c:v>35630</c:v>
                </c:pt>
                <c:pt idx="84">
                  <c:v>35661</c:v>
                </c:pt>
                <c:pt idx="85">
                  <c:v>35692</c:v>
                </c:pt>
                <c:pt idx="86">
                  <c:v>35722</c:v>
                </c:pt>
                <c:pt idx="87">
                  <c:v>35753</c:v>
                </c:pt>
                <c:pt idx="88">
                  <c:v>35783</c:v>
                </c:pt>
                <c:pt idx="89">
                  <c:v>35814</c:v>
                </c:pt>
                <c:pt idx="90">
                  <c:v>35845</c:v>
                </c:pt>
                <c:pt idx="91">
                  <c:v>35873</c:v>
                </c:pt>
                <c:pt idx="92">
                  <c:v>35904</c:v>
                </c:pt>
                <c:pt idx="93">
                  <c:v>35934</c:v>
                </c:pt>
                <c:pt idx="94">
                  <c:v>35965</c:v>
                </c:pt>
                <c:pt idx="95">
                  <c:v>35995</c:v>
                </c:pt>
                <c:pt idx="96">
                  <c:v>36026</c:v>
                </c:pt>
                <c:pt idx="97">
                  <c:v>36057</c:v>
                </c:pt>
                <c:pt idx="98">
                  <c:v>36087</c:v>
                </c:pt>
                <c:pt idx="99">
                  <c:v>36118</c:v>
                </c:pt>
                <c:pt idx="100">
                  <c:v>36148</c:v>
                </c:pt>
                <c:pt idx="101">
                  <c:v>36179</c:v>
                </c:pt>
                <c:pt idx="102">
                  <c:v>36210</c:v>
                </c:pt>
                <c:pt idx="103">
                  <c:v>36238</c:v>
                </c:pt>
                <c:pt idx="104">
                  <c:v>36269</c:v>
                </c:pt>
                <c:pt idx="105">
                  <c:v>36299</c:v>
                </c:pt>
                <c:pt idx="106">
                  <c:v>36330</c:v>
                </c:pt>
                <c:pt idx="107">
                  <c:v>36360</c:v>
                </c:pt>
                <c:pt idx="108">
                  <c:v>36391</c:v>
                </c:pt>
                <c:pt idx="109">
                  <c:v>36422</c:v>
                </c:pt>
                <c:pt idx="110">
                  <c:v>36452</c:v>
                </c:pt>
                <c:pt idx="111">
                  <c:v>36483</c:v>
                </c:pt>
                <c:pt idx="112">
                  <c:v>36513</c:v>
                </c:pt>
                <c:pt idx="113">
                  <c:v>36544</c:v>
                </c:pt>
                <c:pt idx="114">
                  <c:v>36575</c:v>
                </c:pt>
                <c:pt idx="115">
                  <c:v>36604</c:v>
                </c:pt>
                <c:pt idx="116">
                  <c:v>36635</c:v>
                </c:pt>
                <c:pt idx="117">
                  <c:v>36665</c:v>
                </c:pt>
                <c:pt idx="118">
                  <c:v>36696</c:v>
                </c:pt>
                <c:pt idx="119">
                  <c:v>36726</c:v>
                </c:pt>
                <c:pt idx="120">
                  <c:v>36757</c:v>
                </c:pt>
                <c:pt idx="121">
                  <c:v>36788</c:v>
                </c:pt>
                <c:pt idx="122">
                  <c:v>36818</c:v>
                </c:pt>
                <c:pt idx="123">
                  <c:v>36849</c:v>
                </c:pt>
                <c:pt idx="124">
                  <c:v>36879</c:v>
                </c:pt>
                <c:pt idx="125">
                  <c:v>36910</c:v>
                </c:pt>
                <c:pt idx="126">
                  <c:v>36941</c:v>
                </c:pt>
                <c:pt idx="127">
                  <c:v>36969</c:v>
                </c:pt>
                <c:pt idx="128">
                  <c:v>37000</c:v>
                </c:pt>
                <c:pt idx="129">
                  <c:v>37030</c:v>
                </c:pt>
                <c:pt idx="130">
                  <c:v>37061</c:v>
                </c:pt>
                <c:pt idx="131">
                  <c:v>37091</c:v>
                </c:pt>
                <c:pt idx="132">
                  <c:v>37122</c:v>
                </c:pt>
                <c:pt idx="133">
                  <c:v>37153</c:v>
                </c:pt>
                <c:pt idx="134">
                  <c:v>37183</c:v>
                </c:pt>
                <c:pt idx="135">
                  <c:v>37214</c:v>
                </c:pt>
                <c:pt idx="136">
                  <c:v>37244</c:v>
                </c:pt>
                <c:pt idx="137">
                  <c:v>37275</c:v>
                </c:pt>
                <c:pt idx="138">
                  <c:v>37306</c:v>
                </c:pt>
                <c:pt idx="139">
                  <c:v>37334</c:v>
                </c:pt>
                <c:pt idx="140">
                  <c:v>37365</c:v>
                </c:pt>
                <c:pt idx="141">
                  <c:v>37395</c:v>
                </c:pt>
                <c:pt idx="142">
                  <c:v>37426</c:v>
                </c:pt>
                <c:pt idx="143">
                  <c:v>37456</c:v>
                </c:pt>
                <c:pt idx="144">
                  <c:v>37487</c:v>
                </c:pt>
                <c:pt idx="145">
                  <c:v>37518</c:v>
                </c:pt>
                <c:pt idx="146">
                  <c:v>37548</c:v>
                </c:pt>
                <c:pt idx="147">
                  <c:v>37579</c:v>
                </c:pt>
                <c:pt idx="148">
                  <c:v>37609</c:v>
                </c:pt>
                <c:pt idx="149">
                  <c:v>37640</c:v>
                </c:pt>
                <c:pt idx="150">
                  <c:v>37671</c:v>
                </c:pt>
                <c:pt idx="151">
                  <c:v>37699</c:v>
                </c:pt>
                <c:pt idx="152">
                  <c:v>37730</c:v>
                </c:pt>
                <c:pt idx="153">
                  <c:v>37760</c:v>
                </c:pt>
                <c:pt idx="154">
                  <c:v>37791</c:v>
                </c:pt>
                <c:pt idx="155">
                  <c:v>37821</c:v>
                </c:pt>
                <c:pt idx="156">
                  <c:v>37852</c:v>
                </c:pt>
                <c:pt idx="157">
                  <c:v>37883</c:v>
                </c:pt>
                <c:pt idx="158">
                  <c:v>37913</c:v>
                </c:pt>
                <c:pt idx="159">
                  <c:v>37944</c:v>
                </c:pt>
                <c:pt idx="160">
                  <c:v>37974</c:v>
                </c:pt>
                <c:pt idx="161">
                  <c:v>38005</c:v>
                </c:pt>
                <c:pt idx="162">
                  <c:v>38036</c:v>
                </c:pt>
                <c:pt idx="163">
                  <c:v>38065</c:v>
                </c:pt>
                <c:pt idx="164">
                  <c:v>38096</c:v>
                </c:pt>
                <c:pt idx="165">
                  <c:v>38126</c:v>
                </c:pt>
                <c:pt idx="166">
                  <c:v>38157</c:v>
                </c:pt>
                <c:pt idx="167">
                  <c:v>38187</c:v>
                </c:pt>
                <c:pt idx="168">
                  <c:v>38218</c:v>
                </c:pt>
                <c:pt idx="169">
                  <c:v>38249</c:v>
                </c:pt>
                <c:pt idx="170">
                  <c:v>38279</c:v>
                </c:pt>
                <c:pt idx="171">
                  <c:v>38310</c:v>
                </c:pt>
                <c:pt idx="172">
                  <c:v>38340</c:v>
                </c:pt>
                <c:pt idx="173">
                  <c:v>38371</c:v>
                </c:pt>
                <c:pt idx="174">
                  <c:v>38402</c:v>
                </c:pt>
                <c:pt idx="175">
                  <c:v>38430</c:v>
                </c:pt>
                <c:pt idx="176">
                  <c:v>38461</c:v>
                </c:pt>
                <c:pt idx="177">
                  <c:v>38491</c:v>
                </c:pt>
                <c:pt idx="178">
                  <c:v>38522</c:v>
                </c:pt>
                <c:pt idx="179">
                  <c:v>38552</c:v>
                </c:pt>
                <c:pt idx="180">
                  <c:v>38583</c:v>
                </c:pt>
                <c:pt idx="181">
                  <c:v>38614</c:v>
                </c:pt>
                <c:pt idx="182">
                  <c:v>38644</c:v>
                </c:pt>
                <c:pt idx="183">
                  <c:v>38675</c:v>
                </c:pt>
                <c:pt idx="184">
                  <c:v>38705</c:v>
                </c:pt>
                <c:pt idx="185">
                  <c:v>38736</c:v>
                </c:pt>
                <c:pt idx="186">
                  <c:v>38767</c:v>
                </c:pt>
                <c:pt idx="187">
                  <c:v>38795</c:v>
                </c:pt>
                <c:pt idx="188">
                  <c:v>38826</c:v>
                </c:pt>
                <c:pt idx="189">
                  <c:v>38856</c:v>
                </c:pt>
                <c:pt idx="190">
                  <c:v>38887</c:v>
                </c:pt>
                <c:pt idx="191">
                  <c:v>38917</c:v>
                </c:pt>
                <c:pt idx="192">
                  <c:v>38948</c:v>
                </c:pt>
                <c:pt idx="193">
                  <c:v>38979</c:v>
                </c:pt>
                <c:pt idx="194">
                  <c:v>39009</c:v>
                </c:pt>
                <c:pt idx="195">
                  <c:v>39040</c:v>
                </c:pt>
                <c:pt idx="196">
                  <c:v>39070</c:v>
                </c:pt>
                <c:pt idx="197">
                  <c:v>39101</c:v>
                </c:pt>
                <c:pt idx="198">
                  <c:v>39132</c:v>
                </c:pt>
                <c:pt idx="199">
                  <c:v>39160</c:v>
                </c:pt>
                <c:pt idx="200">
                  <c:v>39191</c:v>
                </c:pt>
                <c:pt idx="201">
                  <c:v>39221</c:v>
                </c:pt>
                <c:pt idx="202">
                  <c:v>39252</c:v>
                </c:pt>
                <c:pt idx="203">
                  <c:v>39282</c:v>
                </c:pt>
                <c:pt idx="204">
                  <c:v>39313</c:v>
                </c:pt>
                <c:pt idx="205">
                  <c:v>39344</c:v>
                </c:pt>
                <c:pt idx="206">
                  <c:v>39374</c:v>
                </c:pt>
                <c:pt idx="207">
                  <c:v>39405</c:v>
                </c:pt>
                <c:pt idx="208">
                  <c:v>39435</c:v>
                </c:pt>
                <c:pt idx="209">
                  <c:v>39466</c:v>
                </c:pt>
                <c:pt idx="210">
                  <c:v>39497</c:v>
                </c:pt>
                <c:pt idx="211">
                  <c:v>39526</c:v>
                </c:pt>
                <c:pt idx="212">
                  <c:v>39557</c:v>
                </c:pt>
                <c:pt idx="213">
                  <c:v>39587</c:v>
                </c:pt>
                <c:pt idx="214">
                  <c:v>39618</c:v>
                </c:pt>
                <c:pt idx="215">
                  <c:v>39648</c:v>
                </c:pt>
                <c:pt idx="216">
                  <c:v>39679</c:v>
                </c:pt>
                <c:pt idx="217">
                  <c:v>39710</c:v>
                </c:pt>
                <c:pt idx="218">
                  <c:v>39740</c:v>
                </c:pt>
                <c:pt idx="219">
                  <c:v>39771</c:v>
                </c:pt>
                <c:pt idx="220">
                  <c:v>39801</c:v>
                </c:pt>
                <c:pt idx="221">
                  <c:v>39832</c:v>
                </c:pt>
                <c:pt idx="222">
                  <c:v>39863</c:v>
                </c:pt>
                <c:pt idx="223">
                  <c:v>39891</c:v>
                </c:pt>
                <c:pt idx="224">
                  <c:v>39922</c:v>
                </c:pt>
                <c:pt idx="225">
                  <c:v>39952</c:v>
                </c:pt>
                <c:pt idx="226">
                  <c:v>39983</c:v>
                </c:pt>
                <c:pt idx="227">
                  <c:v>40013</c:v>
                </c:pt>
                <c:pt idx="228">
                  <c:v>40044</c:v>
                </c:pt>
                <c:pt idx="229">
                  <c:v>40075</c:v>
                </c:pt>
                <c:pt idx="230">
                  <c:v>40105</c:v>
                </c:pt>
                <c:pt idx="231">
                  <c:v>40136</c:v>
                </c:pt>
                <c:pt idx="232">
                  <c:v>40166</c:v>
                </c:pt>
                <c:pt idx="233">
                  <c:v>40197</c:v>
                </c:pt>
                <c:pt idx="234">
                  <c:v>40228</c:v>
                </c:pt>
                <c:pt idx="235">
                  <c:v>40256</c:v>
                </c:pt>
                <c:pt idx="236">
                  <c:v>40287</c:v>
                </c:pt>
                <c:pt idx="237">
                  <c:v>40317</c:v>
                </c:pt>
                <c:pt idx="238">
                  <c:v>40348</c:v>
                </c:pt>
                <c:pt idx="239">
                  <c:v>40378</c:v>
                </c:pt>
                <c:pt idx="240">
                  <c:v>40409</c:v>
                </c:pt>
                <c:pt idx="241">
                  <c:v>40440</c:v>
                </c:pt>
                <c:pt idx="242">
                  <c:v>40470</c:v>
                </c:pt>
                <c:pt idx="243">
                  <c:v>40501</c:v>
                </c:pt>
                <c:pt idx="244">
                  <c:v>40531</c:v>
                </c:pt>
                <c:pt idx="245">
                  <c:v>40562</c:v>
                </c:pt>
                <c:pt idx="246">
                  <c:v>40593</c:v>
                </c:pt>
                <c:pt idx="247">
                  <c:v>40621</c:v>
                </c:pt>
                <c:pt idx="248">
                  <c:v>40652</c:v>
                </c:pt>
                <c:pt idx="249">
                  <c:v>40682</c:v>
                </c:pt>
                <c:pt idx="250">
                  <c:v>40713</c:v>
                </c:pt>
                <c:pt idx="251">
                  <c:v>40743</c:v>
                </c:pt>
                <c:pt idx="252">
                  <c:v>40774</c:v>
                </c:pt>
                <c:pt idx="253">
                  <c:v>40805</c:v>
                </c:pt>
                <c:pt idx="254">
                  <c:v>40835</c:v>
                </c:pt>
                <c:pt idx="255">
                  <c:v>40866</c:v>
                </c:pt>
                <c:pt idx="256">
                  <c:v>40896</c:v>
                </c:pt>
                <c:pt idx="257">
                  <c:v>40927</c:v>
                </c:pt>
                <c:pt idx="258">
                  <c:v>40958</c:v>
                </c:pt>
                <c:pt idx="259">
                  <c:v>40987</c:v>
                </c:pt>
                <c:pt idx="260">
                  <c:v>41018</c:v>
                </c:pt>
                <c:pt idx="261">
                  <c:v>41048</c:v>
                </c:pt>
                <c:pt idx="262">
                  <c:v>41079</c:v>
                </c:pt>
                <c:pt idx="263">
                  <c:v>41109</c:v>
                </c:pt>
                <c:pt idx="264">
                  <c:v>41140</c:v>
                </c:pt>
                <c:pt idx="265">
                  <c:v>41171</c:v>
                </c:pt>
                <c:pt idx="266">
                  <c:v>41201</c:v>
                </c:pt>
                <c:pt idx="267">
                  <c:v>41232</c:v>
                </c:pt>
                <c:pt idx="268">
                  <c:v>41262</c:v>
                </c:pt>
                <c:pt idx="269">
                  <c:v>41293</c:v>
                </c:pt>
                <c:pt idx="270">
                  <c:v>41324</c:v>
                </c:pt>
                <c:pt idx="271">
                  <c:v>41352</c:v>
                </c:pt>
                <c:pt idx="272">
                  <c:v>41383</c:v>
                </c:pt>
                <c:pt idx="273">
                  <c:v>41413</c:v>
                </c:pt>
                <c:pt idx="274">
                  <c:v>41444</c:v>
                </c:pt>
                <c:pt idx="275">
                  <c:v>41474</c:v>
                </c:pt>
                <c:pt idx="276">
                  <c:v>41505</c:v>
                </c:pt>
                <c:pt idx="277">
                  <c:v>41536</c:v>
                </c:pt>
                <c:pt idx="278">
                  <c:v>41566</c:v>
                </c:pt>
                <c:pt idx="279">
                  <c:v>41597</c:v>
                </c:pt>
                <c:pt idx="280">
                  <c:v>41627</c:v>
                </c:pt>
                <c:pt idx="281">
                  <c:v>41658</c:v>
                </c:pt>
                <c:pt idx="282">
                  <c:v>41689</c:v>
                </c:pt>
                <c:pt idx="283">
                  <c:v>41717</c:v>
                </c:pt>
                <c:pt idx="284">
                  <c:v>41748</c:v>
                </c:pt>
                <c:pt idx="285">
                  <c:v>41778</c:v>
                </c:pt>
                <c:pt idx="286">
                  <c:v>41809</c:v>
                </c:pt>
                <c:pt idx="287">
                  <c:v>41839</c:v>
                </c:pt>
                <c:pt idx="288">
                  <c:v>41870</c:v>
                </c:pt>
                <c:pt idx="289">
                  <c:v>41901</c:v>
                </c:pt>
                <c:pt idx="290">
                  <c:v>41931</c:v>
                </c:pt>
                <c:pt idx="291">
                  <c:v>41962</c:v>
                </c:pt>
                <c:pt idx="292">
                  <c:v>41992</c:v>
                </c:pt>
                <c:pt idx="293">
                  <c:v>42023</c:v>
                </c:pt>
                <c:pt idx="294">
                  <c:v>42054</c:v>
                </c:pt>
                <c:pt idx="295">
                  <c:v>42082</c:v>
                </c:pt>
                <c:pt idx="296">
                  <c:v>42113</c:v>
                </c:pt>
                <c:pt idx="297">
                  <c:v>42143</c:v>
                </c:pt>
                <c:pt idx="298">
                  <c:v>42174</c:v>
                </c:pt>
                <c:pt idx="299">
                  <c:v>42204</c:v>
                </c:pt>
                <c:pt idx="300">
                  <c:v>42235</c:v>
                </c:pt>
                <c:pt idx="301">
                  <c:v>42266</c:v>
                </c:pt>
                <c:pt idx="302">
                  <c:v>42296</c:v>
                </c:pt>
                <c:pt idx="303">
                  <c:v>42327</c:v>
                </c:pt>
                <c:pt idx="304">
                  <c:v>42357</c:v>
                </c:pt>
                <c:pt idx="305">
                  <c:v>42388</c:v>
                </c:pt>
                <c:pt idx="306">
                  <c:v>42419</c:v>
                </c:pt>
                <c:pt idx="307">
                  <c:v>42448</c:v>
                </c:pt>
                <c:pt idx="308">
                  <c:v>42479</c:v>
                </c:pt>
                <c:pt idx="309">
                  <c:v>42509</c:v>
                </c:pt>
                <c:pt idx="310">
                  <c:v>42540</c:v>
                </c:pt>
                <c:pt idx="311">
                  <c:v>42570</c:v>
                </c:pt>
                <c:pt idx="312">
                  <c:v>42601</c:v>
                </c:pt>
                <c:pt idx="313">
                  <c:v>42632</c:v>
                </c:pt>
                <c:pt idx="314">
                  <c:v>42662</c:v>
                </c:pt>
                <c:pt idx="315">
                  <c:v>42693</c:v>
                </c:pt>
                <c:pt idx="316">
                  <c:v>42723</c:v>
                </c:pt>
                <c:pt idx="317">
                  <c:v>42754</c:v>
                </c:pt>
                <c:pt idx="318">
                  <c:v>42785</c:v>
                </c:pt>
                <c:pt idx="319">
                  <c:v>42813</c:v>
                </c:pt>
                <c:pt idx="320">
                  <c:v>42844</c:v>
                </c:pt>
                <c:pt idx="321">
                  <c:v>42874</c:v>
                </c:pt>
                <c:pt idx="322">
                  <c:v>42905</c:v>
                </c:pt>
                <c:pt idx="323">
                  <c:v>42935</c:v>
                </c:pt>
                <c:pt idx="324">
                  <c:v>42966</c:v>
                </c:pt>
                <c:pt idx="325">
                  <c:v>42997</c:v>
                </c:pt>
                <c:pt idx="326">
                  <c:v>43027</c:v>
                </c:pt>
                <c:pt idx="327">
                  <c:v>43058</c:v>
                </c:pt>
                <c:pt idx="328">
                  <c:v>43088</c:v>
                </c:pt>
                <c:pt idx="329">
                  <c:v>43119</c:v>
                </c:pt>
                <c:pt idx="330">
                  <c:v>43150</c:v>
                </c:pt>
                <c:pt idx="331">
                  <c:v>43178</c:v>
                </c:pt>
                <c:pt idx="332">
                  <c:v>43209</c:v>
                </c:pt>
                <c:pt idx="333">
                  <c:v>43239</c:v>
                </c:pt>
                <c:pt idx="334">
                  <c:v>43270</c:v>
                </c:pt>
                <c:pt idx="335">
                  <c:v>43300</c:v>
                </c:pt>
                <c:pt idx="336">
                  <c:v>43331</c:v>
                </c:pt>
                <c:pt idx="337">
                  <c:v>43362</c:v>
                </c:pt>
                <c:pt idx="338">
                  <c:v>43392</c:v>
                </c:pt>
                <c:pt idx="339">
                  <c:v>43423</c:v>
                </c:pt>
                <c:pt idx="340">
                  <c:v>43453</c:v>
                </c:pt>
                <c:pt idx="341">
                  <c:v>43484</c:v>
                </c:pt>
                <c:pt idx="342">
                  <c:v>43515</c:v>
                </c:pt>
                <c:pt idx="343">
                  <c:v>43543</c:v>
                </c:pt>
                <c:pt idx="344">
                  <c:v>43574</c:v>
                </c:pt>
                <c:pt idx="345">
                  <c:v>43604</c:v>
                </c:pt>
                <c:pt idx="346">
                  <c:v>43635</c:v>
                </c:pt>
                <c:pt idx="347">
                  <c:v>43665</c:v>
                </c:pt>
                <c:pt idx="348">
                  <c:v>43696</c:v>
                </c:pt>
                <c:pt idx="349">
                  <c:v>43727</c:v>
                </c:pt>
                <c:pt idx="350">
                  <c:v>43757</c:v>
                </c:pt>
                <c:pt idx="351">
                  <c:v>43788</c:v>
                </c:pt>
                <c:pt idx="352">
                  <c:v>43818</c:v>
                </c:pt>
                <c:pt idx="353">
                  <c:v>43849</c:v>
                </c:pt>
                <c:pt idx="354">
                  <c:v>43880</c:v>
                </c:pt>
                <c:pt idx="355">
                  <c:v>43909</c:v>
                </c:pt>
                <c:pt idx="356">
                  <c:v>43940</c:v>
                </c:pt>
                <c:pt idx="357">
                  <c:v>43970</c:v>
                </c:pt>
                <c:pt idx="358">
                  <c:v>44001</c:v>
                </c:pt>
                <c:pt idx="359">
                  <c:v>44031</c:v>
                </c:pt>
                <c:pt idx="360">
                  <c:v>44062</c:v>
                </c:pt>
              </c:numCache>
            </c:numRef>
          </c:cat>
          <c:val>
            <c:numRef>
              <c:f>Sheet1!$U$2:$U$362</c:f>
              <c:numCache>
                <c:formatCode>General</c:formatCode>
                <c:ptCount val="361"/>
                <c:pt idx="0">
                  <c:v>-0.1478031811542688</c:v>
                </c:pt>
                <c:pt idx="1">
                  <c:v>-0.1478031811542688</c:v>
                </c:pt>
                <c:pt idx="2">
                  <c:v>-0.1478031811542688</c:v>
                </c:pt>
                <c:pt idx="3">
                  <c:v>-0.1478031811542688</c:v>
                </c:pt>
                <c:pt idx="4">
                  <c:v>-0.1478031811542688</c:v>
                </c:pt>
                <c:pt idx="5">
                  <c:v>-0.1478031811542688</c:v>
                </c:pt>
                <c:pt idx="6">
                  <c:v>-0.1478031811542688</c:v>
                </c:pt>
                <c:pt idx="7">
                  <c:v>-0.1478031811542688</c:v>
                </c:pt>
                <c:pt idx="8">
                  <c:v>-0.1478031811542688</c:v>
                </c:pt>
                <c:pt idx="9">
                  <c:v>-0.1478031811542688</c:v>
                </c:pt>
                <c:pt idx="10">
                  <c:v>-0.1478031811542688</c:v>
                </c:pt>
                <c:pt idx="11">
                  <c:v>-0.1478031811542688</c:v>
                </c:pt>
                <c:pt idx="12">
                  <c:v>-0.1478031811542688</c:v>
                </c:pt>
                <c:pt idx="13">
                  <c:v>-0.1478031811542688</c:v>
                </c:pt>
                <c:pt idx="14">
                  <c:v>-0.1478031811542688</c:v>
                </c:pt>
                <c:pt idx="15">
                  <c:v>-0.1478031811542688</c:v>
                </c:pt>
                <c:pt idx="16">
                  <c:v>-0.1478031811542688</c:v>
                </c:pt>
                <c:pt idx="17">
                  <c:v>-0.1478031811542688</c:v>
                </c:pt>
                <c:pt idx="18">
                  <c:v>-0.1478031811542688</c:v>
                </c:pt>
                <c:pt idx="19">
                  <c:v>-0.1478031811542688</c:v>
                </c:pt>
                <c:pt idx="20">
                  <c:v>-0.1478031811542688</c:v>
                </c:pt>
                <c:pt idx="21">
                  <c:v>-0.1478031811542688</c:v>
                </c:pt>
                <c:pt idx="22">
                  <c:v>-0.1478031811542688</c:v>
                </c:pt>
                <c:pt idx="23">
                  <c:v>-0.1478031811542688</c:v>
                </c:pt>
                <c:pt idx="24">
                  <c:v>-0.1478031811542688</c:v>
                </c:pt>
                <c:pt idx="25">
                  <c:v>-0.1478031811542688</c:v>
                </c:pt>
                <c:pt idx="26">
                  <c:v>-0.1478031811542688</c:v>
                </c:pt>
                <c:pt idx="27">
                  <c:v>-0.1478031811542688</c:v>
                </c:pt>
                <c:pt idx="28">
                  <c:v>-0.1478031811542688</c:v>
                </c:pt>
                <c:pt idx="29">
                  <c:v>-0.1478031811542688</c:v>
                </c:pt>
                <c:pt idx="30">
                  <c:v>-0.1478031811542688</c:v>
                </c:pt>
                <c:pt idx="31">
                  <c:v>-0.1478031811542688</c:v>
                </c:pt>
                <c:pt idx="32">
                  <c:v>-0.1478031811542688</c:v>
                </c:pt>
                <c:pt idx="33">
                  <c:v>-0.1478031811542688</c:v>
                </c:pt>
                <c:pt idx="34">
                  <c:v>-0.1478031811542688</c:v>
                </c:pt>
                <c:pt idx="35">
                  <c:v>-0.1478031811542688</c:v>
                </c:pt>
                <c:pt idx="36">
                  <c:v>-0.1478031811542688</c:v>
                </c:pt>
                <c:pt idx="37">
                  <c:v>-0.1478031811542688</c:v>
                </c:pt>
                <c:pt idx="38">
                  <c:v>-0.1478031811542688</c:v>
                </c:pt>
                <c:pt idx="39">
                  <c:v>-0.1478031811542688</c:v>
                </c:pt>
                <c:pt idx="40">
                  <c:v>-0.1478031811542688</c:v>
                </c:pt>
                <c:pt idx="41">
                  <c:v>-0.1478031811542688</c:v>
                </c:pt>
                <c:pt idx="42">
                  <c:v>-0.1478031811542688</c:v>
                </c:pt>
                <c:pt idx="43">
                  <c:v>-0.1478031811542688</c:v>
                </c:pt>
                <c:pt idx="44">
                  <c:v>-0.1478031811542688</c:v>
                </c:pt>
                <c:pt idx="45">
                  <c:v>-0.1478031811542688</c:v>
                </c:pt>
                <c:pt idx="46">
                  <c:v>-0.1478031811542688</c:v>
                </c:pt>
                <c:pt idx="47">
                  <c:v>-0.1478031811542688</c:v>
                </c:pt>
                <c:pt idx="48">
                  <c:v>-0.1478031811542688</c:v>
                </c:pt>
                <c:pt idx="49">
                  <c:v>-0.1478031811542688</c:v>
                </c:pt>
                <c:pt idx="50">
                  <c:v>-0.1478031811542688</c:v>
                </c:pt>
                <c:pt idx="51">
                  <c:v>-0.1478031811542688</c:v>
                </c:pt>
                <c:pt idx="52">
                  <c:v>-0.1478031811542688</c:v>
                </c:pt>
                <c:pt idx="53">
                  <c:v>-0.1478031811542688</c:v>
                </c:pt>
                <c:pt idx="54">
                  <c:v>-0.1478031811542688</c:v>
                </c:pt>
                <c:pt idx="55">
                  <c:v>-0.1478031811542688</c:v>
                </c:pt>
                <c:pt idx="56">
                  <c:v>-0.1478031811542688</c:v>
                </c:pt>
                <c:pt idx="57">
                  <c:v>-0.1478031811542688</c:v>
                </c:pt>
                <c:pt idx="58">
                  <c:v>-0.1478031811542688</c:v>
                </c:pt>
                <c:pt idx="59">
                  <c:v>-0.1478031811542688</c:v>
                </c:pt>
                <c:pt idx="60">
                  <c:v>-0.1478031811542688</c:v>
                </c:pt>
                <c:pt idx="61">
                  <c:v>-0.1478031811542688</c:v>
                </c:pt>
                <c:pt idx="62">
                  <c:v>-0.1478031811542688</c:v>
                </c:pt>
                <c:pt idx="63">
                  <c:v>-0.1478031811542688</c:v>
                </c:pt>
                <c:pt idx="64">
                  <c:v>-0.1478031811542688</c:v>
                </c:pt>
                <c:pt idx="65">
                  <c:v>-0.1478031811542688</c:v>
                </c:pt>
                <c:pt idx="66">
                  <c:v>-0.1478031811542688</c:v>
                </c:pt>
                <c:pt idx="67">
                  <c:v>-0.1478031811542688</c:v>
                </c:pt>
                <c:pt idx="68">
                  <c:v>-0.1478031811542688</c:v>
                </c:pt>
                <c:pt idx="69">
                  <c:v>-0.1478031811542688</c:v>
                </c:pt>
                <c:pt idx="70">
                  <c:v>-0.1478031811542688</c:v>
                </c:pt>
                <c:pt idx="71">
                  <c:v>-0.1478031811542688</c:v>
                </c:pt>
                <c:pt idx="72">
                  <c:v>-0.1478031811542688</c:v>
                </c:pt>
                <c:pt idx="73">
                  <c:v>-0.1478031811542688</c:v>
                </c:pt>
                <c:pt idx="74">
                  <c:v>-0.1478031811542688</c:v>
                </c:pt>
                <c:pt idx="75">
                  <c:v>-0.1478031811542688</c:v>
                </c:pt>
                <c:pt idx="76">
                  <c:v>-0.1478031811542688</c:v>
                </c:pt>
                <c:pt idx="77">
                  <c:v>-0.1478031811542688</c:v>
                </c:pt>
                <c:pt idx="78">
                  <c:v>-0.1478031811542688</c:v>
                </c:pt>
                <c:pt idx="79">
                  <c:v>-0.1478031811542688</c:v>
                </c:pt>
                <c:pt idx="80">
                  <c:v>-0.1478031811542688</c:v>
                </c:pt>
                <c:pt idx="81">
                  <c:v>-0.1478031811542688</c:v>
                </c:pt>
                <c:pt idx="82">
                  <c:v>-0.1478031811542688</c:v>
                </c:pt>
                <c:pt idx="83">
                  <c:v>-0.1478031811542688</c:v>
                </c:pt>
                <c:pt idx="84">
                  <c:v>-0.1478031811542688</c:v>
                </c:pt>
                <c:pt idx="85">
                  <c:v>-0.1478031811542688</c:v>
                </c:pt>
                <c:pt idx="86">
                  <c:v>-0.1478031811542688</c:v>
                </c:pt>
                <c:pt idx="87">
                  <c:v>-0.1478031811542688</c:v>
                </c:pt>
                <c:pt idx="88">
                  <c:v>-0.1478031811542688</c:v>
                </c:pt>
                <c:pt idx="89">
                  <c:v>-0.1478031811542688</c:v>
                </c:pt>
                <c:pt idx="90">
                  <c:v>-0.1478031811542688</c:v>
                </c:pt>
                <c:pt idx="91">
                  <c:v>-0.1478031811542688</c:v>
                </c:pt>
                <c:pt idx="92">
                  <c:v>-0.1478031811542688</c:v>
                </c:pt>
                <c:pt idx="93">
                  <c:v>-0.1478031811542688</c:v>
                </c:pt>
                <c:pt idx="94">
                  <c:v>-0.1478031811542688</c:v>
                </c:pt>
                <c:pt idx="95">
                  <c:v>-0.1478031811542688</c:v>
                </c:pt>
                <c:pt idx="96">
                  <c:v>-0.1478031811542688</c:v>
                </c:pt>
                <c:pt idx="97">
                  <c:v>-0.1478031811542688</c:v>
                </c:pt>
                <c:pt idx="98">
                  <c:v>-0.1478031811542688</c:v>
                </c:pt>
                <c:pt idx="99">
                  <c:v>-0.1478031811542688</c:v>
                </c:pt>
                <c:pt idx="100">
                  <c:v>-0.1478031811542688</c:v>
                </c:pt>
                <c:pt idx="101">
                  <c:v>-0.1478031811542688</c:v>
                </c:pt>
                <c:pt idx="102">
                  <c:v>-0.1478031811542688</c:v>
                </c:pt>
                <c:pt idx="103">
                  <c:v>-0.1478031811542688</c:v>
                </c:pt>
                <c:pt idx="104">
                  <c:v>-0.1478031811542688</c:v>
                </c:pt>
                <c:pt idx="105">
                  <c:v>-0.1478031811542688</c:v>
                </c:pt>
                <c:pt idx="106">
                  <c:v>-0.1478031811542688</c:v>
                </c:pt>
                <c:pt idx="107">
                  <c:v>-0.1478031811542688</c:v>
                </c:pt>
                <c:pt idx="108">
                  <c:v>-0.1478031811542688</c:v>
                </c:pt>
                <c:pt idx="109">
                  <c:v>-0.1478031811542688</c:v>
                </c:pt>
                <c:pt idx="110">
                  <c:v>-0.1478031811542688</c:v>
                </c:pt>
                <c:pt idx="111">
                  <c:v>-0.1478031811542688</c:v>
                </c:pt>
                <c:pt idx="112">
                  <c:v>-0.1478031811542688</c:v>
                </c:pt>
                <c:pt idx="113">
                  <c:v>-0.1478031811542688</c:v>
                </c:pt>
                <c:pt idx="114">
                  <c:v>-0.1478031811542688</c:v>
                </c:pt>
                <c:pt idx="115">
                  <c:v>-0.1478031811542688</c:v>
                </c:pt>
                <c:pt idx="116">
                  <c:v>-0.1478031811542688</c:v>
                </c:pt>
                <c:pt idx="117">
                  <c:v>-0.1478031811542688</c:v>
                </c:pt>
                <c:pt idx="118">
                  <c:v>-0.1478031811542688</c:v>
                </c:pt>
                <c:pt idx="119">
                  <c:v>-0.1478031811542688</c:v>
                </c:pt>
                <c:pt idx="120">
                  <c:v>-0.1478031811542688</c:v>
                </c:pt>
                <c:pt idx="121">
                  <c:v>-0.1478031811542688</c:v>
                </c:pt>
                <c:pt idx="122">
                  <c:v>-0.1478031811542688</c:v>
                </c:pt>
                <c:pt idx="123">
                  <c:v>-0.1478031811542688</c:v>
                </c:pt>
                <c:pt idx="124">
                  <c:v>-0.1478031811542688</c:v>
                </c:pt>
                <c:pt idx="125">
                  <c:v>-0.1478031811542688</c:v>
                </c:pt>
                <c:pt idx="126">
                  <c:v>-0.1478031811542688</c:v>
                </c:pt>
                <c:pt idx="127">
                  <c:v>-0.1478031811542688</c:v>
                </c:pt>
                <c:pt idx="128">
                  <c:v>-0.1478031811542688</c:v>
                </c:pt>
                <c:pt idx="129">
                  <c:v>-0.1478031811542688</c:v>
                </c:pt>
                <c:pt idx="130">
                  <c:v>-0.1478031811542688</c:v>
                </c:pt>
                <c:pt idx="131">
                  <c:v>-0.1478031811542688</c:v>
                </c:pt>
                <c:pt idx="132">
                  <c:v>-0.1478031811542688</c:v>
                </c:pt>
                <c:pt idx="133">
                  <c:v>-0.1478031811542688</c:v>
                </c:pt>
                <c:pt idx="134">
                  <c:v>-0.1478031811542688</c:v>
                </c:pt>
                <c:pt idx="135">
                  <c:v>-0.1478031811542688</c:v>
                </c:pt>
                <c:pt idx="136">
                  <c:v>-0.1478031811542688</c:v>
                </c:pt>
                <c:pt idx="137">
                  <c:v>-0.1478031811542688</c:v>
                </c:pt>
                <c:pt idx="138">
                  <c:v>-0.1478031811542688</c:v>
                </c:pt>
                <c:pt idx="139">
                  <c:v>-0.1478031811542688</c:v>
                </c:pt>
                <c:pt idx="140">
                  <c:v>-0.1478031811542688</c:v>
                </c:pt>
                <c:pt idx="141">
                  <c:v>-0.1478031811542688</c:v>
                </c:pt>
                <c:pt idx="142">
                  <c:v>-0.1478031811542688</c:v>
                </c:pt>
                <c:pt idx="143">
                  <c:v>-0.1478031811542688</c:v>
                </c:pt>
                <c:pt idx="144">
                  <c:v>-0.1478031811542688</c:v>
                </c:pt>
                <c:pt idx="145">
                  <c:v>-0.1478031811542688</c:v>
                </c:pt>
                <c:pt idx="146">
                  <c:v>-0.1478031811542688</c:v>
                </c:pt>
                <c:pt idx="147">
                  <c:v>-0.1478031811542688</c:v>
                </c:pt>
                <c:pt idx="148">
                  <c:v>-0.1478031811542688</c:v>
                </c:pt>
                <c:pt idx="149">
                  <c:v>-0.1478031811542688</c:v>
                </c:pt>
                <c:pt idx="150">
                  <c:v>-0.1478031811542688</c:v>
                </c:pt>
                <c:pt idx="151">
                  <c:v>-0.1478031811542688</c:v>
                </c:pt>
                <c:pt idx="152">
                  <c:v>-0.1478031811542688</c:v>
                </c:pt>
                <c:pt idx="153">
                  <c:v>-0.1478031811542688</c:v>
                </c:pt>
                <c:pt idx="154">
                  <c:v>-0.1478031811542688</c:v>
                </c:pt>
                <c:pt idx="155">
                  <c:v>-0.1478031811542688</c:v>
                </c:pt>
                <c:pt idx="156">
                  <c:v>-0.1478031811542688</c:v>
                </c:pt>
                <c:pt idx="157">
                  <c:v>-0.1478031811542688</c:v>
                </c:pt>
                <c:pt idx="158">
                  <c:v>-0.1478031811542688</c:v>
                </c:pt>
                <c:pt idx="159">
                  <c:v>-0.1478031811542688</c:v>
                </c:pt>
                <c:pt idx="160">
                  <c:v>-0.1478031811542688</c:v>
                </c:pt>
                <c:pt idx="161">
                  <c:v>-0.1478031811542688</c:v>
                </c:pt>
                <c:pt idx="162">
                  <c:v>-0.1478031811542688</c:v>
                </c:pt>
                <c:pt idx="163">
                  <c:v>-0.1478031811542688</c:v>
                </c:pt>
                <c:pt idx="164">
                  <c:v>-0.1478031811542688</c:v>
                </c:pt>
                <c:pt idx="165">
                  <c:v>-0.1478031811542688</c:v>
                </c:pt>
                <c:pt idx="166">
                  <c:v>-0.1478031811542688</c:v>
                </c:pt>
                <c:pt idx="167">
                  <c:v>-0.1478031811542688</c:v>
                </c:pt>
                <c:pt idx="168">
                  <c:v>-0.1478031811542688</c:v>
                </c:pt>
                <c:pt idx="169">
                  <c:v>-0.1478031811542688</c:v>
                </c:pt>
                <c:pt idx="170">
                  <c:v>-0.1478031811542688</c:v>
                </c:pt>
                <c:pt idx="171">
                  <c:v>-0.1478031811542688</c:v>
                </c:pt>
                <c:pt idx="172">
                  <c:v>-0.1478031811542688</c:v>
                </c:pt>
                <c:pt idx="173">
                  <c:v>-0.1478031811542688</c:v>
                </c:pt>
                <c:pt idx="174">
                  <c:v>-0.1478031811542688</c:v>
                </c:pt>
                <c:pt idx="175">
                  <c:v>-0.1478031811542688</c:v>
                </c:pt>
                <c:pt idx="176">
                  <c:v>-0.1478031811542688</c:v>
                </c:pt>
                <c:pt idx="177">
                  <c:v>-0.1478031811542688</c:v>
                </c:pt>
                <c:pt idx="178">
                  <c:v>-0.1478031811542688</c:v>
                </c:pt>
                <c:pt idx="179">
                  <c:v>-0.1478031811542688</c:v>
                </c:pt>
                <c:pt idx="180">
                  <c:v>-0.1478031811542688</c:v>
                </c:pt>
                <c:pt idx="181">
                  <c:v>-0.1478031811542688</c:v>
                </c:pt>
                <c:pt idx="182">
                  <c:v>-0.1478031811542688</c:v>
                </c:pt>
                <c:pt idx="183">
                  <c:v>-0.1478031811542688</c:v>
                </c:pt>
                <c:pt idx="184">
                  <c:v>-0.1478031811542688</c:v>
                </c:pt>
                <c:pt idx="185">
                  <c:v>-0.1478031811542688</c:v>
                </c:pt>
                <c:pt idx="186">
                  <c:v>-0.1478031811542688</c:v>
                </c:pt>
                <c:pt idx="187">
                  <c:v>-0.1478031811542688</c:v>
                </c:pt>
                <c:pt idx="188">
                  <c:v>-0.1478031811542688</c:v>
                </c:pt>
                <c:pt idx="189">
                  <c:v>-0.1478031811542688</c:v>
                </c:pt>
                <c:pt idx="190">
                  <c:v>-0.1478031811542688</c:v>
                </c:pt>
                <c:pt idx="191">
                  <c:v>-0.1478031811542688</c:v>
                </c:pt>
                <c:pt idx="192">
                  <c:v>-0.1478031811542688</c:v>
                </c:pt>
                <c:pt idx="193">
                  <c:v>-0.1478031811542688</c:v>
                </c:pt>
                <c:pt idx="194">
                  <c:v>-0.1478031811542688</c:v>
                </c:pt>
                <c:pt idx="195">
                  <c:v>-0.1478031811542688</c:v>
                </c:pt>
                <c:pt idx="196">
                  <c:v>-0.1478031811542688</c:v>
                </c:pt>
                <c:pt idx="197">
                  <c:v>-0.1478031811542688</c:v>
                </c:pt>
                <c:pt idx="198">
                  <c:v>-0.1478031811542688</c:v>
                </c:pt>
                <c:pt idx="199">
                  <c:v>-0.1478031811542688</c:v>
                </c:pt>
                <c:pt idx="200">
                  <c:v>-0.1478031811542688</c:v>
                </c:pt>
                <c:pt idx="201">
                  <c:v>-0.1478031811542688</c:v>
                </c:pt>
                <c:pt idx="202">
                  <c:v>-0.1478031811542688</c:v>
                </c:pt>
                <c:pt idx="203">
                  <c:v>-0.1478031811542688</c:v>
                </c:pt>
                <c:pt idx="204">
                  <c:v>-0.1478031811542688</c:v>
                </c:pt>
                <c:pt idx="205">
                  <c:v>-0.1478031811542688</c:v>
                </c:pt>
                <c:pt idx="206">
                  <c:v>-0.1478031811542688</c:v>
                </c:pt>
                <c:pt idx="207">
                  <c:v>-0.1478031811542688</c:v>
                </c:pt>
                <c:pt idx="208">
                  <c:v>-0.1478031811542688</c:v>
                </c:pt>
                <c:pt idx="209">
                  <c:v>-0.1478031811542688</c:v>
                </c:pt>
                <c:pt idx="210">
                  <c:v>-0.1478031811542688</c:v>
                </c:pt>
                <c:pt idx="211">
                  <c:v>-0.1478031811542688</c:v>
                </c:pt>
                <c:pt idx="212">
                  <c:v>-0.1478031811542688</c:v>
                </c:pt>
                <c:pt idx="213">
                  <c:v>-0.1478031811542688</c:v>
                </c:pt>
                <c:pt idx="214">
                  <c:v>-0.1478031811542688</c:v>
                </c:pt>
                <c:pt idx="215">
                  <c:v>-0.1478031811542688</c:v>
                </c:pt>
                <c:pt idx="216">
                  <c:v>-0.1478031811542688</c:v>
                </c:pt>
                <c:pt idx="217">
                  <c:v>-0.1478031811542688</c:v>
                </c:pt>
                <c:pt idx="218">
                  <c:v>-0.1478031811542688</c:v>
                </c:pt>
                <c:pt idx="219">
                  <c:v>-0.1478031811542688</c:v>
                </c:pt>
                <c:pt idx="220">
                  <c:v>-0.1478031811542688</c:v>
                </c:pt>
                <c:pt idx="221">
                  <c:v>-0.1478031811542688</c:v>
                </c:pt>
                <c:pt idx="222">
                  <c:v>-0.1478031811542688</c:v>
                </c:pt>
                <c:pt idx="223">
                  <c:v>-0.1478031811542688</c:v>
                </c:pt>
                <c:pt idx="224">
                  <c:v>-0.1478031811542688</c:v>
                </c:pt>
                <c:pt idx="225">
                  <c:v>-0.1478031811542688</c:v>
                </c:pt>
                <c:pt idx="226">
                  <c:v>-0.1478031811542688</c:v>
                </c:pt>
                <c:pt idx="227">
                  <c:v>-0.1478031811542688</c:v>
                </c:pt>
                <c:pt idx="228">
                  <c:v>-0.1478031811542688</c:v>
                </c:pt>
                <c:pt idx="229">
                  <c:v>-0.1478031811542688</c:v>
                </c:pt>
                <c:pt idx="230">
                  <c:v>-0.1478031811542688</c:v>
                </c:pt>
                <c:pt idx="231">
                  <c:v>-0.1478031811542688</c:v>
                </c:pt>
                <c:pt idx="232">
                  <c:v>-0.1478031811542688</c:v>
                </c:pt>
                <c:pt idx="233">
                  <c:v>-0.1478031811542688</c:v>
                </c:pt>
                <c:pt idx="234">
                  <c:v>-0.1478031811542688</c:v>
                </c:pt>
                <c:pt idx="235">
                  <c:v>-0.1478031811542688</c:v>
                </c:pt>
                <c:pt idx="236">
                  <c:v>-0.1478031811542688</c:v>
                </c:pt>
                <c:pt idx="237">
                  <c:v>-0.1478031811542688</c:v>
                </c:pt>
                <c:pt idx="238">
                  <c:v>-0.1478031811542688</c:v>
                </c:pt>
                <c:pt idx="239">
                  <c:v>-0.1478031811542688</c:v>
                </c:pt>
                <c:pt idx="240">
                  <c:v>-0.1478031811542688</c:v>
                </c:pt>
                <c:pt idx="241">
                  <c:v>-0.1478031811542688</c:v>
                </c:pt>
                <c:pt idx="242">
                  <c:v>-0.1478031811542688</c:v>
                </c:pt>
                <c:pt idx="243">
                  <c:v>-0.1478031811542688</c:v>
                </c:pt>
                <c:pt idx="244">
                  <c:v>-0.1478031811542688</c:v>
                </c:pt>
                <c:pt idx="245">
                  <c:v>-0.1478031811542688</c:v>
                </c:pt>
                <c:pt idx="246">
                  <c:v>-0.1478031811542688</c:v>
                </c:pt>
                <c:pt idx="247">
                  <c:v>-0.1478031811542688</c:v>
                </c:pt>
                <c:pt idx="248">
                  <c:v>-0.1478031811542688</c:v>
                </c:pt>
                <c:pt idx="249">
                  <c:v>-0.1478031811542688</c:v>
                </c:pt>
                <c:pt idx="250">
                  <c:v>-0.1478031811542688</c:v>
                </c:pt>
                <c:pt idx="251">
                  <c:v>-0.1478031811542688</c:v>
                </c:pt>
                <c:pt idx="252">
                  <c:v>-0.1478031811542688</c:v>
                </c:pt>
                <c:pt idx="253">
                  <c:v>-0.1478031811542688</c:v>
                </c:pt>
                <c:pt idx="254">
                  <c:v>-0.1478031811542688</c:v>
                </c:pt>
                <c:pt idx="255">
                  <c:v>-0.1478031811542688</c:v>
                </c:pt>
                <c:pt idx="256">
                  <c:v>-0.1478031811542688</c:v>
                </c:pt>
                <c:pt idx="257">
                  <c:v>-0.1478031811542688</c:v>
                </c:pt>
                <c:pt idx="258">
                  <c:v>-0.1478031811542688</c:v>
                </c:pt>
                <c:pt idx="259">
                  <c:v>-0.1478031811542688</c:v>
                </c:pt>
                <c:pt idx="260">
                  <c:v>-0.1478031811542688</c:v>
                </c:pt>
                <c:pt idx="261">
                  <c:v>-0.1478031811542688</c:v>
                </c:pt>
                <c:pt idx="262">
                  <c:v>-0.1478031811542688</c:v>
                </c:pt>
                <c:pt idx="263">
                  <c:v>-0.1478031811542688</c:v>
                </c:pt>
                <c:pt idx="264">
                  <c:v>-0.1478031811542688</c:v>
                </c:pt>
                <c:pt idx="265">
                  <c:v>-0.1478031811542688</c:v>
                </c:pt>
                <c:pt idx="266">
                  <c:v>-0.1478031811542688</c:v>
                </c:pt>
                <c:pt idx="267">
                  <c:v>-0.1478031811542688</c:v>
                </c:pt>
                <c:pt idx="268">
                  <c:v>-0.1478031811542688</c:v>
                </c:pt>
                <c:pt idx="269">
                  <c:v>-0.1478031811542688</c:v>
                </c:pt>
                <c:pt idx="270">
                  <c:v>-0.1478031811542688</c:v>
                </c:pt>
                <c:pt idx="271">
                  <c:v>-0.1478031811542688</c:v>
                </c:pt>
                <c:pt idx="272">
                  <c:v>-0.1478031811542688</c:v>
                </c:pt>
                <c:pt idx="273">
                  <c:v>-0.1478031811542688</c:v>
                </c:pt>
                <c:pt idx="274">
                  <c:v>-0.1478031811542688</c:v>
                </c:pt>
                <c:pt idx="275">
                  <c:v>-0.1478031811542688</c:v>
                </c:pt>
                <c:pt idx="276">
                  <c:v>-0.1478031811542688</c:v>
                </c:pt>
                <c:pt idx="277">
                  <c:v>-0.1478031811542688</c:v>
                </c:pt>
                <c:pt idx="278">
                  <c:v>-0.1478031811542688</c:v>
                </c:pt>
                <c:pt idx="279">
                  <c:v>-0.1478031811542688</c:v>
                </c:pt>
                <c:pt idx="280">
                  <c:v>-0.1478031811542688</c:v>
                </c:pt>
                <c:pt idx="281">
                  <c:v>-0.1478031811542688</c:v>
                </c:pt>
                <c:pt idx="282">
                  <c:v>-0.1478031811542688</c:v>
                </c:pt>
                <c:pt idx="283">
                  <c:v>-0.1478031811542688</c:v>
                </c:pt>
                <c:pt idx="284">
                  <c:v>-0.1478031811542688</c:v>
                </c:pt>
                <c:pt idx="285">
                  <c:v>-0.1478031811542688</c:v>
                </c:pt>
                <c:pt idx="286">
                  <c:v>-0.1478031811542688</c:v>
                </c:pt>
                <c:pt idx="287">
                  <c:v>-0.1478031811542688</c:v>
                </c:pt>
                <c:pt idx="288">
                  <c:v>-0.1478031811542688</c:v>
                </c:pt>
                <c:pt idx="289">
                  <c:v>-0.1478031811542688</c:v>
                </c:pt>
                <c:pt idx="290">
                  <c:v>-0.1478031811542688</c:v>
                </c:pt>
                <c:pt idx="291">
                  <c:v>-0.1478031811542688</c:v>
                </c:pt>
                <c:pt idx="292">
                  <c:v>-0.1478031811542688</c:v>
                </c:pt>
                <c:pt idx="293">
                  <c:v>-0.1478031811542688</c:v>
                </c:pt>
                <c:pt idx="294">
                  <c:v>-0.1478031811542688</c:v>
                </c:pt>
                <c:pt idx="295">
                  <c:v>-0.1478031811542688</c:v>
                </c:pt>
                <c:pt idx="296">
                  <c:v>-0.1478031811542688</c:v>
                </c:pt>
                <c:pt idx="297">
                  <c:v>-0.1478031811542688</c:v>
                </c:pt>
                <c:pt idx="298">
                  <c:v>-0.1478031811542688</c:v>
                </c:pt>
                <c:pt idx="299">
                  <c:v>-0.1478031811542688</c:v>
                </c:pt>
                <c:pt idx="300">
                  <c:v>-0.1478031811542688</c:v>
                </c:pt>
                <c:pt idx="301">
                  <c:v>-0.1478031811542688</c:v>
                </c:pt>
                <c:pt idx="302">
                  <c:v>-0.1478031811542688</c:v>
                </c:pt>
                <c:pt idx="303">
                  <c:v>-0.1478031811542688</c:v>
                </c:pt>
                <c:pt idx="304">
                  <c:v>-0.1478031811542688</c:v>
                </c:pt>
                <c:pt idx="305">
                  <c:v>-0.1478031811542688</c:v>
                </c:pt>
                <c:pt idx="306">
                  <c:v>-0.1478031811542688</c:v>
                </c:pt>
                <c:pt idx="307">
                  <c:v>-0.1478031811542688</c:v>
                </c:pt>
                <c:pt idx="308">
                  <c:v>-0.1478031811542688</c:v>
                </c:pt>
                <c:pt idx="309">
                  <c:v>-0.1478031811542688</c:v>
                </c:pt>
                <c:pt idx="310">
                  <c:v>-0.1478031811542688</c:v>
                </c:pt>
                <c:pt idx="311">
                  <c:v>-0.1478031811542688</c:v>
                </c:pt>
                <c:pt idx="312">
                  <c:v>-0.1478031811542688</c:v>
                </c:pt>
                <c:pt idx="313">
                  <c:v>-0.1478031811542688</c:v>
                </c:pt>
                <c:pt idx="314">
                  <c:v>-0.1478031811542688</c:v>
                </c:pt>
                <c:pt idx="315">
                  <c:v>-0.1478031811542688</c:v>
                </c:pt>
                <c:pt idx="316">
                  <c:v>-0.1478031811542688</c:v>
                </c:pt>
                <c:pt idx="317">
                  <c:v>-0.1478031811542688</c:v>
                </c:pt>
                <c:pt idx="318">
                  <c:v>-0.1478031811542688</c:v>
                </c:pt>
                <c:pt idx="319">
                  <c:v>-0.1478031811542688</c:v>
                </c:pt>
                <c:pt idx="320">
                  <c:v>-0.1478031811542688</c:v>
                </c:pt>
                <c:pt idx="321">
                  <c:v>-0.1478031811542688</c:v>
                </c:pt>
                <c:pt idx="322">
                  <c:v>-0.1478031811542688</c:v>
                </c:pt>
                <c:pt idx="323">
                  <c:v>-0.1478031811542688</c:v>
                </c:pt>
                <c:pt idx="324">
                  <c:v>-0.1478031811542688</c:v>
                </c:pt>
                <c:pt idx="325">
                  <c:v>-0.1478031811542688</c:v>
                </c:pt>
                <c:pt idx="326">
                  <c:v>-0.1478031811542688</c:v>
                </c:pt>
                <c:pt idx="327">
                  <c:v>-0.1478031811542688</c:v>
                </c:pt>
                <c:pt idx="328">
                  <c:v>-0.1478031811542688</c:v>
                </c:pt>
                <c:pt idx="329">
                  <c:v>-0.1478031811542688</c:v>
                </c:pt>
                <c:pt idx="330">
                  <c:v>-0.1478031811542688</c:v>
                </c:pt>
                <c:pt idx="331">
                  <c:v>-0.1478031811542688</c:v>
                </c:pt>
                <c:pt idx="332">
                  <c:v>-0.1478031811542688</c:v>
                </c:pt>
                <c:pt idx="333">
                  <c:v>-0.1478031811542688</c:v>
                </c:pt>
                <c:pt idx="334">
                  <c:v>-0.1478031811542688</c:v>
                </c:pt>
                <c:pt idx="335">
                  <c:v>-0.1478031811542688</c:v>
                </c:pt>
                <c:pt idx="336">
                  <c:v>-0.1478031811542688</c:v>
                </c:pt>
                <c:pt idx="337">
                  <c:v>-0.1478031811542688</c:v>
                </c:pt>
                <c:pt idx="338">
                  <c:v>-0.1478031811542688</c:v>
                </c:pt>
                <c:pt idx="339">
                  <c:v>-0.1478031811542688</c:v>
                </c:pt>
                <c:pt idx="340">
                  <c:v>-0.1478031811542688</c:v>
                </c:pt>
                <c:pt idx="341">
                  <c:v>-0.1478031811542688</c:v>
                </c:pt>
                <c:pt idx="342">
                  <c:v>-0.1478031811542688</c:v>
                </c:pt>
                <c:pt idx="343">
                  <c:v>-0.1478031811542688</c:v>
                </c:pt>
                <c:pt idx="344">
                  <c:v>-0.1478031811542688</c:v>
                </c:pt>
                <c:pt idx="345">
                  <c:v>-0.1478031811542688</c:v>
                </c:pt>
                <c:pt idx="346">
                  <c:v>-0.1478031811542688</c:v>
                </c:pt>
                <c:pt idx="347">
                  <c:v>-0.1478031811542688</c:v>
                </c:pt>
                <c:pt idx="348">
                  <c:v>-0.1478031811542688</c:v>
                </c:pt>
                <c:pt idx="349">
                  <c:v>-0.1478031811542688</c:v>
                </c:pt>
                <c:pt idx="350">
                  <c:v>-0.1478031811542688</c:v>
                </c:pt>
                <c:pt idx="351">
                  <c:v>-0.1478031811542688</c:v>
                </c:pt>
                <c:pt idx="352">
                  <c:v>-0.1478031811542688</c:v>
                </c:pt>
                <c:pt idx="353">
                  <c:v>-0.1478031811542688</c:v>
                </c:pt>
                <c:pt idx="354">
                  <c:v>-0.1478031811542688</c:v>
                </c:pt>
                <c:pt idx="355">
                  <c:v>-0.1478031811542688</c:v>
                </c:pt>
                <c:pt idx="356">
                  <c:v>-0.1478031811542688</c:v>
                </c:pt>
                <c:pt idx="357">
                  <c:v>-0.1478031811542688</c:v>
                </c:pt>
                <c:pt idx="358">
                  <c:v>-0.1478031811542688</c:v>
                </c:pt>
                <c:pt idx="359">
                  <c:v>-0.1478031811542688</c:v>
                </c:pt>
                <c:pt idx="360">
                  <c:v>-0.1478031811542688</c:v>
                </c:pt>
              </c:numCache>
            </c:numRef>
          </c:val>
          <c:smooth val="0"/>
        </c:ser>
        <c:ser>
          <c:idx val="2"/>
          <c:order val="2"/>
          <c:tx>
            <c:strRef>
              <c:f>Sheet1!$Z$4</c:f>
              <c:strCache>
                <c:ptCount val="1"/>
                <c:pt idx="0">
                  <c:v>+1 standard deviation</c:v>
                </c:pt>
              </c:strCache>
            </c:strRef>
          </c:tx>
          <c:spPr>
            <a:ln w="12700">
              <a:solidFill>
                <a:srgbClr val="C07156"/>
              </a:solidFill>
              <a:prstDash val="solid"/>
            </a:ln>
          </c:spPr>
          <c:marker>
            <c:symbol val="none"/>
          </c:marker>
          <c:cat>
            <c:numRef>
              <c:f>Sheet1!$R$2:$R$362</c:f>
              <c:numCache>
                <c:formatCode>m/d/yyyy</c:formatCode>
                <c:ptCount val="361"/>
                <c:pt idx="0">
                  <c:v>33104</c:v>
                </c:pt>
                <c:pt idx="1">
                  <c:v>33135</c:v>
                </c:pt>
                <c:pt idx="2">
                  <c:v>33165</c:v>
                </c:pt>
                <c:pt idx="3">
                  <c:v>33196</c:v>
                </c:pt>
                <c:pt idx="4">
                  <c:v>33226</c:v>
                </c:pt>
                <c:pt idx="5">
                  <c:v>33257</c:v>
                </c:pt>
                <c:pt idx="6">
                  <c:v>33288</c:v>
                </c:pt>
                <c:pt idx="7">
                  <c:v>33316</c:v>
                </c:pt>
                <c:pt idx="8">
                  <c:v>33347</c:v>
                </c:pt>
                <c:pt idx="9">
                  <c:v>33377</c:v>
                </c:pt>
                <c:pt idx="10">
                  <c:v>33408</c:v>
                </c:pt>
                <c:pt idx="11">
                  <c:v>33438</c:v>
                </c:pt>
                <c:pt idx="12">
                  <c:v>33469</c:v>
                </c:pt>
                <c:pt idx="13">
                  <c:v>33500</c:v>
                </c:pt>
                <c:pt idx="14">
                  <c:v>33530</c:v>
                </c:pt>
                <c:pt idx="15">
                  <c:v>33561</c:v>
                </c:pt>
                <c:pt idx="16">
                  <c:v>33591</c:v>
                </c:pt>
                <c:pt idx="17">
                  <c:v>33622</c:v>
                </c:pt>
                <c:pt idx="18">
                  <c:v>33653</c:v>
                </c:pt>
                <c:pt idx="19">
                  <c:v>33682</c:v>
                </c:pt>
                <c:pt idx="20">
                  <c:v>33713</c:v>
                </c:pt>
                <c:pt idx="21">
                  <c:v>33743</c:v>
                </c:pt>
                <c:pt idx="22">
                  <c:v>33774</c:v>
                </c:pt>
                <c:pt idx="23">
                  <c:v>33804</c:v>
                </c:pt>
                <c:pt idx="24">
                  <c:v>33835</c:v>
                </c:pt>
                <c:pt idx="25">
                  <c:v>33866</c:v>
                </c:pt>
                <c:pt idx="26">
                  <c:v>33896</c:v>
                </c:pt>
                <c:pt idx="27">
                  <c:v>33927</c:v>
                </c:pt>
                <c:pt idx="28">
                  <c:v>33957</c:v>
                </c:pt>
                <c:pt idx="29">
                  <c:v>33988</c:v>
                </c:pt>
                <c:pt idx="30">
                  <c:v>34019</c:v>
                </c:pt>
                <c:pt idx="31">
                  <c:v>34047</c:v>
                </c:pt>
                <c:pt idx="32">
                  <c:v>34078</c:v>
                </c:pt>
                <c:pt idx="33">
                  <c:v>34108</c:v>
                </c:pt>
                <c:pt idx="34">
                  <c:v>34139</c:v>
                </c:pt>
                <c:pt idx="35">
                  <c:v>34169</c:v>
                </c:pt>
                <c:pt idx="36">
                  <c:v>34200</c:v>
                </c:pt>
                <c:pt idx="37">
                  <c:v>34231</c:v>
                </c:pt>
                <c:pt idx="38">
                  <c:v>34261</c:v>
                </c:pt>
                <c:pt idx="39">
                  <c:v>34292</c:v>
                </c:pt>
                <c:pt idx="40">
                  <c:v>34322</c:v>
                </c:pt>
                <c:pt idx="41">
                  <c:v>34353</c:v>
                </c:pt>
                <c:pt idx="42">
                  <c:v>34384</c:v>
                </c:pt>
                <c:pt idx="43">
                  <c:v>34412</c:v>
                </c:pt>
                <c:pt idx="44">
                  <c:v>34443</c:v>
                </c:pt>
                <c:pt idx="45">
                  <c:v>34473</c:v>
                </c:pt>
                <c:pt idx="46">
                  <c:v>34504</c:v>
                </c:pt>
                <c:pt idx="47">
                  <c:v>34534</c:v>
                </c:pt>
                <c:pt idx="48">
                  <c:v>34565</c:v>
                </c:pt>
                <c:pt idx="49">
                  <c:v>34596</c:v>
                </c:pt>
                <c:pt idx="50">
                  <c:v>34626</c:v>
                </c:pt>
                <c:pt idx="51">
                  <c:v>34657</c:v>
                </c:pt>
                <c:pt idx="52">
                  <c:v>34687</c:v>
                </c:pt>
                <c:pt idx="53">
                  <c:v>34718</c:v>
                </c:pt>
                <c:pt idx="54">
                  <c:v>34749</c:v>
                </c:pt>
                <c:pt idx="55">
                  <c:v>34777</c:v>
                </c:pt>
                <c:pt idx="56">
                  <c:v>34808</c:v>
                </c:pt>
                <c:pt idx="57">
                  <c:v>34838</c:v>
                </c:pt>
                <c:pt idx="58">
                  <c:v>34869</c:v>
                </c:pt>
                <c:pt idx="59">
                  <c:v>34899</c:v>
                </c:pt>
                <c:pt idx="60">
                  <c:v>34930</c:v>
                </c:pt>
                <c:pt idx="61">
                  <c:v>34961</c:v>
                </c:pt>
                <c:pt idx="62">
                  <c:v>34991</c:v>
                </c:pt>
                <c:pt idx="63">
                  <c:v>35022</c:v>
                </c:pt>
                <c:pt idx="64">
                  <c:v>35052</c:v>
                </c:pt>
                <c:pt idx="65">
                  <c:v>35083</c:v>
                </c:pt>
                <c:pt idx="66">
                  <c:v>35114</c:v>
                </c:pt>
                <c:pt idx="67">
                  <c:v>35143</c:v>
                </c:pt>
                <c:pt idx="68">
                  <c:v>35174</c:v>
                </c:pt>
                <c:pt idx="69">
                  <c:v>35204</c:v>
                </c:pt>
                <c:pt idx="70">
                  <c:v>35235</c:v>
                </c:pt>
                <c:pt idx="71">
                  <c:v>35265</c:v>
                </c:pt>
                <c:pt idx="72">
                  <c:v>35296</c:v>
                </c:pt>
                <c:pt idx="73">
                  <c:v>35327</c:v>
                </c:pt>
                <c:pt idx="74">
                  <c:v>35357</c:v>
                </c:pt>
                <c:pt idx="75">
                  <c:v>35388</c:v>
                </c:pt>
                <c:pt idx="76">
                  <c:v>35418</c:v>
                </c:pt>
                <c:pt idx="77">
                  <c:v>35449</c:v>
                </c:pt>
                <c:pt idx="78">
                  <c:v>35480</c:v>
                </c:pt>
                <c:pt idx="79">
                  <c:v>35508</c:v>
                </c:pt>
                <c:pt idx="80">
                  <c:v>35539</c:v>
                </c:pt>
                <c:pt idx="81">
                  <c:v>35569</c:v>
                </c:pt>
                <c:pt idx="82">
                  <c:v>35600</c:v>
                </c:pt>
                <c:pt idx="83">
                  <c:v>35630</c:v>
                </c:pt>
                <c:pt idx="84">
                  <c:v>35661</c:v>
                </c:pt>
                <c:pt idx="85">
                  <c:v>35692</c:v>
                </c:pt>
                <c:pt idx="86">
                  <c:v>35722</c:v>
                </c:pt>
                <c:pt idx="87">
                  <c:v>35753</c:v>
                </c:pt>
                <c:pt idx="88">
                  <c:v>35783</c:v>
                </c:pt>
                <c:pt idx="89">
                  <c:v>35814</c:v>
                </c:pt>
                <c:pt idx="90">
                  <c:v>35845</c:v>
                </c:pt>
                <c:pt idx="91">
                  <c:v>35873</c:v>
                </c:pt>
                <c:pt idx="92">
                  <c:v>35904</c:v>
                </c:pt>
                <c:pt idx="93">
                  <c:v>35934</c:v>
                </c:pt>
                <c:pt idx="94">
                  <c:v>35965</c:v>
                </c:pt>
                <c:pt idx="95">
                  <c:v>35995</c:v>
                </c:pt>
                <c:pt idx="96">
                  <c:v>36026</c:v>
                </c:pt>
                <c:pt idx="97">
                  <c:v>36057</c:v>
                </c:pt>
                <c:pt idx="98">
                  <c:v>36087</c:v>
                </c:pt>
                <c:pt idx="99">
                  <c:v>36118</c:v>
                </c:pt>
                <c:pt idx="100">
                  <c:v>36148</c:v>
                </c:pt>
                <c:pt idx="101">
                  <c:v>36179</c:v>
                </c:pt>
                <c:pt idx="102">
                  <c:v>36210</c:v>
                </c:pt>
                <c:pt idx="103">
                  <c:v>36238</c:v>
                </c:pt>
                <c:pt idx="104">
                  <c:v>36269</c:v>
                </c:pt>
                <c:pt idx="105">
                  <c:v>36299</c:v>
                </c:pt>
                <c:pt idx="106">
                  <c:v>36330</c:v>
                </c:pt>
                <c:pt idx="107">
                  <c:v>36360</c:v>
                </c:pt>
                <c:pt idx="108">
                  <c:v>36391</c:v>
                </c:pt>
                <c:pt idx="109">
                  <c:v>36422</c:v>
                </c:pt>
                <c:pt idx="110">
                  <c:v>36452</c:v>
                </c:pt>
                <c:pt idx="111">
                  <c:v>36483</c:v>
                </c:pt>
                <c:pt idx="112">
                  <c:v>36513</c:v>
                </c:pt>
                <c:pt idx="113">
                  <c:v>36544</c:v>
                </c:pt>
                <c:pt idx="114">
                  <c:v>36575</c:v>
                </c:pt>
                <c:pt idx="115">
                  <c:v>36604</c:v>
                </c:pt>
                <c:pt idx="116">
                  <c:v>36635</c:v>
                </c:pt>
                <c:pt idx="117">
                  <c:v>36665</c:v>
                </c:pt>
                <c:pt idx="118">
                  <c:v>36696</c:v>
                </c:pt>
                <c:pt idx="119">
                  <c:v>36726</c:v>
                </c:pt>
                <c:pt idx="120">
                  <c:v>36757</c:v>
                </c:pt>
                <c:pt idx="121">
                  <c:v>36788</c:v>
                </c:pt>
                <c:pt idx="122">
                  <c:v>36818</c:v>
                </c:pt>
                <c:pt idx="123">
                  <c:v>36849</c:v>
                </c:pt>
                <c:pt idx="124">
                  <c:v>36879</c:v>
                </c:pt>
                <c:pt idx="125">
                  <c:v>36910</c:v>
                </c:pt>
                <c:pt idx="126">
                  <c:v>36941</c:v>
                </c:pt>
                <c:pt idx="127">
                  <c:v>36969</c:v>
                </c:pt>
                <c:pt idx="128">
                  <c:v>37000</c:v>
                </c:pt>
                <c:pt idx="129">
                  <c:v>37030</c:v>
                </c:pt>
                <c:pt idx="130">
                  <c:v>37061</c:v>
                </c:pt>
                <c:pt idx="131">
                  <c:v>37091</c:v>
                </c:pt>
                <c:pt idx="132">
                  <c:v>37122</c:v>
                </c:pt>
                <c:pt idx="133">
                  <c:v>37153</c:v>
                </c:pt>
                <c:pt idx="134">
                  <c:v>37183</c:v>
                </c:pt>
                <c:pt idx="135">
                  <c:v>37214</c:v>
                </c:pt>
                <c:pt idx="136">
                  <c:v>37244</c:v>
                </c:pt>
                <c:pt idx="137">
                  <c:v>37275</c:v>
                </c:pt>
                <c:pt idx="138">
                  <c:v>37306</c:v>
                </c:pt>
                <c:pt idx="139">
                  <c:v>37334</c:v>
                </c:pt>
                <c:pt idx="140">
                  <c:v>37365</c:v>
                </c:pt>
                <c:pt idx="141">
                  <c:v>37395</c:v>
                </c:pt>
                <c:pt idx="142">
                  <c:v>37426</c:v>
                </c:pt>
                <c:pt idx="143">
                  <c:v>37456</c:v>
                </c:pt>
                <c:pt idx="144">
                  <c:v>37487</c:v>
                </c:pt>
                <c:pt idx="145">
                  <c:v>37518</c:v>
                </c:pt>
                <c:pt idx="146">
                  <c:v>37548</c:v>
                </c:pt>
                <c:pt idx="147">
                  <c:v>37579</c:v>
                </c:pt>
                <c:pt idx="148">
                  <c:v>37609</c:v>
                </c:pt>
                <c:pt idx="149">
                  <c:v>37640</c:v>
                </c:pt>
                <c:pt idx="150">
                  <c:v>37671</c:v>
                </c:pt>
                <c:pt idx="151">
                  <c:v>37699</c:v>
                </c:pt>
                <c:pt idx="152">
                  <c:v>37730</c:v>
                </c:pt>
                <c:pt idx="153">
                  <c:v>37760</c:v>
                </c:pt>
                <c:pt idx="154">
                  <c:v>37791</c:v>
                </c:pt>
                <c:pt idx="155">
                  <c:v>37821</c:v>
                </c:pt>
                <c:pt idx="156">
                  <c:v>37852</c:v>
                </c:pt>
                <c:pt idx="157">
                  <c:v>37883</c:v>
                </c:pt>
                <c:pt idx="158">
                  <c:v>37913</c:v>
                </c:pt>
                <c:pt idx="159">
                  <c:v>37944</c:v>
                </c:pt>
                <c:pt idx="160">
                  <c:v>37974</c:v>
                </c:pt>
                <c:pt idx="161">
                  <c:v>38005</c:v>
                </c:pt>
                <c:pt idx="162">
                  <c:v>38036</c:v>
                </c:pt>
                <c:pt idx="163">
                  <c:v>38065</c:v>
                </c:pt>
                <c:pt idx="164">
                  <c:v>38096</c:v>
                </c:pt>
                <c:pt idx="165">
                  <c:v>38126</c:v>
                </c:pt>
                <c:pt idx="166">
                  <c:v>38157</c:v>
                </c:pt>
                <c:pt idx="167">
                  <c:v>38187</c:v>
                </c:pt>
                <c:pt idx="168">
                  <c:v>38218</c:v>
                </c:pt>
                <c:pt idx="169">
                  <c:v>38249</c:v>
                </c:pt>
                <c:pt idx="170">
                  <c:v>38279</c:v>
                </c:pt>
                <c:pt idx="171">
                  <c:v>38310</c:v>
                </c:pt>
                <c:pt idx="172">
                  <c:v>38340</c:v>
                </c:pt>
                <c:pt idx="173">
                  <c:v>38371</c:v>
                </c:pt>
                <c:pt idx="174">
                  <c:v>38402</c:v>
                </c:pt>
                <c:pt idx="175">
                  <c:v>38430</c:v>
                </c:pt>
                <c:pt idx="176">
                  <c:v>38461</c:v>
                </c:pt>
                <c:pt idx="177">
                  <c:v>38491</c:v>
                </c:pt>
                <c:pt idx="178">
                  <c:v>38522</c:v>
                </c:pt>
                <c:pt idx="179">
                  <c:v>38552</c:v>
                </c:pt>
                <c:pt idx="180">
                  <c:v>38583</c:v>
                </c:pt>
                <c:pt idx="181">
                  <c:v>38614</c:v>
                </c:pt>
                <c:pt idx="182">
                  <c:v>38644</c:v>
                </c:pt>
                <c:pt idx="183">
                  <c:v>38675</c:v>
                </c:pt>
                <c:pt idx="184">
                  <c:v>38705</c:v>
                </c:pt>
                <c:pt idx="185">
                  <c:v>38736</c:v>
                </c:pt>
                <c:pt idx="186">
                  <c:v>38767</c:v>
                </c:pt>
                <c:pt idx="187">
                  <c:v>38795</c:v>
                </c:pt>
                <c:pt idx="188">
                  <c:v>38826</c:v>
                </c:pt>
                <c:pt idx="189">
                  <c:v>38856</c:v>
                </c:pt>
                <c:pt idx="190">
                  <c:v>38887</c:v>
                </c:pt>
                <c:pt idx="191">
                  <c:v>38917</c:v>
                </c:pt>
                <c:pt idx="192">
                  <c:v>38948</c:v>
                </c:pt>
                <c:pt idx="193">
                  <c:v>38979</c:v>
                </c:pt>
                <c:pt idx="194">
                  <c:v>39009</c:v>
                </c:pt>
                <c:pt idx="195">
                  <c:v>39040</c:v>
                </c:pt>
                <c:pt idx="196">
                  <c:v>39070</c:v>
                </c:pt>
                <c:pt idx="197">
                  <c:v>39101</c:v>
                </c:pt>
                <c:pt idx="198">
                  <c:v>39132</c:v>
                </c:pt>
                <c:pt idx="199">
                  <c:v>39160</c:v>
                </c:pt>
                <c:pt idx="200">
                  <c:v>39191</c:v>
                </c:pt>
                <c:pt idx="201">
                  <c:v>39221</c:v>
                </c:pt>
                <c:pt idx="202">
                  <c:v>39252</c:v>
                </c:pt>
                <c:pt idx="203">
                  <c:v>39282</c:v>
                </c:pt>
                <c:pt idx="204">
                  <c:v>39313</c:v>
                </c:pt>
                <c:pt idx="205">
                  <c:v>39344</c:v>
                </c:pt>
                <c:pt idx="206">
                  <c:v>39374</c:v>
                </c:pt>
                <c:pt idx="207">
                  <c:v>39405</c:v>
                </c:pt>
                <c:pt idx="208">
                  <c:v>39435</c:v>
                </c:pt>
                <c:pt idx="209">
                  <c:v>39466</c:v>
                </c:pt>
                <c:pt idx="210">
                  <c:v>39497</c:v>
                </c:pt>
                <c:pt idx="211">
                  <c:v>39526</c:v>
                </c:pt>
                <c:pt idx="212">
                  <c:v>39557</c:v>
                </c:pt>
                <c:pt idx="213">
                  <c:v>39587</c:v>
                </c:pt>
                <c:pt idx="214">
                  <c:v>39618</c:v>
                </c:pt>
                <c:pt idx="215">
                  <c:v>39648</c:v>
                </c:pt>
                <c:pt idx="216">
                  <c:v>39679</c:v>
                </c:pt>
                <c:pt idx="217">
                  <c:v>39710</c:v>
                </c:pt>
                <c:pt idx="218">
                  <c:v>39740</c:v>
                </c:pt>
                <c:pt idx="219">
                  <c:v>39771</c:v>
                </c:pt>
                <c:pt idx="220">
                  <c:v>39801</c:v>
                </c:pt>
                <c:pt idx="221">
                  <c:v>39832</c:v>
                </c:pt>
                <c:pt idx="222">
                  <c:v>39863</c:v>
                </c:pt>
                <c:pt idx="223">
                  <c:v>39891</c:v>
                </c:pt>
                <c:pt idx="224">
                  <c:v>39922</c:v>
                </c:pt>
                <c:pt idx="225">
                  <c:v>39952</c:v>
                </c:pt>
                <c:pt idx="226">
                  <c:v>39983</c:v>
                </c:pt>
                <c:pt idx="227">
                  <c:v>40013</c:v>
                </c:pt>
                <c:pt idx="228">
                  <c:v>40044</c:v>
                </c:pt>
                <c:pt idx="229">
                  <c:v>40075</c:v>
                </c:pt>
                <c:pt idx="230">
                  <c:v>40105</c:v>
                </c:pt>
                <c:pt idx="231">
                  <c:v>40136</c:v>
                </c:pt>
                <c:pt idx="232">
                  <c:v>40166</c:v>
                </c:pt>
                <c:pt idx="233">
                  <c:v>40197</c:v>
                </c:pt>
                <c:pt idx="234">
                  <c:v>40228</c:v>
                </c:pt>
                <c:pt idx="235">
                  <c:v>40256</c:v>
                </c:pt>
                <c:pt idx="236">
                  <c:v>40287</c:v>
                </c:pt>
                <c:pt idx="237">
                  <c:v>40317</c:v>
                </c:pt>
                <c:pt idx="238">
                  <c:v>40348</c:v>
                </c:pt>
                <c:pt idx="239">
                  <c:v>40378</c:v>
                </c:pt>
                <c:pt idx="240">
                  <c:v>40409</c:v>
                </c:pt>
                <c:pt idx="241">
                  <c:v>40440</c:v>
                </c:pt>
                <c:pt idx="242">
                  <c:v>40470</c:v>
                </c:pt>
                <c:pt idx="243">
                  <c:v>40501</c:v>
                </c:pt>
                <c:pt idx="244">
                  <c:v>40531</c:v>
                </c:pt>
                <c:pt idx="245">
                  <c:v>40562</c:v>
                </c:pt>
                <c:pt idx="246">
                  <c:v>40593</c:v>
                </c:pt>
                <c:pt idx="247">
                  <c:v>40621</c:v>
                </c:pt>
                <c:pt idx="248">
                  <c:v>40652</c:v>
                </c:pt>
                <c:pt idx="249">
                  <c:v>40682</c:v>
                </c:pt>
                <c:pt idx="250">
                  <c:v>40713</c:v>
                </c:pt>
                <c:pt idx="251">
                  <c:v>40743</c:v>
                </c:pt>
                <c:pt idx="252">
                  <c:v>40774</c:v>
                </c:pt>
                <c:pt idx="253">
                  <c:v>40805</c:v>
                </c:pt>
                <c:pt idx="254">
                  <c:v>40835</c:v>
                </c:pt>
                <c:pt idx="255">
                  <c:v>40866</c:v>
                </c:pt>
                <c:pt idx="256">
                  <c:v>40896</c:v>
                </c:pt>
                <c:pt idx="257">
                  <c:v>40927</c:v>
                </c:pt>
                <c:pt idx="258">
                  <c:v>40958</c:v>
                </c:pt>
                <c:pt idx="259">
                  <c:v>40987</c:v>
                </c:pt>
                <c:pt idx="260">
                  <c:v>41018</c:v>
                </c:pt>
                <c:pt idx="261">
                  <c:v>41048</c:v>
                </c:pt>
                <c:pt idx="262">
                  <c:v>41079</c:v>
                </c:pt>
                <c:pt idx="263">
                  <c:v>41109</c:v>
                </c:pt>
                <c:pt idx="264">
                  <c:v>41140</c:v>
                </c:pt>
                <c:pt idx="265">
                  <c:v>41171</c:v>
                </c:pt>
                <c:pt idx="266">
                  <c:v>41201</c:v>
                </c:pt>
                <c:pt idx="267">
                  <c:v>41232</c:v>
                </c:pt>
                <c:pt idx="268">
                  <c:v>41262</c:v>
                </c:pt>
                <c:pt idx="269">
                  <c:v>41293</c:v>
                </c:pt>
                <c:pt idx="270">
                  <c:v>41324</c:v>
                </c:pt>
                <c:pt idx="271">
                  <c:v>41352</c:v>
                </c:pt>
                <c:pt idx="272">
                  <c:v>41383</c:v>
                </c:pt>
                <c:pt idx="273">
                  <c:v>41413</c:v>
                </c:pt>
                <c:pt idx="274">
                  <c:v>41444</c:v>
                </c:pt>
                <c:pt idx="275">
                  <c:v>41474</c:v>
                </c:pt>
                <c:pt idx="276">
                  <c:v>41505</c:v>
                </c:pt>
                <c:pt idx="277">
                  <c:v>41536</c:v>
                </c:pt>
                <c:pt idx="278">
                  <c:v>41566</c:v>
                </c:pt>
                <c:pt idx="279">
                  <c:v>41597</c:v>
                </c:pt>
                <c:pt idx="280">
                  <c:v>41627</c:v>
                </c:pt>
                <c:pt idx="281">
                  <c:v>41658</c:v>
                </c:pt>
                <c:pt idx="282">
                  <c:v>41689</c:v>
                </c:pt>
                <c:pt idx="283">
                  <c:v>41717</c:v>
                </c:pt>
                <c:pt idx="284">
                  <c:v>41748</c:v>
                </c:pt>
                <c:pt idx="285">
                  <c:v>41778</c:v>
                </c:pt>
                <c:pt idx="286">
                  <c:v>41809</c:v>
                </c:pt>
                <c:pt idx="287">
                  <c:v>41839</c:v>
                </c:pt>
                <c:pt idx="288">
                  <c:v>41870</c:v>
                </c:pt>
                <c:pt idx="289">
                  <c:v>41901</c:v>
                </c:pt>
                <c:pt idx="290">
                  <c:v>41931</c:v>
                </c:pt>
                <c:pt idx="291">
                  <c:v>41962</c:v>
                </c:pt>
                <c:pt idx="292">
                  <c:v>41992</c:v>
                </c:pt>
                <c:pt idx="293">
                  <c:v>42023</c:v>
                </c:pt>
                <c:pt idx="294">
                  <c:v>42054</c:v>
                </c:pt>
                <c:pt idx="295">
                  <c:v>42082</c:v>
                </c:pt>
                <c:pt idx="296">
                  <c:v>42113</c:v>
                </c:pt>
                <c:pt idx="297">
                  <c:v>42143</c:v>
                </c:pt>
                <c:pt idx="298">
                  <c:v>42174</c:v>
                </c:pt>
                <c:pt idx="299">
                  <c:v>42204</c:v>
                </c:pt>
                <c:pt idx="300">
                  <c:v>42235</c:v>
                </c:pt>
                <c:pt idx="301">
                  <c:v>42266</c:v>
                </c:pt>
                <c:pt idx="302">
                  <c:v>42296</c:v>
                </c:pt>
                <c:pt idx="303">
                  <c:v>42327</c:v>
                </c:pt>
                <c:pt idx="304">
                  <c:v>42357</c:v>
                </c:pt>
                <c:pt idx="305">
                  <c:v>42388</c:v>
                </c:pt>
                <c:pt idx="306">
                  <c:v>42419</c:v>
                </c:pt>
                <c:pt idx="307">
                  <c:v>42448</c:v>
                </c:pt>
                <c:pt idx="308">
                  <c:v>42479</c:v>
                </c:pt>
                <c:pt idx="309">
                  <c:v>42509</c:v>
                </c:pt>
                <c:pt idx="310">
                  <c:v>42540</c:v>
                </c:pt>
                <c:pt idx="311">
                  <c:v>42570</c:v>
                </c:pt>
                <c:pt idx="312">
                  <c:v>42601</c:v>
                </c:pt>
                <c:pt idx="313">
                  <c:v>42632</c:v>
                </c:pt>
                <c:pt idx="314">
                  <c:v>42662</c:v>
                </c:pt>
                <c:pt idx="315">
                  <c:v>42693</c:v>
                </c:pt>
                <c:pt idx="316">
                  <c:v>42723</c:v>
                </c:pt>
                <c:pt idx="317">
                  <c:v>42754</c:v>
                </c:pt>
                <c:pt idx="318">
                  <c:v>42785</c:v>
                </c:pt>
                <c:pt idx="319">
                  <c:v>42813</c:v>
                </c:pt>
                <c:pt idx="320">
                  <c:v>42844</c:v>
                </c:pt>
                <c:pt idx="321">
                  <c:v>42874</c:v>
                </c:pt>
                <c:pt idx="322">
                  <c:v>42905</c:v>
                </c:pt>
                <c:pt idx="323">
                  <c:v>42935</c:v>
                </c:pt>
                <c:pt idx="324">
                  <c:v>42966</c:v>
                </c:pt>
                <c:pt idx="325">
                  <c:v>42997</c:v>
                </c:pt>
                <c:pt idx="326">
                  <c:v>43027</c:v>
                </c:pt>
                <c:pt idx="327">
                  <c:v>43058</c:v>
                </c:pt>
                <c:pt idx="328">
                  <c:v>43088</c:v>
                </c:pt>
                <c:pt idx="329">
                  <c:v>43119</c:v>
                </c:pt>
                <c:pt idx="330">
                  <c:v>43150</c:v>
                </c:pt>
                <c:pt idx="331">
                  <c:v>43178</c:v>
                </c:pt>
                <c:pt idx="332">
                  <c:v>43209</c:v>
                </c:pt>
                <c:pt idx="333">
                  <c:v>43239</c:v>
                </c:pt>
                <c:pt idx="334">
                  <c:v>43270</c:v>
                </c:pt>
                <c:pt idx="335">
                  <c:v>43300</c:v>
                </c:pt>
                <c:pt idx="336">
                  <c:v>43331</c:v>
                </c:pt>
                <c:pt idx="337">
                  <c:v>43362</c:v>
                </c:pt>
                <c:pt idx="338">
                  <c:v>43392</c:v>
                </c:pt>
                <c:pt idx="339">
                  <c:v>43423</c:v>
                </c:pt>
                <c:pt idx="340">
                  <c:v>43453</c:v>
                </c:pt>
                <c:pt idx="341">
                  <c:v>43484</c:v>
                </c:pt>
                <c:pt idx="342">
                  <c:v>43515</c:v>
                </c:pt>
                <c:pt idx="343">
                  <c:v>43543</c:v>
                </c:pt>
                <c:pt idx="344">
                  <c:v>43574</c:v>
                </c:pt>
                <c:pt idx="345">
                  <c:v>43604</c:v>
                </c:pt>
                <c:pt idx="346">
                  <c:v>43635</c:v>
                </c:pt>
                <c:pt idx="347">
                  <c:v>43665</c:v>
                </c:pt>
                <c:pt idx="348">
                  <c:v>43696</c:v>
                </c:pt>
                <c:pt idx="349">
                  <c:v>43727</c:v>
                </c:pt>
                <c:pt idx="350">
                  <c:v>43757</c:v>
                </c:pt>
                <c:pt idx="351">
                  <c:v>43788</c:v>
                </c:pt>
                <c:pt idx="352">
                  <c:v>43818</c:v>
                </c:pt>
                <c:pt idx="353">
                  <c:v>43849</c:v>
                </c:pt>
                <c:pt idx="354">
                  <c:v>43880</c:v>
                </c:pt>
                <c:pt idx="355">
                  <c:v>43909</c:v>
                </c:pt>
                <c:pt idx="356">
                  <c:v>43940</c:v>
                </c:pt>
                <c:pt idx="357">
                  <c:v>43970</c:v>
                </c:pt>
                <c:pt idx="358">
                  <c:v>44001</c:v>
                </c:pt>
                <c:pt idx="359">
                  <c:v>44031</c:v>
                </c:pt>
                <c:pt idx="360">
                  <c:v>44062</c:v>
                </c:pt>
              </c:numCache>
            </c:numRef>
          </c:cat>
          <c:val>
            <c:numRef>
              <c:f>Sheet1!$W$2:$W$362</c:f>
              <c:numCache>
                <c:formatCode>General</c:formatCode>
                <c:ptCount val="361"/>
                <c:pt idx="0">
                  <c:v>-4.4838391114656331E-2</c:v>
                </c:pt>
                <c:pt idx="1">
                  <c:v>-4.4838391114656331E-2</c:v>
                </c:pt>
                <c:pt idx="2">
                  <c:v>-4.4838391114656331E-2</c:v>
                </c:pt>
                <c:pt idx="3">
                  <c:v>-4.4838391114656331E-2</c:v>
                </c:pt>
                <c:pt idx="4">
                  <c:v>-4.4838391114656331E-2</c:v>
                </c:pt>
                <c:pt idx="5">
                  <c:v>-4.4838391114656331E-2</c:v>
                </c:pt>
                <c:pt idx="6">
                  <c:v>-4.4838391114656331E-2</c:v>
                </c:pt>
                <c:pt idx="7">
                  <c:v>-4.4838391114656331E-2</c:v>
                </c:pt>
                <c:pt idx="8">
                  <c:v>-4.4838391114656331E-2</c:v>
                </c:pt>
                <c:pt idx="9">
                  <c:v>-4.4838391114656331E-2</c:v>
                </c:pt>
                <c:pt idx="10">
                  <c:v>-4.4838391114656331E-2</c:v>
                </c:pt>
                <c:pt idx="11">
                  <c:v>-4.4838391114656331E-2</c:v>
                </c:pt>
                <c:pt idx="12">
                  <c:v>-4.4838391114656331E-2</c:v>
                </c:pt>
                <c:pt idx="13">
                  <c:v>-4.4838391114656331E-2</c:v>
                </c:pt>
                <c:pt idx="14">
                  <c:v>-4.4838391114656331E-2</c:v>
                </c:pt>
                <c:pt idx="15">
                  <c:v>-4.4838391114656331E-2</c:v>
                </c:pt>
                <c:pt idx="16">
                  <c:v>-4.4838391114656331E-2</c:v>
                </c:pt>
                <c:pt idx="17">
                  <c:v>-4.4838391114656331E-2</c:v>
                </c:pt>
                <c:pt idx="18">
                  <c:v>-4.4838391114656331E-2</c:v>
                </c:pt>
                <c:pt idx="19">
                  <c:v>-4.4838391114656331E-2</c:v>
                </c:pt>
                <c:pt idx="20">
                  <c:v>-4.4838391114656331E-2</c:v>
                </c:pt>
                <c:pt idx="21">
                  <c:v>-4.4838391114656331E-2</c:v>
                </c:pt>
                <c:pt idx="22">
                  <c:v>-4.4838391114656331E-2</c:v>
                </c:pt>
                <c:pt idx="23">
                  <c:v>-4.4838391114656331E-2</c:v>
                </c:pt>
                <c:pt idx="24">
                  <c:v>-4.4838391114656331E-2</c:v>
                </c:pt>
                <c:pt idx="25">
                  <c:v>-4.4838391114656331E-2</c:v>
                </c:pt>
                <c:pt idx="26">
                  <c:v>-4.4838391114656331E-2</c:v>
                </c:pt>
                <c:pt idx="27">
                  <c:v>-4.4838391114656331E-2</c:v>
                </c:pt>
                <c:pt idx="28">
                  <c:v>-4.4838391114656331E-2</c:v>
                </c:pt>
                <c:pt idx="29">
                  <c:v>-4.4838391114656331E-2</c:v>
                </c:pt>
                <c:pt idx="30">
                  <c:v>-4.4838391114656331E-2</c:v>
                </c:pt>
                <c:pt idx="31">
                  <c:v>-4.4838391114656331E-2</c:v>
                </c:pt>
                <c:pt idx="32">
                  <c:v>-4.4838391114656331E-2</c:v>
                </c:pt>
                <c:pt idx="33">
                  <c:v>-4.4838391114656331E-2</c:v>
                </c:pt>
                <c:pt idx="34">
                  <c:v>-4.4838391114656331E-2</c:v>
                </c:pt>
                <c:pt idx="35">
                  <c:v>-4.4838391114656331E-2</c:v>
                </c:pt>
                <c:pt idx="36">
                  <c:v>-4.4838391114656331E-2</c:v>
                </c:pt>
                <c:pt idx="37">
                  <c:v>-4.4838391114656331E-2</c:v>
                </c:pt>
                <c:pt idx="38">
                  <c:v>-4.4838391114656331E-2</c:v>
                </c:pt>
                <c:pt idx="39">
                  <c:v>-4.4838391114656331E-2</c:v>
                </c:pt>
                <c:pt idx="40">
                  <c:v>-4.4838391114656331E-2</c:v>
                </c:pt>
                <c:pt idx="41">
                  <c:v>-4.4838391114656331E-2</c:v>
                </c:pt>
                <c:pt idx="42">
                  <c:v>-4.4838391114656331E-2</c:v>
                </c:pt>
                <c:pt idx="43">
                  <c:v>-4.4838391114656331E-2</c:v>
                </c:pt>
                <c:pt idx="44">
                  <c:v>-4.4838391114656331E-2</c:v>
                </c:pt>
                <c:pt idx="45">
                  <c:v>-4.4838391114656331E-2</c:v>
                </c:pt>
                <c:pt idx="46">
                  <c:v>-4.4838391114656331E-2</c:v>
                </c:pt>
                <c:pt idx="47">
                  <c:v>-4.4838391114656331E-2</c:v>
                </c:pt>
                <c:pt idx="48">
                  <c:v>-4.4838391114656331E-2</c:v>
                </c:pt>
                <c:pt idx="49">
                  <c:v>-4.4838391114656331E-2</c:v>
                </c:pt>
                <c:pt idx="50">
                  <c:v>-4.4838391114656331E-2</c:v>
                </c:pt>
                <c:pt idx="51">
                  <c:v>-4.4838391114656331E-2</c:v>
                </c:pt>
                <c:pt idx="52">
                  <c:v>-4.4838391114656331E-2</c:v>
                </c:pt>
                <c:pt idx="53">
                  <c:v>-4.4838391114656331E-2</c:v>
                </c:pt>
                <c:pt idx="54">
                  <c:v>-4.4838391114656331E-2</c:v>
                </c:pt>
                <c:pt idx="55">
                  <c:v>-4.4838391114656331E-2</c:v>
                </c:pt>
                <c:pt idx="56">
                  <c:v>-4.4838391114656331E-2</c:v>
                </c:pt>
                <c:pt idx="57">
                  <c:v>-4.4838391114656331E-2</c:v>
                </c:pt>
                <c:pt idx="58">
                  <c:v>-4.4838391114656331E-2</c:v>
                </c:pt>
                <c:pt idx="59">
                  <c:v>-4.4838391114656331E-2</c:v>
                </c:pt>
                <c:pt idx="60">
                  <c:v>-4.4838391114656331E-2</c:v>
                </c:pt>
                <c:pt idx="61">
                  <c:v>-4.4838391114656331E-2</c:v>
                </c:pt>
                <c:pt idx="62">
                  <c:v>-4.4838391114656331E-2</c:v>
                </c:pt>
                <c:pt idx="63">
                  <c:v>-4.4838391114656331E-2</c:v>
                </c:pt>
                <c:pt idx="64">
                  <c:v>-4.4838391114656331E-2</c:v>
                </c:pt>
                <c:pt idx="65">
                  <c:v>-4.4838391114656331E-2</c:v>
                </c:pt>
                <c:pt idx="66">
                  <c:v>-4.4838391114656331E-2</c:v>
                </c:pt>
                <c:pt idx="67">
                  <c:v>-4.4838391114656331E-2</c:v>
                </c:pt>
                <c:pt idx="68">
                  <c:v>-4.4838391114656331E-2</c:v>
                </c:pt>
                <c:pt idx="69">
                  <c:v>-4.4838391114656331E-2</c:v>
                </c:pt>
                <c:pt idx="70">
                  <c:v>-4.4838391114656331E-2</c:v>
                </c:pt>
                <c:pt idx="71">
                  <c:v>-4.4838391114656331E-2</c:v>
                </c:pt>
                <c:pt idx="72">
                  <c:v>-4.4838391114656331E-2</c:v>
                </c:pt>
                <c:pt idx="73">
                  <c:v>-4.4838391114656331E-2</c:v>
                </c:pt>
                <c:pt idx="74">
                  <c:v>-4.4838391114656331E-2</c:v>
                </c:pt>
                <c:pt idx="75">
                  <c:v>-4.4838391114656331E-2</c:v>
                </c:pt>
                <c:pt idx="76">
                  <c:v>-4.4838391114656331E-2</c:v>
                </c:pt>
                <c:pt idx="77">
                  <c:v>-4.4838391114656331E-2</c:v>
                </c:pt>
                <c:pt idx="78">
                  <c:v>-4.4838391114656331E-2</c:v>
                </c:pt>
                <c:pt idx="79">
                  <c:v>-4.4838391114656331E-2</c:v>
                </c:pt>
                <c:pt idx="80">
                  <c:v>-4.4838391114656331E-2</c:v>
                </c:pt>
                <c:pt idx="81">
                  <c:v>-4.4838391114656331E-2</c:v>
                </c:pt>
                <c:pt idx="82">
                  <c:v>-4.4838391114656331E-2</c:v>
                </c:pt>
                <c:pt idx="83">
                  <c:v>-4.4838391114656331E-2</c:v>
                </c:pt>
                <c:pt idx="84">
                  <c:v>-4.4838391114656331E-2</c:v>
                </c:pt>
                <c:pt idx="85">
                  <c:v>-4.4838391114656331E-2</c:v>
                </c:pt>
                <c:pt idx="86">
                  <c:v>-4.4838391114656331E-2</c:v>
                </c:pt>
                <c:pt idx="87">
                  <c:v>-4.4838391114656331E-2</c:v>
                </c:pt>
                <c:pt idx="88">
                  <c:v>-4.4838391114656331E-2</c:v>
                </c:pt>
                <c:pt idx="89">
                  <c:v>-4.4838391114656331E-2</c:v>
                </c:pt>
                <c:pt idx="90">
                  <c:v>-4.4838391114656331E-2</c:v>
                </c:pt>
                <c:pt idx="91">
                  <c:v>-4.4838391114656331E-2</c:v>
                </c:pt>
                <c:pt idx="92">
                  <c:v>-4.4838391114656331E-2</c:v>
                </c:pt>
                <c:pt idx="93">
                  <c:v>-4.4838391114656331E-2</c:v>
                </c:pt>
                <c:pt idx="94">
                  <c:v>-4.4838391114656331E-2</c:v>
                </c:pt>
                <c:pt idx="95">
                  <c:v>-4.4838391114656331E-2</c:v>
                </c:pt>
                <c:pt idx="96">
                  <c:v>-4.4838391114656331E-2</c:v>
                </c:pt>
                <c:pt idx="97">
                  <c:v>-4.4838391114656331E-2</c:v>
                </c:pt>
                <c:pt idx="98">
                  <c:v>-4.4838391114656331E-2</c:v>
                </c:pt>
                <c:pt idx="99">
                  <c:v>-4.4838391114656331E-2</c:v>
                </c:pt>
                <c:pt idx="100">
                  <c:v>-4.4838391114656331E-2</c:v>
                </c:pt>
                <c:pt idx="101">
                  <c:v>-4.4838391114656331E-2</c:v>
                </c:pt>
                <c:pt idx="102">
                  <c:v>-4.4838391114656331E-2</c:v>
                </c:pt>
                <c:pt idx="103">
                  <c:v>-4.4838391114656331E-2</c:v>
                </c:pt>
                <c:pt idx="104">
                  <c:v>-4.4838391114656331E-2</c:v>
                </c:pt>
                <c:pt idx="105">
                  <c:v>-4.4838391114656331E-2</c:v>
                </c:pt>
                <c:pt idx="106">
                  <c:v>-4.4838391114656331E-2</c:v>
                </c:pt>
                <c:pt idx="107">
                  <c:v>-4.4838391114656331E-2</c:v>
                </c:pt>
                <c:pt idx="108">
                  <c:v>-4.4838391114656331E-2</c:v>
                </c:pt>
                <c:pt idx="109">
                  <c:v>-4.4838391114656331E-2</c:v>
                </c:pt>
                <c:pt idx="110">
                  <c:v>-4.4838391114656331E-2</c:v>
                </c:pt>
                <c:pt idx="111">
                  <c:v>-4.4838391114656331E-2</c:v>
                </c:pt>
                <c:pt idx="112">
                  <c:v>-4.4838391114656331E-2</c:v>
                </c:pt>
                <c:pt idx="113">
                  <c:v>-4.4838391114656331E-2</c:v>
                </c:pt>
                <c:pt idx="114">
                  <c:v>-4.4838391114656331E-2</c:v>
                </c:pt>
                <c:pt idx="115">
                  <c:v>-4.4838391114656331E-2</c:v>
                </c:pt>
                <c:pt idx="116">
                  <c:v>-4.4838391114656331E-2</c:v>
                </c:pt>
                <c:pt idx="117">
                  <c:v>-4.4838391114656331E-2</c:v>
                </c:pt>
                <c:pt idx="118">
                  <c:v>-4.4838391114656331E-2</c:v>
                </c:pt>
                <c:pt idx="119">
                  <c:v>-4.4838391114656331E-2</c:v>
                </c:pt>
                <c:pt idx="120">
                  <c:v>-4.4838391114656331E-2</c:v>
                </c:pt>
                <c:pt idx="121">
                  <c:v>-4.4838391114656331E-2</c:v>
                </c:pt>
                <c:pt idx="122">
                  <c:v>-4.4838391114656331E-2</c:v>
                </c:pt>
                <c:pt idx="123">
                  <c:v>-4.4838391114656331E-2</c:v>
                </c:pt>
                <c:pt idx="124">
                  <c:v>-4.4838391114656331E-2</c:v>
                </c:pt>
                <c:pt idx="125">
                  <c:v>-4.4838391114656331E-2</c:v>
                </c:pt>
                <c:pt idx="126">
                  <c:v>-4.4838391114656331E-2</c:v>
                </c:pt>
                <c:pt idx="127">
                  <c:v>-4.4838391114656331E-2</c:v>
                </c:pt>
                <c:pt idx="128">
                  <c:v>-4.4838391114656331E-2</c:v>
                </c:pt>
                <c:pt idx="129">
                  <c:v>-4.4838391114656331E-2</c:v>
                </c:pt>
                <c:pt idx="130">
                  <c:v>-4.4838391114656331E-2</c:v>
                </c:pt>
                <c:pt idx="131">
                  <c:v>-4.4838391114656331E-2</c:v>
                </c:pt>
                <c:pt idx="132">
                  <c:v>-4.4838391114656331E-2</c:v>
                </c:pt>
                <c:pt idx="133">
                  <c:v>-4.4838391114656331E-2</c:v>
                </c:pt>
                <c:pt idx="134">
                  <c:v>-4.4838391114656331E-2</c:v>
                </c:pt>
                <c:pt idx="135">
                  <c:v>-4.4838391114656331E-2</c:v>
                </c:pt>
                <c:pt idx="136">
                  <c:v>-4.4838391114656331E-2</c:v>
                </c:pt>
                <c:pt idx="137">
                  <c:v>-4.4838391114656331E-2</c:v>
                </c:pt>
                <c:pt idx="138">
                  <c:v>-4.4838391114656331E-2</c:v>
                </c:pt>
                <c:pt idx="139">
                  <c:v>-4.4838391114656331E-2</c:v>
                </c:pt>
                <c:pt idx="140">
                  <c:v>-4.4838391114656331E-2</c:v>
                </c:pt>
                <c:pt idx="141">
                  <c:v>-4.4838391114656331E-2</c:v>
                </c:pt>
                <c:pt idx="142">
                  <c:v>-4.4838391114656331E-2</c:v>
                </c:pt>
                <c:pt idx="143">
                  <c:v>-4.4838391114656331E-2</c:v>
                </c:pt>
                <c:pt idx="144">
                  <c:v>-4.4838391114656331E-2</c:v>
                </c:pt>
                <c:pt idx="145">
                  <c:v>-4.4838391114656331E-2</c:v>
                </c:pt>
                <c:pt idx="146">
                  <c:v>-4.4838391114656331E-2</c:v>
                </c:pt>
                <c:pt idx="147">
                  <c:v>-4.4838391114656331E-2</c:v>
                </c:pt>
                <c:pt idx="148">
                  <c:v>-4.4838391114656331E-2</c:v>
                </c:pt>
                <c:pt idx="149">
                  <c:v>-4.4838391114656331E-2</c:v>
                </c:pt>
                <c:pt idx="150">
                  <c:v>-4.4838391114656331E-2</c:v>
                </c:pt>
                <c:pt idx="151">
                  <c:v>-4.4838391114656331E-2</c:v>
                </c:pt>
                <c:pt idx="152">
                  <c:v>-4.4838391114656331E-2</c:v>
                </c:pt>
                <c:pt idx="153">
                  <c:v>-4.4838391114656331E-2</c:v>
                </c:pt>
                <c:pt idx="154">
                  <c:v>-4.4838391114656331E-2</c:v>
                </c:pt>
                <c:pt idx="155">
                  <c:v>-4.4838391114656331E-2</c:v>
                </c:pt>
                <c:pt idx="156">
                  <c:v>-4.4838391114656331E-2</c:v>
                </c:pt>
                <c:pt idx="157">
                  <c:v>-4.4838391114656331E-2</c:v>
                </c:pt>
                <c:pt idx="158">
                  <c:v>-4.4838391114656331E-2</c:v>
                </c:pt>
                <c:pt idx="159">
                  <c:v>-4.4838391114656331E-2</c:v>
                </c:pt>
                <c:pt idx="160">
                  <c:v>-4.4838391114656331E-2</c:v>
                </c:pt>
                <c:pt idx="161">
                  <c:v>-4.4838391114656331E-2</c:v>
                </c:pt>
                <c:pt idx="162">
                  <c:v>-4.4838391114656331E-2</c:v>
                </c:pt>
                <c:pt idx="163">
                  <c:v>-4.4838391114656331E-2</c:v>
                </c:pt>
                <c:pt idx="164">
                  <c:v>-4.4838391114656331E-2</c:v>
                </c:pt>
                <c:pt idx="165">
                  <c:v>-4.4838391114656331E-2</c:v>
                </c:pt>
                <c:pt idx="166">
                  <c:v>-4.4838391114656331E-2</c:v>
                </c:pt>
                <c:pt idx="167">
                  <c:v>-4.4838391114656331E-2</c:v>
                </c:pt>
                <c:pt idx="168">
                  <c:v>-4.4838391114656331E-2</c:v>
                </c:pt>
                <c:pt idx="169">
                  <c:v>-4.4838391114656331E-2</c:v>
                </c:pt>
                <c:pt idx="170">
                  <c:v>-4.4838391114656331E-2</c:v>
                </c:pt>
                <c:pt idx="171">
                  <c:v>-4.4838391114656331E-2</c:v>
                </c:pt>
                <c:pt idx="172">
                  <c:v>-4.4838391114656331E-2</c:v>
                </c:pt>
                <c:pt idx="173">
                  <c:v>-4.4838391114656331E-2</c:v>
                </c:pt>
                <c:pt idx="174">
                  <c:v>-4.4838391114656331E-2</c:v>
                </c:pt>
                <c:pt idx="175">
                  <c:v>-4.4838391114656331E-2</c:v>
                </c:pt>
                <c:pt idx="176">
                  <c:v>-4.4838391114656331E-2</c:v>
                </c:pt>
                <c:pt idx="177">
                  <c:v>-4.4838391114656331E-2</c:v>
                </c:pt>
                <c:pt idx="178">
                  <c:v>-4.4838391114656331E-2</c:v>
                </c:pt>
                <c:pt idx="179">
                  <c:v>-4.4838391114656331E-2</c:v>
                </c:pt>
                <c:pt idx="180">
                  <c:v>-4.4838391114656331E-2</c:v>
                </c:pt>
                <c:pt idx="181">
                  <c:v>-4.4838391114656331E-2</c:v>
                </c:pt>
                <c:pt idx="182">
                  <c:v>-4.4838391114656331E-2</c:v>
                </c:pt>
                <c:pt idx="183">
                  <c:v>-4.4838391114656331E-2</c:v>
                </c:pt>
                <c:pt idx="184">
                  <c:v>-4.4838391114656331E-2</c:v>
                </c:pt>
                <c:pt idx="185">
                  <c:v>-4.4838391114656331E-2</c:v>
                </c:pt>
                <c:pt idx="186">
                  <c:v>-4.4838391114656331E-2</c:v>
                </c:pt>
                <c:pt idx="187">
                  <c:v>-4.4838391114656331E-2</c:v>
                </c:pt>
                <c:pt idx="188">
                  <c:v>-4.4838391114656331E-2</c:v>
                </c:pt>
                <c:pt idx="189">
                  <c:v>-4.4838391114656331E-2</c:v>
                </c:pt>
                <c:pt idx="190">
                  <c:v>-4.4838391114656331E-2</c:v>
                </c:pt>
                <c:pt idx="191">
                  <c:v>-4.4838391114656331E-2</c:v>
                </c:pt>
                <c:pt idx="192">
                  <c:v>-4.4838391114656331E-2</c:v>
                </c:pt>
                <c:pt idx="193">
                  <c:v>-4.4838391114656331E-2</c:v>
                </c:pt>
                <c:pt idx="194">
                  <c:v>-4.4838391114656331E-2</c:v>
                </c:pt>
                <c:pt idx="195">
                  <c:v>-4.4838391114656331E-2</c:v>
                </c:pt>
                <c:pt idx="196">
                  <c:v>-4.4838391114656331E-2</c:v>
                </c:pt>
                <c:pt idx="197">
                  <c:v>-4.4838391114656331E-2</c:v>
                </c:pt>
                <c:pt idx="198">
                  <c:v>-4.4838391114656331E-2</c:v>
                </c:pt>
                <c:pt idx="199">
                  <c:v>-4.4838391114656331E-2</c:v>
                </c:pt>
                <c:pt idx="200">
                  <c:v>-4.4838391114656331E-2</c:v>
                </c:pt>
                <c:pt idx="201">
                  <c:v>-4.4838391114656331E-2</c:v>
                </c:pt>
                <c:pt idx="202">
                  <c:v>-4.4838391114656331E-2</c:v>
                </c:pt>
                <c:pt idx="203">
                  <c:v>-4.4838391114656331E-2</c:v>
                </c:pt>
                <c:pt idx="204">
                  <c:v>-4.4838391114656331E-2</c:v>
                </c:pt>
                <c:pt idx="205">
                  <c:v>-4.4838391114656331E-2</c:v>
                </c:pt>
                <c:pt idx="206">
                  <c:v>-4.4838391114656331E-2</c:v>
                </c:pt>
                <c:pt idx="207">
                  <c:v>-4.4838391114656331E-2</c:v>
                </c:pt>
                <c:pt idx="208">
                  <c:v>-4.4838391114656331E-2</c:v>
                </c:pt>
                <c:pt idx="209">
                  <c:v>-4.4838391114656331E-2</c:v>
                </c:pt>
                <c:pt idx="210">
                  <c:v>-4.4838391114656331E-2</c:v>
                </c:pt>
                <c:pt idx="211">
                  <c:v>-4.4838391114656331E-2</c:v>
                </c:pt>
                <c:pt idx="212">
                  <c:v>-4.4838391114656331E-2</c:v>
                </c:pt>
                <c:pt idx="213">
                  <c:v>-4.4838391114656331E-2</c:v>
                </c:pt>
                <c:pt idx="214">
                  <c:v>-4.4838391114656331E-2</c:v>
                </c:pt>
                <c:pt idx="215">
                  <c:v>-4.4838391114656331E-2</c:v>
                </c:pt>
                <c:pt idx="216">
                  <c:v>-4.4838391114656331E-2</c:v>
                </c:pt>
                <c:pt idx="217">
                  <c:v>-4.4838391114656331E-2</c:v>
                </c:pt>
                <c:pt idx="218">
                  <c:v>-4.4838391114656331E-2</c:v>
                </c:pt>
                <c:pt idx="219">
                  <c:v>-4.4838391114656331E-2</c:v>
                </c:pt>
                <c:pt idx="220">
                  <c:v>-4.4838391114656331E-2</c:v>
                </c:pt>
                <c:pt idx="221">
                  <c:v>-4.4838391114656331E-2</c:v>
                </c:pt>
                <c:pt idx="222">
                  <c:v>-4.4838391114656331E-2</c:v>
                </c:pt>
                <c:pt idx="223">
                  <c:v>-4.4838391114656331E-2</c:v>
                </c:pt>
                <c:pt idx="224">
                  <c:v>-4.4838391114656331E-2</c:v>
                </c:pt>
                <c:pt idx="225">
                  <c:v>-4.4838391114656331E-2</c:v>
                </c:pt>
                <c:pt idx="226">
                  <c:v>-4.4838391114656331E-2</c:v>
                </c:pt>
                <c:pt idx="227">
                  <c:v>-4.4838391114656331E-2</c:v>
                </c:pt>
                <c:pt idx="228">
                  <c:v>-4.4838391114656331E-2</c:v>
                </c:pt>
                <c:pt idx="229">
                  <c:v>-4.4838391114656331E-2</c:v>
                </c:pt>
                <c:pt idx="230">
                  <c:v>-4.4838391114656331E-2</c:v>
                </c:pt>
                <c:pt idx="231">
                  <c:v>-4.4838391114656331E-2</c:v>
                </c:pt>
                <c:pt idx="232">
                  <c:v>-4.4838391114656331E-2</c:v>
                </c:pt>
                <c:pt idx="233">
                  <c:v>-4.4838391114656331E-2</c:v>
                </c:pt>
                <c:pt idx="234">
                  <c:v>-4.4838391114656331E-2</c:v>
                </c:pt>
                <c:pt idx="235">
                  <c:v>-4.4838391114656331E-2</c:v>
                </c:pt>
                <c:pt idx="236">
                  <c:v>-4.4838391114656331E-2</c:v>
                </c:pt>
                <c:pt idx="237">
                  <c:v>-4.4838391114656331E-2</c:v>
                </c:pt>
                <c:pt idx="238">
                  <c:v>-4.4838391114656331E-2</c:v>
                </c:pt>
                <c:pt idx="239">
                  <c:v>-4.4838391114656331E-2</c:v>
                </c:pt>
                <c:pt idx="240">
                  <c:v>-4.4838391114656331E-2</c:v>
                </c:pt>
                <c:pt idx="241">
                  <c:v>-4.4838391114656331E-2</c:v>
                </c:pt>
                <c:pt idx="242">
                  <c:v>-4.4838391114656331E-2</c:v>
                </c:pt>
                <c:pt idx="243">
                  <c:v>-4.4838391114656331E-2</c:v>
                </c:pt>
                <c:pt idx="244">
                  <c:v>-4.4838391114656331E-2</c:v>
                </c:pt>
                <c:pt idx="245">
                  <c:v>-4.4838391114656331E-2</c:v>
                </c:pt>
                <c:pt idx="246">
                  <c:v>-4.4838391114656331E-2</c:v>
                </c:pt>
                <c:pt idx="247">
                  <c:v>-4.4838391114656331E-2</c:v>
                </c:pt>
                <c:pt idx="248">
                  <c:v>-4.4838391114656331E-2</c:v>
                </c:pt>
                <c:pt idx="249">
                  <c:v>-4.4838391114656331E-2</c:v>
                </c:pt>
                <c:pt idx="250">
                  <c:v>-4.4838391114656331E-2</c:v>
                </c:pt>
                <c:pt idx="251">
                  <c:v>-4.4838391114656331E-2</c:v>
                </c:pt>
                <c:pt idx="252">
                  <c:v>-4.4838391114656331E-2</c:v>
                </c:pt>
                <c:pt idx="253">
                  <c:v>-4.4838391114656331E-2</c:v>
                </c:pt>
                <c:pt idx="254">
                  <c:v>-4.4838391114656331E-2</c:v>
                </c:pt>
                <c:pt idx="255">
                  <c:v>-4.4838391114656331E-2</c:v>
                </c:pt>
                <c:pt idx="256">
                  <c:v>-4.4838391114656331E-2</c:v>
                </c:pt>
                <c:pt idx="257">
                  <c:v>-4.4838391114656331E-2</c:v>
                </c:pt>
                <c:pt idx="258">
                  <c:v>-4.4838391114656331E-2</c:v>
                </c:pt>
                <c:pt idx="259">
                  <c:v>-4.4838391114656331E-2</c:v>
                </c:pt>
                <c:pt idx="260">
                  <c:v>-4.4838391114656331E-2</c:v>
                </c:pt>
                <c:pt idx="261">
                  <c:v>-4.4838391114656331E-2</c:v>
                </c:pt>
                <c:pt idx="262">
                  <c:v>-4.4838391114656331E-2</c:v>
                </c:pt>
                <c:pt idx="263">
                  <c:v>-4.4838391114656331E-2</c:v>
                </c:pt>
                <c:pt idx="264">
                  <c:v>-4.4838391114656331E-2</c:v>
                </c:pt>
                <c:pt idx="265">
                  <c:v>-4.4838391114656331E-2</c:v>
                </c:pt>
                <c:pt idx="266">
                  <c:v>-4.4838391114656331E-2</c:v>
                </c:pt>
                <c:pt idx="267">
                  <c:v>-4.4838391114656331E-2</c:v>
                </c:pt>
                <c:pt idx="268">
                  <c:v>-4.4838391114656331E-2</c:v>
                </c:pt>
                <c:pt idx="269">
                  <c:v>-4.4838391114656331E-2</c:v>
                </c:pt>
                <c:pt idx="270">
                  <c:v>-4.4838391114656331E-2</c:v>
                </c:pt>
                <c:pt idx="271">
                  <c:v>-4.4838391114656331E-2</c:v>
                </c:pt>
                <c:pt idx="272">
                  <c:v>-4.4838391114656331E-2</c:v>
                </c:pt>
                <c:pt idx="273">
                  <c:v>-4.4838391114656331E-2</c:v>
                </c:pt>
                <c:pt idx="274">
                  <c:v>-4.4838391114656331E-2</c:v>
                </c:pt>
                <c:pt idx="275">
                  <c:v>-4.4838391114656331E-2</c:v>
                </c:pt>
                <c:pt idx="276">
                  <c:v>-4.4838391114656331E-2</c:v>
                </c:pt>
                <c:pt idx="277">
                  <c:v>-4.4838391114656331E-2</c:v>
                </c:pt>
                <c:pt idx="278">
                  <c:v>-4.4838391114656331E-2</c:v>
                </c:pt>
                <c:pt idx="279">
                  <c:v>-4.4838391114656331E-2</c:v>
                </c:pt>
                <c:pt idx="280">
                  <c:v>-4.4838391114656331E-2</c:v>
                </c:pt>
                <c:pt idx="281">
                  <c:v>-4.4838391114656331E-2</c:v>
                </c:pt>
                <c:pt idx="282">
                  <c:v>-4.4838391114656331E-2</c:v>
                </c:pt>
                <c:pt idx="283">
                  <c:v>-4.4838391114656331E-2</c:v>
                </c:pt>
                <c:pt idx="284">
                  <c:v>-4.4838391114656331E-2</c:v>
                </c:pt>
                <c:pt idx="285">
                  <c:v>-4.4838391114656331E-2</c:v>
                </c:pt>
                <c:pt idx="286">
                  <c:v>-4.4838391114656331E-2</c:v>
                </c:pt>
                <c:pt idx="287">
                  <c:v>-4.4838391114656331E-2</c:v>
                </c:pt>
                <c:pt idx="288">
                  <c:v>-4.4838391114656331E-2</c:v>
                </c:pt>
                <c:pt idx="289">
                  <c:v>-4.4838391114656331E-2</c:v>
                </c:pt>
                <c:pt idx="290">
                  <c:v>-4.4838391114656331E-2</c:v>
                </c:pt>
                <c:pt idx="291">
                  <c:v>-4.4838391114656331E-2</c:v>
                </c:pt>
                <c:pt idx="292">
                  <c:v>-4.4838391114656331E-2</c:v>
                </c:pt>
                <c:pt idx="293">
                  <c:v>-4.4838391114656331E-2</c:v>
                </c:pt>
                <c:pt idx="294">
                  <c:v>-4.4838391114656331E-2</c:v>
                </c:pt>
                <c:pt idx="295">
                  <c:v>-4.4838391114656331E-2</c:v>
                </c:pt>
                <c:pt idx="296">
                  <c:v>-4.4838391114656331E-2</c:v>
                </c:pt>
                <c:pt idx="297">
                  <c:v>-4.4838391114656331E-2</c:v>
                </c:pt>
                <c:pt idx="298">
                  <c:v>-4.4838391114656331E-2</c:v>
                </c:pt>
                <c:pt idx="299">
                  <c:v>-4.4838391114656331E-2</c:v>
                </c:pt>
                <c:pt idx="300">
                  <c:v>-4.4838391114656331E-2</c:v>
                </c:pt>
                <c:pt idx="301">
                  <c:v>-4.4838391114656331E-2</c:v>
                </c:pt>
                <c:pt idx="302">
                  <c:v>-4.4838391114656331E-2</c:v>
                </c:pt>
                <c:pt idx="303">
                  <c:v>-4.4838391114656331E-2</c:v>
                </c:pt>
                <c:pt idx="304">
                  <c:v>-4.4838391114656331E-2</c:v>
                </c:pt>
                <c:pt idx="305">
                  <c:v>-4.4838391114656331E-2</c:v>
                </c:pt>
                <c:pt idx="306">
                  <c:v>-4.4838391114656331E-2</c:v>
                </c:pt>
                <c:pt idx="307">
                  <c:v>-4.4838391114656331E-2</c:v>
                </c:pt>
                <c:pt idx="308">
                  <c:v>-4.4838391114656331E-2</c:v>
                </c:pt>
                <c:pt idx="309">
                  <c:v>-4.4838391114656331E-2</c:v>
                </c:pt>
                <c:pt idx="310">
                  <c:v>-4.4838391114656331E-2</c:v>
                </c:pt>
                <c:pt idx="311">
                  <c:v>-4.4838391114656331E-2</c:v>
                </c:pt>
                <c:pt idx="312">
                  <c:v>-4.4838391114656331E-2</c:v>
                </c:pt>
                <c:pt idx="313">
                  <c:v>-4.4838391114656331E-2</c:v>
                </c:pt>
                <c:pt idx="314">
                  <c:v>-4.4838391114656331E-2</c:v>
                </c:pt>
                <c:pt idx="315">
                  <c:v>-4.4838391114656331E-2</c:v>
                </c:pt>
                <c:pt idx="316">
                  <c:v>-4.4838391114656331E-2</c:v>
                </c:pt>
                <c:pt idx="317">
                  <c:v>-4.4838391114656331E-2</c:v>
                </c:pt>
                <c:pt idx="318">
                  <c:v>-4.4838391114656331E-2</c:v>
                </c:pt>
                <c:pt idx="319">
                  <c:v>-4.4838391114656331E-2</c:v>
                </c:pt>
                <c:pt idx="320">
                  <c:v>-4.4838391114656331E-2</c:v>
                </c:pt>
                <c:pt idx="321">
                  <c:v>-4.4838391114656331E-2</c:v>
                </c:pt>
                <c:pt idx="322">
                  <c:v>-4.4838391114656331E-2</c:v>
                </c:pt>
                <c:pt idx="323">
                  <c:v>-4.4838391114656331E-2</c:v>
                </c:pt>
                <c:pt idx="324">
                  <c:v>-4.4838391114656331E-2</c:v>
                </c:pt>
                <c:pt idx="325">
                  <c:v>-4.4838391114656331E-2</c:v>
                </c:pt>
                <c:pt idx="326">
                  <c:v>-4.4838391114656331E-2</c:v>
                </c:pt>
                <c:pt idx="327">
                  <c:v>-4.4838391114656331E-2</c:v>
                </c:pt>
                <c:pt idx="328">
                  <c:v>-4.4838391114656331E-2</c:v>
                </c:pt>
                <c:pt idx="329">
                  <c:v>-4.4838391114656331E-2</c:v>
                </c:pt>
                <c:pt idx="330">
                  <c:v>-4.4838391114656331E-2</c:v>
                </c:pt>
                <c:pt idx="331">
                  <c:v>-4.4838391114656331E-2</c:v>
                </c:pt>
                <c:pt idx="332">
                  <c:v>-4.4838391114656331E-2</c:v>
                </c:pt>
                <c:pt idx="333">
                  <c:v>-4.4838391114656331E-2</c:v>
                </c:pt>
                <c:pt idx="334">
                  <c:v>-4.4838391114656331E-2</c:v>
                </c:pt>
                <c:pt idx="335">
                  <c:v>-4.4838391114656331E-2</c:v>
                </c:pt>
                <c:pt idx="336">
                  <c:v>-4.4838391114656331E-2</c:v>
                </c:pt>
                <c:pt idx="337">
                  <c:v>-4.4838391114656331E-2</c:v>
                </c:pt>
                <c:pt idx="338">
                  <c:v>-4.4838391114656331E-2</c:v>
                </c:pt>
                <c:pt idx="339">
                  <c:v>-4.4838391114656331E-2</c:v>
                </c:pt>
                <c:pt idx="340">
                  <c:v>-4.4838391114656331E-2</c:v>
                </c:pt>
                <c:pt idx="341">
                  <c:v>-4.4838391114656331E-2</c:v>
                </c:pt>
                <c:pt idx="342">
                  <c:v>-4.4838391114656331E-2</c:v>
                </c:pt>
                <c:pt idx="343">
                  <c:v>-4.4838391114656331E-2</c:v>
                </c:pt>
                <c:pt idx="344">
                  <c:v>-4.4838391114656331E-2</c:v>
                </c:pt>
                <c:pt idx="345">
                  <c:v>-4.4838391114656331E-2</c:v>
                </c:pt>
                <c:pt idx="346">
                  <c:v>-4.4838391114656331E-2</c:v>
                </c:pt>
                <c:pt idx="347">
                  <c:v>-4.4838391114656331E-2</c:v>
                </c:pt>
                <c:pt idx="348">
                  <c:v>-4.4838391114656331E-2</c:v>
                </c:pt>
                <c:pt idx="349">
                  <c:v>-4.4838391114656331E-2</c:v>
                </c:pt>
                <c:pt idx="350">
                  <c:v>-4.4838391114656331E-2</c:v>
                </c:pt>
                <c:pt idx="351">
                  <c:v>-4.4838391114656331E-2</c:v>
                </c:pt>
                <c:pt idx="352">
                  <c:v>-4.4838391114656331E-2</c:v>
                </c:pt>
                <c:pt idx="353">
                  <c:v>-4.4838391114656331E-2</c:v>
                </c:pt>
                <c:pt idx="354">
                  <c:v>-4.4838391114656331E-2</c:v>
                </c:pt>
                <c:pt idx="355">
                  <c:v>-4.4838391114656331E-2</c:v>
                </c:pt>
                <c:pt idx="356">
                  <c:v>-4.4838391114656331E-2</c:v>
                </c:pt>
                <c:pt idx="357">
                  <c:v>-4.4838391114656331E-2</c:v>
                </c:pt>
                <c:pt idx="358">
                  <c:v>-4.4838391114656331E-2</c:v>
                </c:pt>
                <c:pt idx="359">
                  <c:v>-4.4838391114656331E-2</c:v>
                </c:pt>
                <c:pt idx="360">
                  <c:v>-4.4838391114656331E-2</c:v>
                </c:pt>
              </c:numCache>
            </c:numRef>
          </c:val>
          <c:smooth val="0"/>
        </c:ser>
        <c:ser>
          <c:idx val="3"/>
          <c:order val="3"/>
          <c:tx>
            <c:strRef>
              <c:f>Sheet1!$Z$5</c:f>
              <c:strCache>
                <c:ptCount val="1"/>
                <c:pt idx="0">
                  <c:v>-1 standard deviation</c:v>
                </c:pt>
              </c:strCache>
            </c:strRef>
          </c:tx>
          <c:spPr>
            <a:ln w="12700">
              <a:solidFill>
                <a:srgbClr val="E8C767"/>
              </a:solidFill>
              <a:prstDash val="solid"/>
            </a:ln>
          </c:spPr>
          <c:marker>
            <c:symbol val="none"/>
          </c:marker>
          <c:cat>
            <c:numRef>
              <c:f>Sheet1!$R$2:$R$362</c:f>
              <c:numCache>
                <c:formatCode>m/d/yyyy</c:formatCode>
                <c:ptCount val="361"/>
                <c:pt idx="0">
                  <c:v>33104</c:v>
                </c:pt>
                <c:pt idx="1">
                  <c:v>33135</c:v>
                </c:pt>
                <c:pt idx="2">
                  <c:v>33165</c:v>
                </c:pt>
                <c:pt idx="3">
                  <c:v>33196</c:v>
                </c:pt>
                <c:pt idx="4">
                  <c:v>33226</c:v>
                </c:pt>
                <c:pt idx="5">
                  <c:v>33257</c:v>
                </c:pt>
                <c:pt idx="6">
                  <c:v>33288</c:v>
                </c:pt>
                <c:pt idx="7">
                  <c:v>33316</c:v>
                </c:pt>
                <c:pt idx="8">
                  <c:v>33347</c:v>
                </c:pt>
                <c:pt idx="9">
                  <c:v>33377</c:v>
                </c:pt>
                <c:pt idx="10">
                  <c:v>33408</c:v>
                </c:pt>
                <c:pt idx="11">
                  <c:v>33438</c:v>
                </c:pt>
                <c:pt idx="12">
                  <c:v>33469</c:v>
                </c:pt>
                <c:pt idx="13">
                  <c:v>33500</c:v>
                </c:pt>
                <c:pt idx="14">
                  <c:v>33530</c:v>
                </c:pt>
                <c:pt idx="15">
                  <c:v>33561</c:v>
                </c:pt>
                <c:pt idx="16">
                  <c:v>33591</c:v>
                </c:pt>
                <c:pt idx="17">
                  <c:v>33622</c:v>
                </c:pt>
                <c:pt idx="18">
                  <c:v>33653</c:v>
                </c:pt>
                <c:pt idx="19">
                  <c:v>33682</c:v>
                </c:pt>
                <c:pt idx="20">
                  <c:v>33713</c:v>
                </c:pt>
                <c:pt idx="21">
                  <c:v>33743</c:v>
                </c:pt>
                <c:pt idx="22">
                  <c:v>33774</c:v>
                </c:pt>
                <c:pt idx="23">
                  <c:v>33804</c:v>
                </c:pt>
                <c:pt idx="24">
                  <c:v>33835</c:v>
                </c:pt>
                <c:pt idx="25">
                  <c:v>33866</c:v>
                </c:pt>
                <c:pt idx="26">
                  <c:v>33896</c:v>
                </c:pt>
                <c:pt idx="27">
                  <c:v>33927</c:v>
                </c:pt>
                <c:pt idx="28">
                  <c:v>33957</c:v>
                </c:pt>
                <c:pt idx="29">
                  <c:v>33988</c:v>
                </c:pt>
                <c:pt idx="30">
                  <c:v>34019</c:v>
                </c:pt>
                <c:pt idx="31">
                  <c:v>34047</c:v>
                </c:pt>
                <c:pt idx="32">
                  <c:v>34078</c:v>
                </c:pt>
                <c:pt idx="33">
                  <c:v>34108</c:v>
                </c:pt>
                <c:pt idx="34">
                  <c:v>34139</c:v>
                </c:pt>
                <c:pt idx="35">
                  <c:v>34169</c:v>
                </c:pt>
                <c:pt idx="36">
                  <c:v>34200</c:v>
                </c:pt>
                <c:pt idx="37">
                  <c:v>34231</c:v>
                </c:pt>
                <c:pt idx="38">
                  <c:v>34261</c:v>
                </c:pt>
                <c:pt idx="39">
                  <c:v>34292</c:v>
                </c:pt>
                <c:pt idx="40">
                  <c:v>34322</c:v>
                </c:pt>
                <c:pt idx="41">
                  <c:v>34353</c:v>
                </c:pt>
                <c:pt idx="42">
                  <c:v>34384</c:v>
                </c:pt>
                <c:pt idx="43">
                  <c:v>34412</c:v>
                </c:pt>
                <c:pt idx="44">
                  <c:v>34443</c:v>
                </c:pt>
                <c:pt idx="45">
                  <c:v>34473</c:v>
                </c:pt>
                <c:pt idx="46">
                  <c:v>34504</c:v>
                </c:pt>
                <c:pt idx="47">
                  <c:v>34534</c:v>
                </c:pt>
                <c:pt idx="48">
                  <c:v>34565</c:v>
                </c:pt>
                <c:pt idx="49">
                  <c:v>34596</c:v>
                </c:pt>
                <c:pt idx="50">
                  <c:v>34626</c:v>
                </c:pt>
                <c:pt idx="51">
                  <c:v>34657</c:v>
                </c:pt>
                <c:pt idx="52">
                  <c:v>34687</c:v>
                </c:pt>
                <c:pt idx="53">
                  <c:v>34718</c:v>
                </c:pt>
                <c:pt idx="54">
                  <c:v>34749</c:v>
                </c:pt>
                <c:pt idx="55">
                  <c:v>34777</c:v>
                </c:pt>
                <c:pt idx="56">
                  <c:v>34808</c:v>
                </c:pt>
                <c:pt idx="57">
                  <c:v>34838</c:v>
                </c:pt>
                <c:pt idx="58">
                  <c:v>34869</c:v>
                </c:pt>
                <c:pt idx="59">
                  <c:v>34899</c:v>
                </c:pt>
                <c:pt idx="60">
                  <c:v>34930</c:v>
                </c:pt>
                <c:pt idx="61">
                  <c:v>34961</c:v>
                </c:pt>
                <c:pt idx="62">
                  <c:v>34991</c:v>
                </c:pt>
                <c:pt idx="63">
                  <c:v>35022</c:v>
                </c:pt>
                <c:pt idx="64">
                  <c:v>35052</c:v>
                </c:pt>
                <c:pt idx="65">
                  <c:v>35083</c:v>
                </c:pt>
                <c:pt idx="66">
                  <c:v>35114</c:v>
                </c:pt>
                <c:pt idx="67">
                  <c:v>35143</c:v>
                </c:pt>
                <c:pt idx="68">
                  <c:v>35174</c:v>
                </c:pt>
                <c:pt idx="69">
                  <c:v>35204</c:v>
                </c:pt>
                <c:pt idx="70">
                  <c:v>35235</c:v>
                </c:pt>
                <c:pt idx="71">
                  <c:v>35265</c:v>
                </c:pt>
                <c:pt idx="72">
                  <c:v>35296</c:v>
                </c:pt>
                <c:pt idx="73">
                  <c:v>35327</c:v>
                </c:pt>
                <c:pt idx="74">
                  <c:v>35357</c:v>
                </c:pt>
                <c:pt idx="75">
                  <c:v>35388</c:v>
                </c:pt>
                <c:pt idx="76">
                  <c:v>35418</c:v>
                </c:pt>
                <c:pt idx="77">
                  <c:v>35449</c:v>
                </c:pt>
                <c:pt idx="78">
                  <c:v>35480</c:v>
                </c:pt>
                <c:pt idx="79">
                  <c:v>35508</c:v>
                </c:pt>
                <c:pt idx="80">
                  <c:v>35539</c:v>
                </c:pt>
                <c:pt idx="81">
                  <c:v>35569</c:v>
                </c:pt>
                <c:pt idx="82">
                  <c:v>35600</c:v>
                </c:pt>
                <c:pt idx="83">
                  <c:v>35630</c:v>
                </c:pt>
                <c:pt idx="84">
                  <c:v>35661</c:v>
                </c:pt>
                <c:pt idx="85">
                  <c:v>35692</c:v>
                </c:pt>
                <c:pt idx="86">
                  <c:v>35722</c:v>
                </c:pt>
                <c:pt idx="87">
                  <c:v>35753</c:v>
                </c:pt>
                <c:pt idx="88">
                  <c:v>35783</c:v>
                </c:pt>
                <c:pt idx="89">
                  <c:v>35814</c:v>
                </c:pt>
                <c:pt idx="90">
                  <c:v>35845</c:v>
                </c:pt>
                <c:pt idx="91">
                  <c:v>35873</c:v>
                </c:pt>
                <c:pt idx="92">
                  <c:v>35904</c:v>
                </c:pt>
                <c:pt idx="93">
                  <c:v>35934</c:v>
                </c:pt>
                <c:pt idx="94">
                  <c:v>35965</c:v>
                </c:pt>
                <c:pt idx="95">
                  <c:v>35995</c:v>
                </c:pt>
                <c:pt idx="96">
                  <c:v>36026</c:v>
                </c:pt>
                <c:pt idx="97">
                  <c:v>36057</c:v>
                </c:pt>
                <c:pt idx="98">
                  <c:v>36087</c:v>
                </c:pt>
                <c:pt idx="99">
                  <c:v>36118</c:v>
                </c:pt>
                <c:pt idx="100">
                  <c:v>36148</c:v>
                </c:pt>
                <c:pt idx="101">
                  <c:v>36179</c:v>
                </c:pt>
                <c:pt idx="102">
                  <c:v>36210</c:v>
                </c:pt>
                <c:pt idx="103">
                  <c:v>36238</c:v>
                </c:pt>
                <c:pt idx="104">
                  <c:v>36269</c:v>
                </c:pt>
                <c:pt idx="105">
                  <c:v>36299</c:v>
                </c:pt>
                <c:pt idx="106">
                  <c:v>36330</c:v>
                </c:pt>
                <c:pt idx="107">
                  <c:v>36360</c:v>
                </c:pt>
                <c:pt idx="108">
                  <c:v>36391</c:v>
                </c:pt>
                <c:pt idx="109">
                  <c:v>36422</c:v>
                </c:pt>
                <c:pt idx="110">
                  <c:v>36452</c:v>
                </c:pt>
                <c:pt idx="111">
                  <c:v>36483</c:v>
                </c:pt>
                <c:pt idx="112">
                  <c:v>36513</c:v>
                </c:pt>
                <c:pt idx="113">
                  <c:v>36544</c:v>
                </c:pt>
                <c:pt idx="114">
                  <c:v>36575</c:v>
                </c:pt>
                <c:pt idx="115">
                  <c:v>36604</c:v>
                </c:pt>
                <c:pt idx="116">
                  <c:v>36635</c:v>
                </c:pt>
                <c:pt idx="117">
                  <c:v>36665</c:v>
                </c:pt>
                <c:pt idx="118">
                  <c:v>36696</c:v>
                </c:pt>
                <c:pt idx="119">
                  <c:v>36726</c:v>
                </c:pt>
                <c:pt idx="120">
                  <c:v>36757</c:v>
                </c:pt>
                <c:pt idx="121">
                  <c:v>36788</c:v>
                </c:pt>
                <c:pt idx="122">
                  <c:v>36818</c:v>
                </c:pt>
                <c:pt idx="123">
                  <c:v>36849</c:v>
                </c:pt>
                <c:pt idx="124">
                  <c:v>36879</c:v>
                </c:pt>
                <c:pt idx="125">
                  <c:v>36910</c:v>
                </c:pt>
                <c:pt idx="126">
                  <c:v>36941</c:v>
                </c:pt>
                <c:pt idx="127">
                  <c:v>36969</c:v>
                </c:pt>
                <c:pt idx="128">
                  <c:v>37000</c:v>
                </c:pt>
                <c:pt idx="129">
                  <c:v>37030</c:v>
                </c:pt>
                <c:pt idx="130">
                  <c:v>37061</c:v>
                </c:pt>
                <c:pt idx="131">
                  <c:v>37091</c:v>
                </c:pt>
                <c:pt idx="132">
                  <c:v>37122</c:v>
                </c:pt>
                <c:pt idx="133">
                  <c:v>37153</c:v>
                </c:pt>
                <c:pt idx="134">
                  <c:v>37183</c:v>
                </c:pt>
                <c:pt idx="135">
                  <c:v>37214</c:v>
                </c:pt>
                <c:pt idx="136">
                  <c:v>37244</c:v>
                </c:pt>
                <c:pt idx="137">
                  <c:v>37275</c:v>
                </c:pt>
                <c:pt idx="138">
                  <c:v>37306</c:v>
                </c:pt>
                <c:pt idx="139">
                  <c:v>37334</c:v>
                </c:pt>
                <c:pt idx="140">
                  <c:v>37365</c:v>
                </c:pt>
                <c:pt idx="141">
                  <c:v>37395</c:v>
                </c:pt>
                <c:pt idx="142">
                  <c:v>37426</c:v>
                </c:pt>
                <c:pt idx="143">
                  <c:v>37456</c:v>
                </c:pt>
                <c:pt idx="144">
                  <c:v>37487</c:v>
                </c:pt>
                <c:pt idx="145">
                  <c:v>37518</c:v>
                </c:pt>
                <c:pt idx="146">
                  <c:v>37548</c:v>
                </c:pt>
                <c:pt idx="147">
                  <c:v>37579</c:v>
                </c:pt>
                <c:pt idx="148">
                  <c:v>37609</c:v>
                </c:pt>
                <c:pt idx="149">
                  <c:v>37640</c:v>
                </c:pt>
                <c:pt idx="150">
                  <c:v>37671</c:v>
                </c:pt>
                <c:pt idx="151">
                  <c:v>37699</c:v>
                </c:pt>
                <c:pt idx="152">
                  <c:v>37730</c:v>
                </c:pt>
                <c:pt idx="153">
                  <c:v>37760</c:v>
                </c:pt>
                <c:pt idx="154">
                  <c:v>37791</c:v>
                </c:pt>
                <c:pt idx="155">
                  <c:v>37821</c:v>
                </c:pt>
                <c:pt idx="156">
                  <c:v>37852</c:v>
                </c:pt>
                <c:pt idx="157">
                  <c:v>37883</c:v>
                </c:pt>
                <c:pt idx="158">
                  <c:v>37913</c:v>
                </c:pt>
                <c:pt idx="159">
                  <c:v>37944</c:v>
                </c:pt>
                <c:pt idx="160">
                  <c:v>37974</c:v>
                </c:pt>
                <c:pt idx="161">
                  <c:v>38005</c:v>
                </c:pt>
                <c:pt idx="162">
                  <c:v>38036</c:v>
                </c:pt>
                <c:pt idx="163">
                  <c:v>38065</c:v>
                </c:pt>
                <c:pt idx="164">
                  <c:v>38096</c:v>
                </c:pt>
                <c:pt idx="165">
                  <c:v>38126</c:v>
                </c:pt>
                <c:pt idx="166">
                  <c:v>38157</c:v>
                </c:pt>
                <c:pt idx="167">
                  <c:v>38187</c:v>
                </c:pt>
                <c:pt idx="168">
                  <c:v>38218</c:v>
                </c:pt>
                <c:pt idx="169">
                  <c:v>38249</c:v>
                </c:pt>
                <c:pt idx="170">
                  <c:v>38279</c:v>
                </c:pt>
                <c:pt idx="171">
                  <c:v>38310</c:v>
                </c:pt>
                <c:pt idx="172">
                  <c:v>38340</c:v>
                </c:pt>
                <c:pt idx="173">
                  <c:v>38371</c:v>
                </c:pt>
                <c:pt idx="174">
                  <c:v>38402</c:v>
                </c:pt>
                <c:pt idx="175">
                  <c:v>38430</c:v>
                </c:pt>
                <c:pt idx="176">
                  <c:v>38461</c:v>
                </c:pt>
                <c:pt idx="177">
                  <c:v>38491</c:v>
                </c:pt>
                <c:pt idx="178">
                  <c:v>38522</c:v>
                </c:pt>
                <c:pt idx="179">
                  <c:v>38552</c:v>
                </c:pt>
                <c:pt idx="180">
                  <c:v>38583</c:v>
                </c:pt>
                <c:pt idx="181">
                  <c:v>38614</c:v>
                </c:pt>
                <c:pt idx="182">
                  <c:v>38644</c:v>
                </c:pt>
                <c:pt idx="183">
                  <c:v>38675</c:v>
                </c:pt>
                <c:pt idx="184">
                  <c:v>38705</c:v>
                </c:pt>
                <c:pt idx="185">
                  <c:v>38736</c:v>
                </c:pt>
                <c:pt idx="186">
                  <c:v>38767</c:v>
                </c:pt>
                <c:pt idx="187">
                  <c:v>38795</c:v>
                </c:pt>
                <c:pt idx="188">
                  <c:v>38826</c:v>
                </c:pt>
                <c:pt idx="189">
                  <c:v>38856</c:v>
                </c:pt>
                <c:pt idx="190">
                  <c:v>38887</c:v>
                </c:pt>
                <c:pt idx="191">
                  <c:v>38917</c:v>
                </c:pt>
                <c:pt idx="192">
                  <c:v>38948</c:v>
                </c:pt>
                <c:pt idx="193">
                  <c:v>38979</c:v>
                </c:pt>
                <c:pt idx="194">
                  <c:v>39009</c:v>
                </c:pt>
                <c:pt idx="195">
                  <c:v>39040</c:v>
                </c:pt>
                <c:pt idx="196">
                  <c:v>39070</c:v>
                </c:pt>
                <c:pt idx="197">
                  <c:v>39101</c:v>
                </c:pt>
                <c:pt idx="198">
                  <c:v>39132</c:v>
                </c:pt>
                <c:pt idx="199">
                  <c:v>39160</c:v>
                </c:pt>
                <c:pt idx="200">
                  <c:v>39191</c:v>
                </c:pt>
                <c:pt idx="201">
                  <c:v>39221</c:v>
                </c:pt>
                <c:pt idx="202">
                  <c:v>39252</c:v>
                </c:pt>
                <c:pt idx="203">
                  <c:v>39282</c:v>
                </c:pt>
                <c:pt idx="204">
                  <c:v>39313</c:v>
                </c:pt>
                <c:pt idx="205">
                  <c:v>39344</c:v>
                </c:pt>
                <c:pt idx="206">
                  <c:v>39374</c:v>
                </c:pt>
                <c:pt idx="207">
                  <c:v>39405</c:v>
                </c:pt>
                <c:pt idx="208">
                  <c:v>39435</c:v>
                </c:pt>
                <c:pt idx="209">
                  <c:v>39466</c:v>
                </c:pt>
                <c:pt idx="210">
                  <c:v>39497</c:v>
                </c:pt>
                <c:pt idx="211">
                  <c:v>39526</c:v>
                </c:pt>
                <c:pt idx="212">
                  <c:v>39557</c:v>
                </c:pt>
                <c:pt idx="213">
                  <c:v>39587</c:v>
                </c:pt>
                <c:pt idx="214">
                  <c:v>39618</c:v>
                </c:pt>
                <c:pt idx="215">
                  <c:v>39648</c:v>
                </c:pt>
                <c:pt idx="216">
                  <c:v>39679</c:v>
                </c:pt>
                <c:pt idx="217">
                  <c:v>39710</c:v>
                </c:pt>
                <c:pt idx="218">
                  <c:v>39740</c:v>
                </c:pt>
                <c:pt idx="219">
                  <c:v>39771</c:v>
                </c:pt>
                <c:pt idx="220">
                  <c:v>39801</c:v>
                </c:pt>
                <c:pt idx="221">
                  <c:v>39832</c:v>
                </c:pt>
                <c:pt idx="222">
                  <c:v>39863</c:v>
                </c:pt>
                <c:pt idx="223">
                  <c:v>39891</c:v>
                </c:pt>
                <c:pt idx="224">
                  <c:v>39922</c:v>
                </c:pt>
                <c:pt idx="225">
                  <c:v>39952</c:v>
                </c:pt>
                <c:pt idx="226">
                  <c:v>39983</c:v>
                </c:pt>
                <c:pt idx="227">
                  <c:v>40013</c:v>
                </c:pt>
                <c:pt idx="228">
                  <c:v>40044</c:v>
                </c:pt>
                <c:pt idx="229">
                  <c:v>40075</c:v>
                </c:pt>
                <c:pt idx="230">
                  <c:v>40105</c:v>
                </c:pt>
                <c:pt idx="231">
                  <c:v>40136</c:v>
                </c:pt>
                <c:pt idx="232">
                  <c:v>40166</c:v>
                </c:pt>
                <c:pt idx="233">
                  <c:v>40197</c:v>
                </c:pt>
                <c:pt idx="234">
                  <c:v>40228</c:v>
                </c:pt>
                <c:pt idx="235">
                  <c:v>40256</c:v>
                </c:pt>
                <c:pt idx="236">
                  <c:v>40287</c:v>
                </c:pt>
                <c:pt idx="237">
                  <c:v>40317</c:v>
                </c:pt>
                <c:pt idx="238">
                  <c:v>40348</c:v>
                </c:pt>
                <c:pt idx="239">
                  <c:v>40378</c:v>
                </c:pt>
                <c:pt idx="240">
                  <c:v>40409</c:v>
                </c:pt>
                <c:pt idx="241">
                  <c:v>40440</c:v>
                </c:pt>
                <c:pt idx="242">
                  <c:v>40470</c:v>
                </c:pt>
                <c:pt idx="243">
                  <c:v>40501</c:v>
                </c:pt>
                <c:pt idx="244">
                  <c:v>40531</c:v>
                </c:pt>
                <c:pt idx="245">
                  <c:v>40562</c:v>
                </c:pt>
                <c:pt idx="246">
                  <c:v>40593</c:v>
                </c:pt>
                <c:pt idx="247">
                  <c:v>40621</c:v>
                </c:pt>
                <c:pt idx="248">
                  <c:v>40652</c:v>
                </c:pt>
                <c:pt idx="249">
                  <c:v>40682</c:v>
                </c:pt>
                <c:pt idx="250">
                  <c:v>40713</c:v>
                </c:pt>
                <c:pt idx="251">
                  <c:v>40743</c:v>
                </c:pt>
                <c:pt idx="252">
                  <c:v>40774</c:v>
                </c:pt>
                <c:pt idx="253">
                  <c:v>40805</c:v>
                </c:pt>
                <c:pt idx="254">
                  <c:v>40835</c:v>
                </c:pt>
                <c:pt idx="255">
                  <c:v>40866</c:v>
                </c:pt>
                <c:pt idx="256">
                  <c:v>40896</c:v>
                </c:pt>
                <c:pt idx="257">
                  <c:v>40927</c:v>
                </c:pt>
                <c:pt idx="258">
                  <c:v>40958</c:v>
                </c:pt>
                <c:pt idx="259">
                  <c:v>40987</c:v>
                </c:pt>
                <c:pt idx="260">
                  <c:v>41018</c:v>
                </c:pt>
                <c:pt idx="261">
                  <c:v>41048</c:v>
                </c:pt>
                <c:pt idx="262">
                  <c:v>41079</c:v>
                </c:pt>
                <c:pt idx="263">
                  <c:v>41109</c:v>
                </c:pt>
                <c:pt idx="264">
                  <c:v>41140</c:v>
                </c:pt>
                <c:pt idx="265">
                  <c:v>41171</c:v>
                </c:pt>
                <c:pt idx="266">
                  <c:v>41201</c:v>
                </c:pt>
                <c:pt idx="267">
                  <c:v>41232</c:v>
                </c:pt>
                <c:pt idx="268">
                  <c:v>41262</c:v>
                </c:pt>
                <c:pt idx="269">
                  <c:v>41293</c:v>
                </c:pt>
                <c:pt idx="270">
                  <c:v>41324</c:v>
                </c:pt>
                <c:pt idx="271">
                  <c:v>41352</c:v>
                </c:pt>
                <c:pt idx="272">
                  <c:v>41383</c:v>
                </c:pt>
                <c:pt idx="273">
                  <c:v>41413</c:v>
                </c:pt>
                <c:pt idx="274">
                  <c:v>41444</c:v>
                </c:pt>
                <c:pt idx="275">
                  <c:v>41474</c:v>
                </c:pt>
                <c:pt idx="276">
                  <c:v>41505</c:v>
                </c:pt>
                <c:pt idx="277">
                  <c:v>41536</c:v>
                </c:pt>
                <c:pt idx="278">
                  <c:v>41566</c:v>
                </c:pt>
                <c:pt idx="279">
                  <c:v>41597</c:v>
                </c:pt>
                <c:pt idx="280">
                  <c:v>41627</c:v>
                </c:pt>
                <c:pt idx="281">
                  <c:v>41658</c:v>
                </c:pt>
                <c:pt idx="282">
                  <c:v>41689</c:v>
                </c:pt>
                <c:pt idx="283">
                  <c:v>41717</c:v>
                </c:pt>
                <c:pt idx="284">
                  <c:v>41748</c:v>
                </c:pt>
                <c:pt idx="285">
                  <c:v>41778</c:v>
                </c:pt>
                <c:pt idx="286">
                  <c:v>41809</c:v>
                </c:pt>
                <c:pt idx="287">
                  <c:v>41839</c:v>
                </c:pt>
                <c:pt idx="288">
                  <c:v>41870</c:v>
                </c:pt>
                <c:pt idx="289">
                  <c:v>41901</c:v>
                </c:pt>
                <c:pt idx="290">
                  <c:v>41931</c:v>
                </c:pt>
                <c:pt idx="291">
                  <c:v>41962</c:v>
                </c:pt>
                <c:pt idx="292">
                  <c:v>41992</c:v>
                </c:pt>
                <c:pt idx="293">
                  <c:v>42023</c:v>
                </c:pt>
                <c:pt idx="294">
                  <c:v>42054</c:v>
                </c:pt>
                <c:pt idx="295">
                  <c:v>42082</c:v>
                </c:pt>
                <c:pt idx="296">
                  <c:v>42113</c:v>
                </c:pt>
                <c:pt idx="297">
                  <c:v>42143</c:v>
                </c:pt>
                <c:pt idx="298">
                  <c:v>42174</c:v>
                </c:pt>
                <c:pt idx="299">
                  <c:v>42204</c:v>
                </c:pt>
                <c:pt idx="300">
                  <c:v>42235</c:v>
                </c:pt>
                <c:pt idx="301">
                  <c:v>42266</c:v>
                </c:pt>
                <c:pt idx="302">
                  <c:v>42296</c:v>
                </c:pt>
                <c:pt idx="303">
                  <c:v>42327</c:v>
                </c:pt>
                <c:pt idx="304">
                  <c:v>42357</c:v>
                </c:pt>
                <c:pt idx="305">
                  <c:v>42388</c:v>
                </c:pt>
                <c:pt idx="306">
                  <c:v>42419</c:v>
                </c:pt>
                <c:pt idx="307">
                  <c:v>42448</c:v>
                </c:pt>
                <c:pt idx="308">
                  <c:v>42479</c:v>
                </c:pt>
                <c:pt idx="309">
                  <c:v>42509</c:v>
                </c:pt>
                <c:pt idx="310">
                  <c:v>42540</c:v>
                </c:pt>
                <c:pt idx="311">
                  <c:v>42570</c:v>
                </c:pt>
                <c:pt idx="312">
                  <c:v>42601</c:v>
                </c:pt>
                <c:pt idx="313">
                  <c:v>42632</c:v>
                </c:pt>
                <c:pt idx="314">
                  <c:v>42662</c:v>
                </c:pt>
                <c:pt idx="315">
                  <c:v>42693</c:v>
                </c:pt>
                <c:pt idx="316">
                  <c:v>42723</c:v>
                </c:pt>
                <c:pt idx="317">
                  <c:v>42754</c:v>
                </c:pt>
                <c:pt idx="318">
                  <c:v>42785</c:v>
                </c:pt>
                <c:pt idx="319">
                  <c:v>42813</c:v>
                </c:pt>
                <c:pt idx="320">
                  <c:v>42844</c:v>
                </c:pt>
                <c:pt idx="321">
                  <c:v>42874</c:v>
                </c:pt>
                <c:pt idx="322">
                  <c:v>42905</c:v>
                </c:pt>
                <c:pt idx="323">
                  <c:v>42935</c:v>
                </c:pt>
                <c:pt idx="324">
                  <c:v>42966</c:v>
                </c:pt>
                <c:pt idx="325">
                  <c:v>42997</c:v>
                </c:pt>
                <c:pt idx="326">
                  <c:v>43027</c:v>
                </c:pt>
                <c:pt idx="327">
                  <c:v>43058</c:v>
                </c:pt>
                <c:pt idx="328">
                  <c:v>43088</c:v>
                </c:pt>
                <c:pt idx="329">
                  <c:v>43119</c:v>
                </c:pt>
                <c:pt idx="330">
                  <c:v>43150</c:v>
                </c:pt>
                <c:pt idx="331">
                  <c:v>43178</c:v>
                </c:pt>
                <c:pt idx="332">
                  <c:v>43209</c:v>
                </c:pt>
                <c:pt idx="333">
                  <c:v>43239</c:v>
                </c:pt>
                <c:pt idx="334">
                  <c:v>43270</c:v>
                </c:pt>
                <c:pt idx="335">
                  <c:v>43300</c:v>
                </c:pt>
                <c:pt idx="336">
                  <c:v>43331</c:v>
                </c:pt>
                <c:pt idx="337">
                  <c:v>43362</c:v>
                </c:pt>
                <c:pt idx="338">
                  <c:v>43392</c:v>
                </c:pt>
                <c:pt idx="339">
                  <c:v>43423</c:v>
                </c:pt>
                <c:pt idx="340">
                  <c:v>43453</c:v>
                </c:pt>
                <c:pt idx="341">
                  <c:v>43484</c:v>
                </c:pt>
                <c:pt idx="342">
                  <c:v>43515</c:v>
                </c:pt>
                <c:pt idx="343">
                  <c:v>43543</c:v>
                </c:pt>
                <c:pt idx="344">
                  <c:v>43574</c:v>
                </c:pt>
                <c:pt idx="345">
                  <c:v>43604</c:v>
                </c:pt>
                <c:pt idx="346">
                  <c:v>43635</c:v>
                </c:pt>
                <c:pt idx="347">
                  <c:v>43665</c:v>
                </c:pt>
                <c:pt idx="348">
                  <c:v>43696</c:v>
                </c:pt>
                <c:pt idx="349">
                  <c:v>43727</c:v>
                </c:pt>
                <c:pt idx="350">
                  <c:v>43757</c:v>
                </c:pt>
                <c:pt idx="351">
                  <c:v>43788</c:v>
                </c:pt>
                <c:pt idx="352">
                  <c:v>43818</c:v>
                </c:pt>
                <c:pt idx="353">
                  <c:v>43849</c:v>
                </c:pt>
                <c:pt idx="354">
                  <c:v>43880</c:v>
                </c:pt>
                <c:pt idx="355">
                  <c:v>43909</c:v>
                </c:pt>
                <c:pt idx="356">
                  <c:v>43940</c:v>
                </c:pt>
                <c:pt idx="357">
                  <c:v>43970</c:v>
                </c:pt>
                <c:pt idx="358">
                  <c:v>44001</c:v>
                </c:pt>
                <c:pt idx="359">
                  <c:v>44031</c:v>
                </c:pt>
                <c:pt idx="360">
                  <c:v>44062</c:v>
                </c:pt>
              </c:numCache>
            </c:numRef>
          </c:cat>
          <c:val>
            <c:numRef>
              <c:f>Sheet1!$X$2:$X$362</c:f>
              <c:numCache>
                <c:formatCode>General</c:formatCode>
                <c:ptCount val="361"/>
                <c:pt idx="0">
                  <c:v>-0.25076797119388128</c:v>
                </c:pt>
                <c:pt idx="1">
                  <c:v>-0.25076797119388128</c:v>
                </c:pt>
                <c:pt idx="2">
                  <c:v>-0.25076797119388128</c:v>
                </c:pt>
                <c:pt idx="3">
                  <c:v>-0.25076797119388128</c:v>
                </c:pt>
                <c:pt idx="4">
                  <c:v>-0.25076797119388128</c:v>
                </c:pt>
                <c:pt idx="5">
                  <c:v>-0.25076797119388128</c:v>
                </c:pt>
                <c:pt idx="6">
                  <c:v>-0.25076797119388128</c:v>
                </c:pt>
                <c:pt idx="7">
                  <c:v>-0.25076797119388128</c:v>
                </c:pt>
                <c:pt idx="8">
                  <c:v>-0.25076797119388128</c:v>
                </c:pt>
                <c:pt idx="9">
                  <c:v>-0.25076797119388128</c:v>
                </c:pt>
                <c:pt idx="10">
                  <c:v>-0.25076797119388128</c:v>
                </c:pt>
                <c:pt idx="11">
                  <c:v>-0.25076797119388128</c:v>
                </c:pt>
                <c:pt idx="12">
                  <c:v>-0.25076797119388128</c:v>
                </c:pt>
                <c:pt idx="13">
                  <c:v>-0.25076797119388128</c:v>
                </c:pt>
                <c:pt idx="14">
                  <c:v>-0.25076797119388128</c:v>
                </c:pt>
                <c:pt idx="15">
                  <c:v>-0.25076797119388128</c:v>
                </c:pt>
                <c:pt idx="16">
                  <c:v>-0.25076797119388128</c:v>
                </c:pt>
                <c:pt idx="17">
                  <c:v>-0.25076797119388128</c:v>
                </c:pt>
                <c:pt idx="18">
                  <c:v>-0.25076797119388128</c:v>
                </c:pt>
                <c:pt idx="19">
                  <c:v>-0.25076797119388128</c:v>
                </c:pt>
                <c:pt idx="20">
                  <c:v>-0.25076797119388128</c:v>
                </c:pt>
                <c:pt idx="21">
                  <c:v>-0.25076797119388128</c:v>
                </c:pt>
                <c:pt idx="22">
                  <c:v>-0.25076797119388128</c:v>
                </c:pt>
                <c:pt idx="23">
                  <c:v>-0.25076797119388128</c:v>
                </c:pt>
                <c:pt idx="24">
                  <c:v>-0.25076797119388128</c:v>
                </c:pt>
                <c:pt idx="25">
                  <c:v>-0.25076797119388128</c:v>
                </c:pt>
                <c:pt idx="26">
                  <c:v>-0.25076797119388128</c:v>
                </c:pt>
                <c:pt idx="27">
                  <c:v>-0.25076797119388128</c:v>
                </c:pt>
                <c:pt idx="28">
                  <c:v>-0.25076797119388128</c:v>
                </c:pt>
                <c:pt idx="29">
                  <c:v>-0.25076797119388128</c:v>
                </c:pt>
                <c:pt idx="30">
                  <c:v>-0.25076797119388128</c:v>
                </c:pt>
                <c:pt idx="31">
                  <c:v>-0.25076797119388128</c:v>
                </c:pt>
                <c:pt idx="32">
                  <c:v>-0.25076797119388128</c:v>
                </c:pt>
                <c:pt idx="33">
                  <c:v>-0.25076797119388128</c:v>
                </c:pt>
                <c:pt idx="34">
                  <c:v>-0.25076797119388128</c:v>
                </c:pt>
                <c:pt idx="35">
                  <c:v>-0.25076797119388128</c:v>
                </c:pt>
                <c:pt idx="36">
                  <c:v>-0.25076797119388128</c:v>
                </c:pt>
                <c:pt idx="37">
                  <c:v>-0.25076797119388128</c:v>
                </c:pt>
                <c:pt idx="38">
                  <c:v>-0.25076797119388128</c:v>
                </c:pt>
                <c:pt idx="39">
                  <c:v>-0.25076797119388128</c:v>
                </c:pt>
                <c:pt idx="40">
                  <c:v>-0.25076797119388128</c:v>
                </c:pt>
                <c:pt idx="41">
                  <c:v>-0.25076797119388128</c:v>
                </c:pt>
                <c:pt idx="42">
                  <c:v>-0.25076797119388128</c:v>
                </c:pt>
                <c:pt idx="43">
                  <c:v>-0.25076797119388128</c:v>
                </c:pt>
                <c:pt idx="44">
                  <c:v>-0.25076797119388128</c:v>
                </c:pt>
                <c:pt idx="45">
                  <c:v>-0.25076797119388128</c:v>
                </c:pt>
                <c:pt idx="46">
                  <c:v>-0.25076797119388128</c:v>
                </c:pt>
                <c:pt idx="47">
                  <c:v>-0.25076797119388128</c:v>
                </c:pt>
                <c:pt idx="48">
                  <c:v>-0.25076797119388128</c:v>
                </c:pt>
                <c:pt idx="49">
                  <c:v>-0.25076797119388128</c:v>
                </c:pt>
                <c:pt idx="50">
                  <c:v>-0.25076797119388128</c:v>
                </c:pt>
                <c:pt idx="51">
                  <c:v>-0.25076797119388128</c:v>
                </c:pt>
                <c:pt idx="52">
                  <c:v>-0.25076797119388128</c:v>
                </c:pt>
                <c:pt idx="53">
                  <c:v>-0.25076797119388128</c:v>
                </c:pt>
                <c:pt idx="54">
                  <c:v>-0.25076797119388128</c:v>
                </c:pt>
                <c:pt idx="55">
                  <c:v>-0.25076797119388128</c:v>
                </c:pt>
                <c:pt idx="56">
                  <c:v>-0.25076797119388128</c:v>
                </c:pt>
                <c:pt idx="57">
                  <c:v>-0.25076797119388128</c:v>
                </c:pt>
                <c:pt idx="58">
                  <c:v>-0.25076797119388128</c:v>
                </c:pt>
                <c:pt idx="59">
                  <c:v>-0.25076797119388128</c:v>
                </c:pt>
                <c:pt idx="60">
                  <c:v>-0.25076797119388128</c:v>
                </c:pt>
                <c:pt idx="61">
                  <c:v>-0.25076797119388128</c:v>
                </c:pt>
                <c:pt idx="62">
                  <c:v>-0.25076797119388128</c:v>
                </c:pt>
                <c:pt idx="63">
                  <c:v>-0.25076797119388128</c:v>
                </c:pt>
                <c:pt idx="64">
                  <c:v>-0.25076797119388128</c:v>
                </c:pt>
                <c:pt idx="65">
                  <c:v>-0.25076797119388128</c:v>
                </c:pt>
                <c:pt idx="66">
                  <c:v>-0.25076797119388128</c:v>
                </c:pt>
                <c:pt idx="67">
                  <c:v>-0.25076797119388128</c:v>
                </c:pt>
                <c:pt idx="68">
                  <c:v>-0.25076797119388128</c:v>
                </c:pt>
                <c:pt idx="69">
                  <c:v>-0.25076797119388128</c:v>
                </c:pt>
                <c:pt idx="70">
                  <c:v>-0.25076797119388128</c:v>
                </c:pt>
                <c:pt idx="71">
                  <c:v>-0.25076797119388128</c:v>
                </c:pt>
                <c:pt idx="72">
                  <c:v>-0.25076797119388128</c:v>
                </c:pt>
                <c:pt idx="73">
                  <c:v>-0.25076797119388128</c:v>
                </c:pt>
                <c:pt idx="74">
                  <c:v>-0.25076797119388128</c:v>
                </c:pt>
                <c:pt idx="75">
                  <c:v>-0.25076797119388128</c:v>
                </c:pt>
                <c:pt idx="76">
                  <c:v>-0.25076797119388128</c:v>
                </c:pt>
                <c:pt idx="77">
                  <c:v>-0.25076797119388128</c:v>
                </c:pt>
                <c:pt idx="78">
                  <c:v>-0.25076797119388128</c:v>
                </c:pt>
                <c:pt idx="79">
                  <c:v>-0.25076797119388128</c:v>
                </c:pt>
                <c:pt idx="80">
                  <c:v>-0.25076797119388128</c:v>
                </c:pt>
                <c:pt idx="81">
                  <c:v>-0.25076797119388128</c:v>
                </c:pt>
                <c:pt idx="82">
                  <c:v>-0.25076797119388128</c:v>
                </c:pt>
                <c:pt idx="83">
                  <c:v>-0.25076797119388128</c:v>
                </c:pt>
                <c:pt idx="84">
                  <c:v>-0.25076797119388128</c:v>
                </c:pt>
                <c:pt idx="85">
                  <c:v>-0.25076797119388128</c:v>
                </c:pt>
                <c:pt idx="86">
                  <c:v>-0.25076797119388128</c:v>
                </c:pt>
                <c:pt idx="87">
                  <c:v>-0.25076797119388128</c:v>
                </c:pt>
                <c:pt idx="88">
                  <c:v>-0.25076797119388128</c:v>
                </c:pt>
                <c:pt idx="89">
                  <c:v>-0.25076797119388128</c:v>
                </c:pt>
                <c:pt idx="90">
                  <c:v>-0.25076797119388128</c:v>
                </c:pt>
                <c:pt idx="91">
                  <c:v>-0.25076797119388128</c:v>
                </c:pt>
                <c:pt idx="92">
                  <c:v>-0.25076797119388128</c:v>
                </c:pt>
                <c:pt idx="93">
                  <c:v>-0.25076797119388128</c:v>
                </c:pt>
                <c:pt idx="94">
                  <c:v>-0.25076797119388128</c:v>
                </c:pt>
                <c:pt idx="95">
                  <c:v>-0.25076797119388128</c:v>
                </c:pt>
                <c:pt idx="96">
                  <c:v>-0.25076797119388128</c:v>
                </c:pt>
                <c:pt idx="97">
                  <c:v>-0.25076797119388128</c:v>
                </c:pt>
                <c:pt idx="98">
                  <c:v>-0.25076797119388128</c:v>
                </c:pt>
                <c:pt idx="99">
                  <c:v>-0.25076797119388128</c:v>
                </c:pt>
                <c:pt idx="100">
                  <c:v>-0.25076797119388128</c:v>
                </c:pt>
                <c:pt idx="101">
                  <c:v>-0.25076797119388128</c:v>
                </c:pt>
                <c:pt idx="102">
                  <c:v>-0.25076797119388128</c:v>
                </c:pt>
                <c:pt idx="103">
                  <c:v>-0.25076797119388128</c:v>
                </c:pt>
                <c:pt idx="104">
                  <c:v>-0.25076797119388128</c:v>
                </c:pt>
                <c:pt idx="105">
                  <c:v>-0.25076797119388128</c:v>
                </c:pt>
                <c:pt idx="106">
                  <c:v>-0.25076797119388128</c:v>
                </c:pt>
                <c:pt idx="107">
                  <c:v>-0.25076797119388128</c:v>
                </c:pt>
                <c:pt idx="108">
                  <c:v>-0.25076797119388128</c:v>
                </c:pt>
                <c:pt idx="109">
                  <c:v>-0.25076797119388128</c:v>
                </c:pt>
                <c:pt idx="110">
                  <c:v>-0.25076797119388128</c:v>
                </c:pt>
                <c:pt idx="111">
                  <c:v>-0.25076797119388128</c:v>
                </c:pt>
                <c:pt idx="112">
                  <c:v>-0.25076797119388128</c:v>
                </c:pt>
                <c:pt idx="113">
                  <c:v>-0.25076797119388128</c:v>
                </c:pt>
                <c:pt idx="114">
                  <c:v>-0.25076797119388128</c:v>
                </c:pt>
                <c:pt idx="115">
                  <c:v>-0.25076797119388128</c:v>
                </c:pt>
                <c:pt idx="116">
                  <c:v>-0.25076797119388128</c:v>
                </c:pt>
                <c:pt idx="117">
                  <c:v>-0.25076797119388128</c:v>
                </c:pt>
                <c:pt idx="118">
                  <c:v>-0.25076797119388128</c:v>
                </c:pt>
                <c:pt idx="119">
                  <c:v>-0.25076797119388128</c:v>
                </c:pt>
                <c:pt idx="120">
                  <c:v>-0.25076797119388128</c:v>
                </c:pt>
                <c:pt idx="121">
                  <c:v>-0.25076797119388128</c:v>
                </c:pt>
                <c:pt idx="122">
                  <c:v>-0.25076797119388128</c:v>
                </c:pt>
                <c:pt idx="123">
                  <c:v>-0.25076797119388128</c:v>
                </c:pt>
                <c:pt idx="124">
                  <c:v>-0.25076797119388128</c:v>
                </c:pt>
                <c:pt idx="125">
                  <c:v>-0.25076797119388128</c:v>
                </c:pt>
                <c:pt idx="126">
                  <c:v>-0.25076797119388128</c:v>
                </c:pt>
                <c:pt idx="127">
                  <c:v>-0.25076797119388128</c:v>
                </c:pt>
                <c:pt idx="128">
                  <c:v>-0.25076797119388128</c:v>
                </c:pt>
                <c:pt idx="129">
                  <c:v>-0.25076797119388128</c:v>
                </c:pt>
                <c:pt idx="130">
                  <c:v>-0.25076797119388128</c:v>
                </c:pt>
                <c:pt idx="131">
                  <c:v>-0.25076797119388128</c:v>
                </c:pt>
                <c:pt idx="132">
                  <c:v>-0.25076797119388128</c:v>
                </c:pt>
                <c:pt idx="133">
                  <c:v>-0.25076797119388128</c:v>
                </c:pt>
                <c:pt idx="134">
                  <c:v>-0.25076797119388128</c:v>
                </c:pt>
                <c:pt idx="135">
                  <c:v>-0.25076797119388128</c:v>
                </c:pt>
                <c:pt idx="136">
                  <c:v>-0.25076797119388128</c:v>
                </c:pt>
                <c:pt idx="137">
                  <c:v>-0.25076797119388128</c:v>
                </c:pt>
                <c:pt idx="138">
                  <c:v>-0.25076797119388128</c:v>
                </c:pt>
                <c:pt idx="139">
                  <c:v>-0.25076797119388128</c:v>
                </c:pt>
                <c:pt idx="140">
                  <c:v>-0.25076797119388128</c:v>
                </c:pt>
                <c:pt idx="141">
                  <c:v>-0.25076797119388128</c:v>
                </c:pt>
                <c:pt idx="142">
                  <c:v>-0.25076797119388128</c:v>
                </c:pt>
                <c:pt idx="143">
                  <c:v>-0.25076797119388128</c:v>
                </c:pt>
                <c:pt idx="144">
                  <c:v>-0.25076797119388128</c:v>
                </c:pt>
                <c:pt idx="145">
                  <c:v>-0.25076797119388128</c:v>
                </c:pt>
                <c:pt idx="146">
                  <c:v>-0.25076797119388128</c:v>
                </c:pt>
                <c:pt idx="147">
                  <c:v>-0.25076797119388128</c:v>
                </c:pt>
                <c:pt idx="148">
                  <c:v>-0.25076797119388128</c:v>
                </c:pt>
                <c:pt idx="149">
                  <c:v>-0.25076797119388128</c:v>
                </c:pt>
                <c:pt idx="150">
                  <c:v>-0.25076797119388128</c:v>
                </c:pt>
                <c:pt idx="151">
                  <c:v>-0.25076797119388128</c:v>
                </c:pt>
                <c:pt idx="152">
                  <c:v>-0.25076797119388128</c:v>
                </c:pt>
                <c:pt idx="153">
                  <c:v>-0.25076797119388128</c:v>
                </c:pt>
                <c:pt idx="154">
                  <c:v>-0.25076797119388128</c:v>
                </c:pt>
                <c:pt idx="155">
                  <c:v>-0.25076797119388128</c:v>
                </c:pt>
                <c:pt idx="156">
                  <c:v>-0.25076797119388128</c:v>
                </c:pt>
                <c:pt idx="157">
                  <c:v>-0.25076797119388128</c:v>
                </c:pt>
                <c:pt idx="158">
                  <c:v>-0.25076797119388128</c:v>
                </c:pt>
                <c:pt idx="159">
                  <c:v>-0.25076797119388128</c:v>
                </c:pt>
                <c:pt idx="160">
                  <c:v>-0.25076797119388128</c:v>
                </c:pt>
                <c:pt idx="161">
                  <c:v>-0.25076797119388128</c:v>
                </c:pt>
                <c:pt idx="162">
                  <c:v>-0.25076797119388128</c:v>
                </c:pt>
                <c:pt idx="163">
                  <c:v>-0.25076797119388128</c:v>
                </c:pt>
                <c:pt idx="164">
                  <c:v>-0.25076797119388128</c:v>
                </c:pt>
                <c:pt idx="165">
                  <c:v>-0.25076797119388128</c:v>
                </c:pt>
                <c:pt idx="166">
                  <c:v>-0.25076797119388128</c:v>
                </c:pt>
                <c:pt idx="167">
                  <c:v>-0.25076797119388128</c:v>
                </c:pt>
                <c:pt idx="168">
                  <c:v>-0.25076797119388128</c:v>
                </c:pt>
                <c:pt idx="169">
                  <c:v>-0.25076797119388128</c:v>
                </c:pt>
                <c:pt idx="170">
                  <c:v>-0.25076797119388128</c:v>
                </c:pt>
                <c:pt idx="171">
                  <c:v>-0.25076797119388128</c:v>
                </c:pt>
                <c:pt idx="172">
                  <c:v>-0.25076797119388128</c:v>
                </c:pt>
                <c:pt idx="173">
                  <c:v>-0.25076797119388128</c:v>
                </c:pt>
                <c:pt idx="174">
                  <c:v>-0.25076797119388128</c:v>
                </c:pt>
                <c:pt idx="175">
                  <c:v>-0.25076797119388128</c:v>
                </c:pt>
                <c:pt idx="176">
                  <c:v>-0.25076797119388128</c:v>
                </c:pt>
                <c:pt idx="177">
                  <c:v>-0.25076797119388128</c:v>
                </c:pt>
                <c:pt idx="178">
                  <c:v>-0.25076797119388128</c:v>
                </c:pt>
                <c:pt idx="179">
                  <c:v>-0.25076797119388128</c:v>
                </c:pt>
                <c:pt idx="180">
                  <c:v>-0.25076797119388128</c:v>
                </c:pt>
                <c:pt idx="181">
                  <c:v>-0.25076797119388128</c:v>
                </c:pt>
                <c:pt idx="182">
                  <c:v>-0.25076797119388128</c:v>
                </c:pt>
                <c:pt idx="183">
                  <c:v>-0.25076797119388128</c:v>
                </c:pt>
                <c:pt idx="184">
                  <c:v>-0.25076797119388128</c:v>
                </c:pt>
                <c:pt idx="185">
                  <c:v>-0.25076797119388128</c:v>
                </c:pt>
                <c:pt idx="186">
                  <c:v>-0.25076797119388128</c:v>
                </c:pt>
                <c:pt idx="187">
                  <c:v>-0.25076797119388128</c:v>
                </c:pt>
                <c:pt idx="188">
                  <c:v>-0.25076797119388128</c:v>
                </c:pt>
                <c:pt idx="189">
                  <c:v>-0.25076797119388128</c:v>
                </c:pt>
                <c:pt idx="190">
                  <c:v>-0.25076797119388128</c:v>
                </c:pt>
                <c:pt idx="191">
                  <c:v>-0.25076797119388128</c:v>
                </c:pt>
                <c:pt idx="192">
                  <c:v>-0.25076797119388128</c:v>
                </c:pt>
                <c:pt idx="193">
                  <c:v>-0.25076797119388128</c:v>
                </c:pt>
                <c:pt idx="194">
                  <c:v>-0.25076797119388128</c:v>
                </c:pt>
                <c:pt idx="195">
                  <c:v>-0.25076797119388128</c:v>
                </c:pt>
                <c:pt idx="196">
                  <c:v>-0.25076797119388128</c:v>
                </c:pt>
                <c:pt idx="197">
                  <c:v>-0.25076797119388128</c:v>
                </c:pt>
                <c:pt idx="198">
                  <c:v>-0.25076797119388128</c:v>
                </c:pt>
                <c:pt idx="199">
                  <c:v>-0.25076797119388128</c:v>
                </c:pt>
                <c:pt idx="200">
                  <c:v>-0.25076797119388128</c:v>
                </c:pt>
                <c:pt idx="201">
                  <c:v>-0.25076797119388128</c:v>
                </c:pt>
                <c:pt idx="202">
                  <c:v>-0.25076797119388128</c:v>
                </c:pt>
                <c:pt idx="203">
                  <c:v>-0.25076797119388128</c:v>
                </c:pt>
                <c:pt idx="204">
                  <c:v>-0.25076797119388128</c:v>
                </c:pt>
                <c:pt idx="205">
                  <c:v>-0.25076797119388128</c:v>
                </c:pt>
                <c:pt idx="206">
                  <c:v>-0.25076797119388128</c:v>
                </c:pt>
                <c:pt idx="207">
                  <c:v>-0.25076797119388128</c:v>
                </c:pt>
                <c:pt idx="208">
                  <c:v>-0.25076797119388128</c:v>
                </c:pt>
                <c:pt idx="209">
                  <c:v>-0.25076797119388128</c:v>
                </c:pt>
                <c:pt idx="210">
                  <c:v>-0.25076797119388128</c:v>
                </c:pt>
                <c:pt idx="211">
                  <c:v>-0.25076797119388128</c:v>
                </c:pt>
                <c:pt idx="212">
                  <c:v>-0.25076797119388128</c:v>
                </c:pt>
                <c:pt idx="213">
                  <c:v>-0.25076797119388128</c:v>
                </c:pt>
                <c:pt idx="214">
                  <c:v>-0.25076797119388128</c:v>
                </c:pt>
                <c:pt idx="215">
                  <c:v>-0.25076797119388128</c:v>
                </c:pt>
                <c:pt idx="216">
                  <c:v>-0.25076797119388128</c:v>
                </c:pt>
                <c:pt idx="217">
                  <c:v>-0.25076797119388128</c:v>
                </c:pt>
                <c:pt idx="218">
                  <c:v>-0.25076797119388128</c:v>
                </c:pt>
                <c:pt idx="219">
                  <c:v>-0.25076797119388128</c:v>
                </c:pt>
                <c:pt idx="220">
                  <c:v>-0.25076797119388128</c:v>
                </c:pt>
                <c:pt idx="221">
                  <c:v>-0.25076797119388128</c:v>
                </c:pt>
                <c:pt idx="222">
                  <c:v>-0.25076797119388128</c:v>
                </c:pt>
                <c:pt idx="223">
                  <c:v>-0.25076797119388128</c:v>
                </c:pt>
                <c:pt idx="224">
                  <c:v>-0.25076797119388128</c:v>
                </c:pt>
                <c:pt idx="225">
                  <c:v>-0.25076797119388128</c:v>
                </c:pt>
                <c:pt idx="226">
                  <c:v>-0.25076797119388128</c:v>
                </c:pt>
                <c:pt idx="227">
                  <c:v>-0.25076797119388128</c:v>
                </c:pt>
                <c:pt idx="228">
                  <c:v>-0.25076797119388128</c:v>
                </c:pt>
                <c:pt idx="229">
                  <c:v>-0.25076797119388128</c:v>
                </c:pt>
                <c:pt idx="230">
                  <c:v>-0.25076797119388128</c:v>
                </c:pt>
                <c:pt idx="231">
                  <c:v>-0.25076797119388128</c:v>
                </c:pt>
                <c:pt idx="232">
                  <c:v>-0.25076797119388128</c:v>
                </c:pt>
                <c:pt idx="233">
                  <c:v>-0.25076797119388128</c:v>
                </c:pt>
                <c:pt idx="234">
                  <c:v>-0.25076797119388128</c:v>
                </c:pt>
                <c:pt idx="235">
                  <c:v>-0.25076797119388128</c:v>
                </c:pt>
                <c:pt idx="236">
                  <c:v>-0.25076797119388128</c:v>
                </c:pt>
                <c:pt idx="237">
                  <c:v>-0.25076797119388128</c:v>
                </c:pt>
                <c:pt idx="238">
                  <c:v>-0.25076797119388128</c:v>
                </c:pt>
                <c:pt idx="239">
                  <c:v>-0.25076797119388128</c:v>
                </c:pt>
                <c:pt idx="240">
                  <c:v>-0.25076797119388128</c:v>
                </c:pt>
                <c:pt idx="241">
                  <c:v>-0.25076797119388128</c:v>
                </c:pt>
                <c:pt idx="242">
                  <c:v>-0.25076797119388128</c:v>
                </c:pt>
                <c:pt idx="243">
                  <c:v>-0.25076797119388128</c:v>
                </c:pt>
                <c:pt idx="244">
                  <c:v>-0.25076797119388128</c:v>
                </c:pt>
                <c:pt idx="245">
                  <c:v>-0.25076797119388128</c:v>
                </c:pt>
                <c:pt idx="246">
                  <c:v>-0.25076797119388128</c:v>
                </c:pt>
                <c:pt idx="247">
                  <c:v>-0.25076797119388128</c:v>
                </c:pt>
                <c:pt idx="248">
                  <c:v>-0.25076797119388128</c:v>
                </c:pt>
                <c:pt idx="249">
                  <c:v>-0.25076797119388128</c:v>
                </c:pt>
                <c:pt idx="250">
                  <c:v>-0.25076797119388128</c:v>
                </c:pt>
                <c:pt idx="251">
                  <c:v>-0.25076797119388128</c:v>
                </c:pt>
                <c:pt idx="252">
                  <c:v>-0.25076797119388128</c:v>
                </c:pt>
                <c:pt idx="253">
                  <c:v>-0.25076797119388128</c:v>
                </c:pt>
                <c:pt idx="254">
                  <c:v>-0.25076797119388128</c:v>
                </c:pt>
                <c:pt idx="255">
                  <c:v>-0.25076797119388128</c:v>
                </c:pt>
                <c:pt idx="256">
                  <c:v>-0.25076797119388128</c:v>
                </c:pt>
                <c:pt idx="257">
                  <c:v>-0.25076797119388128</c:v>
                </c:pt>
                <c:pt idx="258">
                  <c:v>-0.25076797119388128</c:v>
                </c:pt>
                <c:pt idx="259">
                  <c:v>-0.25076797119388128</c:v>
                </c:pt>
                <c:pt idx="260">
                  <c:v>-0.25076797119388128</c:v>
                </c:pt>
                <c:pt idx="261">
                  <c:v>-0.25076797119388128</c:v>
                </c:pt>
                <c:pt idx="262">
                  <c:v>-0.25076797119388128</c:v>
                </c:pt>
                <c:pt idx="263">
                  <c:v>-0.25076797119388128</c:v>
                </c:pt>
                <c:pt idx="264">
                  <c:v>-0.25076797119388128</c:v>
                </c:pt>
                <c:pt idx="265">
                  <c:v>-0.25076797119388128</c:v>
                </c:pt>
                <c:pt idx="266">
                  <c:v>-0.25076797119388128</c:v>
                </c:pt>
                <c:pt idx="267">
                  <c:v>-0.25076797119388128</c:v>
                </c:pt>
                <c:pt idx="268">
                  <c:v>-0.25076797119388128</c:v>
                </c:pt>
                <c:pt idx="269">
                  <c:v>-0.25076797119388128</c:v>
                </c:pt>
                <c:pt idx="270">
                  <c:v>-0.25076797119388128</c:v>
                </c:pt>
                <c:pt idx="271">
                  <c:v>-0.25076797119388128</c:v>
                </c:pt>
                <c:pt idx="272">
                  <c:v>-0.25076797119388128</c:v>
                </c:pt>
                <c:pt idx="273">
                  <c:v>-0.25076797119388128</c:v>
                </c:pt>
                <c:pt idx="274">
                  <c:v>-0.25076797119388128</c:v>
                </c:pt>
                <c:pt idx="275">
                  <c:v>-0.25076797119388128</c:v>
                </c:pt>
                <c:pt idx="276">
                  <c:v>-0.25076797119388128</c:v>
                </c:pt>
                <c:pt idx="277">
                  <c:v>-0.25076797119388128</c:v>
                </c:pt>
                <c:pt idx="278">
                  <c:v>-0.25076797119388128</c:v>
                </c:pt>
                <c:pt idx="279">
                  <c:v>-0.25076797119388128</c:v>
                </c:pt>
                <c:pt idx="280">
                  <c:v>-0.25076797119388128</c:v>
                </c:pt>
                <c:pt idx="281">
                  <c:v>-0.25076797119388128</c:v>
                </c:pt>
                <c:pt idx="282">
                  <c:v>-0.25076797119388128</c:v>
                </c:pt>
                <c:pt idx="283">
                  <c:v>-0.25076797119388128</c:v>
                </c:pt>
                <c:pt idx="284">
                  <c:v>-0.25076797119388128</c:v>
                </c:pt>
                <c:pt idx="285">
                  <c:v>-0.25076797119388128</c:v>
                </c:pt>
                <c:pt idx="286">
                  <c:v>-0.25076797119388128</c:v>
                </c:pt>
                <c:pt idx="287">
                  <c:v>-0.25076797119388128</c:v>
                </c:pt>
                <c:pt idx="288">
                  <c:v>-0.25076797119388128</c:v>
                </c:pt>
                <c:pt idx="289">
                  <c:v>-0.25076797119388128</c:v>
                </c:pt>
                <c:pt idx="290">
                  <c:v>-0.25076797119388128</c:v>
                </c:pt>
                <c:pt idx="291">
                  <c:v>-0.25076797119388128</c:v>
                </c:pt>
                <c:pt idx="292">
                  <c:v>-0.25076797119388128</c:v>
                </c:pt>
                <c:pt idx="293">
                  <c:v>-0.25076797119388128</c:v>
                </c:pt>
                <c:pt idx="294">
                  <c:v>-0.25076797119388128</c:v>
                </c:pt>
                <c:pt idx="295">
                  <c:v>-0.25076797119388128</c:v>
                </c:pt>
                <c:pt idx="296">
                  <c:v>-0.25076797119388128</c:v>
                </c:pt>
                <c:pt idx="297">
                  <c:v>-0.25076797119388128</c:v>
                </c:pt>
                <c:pt idx="298">
                  <c:v>-0.25076797119388128</c:v>
                </c:pt>
                <c:pt idx="299">
                  <c:v>-0.25076797119388128</c:v>
                </c:pt>
                <c:pt idx="300">
                  <c:v>-0.25076797119388128</c:v>
                </c:pt>
                <c:pt idx="301">
                  <c:v>-0.25076797119388128</c:v>
                </c:pt>
                <c:pt idx="302">
                  <c:v>-0.25076797119388128</c:v>
                </c:pt>
                <c:pt idx="303">
                  <c:v>-0.25076797119388128</c:v>
                </c:pt>
                <c:pt idx="304">
                  <c:v>-0.25076797119388128</c:v>
                </c:pt>
                <c:pt idx="305">
                  <c:v>-0.25076797119388128</c:v>
                </c:pt>
                <c:pt idx="306">
                  <c:v>-0.25076797119388128</c:v>
                </c:pt>
                <c:pt idx="307">
                  <c:v>-0.25076797119388128</c:v>
                </c:pt>
                <c:pt idx="308">
                  <c:v>-0.25076797119388128</c:v>
                </c:pt>
                <c:pt idx="309">
                  <c:v>-0.25076797119388128</c:v>
                </c:pt>
                <c:pt idx="310">
                  <c:v>-0.25076797119388128</c:v>
                </c:pt>
                <c:pt idx="311">
                  <c:v>-0.25076797119388128</c:v>
                </c:pt>
                <c:pt idx="312">
                  <c:v>-0.25076797119388128</c:v>
                </c:pt>
                <c:pt idx="313">
                  <c:v>-0.25076797119388128</c:v>
                </c:pt>
                <c:pt idx="314">
                  <c:v>-0.25076797119388128</c:v>
                </c:pt>
                <c:pt idx="315">
                  <c:v>-0.25076797119388128</c:v>
                </c:pt>
                <c:pt idx="316">
                  <c:v>-0.25076797119388128</c:v>
                </c:pt>
                <c:pt idx="317">
                  <c:v>-0.25076797119388128</c:v>
                </c:pt>
                <c:pt idx="318">
                  <c:v>-0.25076797119388128</c:v>
                </c:pt>
                <c:pt idx="319">
                  <c:v>-0.25076797119388128</c:v>
                </c:pt>
                <c:pt idx="320">
                  <c:v>-0.25076797119388128</c:v>
                </c:pt>
                <c:pt idx="321">
                  <c:v>-0.25076797119388128</c:v>
                </c:pt>
                <c:pt idx="322">
                  <c:v>-0.25076797119388128</c:v>
                </c:pt>
                <c:pt idx="323">
                  <c:v>-0.25076797119388128</c:v>
                </c:pt>
                <c:pt idx="324">
                  <c:v>-0.25076797119388128</c:v>
                </c:pt>
                <c:pt idx="325">
                  <c:v>-0.25076797119388128</c:v>
                </c:pt>
                <c:pt idx="326">
                  <c:v>-0.25076797119388128</c:v>
                </c:pt>
                <c:pt idx="327">
                  <c:v>-0.25076797119388128</c:v>
                </c:pt>
                <c:pt idx="328">
                  <c:v>-0.25076797119388128</c:v>
                </c:pt>
                <c:pt idx="329">
                  <c:v>-0.25076797119388128</c:v>
                </c:pt>
                <c:pt idx="330">
                  <c:v>-0.25076797119388128</c:v>
                </c:pt>
                <c:pt idx="331">
                  <c:v>-0.25076797119388128</c:v>
                </c:pt>
                <c:pt idx="332">
                  <c:v>-0.25076797119388128</c:v>
                </c:pt>
                <c:pt idx="333">
                  <c:v>-0.25076797119388128</c:v>
                </c:pt>
                <c:pt idx="334">
                  <c:v>-0.25076797119388128</c:v>
                </c:pt>
                <c:pt idx="335">
                  <c:v>-0.25076797119388128</c:v>
                </c:pt>
                <c:pt idx="336">
                  <c:v>-0.25076797119388128</c:v>
                </c:pt>
                <c:pt idx="337">
                  <c:v>-0.25076797119388128</c:v>
                </c:pt>
                <c:pt idx="338">
                  <c:v>-0.25076797119388128</c:v>
                </c:pt>
                <c:pt idx="339">
                  <c:v>-0.25076797119388128</c:v>
                </c:pt>
                <c:pt idx="340">
                  <c:v>-0.25076797119388128</c:v>
                </c:pt>
                <c:pt idx="341">
                  <c:v>-0.25076797119388128</c:v>
                </c:pt>
                <c:pt idx="342">
                  <c:v>-0.25076797119388128</c:v>
                </c:pt>
                <c:pt idx="343">
                  <c:v>-0.25076797119388128</c:v>
                </c:pt>
                <c:pt idx="344">
                  <c:v>-0.25076797119388128</c:v>
                </c:pt>
                <c:pt idx="345">
                  <c:v>-0.25076797119388128</c:v>
                </c:pt>
                <c:pt idx="346">
                  <c:v>-0.25076797119388128</c:v>
                </c:pt>
                <c:pt idx="347">
                  <c:v>-0.25076797119388128</c:v>
                </c:pt>
                <c:pt idx="348">
                  <c:v>-0.25076797119388128</c:v>
                </c:pt>
                <c:pt idx="349">
                  <c:v>-0.25076797119388128</c:v>
                </c:pt>
                <c:pt idx="350">
                  <c:v>-0.25076797119388128</c:v>
                </c:pt>
                <c:pt idx="351">
                  <c:v>-0.25076797119388128</c:v>
                </c:pt>
                <c:pt idx="352">
                  <c:v>-0.25076797119388128</c:v>
                </c:pt>
                <c:pt idx="353">
                  <c:v>-0.25076797119388128</c:v>
                </c:pt>
                <c:pt idx="354">
                  <c:v>-0.25076797119388128</c:v>
                </c:pt>
                <c:pt idx="355">
                  <c:v>-0.25076797119388128</c:v>
                </c:pt>
                <c:pt idx="356">
                  <c:v>-0.25076797119388128</c:v>
                </c:pt>
                <c:pt idx="357">
                  <c:v>-0.25076797119388128</c:v>
                </c:pt>
                <c:pt idx="358">
                  <c:v>-0.25076797119388128</c:v>
                </c:pt>
                <c:pt idx="359">
                  <c:v>-0.25076797119388128</c:v>
                </c:pt>
                <c:pt idx="360">
                  <c:v>-0.25076797119388128</c:v>
                </c:pt>
              </c:numCache>
            </c:numRef>
          </c:val>
          <c:smooth val="0"/>
        </c:ser>
        <c:dLbls>
          <c:showLegendKey val="0"/>
          <c:showVal val="0"/>
          <c:showCatName val="0"/>
          <c:showSerName val="0"/>
          <c:showPercent val="0"/>
          <c:showBubbleSize val="0"/>
        </c:dLbls>
        <c:marker val="1"/>
        <c:smooth val="0"/>
        <c:axId val="291342208"/>
        <c:axId val="291343744"/>
      </c:lineChart>
      <c:dateAx>
        <c:axId val="291342208"/>
        <c:scaling>
          <c:orientation val="minMax"/>
        </c:scaling>
        <c:delete val="0"/>
        <c:axPos val="b"/>
        <c:numFmt formatCode="yyyy" sourceLinked="0"/>
        <c:majorTickMark val="none"/>
        <c:minorTickMark val="none"/>
        <c:tickLblPos val="low"/>
        <c:spPr>
          <a:ln w="12700">
            <a:solidFill>
              <a:srgbClr val="000000"/>
            </a:solidFill>
            <a:prstDash val="solid"/>
          </a:ln>
        </c:spPr>
        <c:txPr>
          <a:bodyPr rot="0" vert="horz"/>
          <a:lstStyle/>
          <a:p>
            <a:pPr>
              <a:defRPr/>
            </a:pPr>
            <a:endParaRPr lang="en-US"/>
          </a:p>
        </c:txPr>
        <c:crossAx val="291343744"/>
        <c:crosses val="autoZero"/>
        <c:auto val="1"/>
        <c:lblOffset val="100"/>
        <c:baseTimeUnit val="months"/>
        <c:majorUnit val="36"/>
        <c:majorTimeUnit val="months"/>
      </c:dateAx>
      <c:valAx>
        <c:axId val="291343744"/>
        <c:scaling>
          <c:orientation val="minMax"/>
          <c:max val="0.2"/>
        </c:scaling>
        <c:delete val="0"/>
        <c:axPos val="l"/>
        <c:numFmt formatCode="0%" sourceLinked="0"/>
        <c:majorTickMark val="none"/>
        <c:minorTickMark val="none"/>
        <c:tickLblPos val="nextTo"/>
        <c:spPr>
          <a:ln w="25400">
            <a:noFill/>
          </a:ln>
        </c:spPr>
        <c:crossAx val="291342208"/>
        <c:crosses val="autoZero"/>
        <c:crossBetween val="midCat"/>
      </c:valAx>
      <c:spPr>
        <a:noFill/>
        <a:ln w="25400">
          <a:noFill/>
        </a:ln>
      </c:spPr>
    </c:plotArea>
    <c:legend>
      <c:legendPos val="b"/>
      <c:layout>
        <c:manualLayout>
          <c:xMode val="edge"/>
          <c:yMode val="edge"/>
          <c:x val="1.2953589176919253E-2"/>
          <c:y val="0.82261562074812045"/>
          <c:w val="0.98704641082308076"/>
          <c:h val="0.15480153622605128"/>
        </c:manualLayout>
      </c:layout>
      <c:overlay val="0"/>
      <c:txPr>
        <a:bodyPr/>
        <a:lstStyle/>
        <a:p>
          <a:pPr>
            <a:defRPr sz="900"/>
          </a:pPr>
          <a:endParaRPr lang="en-US"/>
        </a:p>
      </c:txPr>
    </c:legend>
    <c:plotVisOnly val="1"/>
    <c:dispBlanksAs val="gap"/>
    <c:showDLblsOverMax val="0"/>
  </c:chart>
  <c:spPr>
    <a:solidFill>
      <a:srgbClr val="FFFFFF"/>
    </a:solidFill>
    <a:ln w="9525">
      <a:noFill/>
    </a:ln>
    <a:effectLst/>
  </c:spPr>
  <c:txPr>
    <a:bodyPr/>
    <a:lstStyle/>
    <a:p>
      <a:pPr>
        <a:defRPr>
          <a:latin typeface="Frutiger 45 Light" panose="020B0603020202020204" pitchFamily="34" charset="0"/>
        </a:defRPr>
      </a:pPr>
      <a:endParaRPr lang="en-US"/>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7.5810268034677483E-2"/>
          <c:y val="3.3294359086784686E-2"/>
          <c:w val="0.86695180147936057"/>
          <c:h val="0.70480997009944524"/>
        </c:manualLayout>
      </c:layout>
      <c:lineChart>
        <c:grouping val="standard"/>
        <c:varyColors val="0"/>
        <c:ser>
          <c:idx val="1"/>
          <c:order val="1"/>
          <c:tx>
            <c:strRef>
              <c:f>Sheet1!$I$1</c:f>
              <c:strCache>
                <c:ptCount val="1"/>
                <c:pt idx="0">
                  <c:v>MSCI AC World value vs MSCI AC World growth</c:v>
                </c:pt>
              </c:strCache>
            </c:strRef>
          </c:tx>
          <c:spPr>
            <a:ln w="12700">
              <a:solidFill>
                <a:srgbClr val="CFBD9B"/>
              </a:solidFill>
              <a:prstDash val="solid"/>
            </a:ln>
          </c:spPr>
          <c:marker>
            <c:symbol val="none"/>
          </c:marker>
          <c:cat>
            <c:numRef>
              <c:f>Sheet1!$A$2:$A$1307</c:f>
              <c:numCache>
                <c:formatCode>m/d/yyyy</c:formatCode>
                <c:ptCount val="1306"/>
                <c:pt idx="0">
                  <c:v>42235</c:v>
                </c:pt>
                <c:pt idx="1">
                  <c:v>42236</c:v>
                </c:pt>
                <c:pt idx="2">
                  <c:v>42237</c:v>
                </c:pt>
                <c:pt idx="3">
                  <c:v>42240</c:v>
                </c:pt>
                <c:pt idx="4">
                  <c:v>42241</c:v>
                </c:pt>
                <c:pt idx="5">
                  <c:v>42242</c:v>
                </c:pt>
                <c:pt idx="6">
                  <c:v>42243</c:v>
                </c:pt>
                <c:pt idx="7">
                  <c:v>42244</c:v>
                </c:pt>
                <c:pt idx="8">
                  <c:v>42247</c:v>
                </c:pt>
                <c:pt idx="9">
                  <c:v>42248</c:v>
                </c:pt>
                <c:pt idx="10">
                  <c:v>42249</c:v>
                </c:pt>
                <c:pt idx="11">
                  <c:v>42250</c:v>
                </c:pt>
                <c:pt idx="12">
                  <c:v>42251</c:v>
                </c:pt>
                <c:pt idx="13">
                  <c:v>42254</c:v>
                </c:pt>
                <c:pt idx="14">
                  <c:v>42255</c:v>
                </c:pt>
                <c:pt idx="15">
                  <c:v>42256</c:v>
                </c:pt>
                <c:pt idx="16">
                  <c:v>42257</c:v>
                </c:pt>
                <c:pt idx="17">
                  <c:v>42258</c:v>
                </c:pt>
                <c:pt idx="18">
                  <c:v>42261</c:v>
                </c:pt>
                <c:pt idx="19">
                  <c:v>42262</c:v>
                </c:pt>
                <c:pt idx="20">
                  <c:v>42263</c:v>
                </c:pt>
                <c:pt idx="21">
                  <c:v>42264</c:v>
                </c:pt>
                <c:pt idx="22">
                  <c:v>42265</c:v>
                </c:pt>
                <c:pt idx="23">
                  <c:v>42268</c:v>
                </c:pt>
                <c:pt idx="24">
                  <c:v>42269</c:v>
                </c:pt>
                <c:pt idx="25">
                  <c:v>42270</c:v>
                </c:pt>
                <c:pt idx="26">
                  <c:v>42271</c:v>
                </c:pt>
                <c:pt idx="27">
                  <c:v>42272</c:v>
                </c:pt>
                <c:pt idx="28">
                  <c:v>42275</c:v>
                </c:pt>
                <c:pt idx="29">
                  <c:v>42276</c:v>
                </c:pt>
                <c:pt idx="30">
                  <c:v>42277</c:v>
                </c:pt>
                <c:pt idx="31">
                  <c:v>42278</c:v>
                </c:pt>
                <c:pt idx="32">
                  <c:v>42279</c:v>
                </c:pt>
                <c:pt idx="33">
                  <c:v>42282</c:v>
                </c:pt>
                <c:pt idx="34">
                  <c:v>42283</c:v>
                </c:pt>
                <c:pt idx="35">
                  <c:v>42284</c:v>
                </c:pt>
                <c:pt idx="36">
                  <c:v>42285</c:v>
                </c:pt>
                <c:pt idx="37">
                  <c:v>42286</c:v>
                </c:pt>
                <c:pt idx="38">
                  <c:v>42289</c:v>
                </c:pt>
                <c:pt idx="39">
                  <c:v>42290</c:v>
                </c:pt>
                <c:pt idx="40">
                  <c:v>42291</c:v>
                </c:pt>
                <c:pt idx="41">
                  <c:v>42292</c:v>
                </c:pt>
                <c:pt idx="42">
                  <c:v>42293</c:v>
                </c:pt>
                <c:pt idx="43">
                  <c:v>42296</c:v>
                </c:pt>
                <c:pt idx="44">
                  <c:v>42297</c:v>
                </c:pt>
                <c:pt idx="45">
                  <c:v>42298</c:v>
                </c:pt>
                <c:pt idx="46">
                  <c:v>42299</c:v>
                </c:pt>
                <c:pt idx="47">
                  <c:v>42300</c:v>
                </c:pt>
                <c:pt idx="48">
                  <c:v>42303</c:v>
                </c:pt>
                <c:pt idx="49">
                  <c:v>42304</c:v>
                </c:pt>
                <c:pt idx="50">
                  <c:v>42305</c:v>
                </c:pt>
                <c:pt idx="51">
                  <c:v>42306</c:v>
                </c:pt>
                <c:pt idx="52">
                  <c:v>42307</c:v>
                </c:pt>
                <c:pt idx="53">
                  <c:v>42310</c:v>
                </c:pt>
                <c:pt idx="54">
                  <c:v>42311</c:v>
                </c:pt>
                <c:pt idx="55">
                  <c:v>42312</c:v>
                </c:pt>
                <c:pt idx="56">
                  <c:v>42313</c:v>
                </c:pt>
                <c:pt idx="57">
                  <c:v>42314</c:v>
                </c:pt>
                <c:pt idx="58">
                  <c:v>42317</c:v>
                </c:pt>
                <c:pt idx="59">
                  <c:v>42318</c:v>
                </c:pt>
                <c:pt idx="60">
                  <c:v>42319</c:v>
                </c:pt>
                <c:pt idx="61">
                  <c:v>42320</c:v>
                </c:pt>
                <c:pt idx="62">
                  <c:v>42321</c:v>
                </c:pt>
                <c:pt idx="63">
                  <c:v>42324</c:v>
                </c:pt>
                <c:pt idx="64">
                  <c:v>42325</c:v>
                </c:pt>
                <c:pt idx="65">
                  <c:v>42326</c:v>
                </c:pt>
                <c:pt idx="66">
                  <c:v>42327</c:v>
                </c:pt>
                <c:pt idx="67">
                  <c:v>42328</c:v>
                </c:pt>
                <c:pt idx="68">
                  <c:v>42331</c:v>
                </c:pt>
                <c:pt idx="69">
                  <c:v>42332</c:v>
                </c:pt>
                <c:pt idx="70">
                  <c:v>42333</c:v>
                </c:pt>
                <c:pt idx="71">
                  <c:v>42334</c:v>
                </c:pt>
                <c:pt idx="72">
                  <c:v>42335</c:v>
                </c:pt>
                <c:pt idx="73">
                  <c:v>42338</c:v>
                </c:pt>
                <c:pt idx="74">
                  <c:v>42339</c:v>
                </c:pt>
                <c:pt idx="75">
                  <c:v>42340</c:v>
                </c:pt>
                <c:pt idx="76">
                  <c:v>42341</c:v>
                </c:pt>
                <c:pt idx="77">
                  <c:v>42342</c:v>
                </c:pt>
                <c:pt idx="78">
                  <c:v>42345</c:v>
                </c:pt>
                <c:pt idx="79">
                  <c:v>42346</c:v>
                </c:pt>
                <c:pt idx="80">
                  <c:v>42347</c:v>
                </c:pt>
                <c:pt idx="81">
                  <c:v>42348</c:v>
                </c:pt>
                <c:pt idx="82">
                  <c:v>42349</c:v>
                </c:pt>
                <c:pt idx="83">
                  <c:v>42352</c:v>
                </c:pt>
                <c:pt idx="84">
                  <c:v>42353</c:v>
                </c:pt>
                <c:pt idx="85">
                  <c:v>42354</c:v>
                </c:pt>
                <c:pt idx="86">
                  <c:v>42355</c:v>
                </c:pt>
                <c:pt idx="87">
                  <c:v>42356</c:v>
                </c:pt>
                <c:pt idx="88">
                  <c:v>42359</c:v>
                </c:pt>
                <c:pt idx="89">
                  <c:v>42360</c:v>
                </c:pt>
                <c:pt idx="90">
                  <c:v>42361</c:v>
                </c:pt>
                <c:pt idx="91">
                  <c:v>42362</c:v>
                </c:pt>
                <c:pt idx="92">
                  <c:v>42363</c:v>
                </c:pt>
                <c:pt idx="93">
                  <c:v>42366</c:v>
                </c:pt>
                <c:pt idx="94">
                  <c:v>42367</c:v>
                </c:pt>
                <c:pt idx="95">
                  <c:v>42368</c:v>
                </c:pt>
                <c:pt idx="96">
                  <c:v>42369</c:v>
                </c:pt>
                <c:pt idx="97">
                  <c:v>42370</c:v>
                </c:pt>
                <c:pt idx="98">
                  <c:v>42373</c:v>
                </c:pt>
                <c:pt idx="99">
                  <c:v>42374</c:v>
                </c:pt>
                <c:pt idx="100">
                  <c:v>42375</c:v>
                </c:pt>
                <c:pt idx="101">
                  <c:v>42376</c:v>
                </c:pt>
                <c:pt idx="102">
                  <c:v>42377</c:v>
                </c:pt>
                <c:pt idx="103">
                  <c:v>42380</c:v>
                </c:pt>
                <c:pt idx="104">
                  <c:v>42381</c:v>
                </c:pt>
                <c:pt idx="105">
                  <c:v>42382</c:v>
                </c:pt>
                <c:pt idx="106">
                  <c:v>42383</c:v>
                </c:pt>
                <c:pt idx="107">
                  <c:v>42384</c:v>
                </c:pt>
                <c:pt idx="108">
                  <c:v>42387</c:v>
                </c:pt>
                <c:pt idx="109">
                  <c:v>42388</c:v>
                </c:pt>
                <c:pt idx="110">
                  <c:v>42389</c:v>
                </c:pt>
                <c:pt idx="111">
                  <c:v>42390</c:v>
                </c:pt>
                <c:pt idx="112">
                  <c:v>42391</c:v>
                </c:pt>
                <c:pt idx="113">
                  <c:v>42394</c:v>
                </c:pt>
                <c:pt idx="114">
                  <c:v>42395</c:v>
                </c:pt>
                <c:pt idx="115">
                  <c:v>42396</c:v>
                </c:pt>
                <c:pt idx="116">
                  <c:v>42397</c:v>
                </c:pt>
                <c:pt idx="117">
                  <c:v>42398</c:v>
                </c:pt>
                <c:pt idx="118">
                  <c:v>42401</c:v>
                </c:pt>
                <c:pt idx="119">
                  <c:v>42402</c:v>
                </c:pt>
                <c:pt idx="120">
                  <c:v>42403</c:v>
                </c:pt>
                <c:pt idx="121">
                  <c:v>42404</c:v>
                </c:pt>
                <c:pt idx="122">
                  <c:v>42405</c:v>
                </c:pt>
                <c:pt idx="123">
                  <c:v>42408</c:v>
                </c:pt>
                <c:pt idx="124">
                  <c:v>42409</c:v>
                </c:pt>
                <c:pt idx="125">
                  <c:v>42410</c:v>
                </c:pt>
                <c:pt idx="126">
                  <c:v>42411</c:v>
                </c:pt>
                <c:pt idx="127">
                  <c:v>42412</c:v>
                </c:pt>
                <c:pt idx="128">
                  <c:v>42415</c:v>
                </c:pt>
                <c:pt idx="129">
                  <c:v>42416</c:v>
                </c:pt>
                <c:pt idx="130">
                  <c:v>42417</c:v>
                </c:pt>
                <c:pt idx="131">
                  <c:v>42418</c:v>
                </c:pt>
                <c:pt idx="132">
                  <c:v>42419</c:v>
                </c:pt>
                <c:pt idx="133">
                  <c:v>42422</c:v>
                </c:pt>
                <c:pt idx="134">
                  <c:v>42423</c:v>
                </c:pt>
                <c:pt idx="135">
                  <c:v>42424</c:v>
                </c:pt>
                <c:pt idx="136">
                  <c:v>42425</c:v>
                </c:pt>
                <c:pt idx="137">
                  <c:v>42426</c:v>
                </c:pt>
                <c:pt idx="138">
                  <c:v>42429</c:v>
                </c:pt>
                <c:pt idx="139">
                  <c:v>42430</c:v>
                </c:pt>
                <c:pt idx="140">
                  <c:v>42431</c:v>
                </c:pt>
                <c:pt idx="141">
                  <c:v>42432</c:v>
                </c:pt>
                <c:pt idx="142">
                  <c:v>42433</c:v>
                </c:pt>
                <c:pt idx="143">
                  <c:v>42436</c:v>
                </c:pt>
                <c:pt idx="144">
                  <c:v>42437</c:v>
                </c:pt>
                <c:pt idx="145">
                  <c:v>42438</c:v>
                </c:pt>
                <c:pt idx="146">
                  <c:v>42439</c:v>
                </c:pt>
                <c:pt idx="147">
                  <c:v>42440</c:v>
                </c:pt>
                <c:pt idx="148">
                  <c:v>42443</c:v>
                </c:pt>
                <c:pt idx="149">
                  <c:v>42444</c:v>
                </c:pt>
                <c:pt idx="150">
                  <c:v>42445</c:v>
                </c:pt>
                <c:pt idx="151">
                  <c:v>42446</c:v>
                </c:pt>
                <c:pt idx="152">
                  <c:v>42447</c:v>
                </c:pt>
                <c:pt idx="153">
                  <c:v>42450</c:v>
                </c:pt>
                <c:pt idx="154">
                  <c:v>42451</c:v>
                </c:pt>
                <c:pt idx="155">
                  <c:v>42452</c:v>
                </c:pt>
                <c:pt idx="156">
                  <c:v>42453</c:v>
                </c:pt>
                <c:pt idx="157">
                  <c:v>42454</c:v>
                </c:pt>
                <c:pt idx="158">
                  <c:v>42457</c:v>
                </c:pt>
                <c:pt idx="159">
                  <c:v>42458</c:v>
                </c:pt>
                <c:pt idx="160">
                  <c:v>42459</c:v>
                </c:pt>
                <c:pt idx="161">
                  <c:v>42460</c:v>
                </c:pt>
                <c:pt idx="162">
                  <c:v>42461</c:v>
                </c:pt>
                <c:pt idx="163">
                  <c:v>42464</c:v>
                </c:pt>
                <c:pt idx="164">
                  <c:v>42465</c:v>
                </c:pt>
                <c:pt idx="165">
                  <c:v>42466</c:v>
                </c:pt>
                <c:pt idx="166">
                  <c:v>42467</c:v>
                </c:pt>
                <c:pt idx="167">
                  <c:v>42468</c:v>
                </c:pt>
                <c:pt idx="168">
                  <c:v>42471</c:v>
                </c:pt>
                <c:pt idx="169">
                  <c:v>42472</c:v>
                </c:pt>
                <c:pt idx="170">
                  <c:v>42473</c:v>
                </c:pt>
                <c:pt idx="171">
                  <c:v>42474</c:v>
                </c:pt>
                <c:pt idx="172">
                  <c:v>42475</c:v>
                </c:pt>
                <c:pt idx="173">
                  <c:v>42478</c:v>
                </c:pt>
                <c:pt idx="174">
                  <c:v>42479</c:v>
                </c:pt>
                <c:pt idx="175">
                  <c:v>42480</c:v>
                </c:pt>
                <c:pt idx="176">
                  <c:v>42481</c:v>
                </c:pt>
                <c:pt idx="177">
                  <c:v>42482</c:v>
                </c:pt>
                <c:pt idx="178">
                  <c:v>42485</c:v>
                </c:pt>
                <c:pt idx="179">
                  <c:v>42486</c:v>
                </c:pt>
                <c:pt idx="180">
                  <c:v>42487</c:v>
                </c:pt>
                <c:pt idx="181">
                  <c:v>42488</c:v>
                </c:pt>
                <c:pt idx="182">
                  <c:v>42489</c:v>
                </c:pt>
                <c:pt idx="183">
                  <c:v>42492</c:v>
                </c:pt>
                <c:pt idx="184">
                  <c:v>42493</c:v>
                </c:pt>
                <c:pt idx="185">
                  <c:v>42494</c:v>
                </c:pt>
                <c:pt idx="186">
                  <c:v>42495</c:v>
                </c:pt>
                <c:pt idx="187">
                  <c:v>42496</c:v>
                </c:pt>
                <c:pt idx="188">
                  <c:v>42499</c:v>
                </c:pt>
                <c:pt idx="189">
                  <c:v>42500</c:v>
                </c:pt>
                <c:pt idx="190">
                  <c:v>42501</c:v>
                </c:pt>
                <c:pt idx="191">
                  <c:v>42502</c:v>
                </c:pt>
                <c:pt idx="192">
                  <c:v>42503</c:v>
                </c:pt>
                <c:pt idx="193">
                  <c:v>42506</c:v>
                </c:pt>
                <c:pt idx="194">
                  <c:v>42507</c:v>
                </c:pt>
                <c:pt idx="195">
                  <c:v>42508</c:v>
                </c:pt>
                <c:pt idx="196">
                  <c:v>42509</c:v>
                </c:pt>
                <c:pt idx="197">
                  <c:v>42510</c:v>
                </c:pt>
                <c:pt idx="198">
                  <c:v>42513</c:v>
                </c:pt>
                <c:pt idx="199">
                  <c:v>42514</c:v>
                </c:pt>
                <c:pt idx="200">
                  <c:v>42515</c:v>
                </c:pt>
                <c:pt idx="201">
                  <c:v>42516</c:v>
                </c:pt>
                <c:pt idx="202">
                  <c:v>42517</c:v>
                </c:pt>
                <c:pt idx="203">
                  <c:v>42520</c:v>
                </c:pt>
                <c:pt idx="204">
                  <c:v>42521</c:v>
                </c:pt>
                <c:pt idx="205">
                  <c:v>42522</c:v>
                </c:pt>
                <c:pt idx="206">
                  <c:v>42523</c:v>
                </c:pt>
                <c:pt idx="207">
                  <c:v>42524</c:v>
                </c:pt>
                <c:pt idx="208">
                  <c:v>42527</c:v>
                </c:pt>
                <c:pt idx="209">
                  <c:v>42528</c:v>
                </c:pt>
                <c:pt idx="210">
                  <c:v>42529</c:v>
                </c:pt>
                <c:pt idx="211">
                  <c:v>42530</c:v>
                </c:pt>
                <c:pt idx="212">
                  <c:v>42531</c:v>
                </c:pt>
                <c:pt idx="213">
                  <c:v>42534</c:v>
                </c:pt>
                <c:pt idx="214">
                  <c:v>42535</c:v>
                </c:pt>
                <c:pt idx="215">
                  <c:v>42536</c:v>
                </c:pt>
                <c:pt idx="216">
                  <c:v>42537</c:v>
                </c:pt>
                <c:pt idx="217">
                  <c:v>42538</c:v>
                </c:pt>
                <c:pt idx="218">
                  <c:v>42541</c:v>
                </c:pt>
                <c:pt idx="219">
                  <c:v>42542</c:v>
                </c:pt>
                <c:pt idx="220">
                  <c:v>42543</c:v>
                </c:pt>
                <c:pt idx="221">
                  <c:v>42544</c:v>
                </c:pt>
                <c:pt idx="222">
                  <c:v>42545</c:v>
                </c:pt>
                <c:pt idx="223">
                  <c:v>42548</c:v>
                </c:pt>
                <c:pt idx="224">
                  <c:v>42549</c:v>
                </c:pt>
                <c:pt idx="225">
                  <c:v>42550</c:v>
                </c:pt>
                <c:pt idx="226">
                  <c:v>42551</c:v>
                </c:pt>
                <c:pt idx="227">
                  <c:v>42552</c:v>
                </c:pt>
                <c:pt idx="228">
                  <c:v>42555</c:v>
                </c:pt>
                <c:pt idx="229">
                  <c:v>42556</c:v>
                </c:pt>
                <c:pt idx="230">
                  <c:v>42557</c:v>
                </c:pt>
                <c:pt idx="231">
                  <c:v>42558</c:v>
                </c:pt>
                <c:pt idx="232">
                  <c:v>42559</c:v>
                </c:pt>
                <c:pt idx="233">
                  <c:v>42562</c:v>
                </c:pt>
                <c:pt idx="234">
                  <c:v>42563</c:v>
                </c:pt>
                <c:pt idx="235">
                  <c:v>42564</c:v>
                </c:pt>
                <c:pt idx="236">
                  <c:v>42565</c:v>
                </c:pt>
                <c:pt idx="237">
                  <c:v>42566</c:v>
                </c:pt>
                <c:pt idx="238">
                  <c:v>42569</c:v>
                </c:pt>
                <c:pt idx="239">
                  <c:v>42570</c:v>
                </c:pt>
                <c:pt idx="240">
                  <c:v>42571</c:v>
                </c:pt>
                <c:pt idx="241">
                  <c:v>42572</c:v>
                </c:pt>
                <c:pt idx="242">
                  <c:v>42573</c:v>
                </c:pt>
                <c:pt idx="243">
                  <c:v>42576</c:v>
                </c:pt>
                <c:pt idx="244">
                  <c:v>42577</c:v>
                </c:pt>
                <c:pt idx="245">
                  <c:v>42578</c:v>
                </c:pt>
                <c:pt idx="246">
                  <c:v>42579</c:v>
                </c:pt>
                <c:pt idx="247">
                  <c:v>42580</c:v>
                </c:pt>
                <c:pt idx="248">
                  <c:v>42583</c:v>
                </c:pt>
                <c:pt idx="249">
                  <c:v>42584</c:v>
                </c:pt>
                <c:pt idx="250">
                  <c:v>42585</c:v>
                </c:pt>
                <c:pt idx="251">
                  <c:v>42586</c:v>
                </c:pt>
                <c:pt idx="252">
                  <c:v>42587</c:v>
                </c:pt>
                <c:pt idx="253">
                  <c:v>42590</c:v>
                </c:pt>
                <c:pt idx="254">
                  <c:v>42591</c:v>
                </c:pt>
                <c:pt idx="255">
                  <c:v>42592</c:v>
                </c:pt>
                <c:pt idx="256">
                  <c:v>42593</c:v>
                </c:pt>
                <c:pt idx="257">
                  <c:v>42594</c:v>
                </c:pt>
                <c:pt idx="258">
                  <c:v>42597</c:v>
                </c:pt>
                <c:pt idx="259">
                  <c:v>42598</c:v>
                </c:pt>
                <c:pt idx="260">
                  <c:v>42599</c:v>
                </c:pt>
                <c:pt idx="261">
                  <c:v>42600</c:v>
                </c:pt>
                <c:pt idx="262">
                  <c:v>42601</c:v>
                </c:pt>
                <c:pt idx="263">
                  <c:v>42604</c:v>
                </c:pt>
                <c:pt idx="264">
                  <c:v>42605</c:v>
                </c:pt>
                <c:pt idx="265">
                  <c:v>42606</c:v>
                </c:pt>
                <c:pt idx="266">
                  <c:v>42607</c:v>
                </c:pt>
                <c:pt idx="267">
                  <c:v>42608</c:v>
                </c:pt>
                <c:pt idx="268">
                  <c:v>42611</c:v>
                </c:pt>
                <c:pt idx="269">
                  <c:v>42612</c:v>
                </c:pt>
                <c:pt idx="270">
                  <c:v>42613</c:v>
                </c:pt>
                <c:pt idx="271">
                  <c:v>42614</c:v>
                </c:pt>
                <c:pt idx="272">
                  <c:v>42615</c:v>
                </c:pt>
                <c:pt idx="273">
                  <c:v>42618</c:v>
                </c:pt>
                <c:pt idx="274">
                  <c:v>42619</c:v>
                </c:pt>
                <c:pt idx="275">
                  <c:v>42620</c:v>
                </c:pt>
                <c:pt idx="276">
                  <c:v>42621</c:v>
                </c:pt>
                <c:pt idx="277">
                  <c:v>42622</c:v>
                </c:pt>
                <c:pt idx="278">
                  <c:v>42625</c:v>
                </c:pt>
                <c:pt idx="279">
                  <c:v>42626</c:v>
                </c:pt>
                <c:pt idx="280">
                  <c:v>42627</c:v>
                </c:pt>
                <c:pt idx="281">
                  <c:v>42628</c:v>
                </c:pt>
                <c:pt idx="282">
                  <c:v>42629</c:v>
                </c:pt>
                <c:pt idx="283">
                  <c:v>42632</c:v>
                </c:pt>
                <c:pt idx="284">
                  <c:v>42633</c:v>
                </c:pt>
                <c:pt idx="285">
                  <c:v>42634</c:v>
                </c:pt>
                <c:pt idx="286">
                  <c:v>42635</c:v>
                </c:pt>
                <c:pt idx="287">
                  <c:v>42636</c:v>
                </c:pt>
                <c:pt idx="288">
                  <c:v>42639</c:v>
                </c:pt>
                <c:pt idx="289">
                  <c:v>42640</c:v>
                </c:pt>
                <c:pt idx="290">
                  <c:v>42641</c:v>
                </c:pt>
                <c:pt idx="291">
                  <c:v>42642</c:v>
                </c:pt>
                <c:pt idx="292">
                  <c:v>42643</c:v>
                </c:pt>
                <c:pt idx="293">
                  <c:v>42646</c:v>
                </c:pt>
                <c:pt idx="294">
                  <c:v>42647</c:v>
                </c:pt>
                <c:pt idx="295">
                  <c:v>42648</c:v>
                </c:pt>
                <c:pt idx="296">
                  <c:v>42649</c:v>
                </c:pt>
                <c:pt idx="297">
                  <c:v>42650</c:v>
                </c:pt>
                <c:pt idx="298">
                  <c:v>42653</c:v>
                </c:pt>
                <c:pt idx="299">
                  <c:v>42654</c:v>
                </c:pt>
                <c:pt idx="300">
                  <c:v>42655</c:v>
                </c:pt>
                <c:pt idx="301">
                  <c:v>42656</c:v>
                </c:pt>
                <c:pt idx="302">
                  <c:v>42657</c:v>
                </c:pt>
                <c:pt idx="303">
                  <c:v>42660</c:v>
                </c:pt>
                <c:pt idx="304">
                  <c:v>42661</c:v>
                </c:pt>
                <c:pt idx="305">
                  <c:v>42662</c:v>
                </c:pt>
                <c:pt idx="306">
                  <c:v>42663</c:v>
                </c:pt>
                <c:pt idx="307">
                  <c:v>42664</c:v>
                </c:pt>
                <c:pt idx="308">
                  <c:v>42667</c:v>
                </c:pt>
                <c:pt idx="309">
                  <c:v>42668</c:v>
                </c:pt>
                <c:pt idx="310">
                  <c:v>42669</c:v>
                </c:pt>
                <c:pt idx="311">
                  <c:v>42670</c:v>
                </c:pt>
                <c:pt idx="312">
                  <c:v>42671</c:v>
                </c:pt>
                <c:pt idx="313">
                  <c:v>42674</c:v>
                </c:pt>
                <c:pt idx="314">
                  <c:v>42675</c:v>
                </c:pt>
                <c:pt idx="315">
                  <c:v>42676</c:v>
                </c:pt>
                <c:pt idx="316">
                  <c:v>42677</c:v>
                </c:pt>
                <c:pt idx="317">
                  <c:v>42678</c:v>
                </c:pt>
                <c:pt idx="318">
                  <c:v>42681</c:v>
                </c:pt>
                <c:pt idx="319">
                  <c:v>42682</c:v>
                </c:pt>
                <c:pt idx="320">
                  <c:v>42683</c:v>
                </c:pt>
                <c:pt idx="321">
                  <c:v>42684</c:v>
                </c:pt>
                <c:pt idx="322">
                  <c:v>42685</c:v>
                </c:pt>
                <c:pt idx="323">
                  <c:v>42688</c:v>
                </c:pt>
                <c:pt idx="324">
                  <c:v>42689</c:v>
                </c:pt>
                <c:pt idx="325">
                  <c:v>42690</c:v>
                </c:pt>
                <c:pt idx="326">
                  <c:v>42691</c:v>
                </c:pt>
                <c:pt idx="327">
                  <c:v>42692</c:v>
                </c:pt>
                <c:pt idx="328">
                  <c:v>42695</c:v>
                </c:pt>
                <c:pt idx="329">
                  <c:v>42696</c:v>
                </c:pt>
                <c:pt idx="330">
                  <c:v>42697</c:v>
                </c:pt>
                <c:pt idx="331">
                  <c:v>42698</c:v>
                </c:pt>
                <c:pt idx="332">
                  <c:v>42699</c:v>
                </c:pt>
                <c:pt idx="333">
                  <c:v>42702</c:v>
                </c:pt>
                <c:pt idx="334">
                  <c:v>42703</c:v>
                </c:pt>
                <c:pt idx="335">
                  <c:v>42704</c:v>
                </c:pt>
                <c:pt idx="336">
                  <c:v>42705</c:v>
                </c:pt>
                <c:pt idx="337">
                  <c:v>42706</c:v>
                </c:pt>
                <c:pt idx="338">
                  <c:v>42709</c:v>
                </c:pt>
                <c:pt idx="339">
                  <c:v>42710</c:v>
                </c:pt>
                <c:pt idx="340">
                  <c:v>42711</c:v>
                </c:pt>
                <c:pt idx="341">
                  <c:v>42712</c:v>
                </c:pt>
                <c:pt idx="342">
                  <c:v>42713</c:v>
                </c:pt>
                <c:pt idx="343">
                  <c:v>42716</c:v>
                </c:pt>
                <c:pt idx="344">
                  <c:v>42717</c:v>
                </c:pt>
                <c:pt idx="345">
                  <c:v>42718</c:v>
                </c:pt>
                <c:pt idx="346">
                  <c:v>42719</c:v>
                </c:pt>
                <c:pt idx="347">
                  <c:v>42720</c:v>
                </c:pt>
                <c:pt idx="348">
                  <c:v>42723</c:v>
                </c:pt>
                <c:pt idx="349">
                  <c:v>42724</c:v>
                </c:pt>
                <c:pt idx="350">
                  <c:v>42725</c:v>
                </c:pt>
                <c:pt idx="351">
                  <c:v>42726</c:v>
                </c:pt>
                <c:pt idx="352">
                  <c:v>42727</c:v>
                </c:pt>
                <c:pt idx="353">
                  <c:v>42730</c:v>
                </c:pt>
                <c:pt idx="354">
                  <c:v>42731</c:v>
                </c:pt>
                <c:pt idx="355">
                  <c:v>42732</c:v>
                </c:pt>
                <c:pt idx="356">
                  <c:v>42733</c:v>
                </c:pt>
                <c:pt idx="357">
                  <c:v>42734</c:v>
                </c:pt>
                <c:pt idx="358">
                  <c:v>42737</c:v>
                </c:pt>
                <c:pt idx="359">
                  <c:v>42738</c:v>
                </c:pt>
                <c:pt idx="360">
                  <c:v>42739</c:v>
                </c:pt>
                <c:pt idx="361">
                  <c:v>42740</c:v>
                </c:pt>
                <c:pt idx="362">
                  <c:v>42741</c:v>
                </c:pt>
                <c:pt idx="363">
                  <c:v>42744</c:v>
                </c:pt>
                <c:pt idx="364">
                  <c:v>42745</c:v>
                </c:pt>
                <c:pt idx="365">
                  <c:v>42746</c:v>
                </c:pt>
                <c:pt idx="366">
                  <c:v>42747</c:v>
                </c:pt>
                <c:pt idx="367">
                  <c:v>42748</c:v>
                </c:pt>
                <c:pt idx="368">
                  <c:v>42751</c:v>
                </c:pt>
                <c:pt idx="369">
                  <c:v>42752</c:v>
                </c:pt>
                <c:pt idx="370">
                  <c:v>42753</c:v>
                </c:pt>
                <c:pt idx="371">
                  <c:v>42754</c:v>
                </c:pt>
                <c:pt idx="372">
                  <c:v>42755</c:v>
                </c:pt>
                <c:pt idx="373">
                  <c:v>42758</c:v>
                </c:pt>
                <c:pt idx="374">
                  <c:v>42759</c:v>
                </c:pt>
                <c:pt idx="375">
                  <c:v>42760</c:v>
                </c:pt>
                <c:pt idx="376">
                  <c:v>42761</c:v>
                </c:pt>
                <c:pt idx="377">
                  <c:v>42762</c:v>
                </c:pt>
                <c:pt idx="378">
                  <c:v>42765</c:v>
                </c:pt>
                <c:pt idx="379">
                  <c:v>42766</c:v>
                </c:pt>
                <c:pt idx="380">
                  <c:v>42767</c:v>
                </c:pt>
                <c:pt idx="381">
                  <c:v>42768</c:v>
                </c:pt>
                <c:pt idx="382">
                  <c:v>42769</c:v>
                </c:pt>
                <c:pt idx="383">
                  <c:v>42772</c:v>
                </c:pt>
                <c:pt idx="384">
                  <c:v>42773</c:v>
                </c:pt>
                <c:pt idx="385">
                  <c:v>42774</c:v>
                </c:pt>
                <c:pt idx="386">
                  <c:v>42775</c:v>
                </c:pt>
                <c:pt idx="387">
                  <c:v>42776</c:v>
                </c:pt>
                <c:pt idx="388">
                  <c:v>42779</c:v>
                </c:pt>
                <c:pt idx="389">
                  <c:v>42780</c:v>
                </c:pt>
                <c:pt idx="390">
                  <c:v>42781</c:v>
                </c:pt>
                <c:pt idx="391">
                  <c:v>42782</c:v>
                </c:pt>
                <c:pt idx="392">
                  <c:v>42783</c:v>
                </c:pt>
                <c:pt idx="393">
                  <c:v>42786</c:v>
                </c:pt>
                <c:pt idx="394">
                  <c:v>42787</c:v>
                </c:pt>
                <c:pt idx="395">
                  <c:v>42788</c:v>
                </c:pt>
                <c:pt idx="396">
                  <c:v>42789</c:v>
                </c:pt>
                <c:pt idx="397">
                  <c:v>42790</c:v>
                </c:pt>
                <c:pt idx="398">
                  <c:v>42793</c:v>
                </c:pt>
                <c:pt idx="399">
                  <c:v>42794</c:v>
                </c:pt>
                <c:pt idx="400">
                  <c:v>42795</c:v>
                </c:pt>
                <c:pt idx="401">
                  <c:v>42796</c:v>
                </c:pt>
                <c:pt idx="402">
                  <c:v>42797</c:v>
                </c:pt>
                <c:pt idx="403">
                  <c:v>42800</c:v>
                </c:pt>
                <c:pt idx="404">
                  <c:v>42801</c:v>
                </c:pt>
                <c:pt idx="405">
                  <c:v>42802</c:v>
                </c:pt>
                <c:pt idx="406">
                  <c:v>42803</c:v>
                </c:pt>
                <c:pt idx="407">
                  <c:v>42804</c:v>
                </c:pt>
                <c:pt idx="408">
                  <c:v>42807</c:v>
                </c:pt>
                <c:pt idx="409">
                  <c:v>42808</c:v>
                </c:pt>
                <c:pt idx="410">
                  <c:v>42809</c:v>
                </c:pt>
                <c:pt idx="411">
                  <c:v>42810</c:v>
                </c:pt>
                <c:pt idx="412">
                  <c:v>42811</c:v>
                </c:pt>
                <c:pt idx="413">
                  <c:v>42814</c:v>
                </c:pt>
                <c:pt idx="414">
                  <c:v>42815</c:v>
                </c:pt>
                <c:pt idx="415">
                  <c:v>42816</c:v>
                </c:pt>
                <c:pt idx="416">
                  <c:v>42817</c:v>
                </c:pt>
                <c:pt idx="417">
                  <c:v>42818</c:v>
                </c:pt>
                <c:pt idx="418">
                  <c:v>42821</c:v>
                </c:pt>
                <c:pt idx="419">
                  <c:v>42822</c:v>
                </c:pt>
                <c:pt idx="420">
                  <c:v>42823</c:v>
                </c:pt>
                <c:pt idx="421">
                  <c:v>42824</c:v>
                </c:pt>
                <c:pt idx="422">
                  <c:v>42825</c:v>
                </c:pt>
                <c:pt idx="423">
                  <c:v>42828</c:v>
                </c:pt>
                <c:pt idx="424">
                  <c:v>42829</c:v>
                </c:pt>
                <c:pt idx="425">
                  <c:v>42830</c:v>
                </c:pt>
                <c:pt idx="426">
                  <c:v>42831</c:v>
                </c:pt>
                <c:pt idx="427">
                  <c:v>42832</c:v>
                </c:pt>
                <c:pt idx="428">
                  <c:v>42835</c:v>
                </c:pt>
                <c:pt idx="429">
                  <c:v>42836</c:v>
                </c:pt>
                <c:pt idx="430">
                  <c:v>42837</c:v>
                </c:pt>
                <c:pt idx="431">
                  <c:v>42838</c:v>
                </c:pt>
                <c:pt idx="432">
                  <c:v>42839</c:v>
                </c:pt>
                <c:pt idx="433">
                  <c:v>42842</c:v>
                </c:pt>
                <c:pt idx="434">
                  <c:v>42843</c:v>
                </c:pt>
                <c:pt idx="435">
                  <c:v>42844</c:v>
                </c:pt>
                <c:pt idx="436">
                  <c:v>42845</c:v>
                </c:pt>
                <c:pt idx="437">
                  <c:v>42846</c:v>
                </c:pt>
                <c:pt idx="438">
                  <c:v>42849</c:v>
                </c:pt>
                <c:pt idx="439">
                  <c:v>42850</c:v>
                </c:pt>
                <c:pt idx="440">
                  <c:v>42851</c:v>
                </c:pt>
                <c:pt idx="441">
                  <c:v>42852</c:v>
                </c:pt>
                <c:pt idx="442">
                  <c:v>42853</c:v>
                </c:pt>
                <c:pt idx="443">
                  <c:v>42856</c:v>
                </c:pt>
                <c:pt idx="444">
                  <c:v>42857</c:v>
                </c:pt>
                <c:pt idx="445">
                  <c:v>42858</c:v>
                </c:pt>
                <c:pt idx="446">
                  <c:v>42859</c:v>
                </c:pt>
                <c:pt idx="447">
                  <c:v>42860</c:v>
                </c:pt>
                <c:pt idx="448">
                  <c:v>42863</c:v>
                </c:pt>
                <c:pt idx="449">
                  <c:v>42864</c:v>
                </c:pt>
                <c:pt idx="450">
                  <c:v>42865</c:v>
                </c:pt>
                <c:pt idx="451">
                  <c:v>42866</c:v>
                </c:pt>
                <c:pt idx="452">
                  <c:v>42867</c:v>
                </c:pt>
                <c:pt idx="453">
                  <c:v>42870</c:v>
                </c:pt>
                <c:pt idx="454">
                  <c:v>42871</c:v>
                </c:pt>
                <c:pt idx="455">
                  <c:v>42872</c:v>
                </c:pt>
                <c:pt idx="456">
                  <c:v>42873</c:v>
                </c:pt>
                <c:pt idx="457">
                  <c:v>42874</c:v>
                </c:pt>
                <c:pt idx="458">
                  <c:v>42877</c:v>
                </c:pt>
                <c:pt idx="459">
                  <c:v>42878</c:v>
                </c:pt>
                <c:pt idx="460">
                  <c:v>42879</c:v>
                </c:pt>
                <c:pt idx="461">
                  <c:v>42880</c:v>
                </c:pt>
                <c:pt idx="462">
                  <c:v>42881</c:v>
                </c:pt>
                <c:pt idx="463">
                  <c:v>42884</c:v>
                </c:pt>
                <c:pt idx="464">
                  <c:v>42885</c:v>
                </c:pt>
                <c:pt idx="465">
                  <c:v>42886</c:v>
                </c:pt>
                <c:pt idx="466">
                  <c:v>42887</c:v>
                </c:pt>
                <c:pt idx="467">
                  <c:v>42888</c:v>
                </c:pt>
                <c:pt idx="468">
                  <c:v>42891</c:v>
                </c:pt>
                <c:pt idx="469">
                  <c:v>42892</c:v>
                </c:pt>
                <c:pt idx="470">
                  <c:v>42893</c:v>
                </c:pt>
                <c:pt idx="471">
                  <c:v>42894</c:v>
                </c:pt>
                <c:pt idx="472">
                  <c:v>42895</c:v>
                </c:pt>
                <c:pt idx="473">
                  <c:v>42898</c:v>
                </c:pt>
                <c:pt idx="474">
                  <c:v>42899</c:v>
                </c:pt>
                <c:pt idx="475">
                  <c:v>42900</c:v>
                </c:pt>
                <c:pt idx="476">
                  <c:v>42901</c:v>
                </c:pt>
                <c:pt idx="477">
                  <c:v>42902</c:v>
                </c:pt>
                <c:pt idx="478">
                  <c:v>42905</c:v>
                </c:pt>
                <c:pt idx="479">
                  <c:v>42906</c:v>
                </c:pt>
                <c:pt idx="480">
                  <c:v>42907</c:v>
                </c:pt>
                <c:pt idx="481">
                  <c:v>42908</c:v>
                </c:pt>
                <c:pt idx="482">
                  <c:v>42909</c:v>
                </c:pt>
                <c:pt idx="483">
                  <c:v>42912</c:v>
                </c:pt>
                <c:pt idx="484">
                  <c:v>42913</c:v>
                </c:pt>
                <c:pt idx="485">
                  <c:v>42914</c:v>
                </c:pt>
                <c:pt idx="486">
                  <c:v>42915</c:v>
                </c:pt>
                <c:pt idx="487">
                  <c:v>42916</c:v>
                </c:pt>
                <c:pt idx="488">
                  <c:v>42919</c:v>
                </c:pt>
                <c:pt idx="489">
                  <c:v>42920</c:v>
                </c:pt>
                <c:pt idx="490">
                  <c:v>42921</c:v>
                </c:pt>
                <c:pt idx="491">
                  <c:v>42922</c:v>
                </c:pt>
                <c:pt idx="492">
                  <c:v>42923</c:v>
                </c:pt>
                <c:pt idx="493">
                  <c:v>42926</c:v>
                </c:pt>
                <c:pt idx="494">
                  <c:v>42927</c:v>
                </c:pt>
                <c:pt idx="495">
                  <c:v>42928</c:v>
                </c:pt>
                <c:pt idx="496">
                  <c:v>42929</c:v>
                </c:pt>
                <c:pt idx="497">
                  <c:v>42930</c:v>
                </c:pt>
                <c:pt idx="498">
                  <c:v>42933</c:v>
                </c:pt>
                <c:pt idx="499">
                  <c:v>42934</c:v>
                </c:pt>
                <c:pt idx="500">
                  <c:v>42935</c:v>
                </c:pt>
                <c:pt idx="501">
                  <c:v>42936</c:v>
                </c:pt>
                <c:pt idx="502">
                  <c:v>42937</c:v>
                </c:pt>
                <c:pt idx="503">
                  <c:v>42940</c:v>
                </c:pt>
                <c:pt idx="504">
                  <c:v>42941</c:v>
                </c:pt>
                <c:pt idx="505">
                  <c:v>42942</c:v>
                </c:pt>
                <c:pt idx="506">
                  <c:v>42943</c:v>
                </c:pt>
                <c:pt idx="507">
                  <c:v>42944</c:v>
                </c:pt>
                <c:pt idx="508">
                  <c:v>42947</c:v>
                </c:pt>
                <c:pt idx="509">
                  <c:v>42948</c:v>
                </c:pt>
                <c:pt idx="510">
                  <c:v>42949</c:v>
                </c:pt>
                <c:pt idx="511">
                  <c:v>42950</c:v>
                </c:pt>
                <c:pt idx="512">
                  <c:v>42951</c:v>
                </c:pt>
                <c:pt idx="513">
                  <c:v>42954</c:v>
                </c:pt>
                <c:pt idx="514">
                  <c:v>42955</c:v>
                </c:pt>
                <c:pt idx="515">
                  <c:v>42956</c:v>
                </c:pt>
                <c:pt idx="516">
                  <c:v>42957</c:v>
                </c:pt>
                <c:pt idx="517">
                  <c:v>42958</c:v>
                </c:pt>
                <c:pt idx="518">
                  <c:v>42961</c:v>
                </c:pt>
                <c:pt idx="519">
                  <c:v>42962</c:v>
                </c:pt>
                <c:pt idx="520">
                  <c:v>42963</c:v>
                </c:pt>
                <c:pt idx="521">
                  <c:v>42964</c:v>
                </c:pt>
                <c:pt idx="522">
                  <c:v>42965</c:v>
                </c:pt>
                <c:pt idx="523">
                  <c:v>42968</c:v>
                </c:pt>
                <c:pt idx="524">
                  <c:v>42969</c:v>
                </c:pt>
                <c:pt idx="525">
                  <c:v>42970</c:v>
                </c:pt>
                <c:pt idx="526">
                  <c:v>42971</c:v>
                </c:pt>
                <c:pt idx="527">
                  <c:v>42972</c:v>
                </c:pt>
                <c:pt idx="528">
                  <c:v>42975</c:v>
                </c:pt>
                <c:pt idx="529">
                  <c:v>42976</c:v>
                </c:pt>
                <c:pt idx="530">
                  <c:v>42977</c:v>
                </c:pt>
                <c:pt idx="531">
                  <c:v>42978</c:v>
                </c:pt>
                <c:pt idx="532">
                  <c:v>42979</c:v>
                </c:pt>
                <c:pt idx="533">
                  <c:v>42982</c:v>
                </c:pt>
                <c:pt idx="534">
                  <c:v>42983</c:v>
                </c:pt>
                <c:pt idx="535">
                  <c:v>42984</c:v>
                </c:pt>
                <c:pt idx="536">
                  <c:v>42985</c:v>
                </c:pt>
                <c:pt idx="537">
                  <c:v>42986</c:v>
                </c:pt>
                <c:pt idx="538">
                  <c:v>42989</c:v>
                </c:pt>
                <c:pt idx="539">
                  <c:v>42990</c:v>
                </c:pt>
                <c:pt idx="540">
                  <c:v>42991</c:v>
                </c:pt>
                <c:pt idx="541">
                  <c:v>42992</c:v>
                </c:pt>
                <c:pt idx="542">
                  <c:v>42993</c:v>
                </c:pt>
                <c:pt idx="543">
                  <c:v>42996</c:v>
                </c:pt>
                <c:pt idx="544">
                  <c:v>42997</c:v>
                </c:pt>
                <c:pt idx="545">
                  <c:v>42998</c:v>
                </c:pt>
                <c:pt idx="546">
                  <c:v>42999</c:v>
                </c:pt>
                <c:pt idx="547">
                  <c:v>43000</c:v>
                </c:pt>
                <c:pt idx="548">
                  <c:v>43003</c:v>
                </c:pt>
                <c:pt idx="549">
                  <c:v>43004</c:v>
                </c:pt>
                <c:pt idx="550">
                  <c:v>43005</c:v>
                </c:pt>
                <c:pt idx="551">
                  <c:v>43006</c:v>
                </c:pt>
                <c:pt idx="552">
                  <c:v>43007</c:v>
                </c:pt>
                <c:pt idx="553">
                  <c:v>43010</c:v>
                </c:pt>
                <c:pt idx="554">
                  <c:v>43011</c:v>
                </c:pt>
                <c:pt idx="555">
                  <c:v>43012</c:v>
                </c:pt>
                <c:pt idx="556">
                  <c:v>43013</c:v>
                </c:pt>
                <c:pt idx="557">
                  <c:v>43014</c:v>
                </c:pt>
                <c:pt idx="558">
                  <c:v>43017</c:v>
                </c:pt>
                <c:pt idx="559">
                  <c:v>43018</c:v>
                </c:pt>
                <c:pt idx="560">
                  <c:v>43019</c:v>
                </c:pt>
                <c:pt idx="561">
                  <c:v>43020</c:v>
                </c:pt>
                <c:pt idx="562">
                  <c:v>43021</c:v>
                </c:pt>
                <c:pt idx="563">
                  <c:v>43024</c:v>
                </c:pt>
                <c:pt idx="564">
                  <c:v>43025</c:v>
                </c:pt>
                <c:pt idx="565">
                  <c:v>43026</c:v>
                </c:pt>
                <c:pt idx="566">
                  <c:v>43027</c:v>
                </c:pt>
                <c:pt idx="567">
                  <c:v>43028</c:v>
                </c:pt>
                <c:pt idx="568">
                  <c:v>43031</c:v>
                </c:pt>
                <c:pt idx="569">
                  <c:v>43032</c:v>
                </c:pt>
                <c:pt idx="570">
                  <c:v>43033</c:v>
                </c:pt>
                <c:pt idx="571">
                  <c:v>43034</c:v>
                </c:pt>
                <c:pt idx="572">
                  <c:v>43035</c:v>
                </c:pt>
                <c:pt idx="573">
                  <c:v>43038</c:v>
                </c:pt>
                <c:pt idx="574">
                  <c:v>43039</c:v>
                </c:pt>
                <c:pt idx="575">
                  <c:v>43040</c:v>
                </c:pt>
                <c:pt idx="576">
                  <c:v>43041</c:v>
                </c:pt>
                <c:pt idx="577">
                  <c:v>43042</c:v>
                </c:pt>
                <c:pt idx="578">
                  <c:v>43045</c:v>
                </c:pt>
                <c:pt idx="579">
                  <c:v>43046</c:v>
                </c:pt>
                <c:pt idx="580">
                  <c:v>43047</c:v>
                </c:pt>
                <c:pt idx="581">
                  <c:v>43048</c:v>
                </c:pt>
                <c:pt idx="582">
                  <c:v>43049</c:v>
                </c:pt>
                <c:pt idx="583">
                  <c:v>43052</c:v>
                </c:pt>
                <c:pt idx="584">
                  <c:v>43053</c:v>
                </c:pt>
                <c:pt idx="585">
                  <c:v>43054</c:v>
                </c:pt>
                <c:pt idx="586">
                  <c:v>43055</c:v>
                </c:pt>
                <c:pt idx="587">
                  <c:v>43056</c:v>
                </c:pt>
                <c:pt idx="588">
                  <c:v>43059</c:v>
                </c:pt>
                <c:pt idx="589">
                  <c:v>43060</c:v>
                </c:pt>
                <c:pt idx="590">
                  <c:v>43061</c:v>
                </c:pt>
                <c:pt idx="591">
                  <c:v>43062</c:v>
                </c:pt>
                <c:pt idx="592">
                  <c:v>43063</c:v>
                </c:pt>
                <c:pt idx="593">
                  <c:v>43066</c:v>
                </c:pt>
                <c:pt idx="594">
                  <c:v>43067</c:v>
                </c:pt>
                <c:pt idx="595">
                  <c:v>43068</c:v>
                </c:pt>
                <c:pt idx="596">
                  <c:v>43069</c:v>
                </c:pt>
                <c:pt idx="597">
                  <c:v>43070</c:v>
                </c:pt>
                <c:pt idx="598">
                  <c:v>43073</c:v>
                </c:pt>
                <c:pt idx="599">
                  <c:v>43074</c:v>
                </c:pt>
                <c:pt idx="600">
                  <c:v>43075</c:v>
                </c:pt>
                <c:pt idx="601">
                  <c:v>43076</c:v>
                </c:pt>
                <c:pt idx="602">
                  <c:v>43077</c:v>
                </c:pt>
                <c:pt idx="603">
                  <c:v>43080</c:v>
                </c:pt>
                <c:pt idx="604">
                  <c:v>43081</c:v>
                </c:pt>
                <c:pt idx="605">
                  <c:v>43082</c:v>
                </c:pt>
                <c:pt idx="606">
                  <c:v>43083</c:v>
                </c:pt>
                <c:pt idx="607">
                  <c:v>43084</c:v>
                </c:pt>
                <c:pt idx="608">
                  <c:v>43087</c:v>
                </c:pt>
                <c:pt idx="609">
                  <c:v>43088</c:v>
                </c:pt>
                <c:pt idx="610">
                  <c:v>43089</c:v>
                </c:pt>
                <c:pt idx="611">
                  <c:v>43090</c:v>
                </c:pt>
                <c:pt idx="612">
                  <c:v>43091</c:v>
                </c:pt>
                <c:pt idx="613">
                  <c:v>43094</c:v>
                </c:pt>
                <c:pt idx="614">
                  <c:v>43095</c:v>
                </c:pt>
                <c:pt idx="615">
                  <c:v>43096</c:v>
                </c:pt>
                <c:pt idx="616">
                  <c:v>43097</c:v>
                </c:pt>
                <c:pt idx="617">
                  <c:v>43098</c:v>
                </c:pt>
                <c:pt idx="618">
                  <c:v>43101</c:v>
                </c:pt>
                <c:pt idx="619">
                  <c:v>43102</c:v>
                </c:pt>
                <c:pt idx="620">
                  <c:v>43103</c:v>
                </c:pt>
                <c:pt idx="621">
                  <c:v>43104</c:v>
                </c:pt>
                <c:pt idx="622">
                  <c:v>43105</c:v>
                </c:pt>
                <c:pt idx="623">
                  <c:v>43108</c:v>
                </c:pt>
                <c:pt idx="624">
                  <c:v>43109</c:v>
                </c:pt>
                <c:pt idx="625">
                  <c:v>43110</c:v>
                </c:pt>
                <c:pt idx="626">
                  <c:v>43111</c:v>
                </c:pt>
                <c:pt idx="627">
                  <c:v>43112</c:v>
                </c:pt>
                <c:pt idx="628">
                  <c:v>43115</c:v>
                </c:pt>
                <c:pt idx="629">
                  <c:v>43116</c:v>
                </c:pt>
                <c:pt idx="630">
                  <c:v>43117</c:v>
                </c:pt>
                <c:pt idx="631">
                  <c:v>43118</c:v>
                </c:pt>
                <c:pt idx="632">
                  <c:v>43119</c:v>
                </c:pt>
                <c:pt idx="633">
                  <c:v>43122</c:v>
                </c:pt>
                <c:pt idx="634">
                  <c:v>43123</c:v>
                </c:pt>
                <c:pt idx="635">
                  <c:v>43124</c:v>
                </c:pt>
                <c:pt idx="636">
                  <c:v>43125</c:v>
                </c:pt>
                <c:pt idx="637">
                  <c:v>43126</c:v>
                </c:pt>
                <c:pt idx="638">
                  <c:v>43129</c:v>
                </c:pt>
                <c:pt idx="639">
                  <c:v>43130</c:v>
                </c:pt>
                <c:pt idx="640">
                  <c:v>43131</c:v>
                </c:pt>
                <c:pt idx="641">
                  <c:v>43132</c:v>
                </c:pt>
                <c:pt idx="642">
                  <c:v>43133</c:v>
                </c:pt>
                <c:pt idx="643">
                  <c:v>43136</c:v>
                </c:pt>
                <c:pt idx="644">
                  <c:v>43137</c:v>
                </c:pt>
                <c:pt idx="645">
                  <c:v>43138</c:v>
                </c:pt>
                <c:pt idx="646">
                  <c:v>43139</c:v>
                </c:pt>
                <c:pt idx="647">
                  <c:v>43140</c:v>
                </c:pt>
                <c:pt idx="648">
                  <c:v>43143</c:v>
                </c:pt>
                <c:pt idx="649">
                  <c:v>43144</c:v>
                </c:pt>
                <c:pt idx="650">
                  <c:v>43145</c:v>
                </c:pt>
                <c:pt idx="651">
                  <c:v>43146</c:v>
                </c:pt>
                <c:pt idx="652">
                  <c:v>43147</c:v>
                </c:pt>
                <c:pt idx="653">
                  <c:v>43150</c:v>
                </c:pt>
                <c:pt idx="654">
                  <c:v>43151</c:v>
                </c:pt>
                <c:pt idx="655">
                  <c:v>43152</c:v>
                </c:pt>
                <c:pt idx="656">
                  <c:v>43153</c:v>
                </c:pt>
                <c:pt idx="657">
                  <c:v>43154</c:v>
                </c:pt>
                <c:pt idx="658">
                  <c:v>43157</c:v>
                </c:pt>
                <c:pt idx="659">
                  <c:v>43158</c:v>
                </c:pt>
                <c:pt idx="660">
                  <c:v>43159</c:v>
                </c:pt>
                <c:pt idx="661">
                  <c:v>43160</c:v>
                </c:pt>
                <c:pt idx="662">
                  <c:v>43161</c:v>
                </c:pt>
                <c:pt idx="663">
                  <c:v>43164</c:v>
                </c:pt>
                <c:pt idx="664">
                  <c:v>43165</c:v>
                </c:pt>
                <c:pt idx="665">
                  <c:v>43166</c:v>
                </c:pt>
                <c:pt idx="666">
                  <c:v>43167</c:v>
                </c:pt>
                <c:pt idx="667">
                  <c:v>43168</c:v>
                </c:pt>
                <c:pt idx="668">
                  <c:v>43171</c:v>
                </c:pt>
                <c:pt idx="669">
                  <c:v>43172</c:v>
                </c:pt>
                <c:pt idx="670">
                  <c:v>43173</c:v>
                </c:pt>
                <c:pt idx="671">
                  <c:v>43174</c:v>
                </c:pt>
                <c:pt idx="672">
                  <c:v>43175</c:v>
                </c:pt>
                <c:pt idx="673">
                  <c:v>43178</c:v>
                </c:pt>
                <c:pt idx="674">
                  <c:v>43179</c:v>
                </c:pt>
                <c:pt idx="675">
                  <c:v>43180</c:v>
                </c:pt>
                <c:pt idx="676">
                  <c:v>43181</c:v>
                </c:pt>
                <c:pt idx="677">
                  <c:v>43182</c:v>
                </c:pt>
                <c:pt idx="678">
                  <c:v>43185</c:v>
                </c:pt>
                <c:pt idx="679">
                  <c:v>43186</c:v>
                </c:pt>
                <c:pt idx="680">
                  <c:v>43187</c:v>
                </c:pt>
                <c:pt idx="681">
                  <c:v>43188</c:v>
                </c:pt>
                <c:pt idx="682">
                  <c:v>43189</c:v>
                </c:pt>
                <c:pt idx="683">
                  <c:v>43192</c:v>
                </c:pt>
                <c:pt idx="684">
                  <c:v>43193</c:v>
                </c:pt>
                <c:pt idx="685">
                  <c:v>43194</c:v>
                </c:pt>
                <c:pt idx="686">
                  <c:v>43195</c:v>
                </c:pt>
                <c:pt idx="687">
                  <c:v>43196</c:v>
                </c:pt>
                <c:pt idx="688">
                  <c:v>43199</c:v>
                </c:pt>
                <c:pt idx="689">
                  <c:v>43200</c:v>
                </c:pt>
                <c:pt idx="690">
                  <c:v>43201</c:v>
                </c:pt>
                <c:pt idx="691">
                  <c:v>43202</c:v>
                </c:pt>
                <c:pt idx="692">
                  <c:v>43203</c:v>
                </c:pt>
                <c:pt idx="693">
                  <c:v>43206</c:v>
                </c:pt>
                <c:pt idx="694">
                  <c:v>43207</c:v>
                </c:pt>
                <c:pt idx="695">
                  <c:v>43208</c:v>
                </c:pt>
                <c:pt idx="696">
                  <c:v>43209</c:v>
                </c:pt>
                <c:pt idx="697">
                  <c:v>43210</c:v>
                </c:pt>
                <c:pt idx="698">
                  <c:v>43213</c:v>
                </c:pt>
                <c:pt idx="699">
                  <c:v>43214</c:v>
                </c:pt>
                <c:pt idx="700">
                  <c:v>43215</c:v>
                </c:pt>
                <c:pt idx="701">
                  <c:v>43216</c:v>
                </c:pt>
                <c:pt idx="702">
                  <c:v>43217</c:v>
                </c:pt>
                <c:pt idx="703">
                  <c:v>43220</c:v>
                </c:pt>
                <c:pt idx="704">
                  <c:v>43221</c:v>
                </c:pt>
                <c:pt idx="705">
                  <c:v>43222</c:v>
                </c:pt>
                <c:pt idx="706">
                  <c:v>43223</c:v>
                </c:pt>
                <c:pt idx="707">
                  <c:v>43224</c:v>
                </c:pt>
                <c:pt idx="708">
                  <c:v>43227</c:v>
                </c:pt>
                <c:pt idx="709">
                  <c:v>43228</c:v>
                </c:pt>
                <c:pt idx="710">
                  <c:v>43229</c:v>
                </c:pt>
                <c:pt idx="711">
                  <c:v>43230</c:v>
                </c:pt>
                <c:pt idx="712">
                  <c:v>43231</c:v>
                </c:pt>
                <c:pt idx="713">
                  <c:v>43234</c:v>
                </c:pt>
                <c:pt idx="714">
                  <c:v>43235</c:v>
                </c:pt>
                <c:pt idx="715">
                  <c:v>43236</c:v>
                </c:pt>
                <c:pt idx="716">
                  <c:v>43237</c:v>
                </c:pt>
                <c:pt idx="717">
                  <c:v>43238</c:v>
                </c:pt>
                <c:pt idx="718">
                  <c:v>43241</c:v>
                </c:pt>
                <c:pt idx="719">
                  <c:v>43242</c:v>
                </c:pt>
                <c:pt idx="720">
                  <c:v>43243</c:v>
                </c:pt>
                <c:pt idx="721">
                  <c:v>43244</c:v>
                </c:pt>
                <c:pt idx="722">
                  <c:v>43245</c:v>
                </c:pt>
                <c:pt idx="723">
                  <c:v>43248</c:v>
                </c:pt>
                <c:pt idx="724">
                  <c:v>43249</c:v>
                </c:pt>
                <c:pt idx="725">
                  <c:v>43250</c:v>
                </c:pt>
                <c:pt idx="726">
                  <c:v>43251</c:v>
                </c:pt>
                <c:pt idx="727">
                  <c:v>43252</c:v>
                </c:pt>
                <c:pt idx="728">
                  <c:v>43255</c:v>
                </c:pt>
                <c:pt idx="729">
                  <c:v>43256</c:v>
                </c:pt>
                <c:pt idx="730">
                  <c:v>43257</c:v>
                </c:pt>
                <c:pt idx="731">
                  <c:v>43258</c:v>
                </c:pt>
                <c:pt idx="732">
                  <c:v>43259</c:v>
                </c:pt>
                <c:pt idx="733">
                  <c:v>43262</c:v>
                </c:pt>
                <c:pt idx="734">
                  <c:v>43263</c:v>
                </c:pt>
                <c:pt idx="735">
                  <c:v>43264</c:v>
                </c:pt>
                <c:pt idx="736">
                  <c:v>43265</c:v>
                </c:pt>
                <c:pt idx="737">
                  <c:v>43266</c:v>
                </c:pt>
                <c:pt idx="738">
                  <c:v>43269</c:v>
                </c:pt>
                <c:pt idx="739">
                  <c:v>43270</c:v>
                </c:pt>
                <c:pt idx="740">
                  <c:v>43271</c:v>
                </c:pt>
                <c:pt idx="741">
                  <c:v>43272</c:v>
                </c:pt>
                <c:pt idx="742">
                  <c:v>43273</c:v>
                </c:pt>
                <c:pt idx="743">
                  <c:v>43276</c:v>
                </c:pt>
                <c:pt idx="744">
                  <c:v>43277</c:v>
                </c:pt>
                <c:pt idx="745">
                  <c:v>43278</c:v>
                </c:pt>
                <c:pt idx="746">
                  <c:v>43279</c:v>
                </c:pt>
                <c:pt idx="747">
                  <c:v>43280</c:v>
                </c:pt>
                <c:pt idx="748">
                  <c:v>43283</c:v>
                </c:pt>
                <c:pt idx="749">
                  <c:v>43284</c:v>
                </c:pt>
                <c:pt idx="750">
                  <c:v>43285</c:v>
                </c:pt>
                <c:pt idx="751">
                  <c:v>43286</c:v>
                </c:pt>
                <c:pt idx="752">
                  <c:v>43287</c:v>
                </c:pt>
                <c:pt idx="753">
                  <c:v>43290</c:v>
                </c:pt>
                <c:pt idx="754">
                  <c:v>43291</c:v>
                </c:pt>
                <c:pt idx="755">
                  <c:v>43292</c:v>
                </c:pt>
                <c:pt idx="756">
                  <c:v>43293</c:v>
                </c:pt>
                <c:pt idx="757">
                  <c:v>43294</c:v>
                </c:pt>
                <c:pt idx="758">
                  <c:v>43297</c:v>
                </c:pt>
                <c:pt idx="759">
                  <c:v>43298</c:v>
                </c:pt>
                <c:pt idx="760">
                  <c:v>43299</c:v>
                </c:pt>
                <c:pt idx="761">
                  <c:v>43300</c:v>
                </c:pt>
                <c:pt idx="762">
                  <c:v>43301</c:v>
                </c:pt>
                <c:pt idx="763">
                  <c:v>43304</c:v>
                </c:pt>
                <c:pt idx="764">
                  <c:v>43305</c:v>
                </c:pt>
                <c:pt idx="765">
                  <c:v>43306</c:v>
                </c:pt>
                <c:pt idx="766">
                  <c:v>43307</c:v>
                </c:pt>
                <c:pt idx="767">
                  <c:v>43308</c:v>
                </c:pt>
                <c:pt idx="768">
                  <c:v>43311</c:v>
                </c:pt>
                <c:pt idx="769">
                  <c:v>43312</c:v>
                </c:pt>
                <c:pt idx="770">
                  <c:v>43313</c:v>
                </c:pt>
                <c:pt idx="771">
                  <c:v>43314</c:v>
                </c:pt>
                <c:pt idx="772">
                  <c:v>43315</c:v>
                </c:pt>
                <c:pt idx="773">
                  <c:v>43318</c:v>
                </c:pt>
                <c:pt idx="774">
                  <c:v>43319</c:v>
                </c:pt>
                <c:pt idx="775">
                  <c:v>43320</c:v>
                </c:pt>
                <c:pt idx="776">
                  <c:v>43321</c:v>
                </c:pt>
                <c:pt idx="777">
                  <c:v>43322</c:v>
                </c:pt>
                <c:pt idx="778">
                  <c:v>43325</c:v>
                </c:pt>
                <c:pt idx="779">
                  <c:v>43326</c:v>
                </c:pt>
                <c:pt idx="780">
                  <c:v>43327</c:v>
                </c:pt>
                <c:pt idx="781">
                  <c:v>43328</c:v>
                </c:pt>
                <c:pt idx="782">
                  <c:v>43329</c:v>
                </c:pt>
                <c:pt idx="783">
                  <c:v>43332</c:v>
                </c:pt>
                <c:pt idx="784">
                  <c:v>43333</c:v>
                </c:pt>
                <c:pt idx="785">
                  <c:v>43334</c:v>
                </c:pt>
                <c:pt idx="786">
                  <c:v>43335</c:v>
                </c:pt>
                <c:pt idx="787">
                  <c:v>43336</c:v>
                </c:pt>
                <c:pt idx="788">
                  <c:v>43339</c:v>
                </c:pt>
                <c:pt idx="789">
                  <c:v>43340</c:v>
                </c:pt>
                <c:pt idx="790">
                  <c:v>43341</c:v>
                </c:pt>
                <c:pt idx="791">
                  <c:v>43342</c:v>
                </c:pt>
                <c:pt idx="792">
                  <c:v>43343</c:v>
                </c:pt>
                <c:pt idx="793">
                  <c:v>43346</c:v>
                </c:pt>
                <c:pt idx="794">
                  <c:v>43347</c:v>
                </c:pt>
                <c:pt idx="795">
                  <c:v>43348</c:v>
                </c:pt>
                <c:pt idx="796">
                  <c:v>43349</c:v>
                </c:pt>
                <c:pt idx="797">
                  <c:v>43350</c:v>
                </c:pt>
                <c:pt idx="798">
                  <c:v>43353</c:v>
                </c:pt>
                <c:pt idx="799">
                  <c:v>43354</c:v>
                </c:pt>
                <c:pt idx="800">
                  <c:v>43355</c:v>
                </c:pt>
                <c:pt idx="801">
                  <c:v>43356</c:v>
                </c:pt>
                <c:pt idx="802">
                  <c:v>43357</c:v>
                </c:pt>
                <c:pt idx="803">
                  <c:v>43360</c:v>
                </c:pt>
                <c:pt idx="804">
                  <c:v>43361</c:v>
                </c:pt>
                <c:pt idx="805">
                  <c:v>43362</c:v>
                </c:pt>
                <c:pt idx="806">
                  <c:v>43363</c:v>
                </c:pt>
                <c:pt idx="807">
                  <c:v>43364</c:v>
                </c:pt>
                <c:pt idx="808">
                  <c:v>43367</c:v>
                </c:pt>
                <c:pt idx="809">
                  <c:v>43368</c:v>
                </c:pt>
                <c:pt idx="810">
                  <c:v>43369</c:v>
                </c:pt>
                <c:pt idx="811">
                  <c:v>43370</c:v>
                </c:pt>
                <c:pt idx="812">
                  <c:v>43371</c:v>
                </c:pt>
                <c:pt idx="813">
                  <c:v>43374</c:v>
                </c:pt>
                <c:pt idx="814">
                  <c:v>43375</c:v>
                </c:pt>
                <c:pt idx="815">
                  <c:v>43376</c:v>
                </c:pt>
                <c:pt idx="816">
                  <c:v>43377</c:v>
                </c:pt>
                <c:pt idx="817">
                  <c:v>43378</c:v>
                </c:pt>
                <c:pt idx="818">
                  <c:v>43381</c:v>
                </c:pt>
                <c:pt idx="819">
                  <c:v>43382</c:v>
                </c:pt>
                <c:pt idx="820">
                  <c:v>43383</c:v>
                </c:pt>
                <c:pt idx="821">
                  <c:v>43384</c:v>
                </c:pt>
                <c:pt idx="822">
                  <c:v>43385</c:v>
                </c:pt>
                <c:pt idx="823">
                  <c:v>43388</c:v>
                </c:pt>
                <c:pt idx="824">
                  <c:v>43389</c:v>
                </c:pt>
                <c:pt idx="825">
                  <c:v>43390</c:v>
                </c:pt>
                <c:pt idx="826">
                  <c:v>43391</c:v>
                </c:pt>
                <c:pt idx="827">
                  <c:v>43392</c:v>
                </c:pt>
                <c:pt idx="828">
                  <c:v>43395</c:v>
                </c:pt>
                <c:pt idx="829">
                  <c:v>43396</c:v>
                </c:pt>
                <c:pt idx="830">
                  <c:v>43397</c:v>
                </c:pt>
                <c:pt idx="831">
                  <c:v>43398</c:v>
                </c:pt>
                <c:pt idx="832">
                  <c:v>43399</c:v>
                </c:pt>
                <c:pt idx="833">
                  <c:v>43402</c:v>
                </c:pt>
                <c:pt idx="834">
                  <c:v>43403</c:v>
                </c:pt>
                <c:pt idx="835">
                  <c:v>43404</c:v>
                </c:pt>
                <c:pt idx="836">
                  <c:v>43405</c:v>
                </c:pt>
                <c:pt idx="837">
                  <c:v>43406</c:v>
                </c:pt>
                <c:pt idx="838">
                  <c:v>43409</c:v>
                </c:pt>
                <c:pt idx="839">
                  <c:v>43410</c:v>
                </c:pt>
                <c:pt idx="840">
                  <c:v>43411</c:v>
                </c:pt>
                <c:pt idx="841">
                  <c:v>43412</c:v>
                </c:pt>
                <c:pt idx="842">
                  <c:v>43413</c:v>
                </c:pt>
                <c:pt idx="843">
                  <c:v>43416</c:v>
                </c:pt>
                <c:pt idx="844">
                  <c:v>43417</c:v>
                </c:pt>
                <c:pt idx="845">
                  <c:v>43418</c:v>
                </c:pt>
                <c:pt idx="846">
                  <c:v>43419</c:v>
                </c:pt>
                <c:pt idx="847">
                  <c:v>43420</c:v>
                </c:pt>
                <c:pt idx="848">
                  <c:v>43423</c:v>
                </c:pt>
                <c:pt idx="849">
                  <c:v>43424</c:v>
                </c:pt>
                <c:pt idx="850">
                  <c:v>43425</c:v>
                </c:pt>
                <c:pt idx="851">
                  <c:v>43426</c:v>
                </c:pt>
                <c:pt idx="852">
                  <c:v>43427</c:v>
                </c:pt>
                <c:pt idx="853">
                  <c:v>43430</c:v>
                </c:pt>
                <c:pt idx="854">
                  <c:v>43431</c:v>
                </c:pt>
                <c:pt idx="855">
                  <c:v>43432</c:v>
                </c:pt>
                <c:pt idx="856">
                  <c:v>43433</c:v>
                </c:pt>
                <c:pt idx="857">
                  <c:v>43434</c:v>
                </c:pt>
                <c:pt idx="858">
                  <c:v>43437</c:v>
                </c:pt>
                <c:pt idx="859">
                  <c:v>43438</c:v>
                </c:pt>
                <c:pt idx="860">
                  <c:v>43439</c:v>
                </c:pt>
                <c:pt idx="861">
                  <c:v>43440</c:v>
                </c:pt>
                <c:pt idx="862">
                  <c:v>43441</c:v>
                </c:pt>
                <c:pt idx="863">
                  <c:v>43444</c:v>
                </c:pt>
                <c:pt idx="864">
                  <c:v>43445</c:v>
                </c:pt>
                <c:pt idx="865">
                  <c:v>43446</c:v>
                </c:pt>
                <c:pt idx="866">
                  <c:v>43447</c:v>
                </c:pt>
                <c:pt idx="867">
                  <c:v>43448</c:v>
                </c:pt>
                <c:pt idx="868">
                  <c:v>43451</c:v>
                </c:pt>
                <c:pt idx="869">
                  <c:v>43452</c:v>
                </c:pt>
                <c:pt idx="870">
                  <c:v>43453</c:v>
                </c:pt>
                <c:pt idx="871">
                  <c:v>43454</c:v>
                </c:pt>
                <c:pt idx="872">
                  <c:v>43455</c:v>
                </c:pt>
                <c:pt idx="873">
                  <c:v>43458</c:v>
                </c:pt>
                <c:pt idx="874">
                  <c:v>43459</c:v>
                </c:pt>
                <c:pt idx="875">
                  <c:v>43460</c:v>
                </c:pt>
                <c:pt idx="876">
                  <c:v>43461</c:v>
                </c:pt>
                <c:pt idx="877">
                  <c:v>43462</c:v>
                </c:pt>
                <c:pt idx="878">
                  <c:v>43465</c:v>
                </c:pt>
                <c:pt idx="879">
                  <c:v>43466</c:v>
                </c:pt>
                <c:pt idx="880">
                  <c:v>43467</c:v>
                </c:pt>
                <c:pt idx="881">
                  <c:v>43468</c:v>
                </c:pt>
                <c:pt idx="882">
                  <c:v>43469</c:v>
                </c:pt>
                <c:pt idx="883">
                  <c:v>43472</c:v>
                </c:pt>
                <c:pt idx="884">
                  <c:v>43473</c:v>
                </c:pt>
                <c:pt idx="885">
                  <c:v>43474</c:v>
                </c:pt>
                <c:pt idx="886">
                  <c:v>43475</c:v>
                </c:pt>
                <c:pt idx="887">
                  <c:v>43476</c:v>
                </c:pt>
                <c:pt idx="888">
                  <c:v>43479</c:v>
                </c:pt>
                <c:pt idx="889">
                  <c:v>43480</c:v>
                </c:pt>
                <c:pt idx="890">
                  <c:v>43481</c:v>
                </c:pt>
                <c:pt idx="891">
                  <c:v>43482</c:v>
                </c:pt>
                <c:pt idx="892">
                  <c:v>43483</c:v>
                </c:pt>
                <c:pt idx="893">
                  <c:v>43486</c:v>
                </c:pt>
                <c:pt idx="894">
                  <c:v>43487</c:v>
                </c:pt>
                <c:pt idx="895">
                  <c:v>43488</c:v>
                </c:pt>
                <c:pt idx="896">
                  <c:v>43489</c:v>
                </c:pt>
                <c:pt idx="897">
                  <c:v>43490</c:v>
                </c:pt>
                <c:pt idx="898">
                  <c:v>43493</c:v>
                </c:pt>
                <c:pt idx="899">
                  <c:v>43494</c:v>
                </c:pt>
                <c:pt idx="900">
                  <c:v>43495</c:v>
                </c:pt>
                <c:pt idx="901">
                  <c:v>43496</c:v>
                </c:pt>
                <c:pt idx="902">
                  <c:v>43497</c:v>
                </c:pt>
                <c:pt idx="903">
                  <c:v>43500</c:v>
                </c:pt>
                <c:pt idx="904">
                  <c:v>43501</c:v>
                </c:pt>
                <c:pt idx="905">
                  <c:v>43502</c:v>
                </c:pt>
                <c:pt idx="906">
                  <c:v>43503</c:v>
                </c:pt>
                <c:pt idx="907">
                  <c:v>43504</c:v>
                </c:pt>
                <c:pt idx="908">
                  <c:v>43507</c:v>
                </c:pt>
                <c:pt idx="909">
                  <c:v>43508</c:v>
                </c:pt>
                <c:pt idx="910">
                  <c:v>43509</c:v>
                </c:pt>
                <c:pt idx="911">
                  <c:v>43510</c:v>
                </c:pt>
                <c:pt idx="912">
                  <c:v>43511</c:v>
                </c:pt>
                <c:pt idx="913">
                  <c:v>43514</c:v>
                </c:pt>
                <c:pt idx="914">
                  <c:v>43515</c:v>
                </c:pt>
                <c:pt idx="915">
                  <c:v>43516</c:v>
                </c:pt>
                <c:pt idx="916">
                  <c:v>43517</c:v>
                </c:pt>
                <c:pt idx="917">
                  <c:v>43518</c:v>
                </c:pt>
                <c:pt idx="918">
                  <c:v>43521</c:v>
                </c:pt>
                <c:pt idx="919">
                  <c:v>43522</c:v>
                </c:pt>
                <c:pt idx="920">
                  <c:v>43523</c:v>
                </c:pt>
                <c:pt idx="921">
                  <c:v>43524</c:v>
                </c:pt>
                <c:pt idx="922">
                  <c:v>43525</c:v>
                </c:pt>
                <c:pt idx="923">
                  <c:v>43528</c:v>
                </c:pt>
                <c:pt idx="924">
                  <c:v>43529</c:v>
                </c:pt>
                <c:pt idx="925">
                  <c:v>43530</c:v>
                </c:pt>
                <c:pt idx="926">
                  <c:v>43531</c:v>
                </c:pt>
                <c:pt idx="927">
                  <c:v>43532</c:v>
                </c:pt>
                <c:pt idx="928">
                  <c:v>43535</c:v>
                </c:pt>
                <c:pt idx="929">
                  <c:v>43536</c:v>
                </c:pt>
                <c:pt idx="930">
                  <c:v>43537</c:v>
                </c:pt>
                <c:pt idx="931">
                  <c:v>43538</c:v>
                </c:pt>
                <c:pt idx="932">
                  <c:v>43539</c:v>
                </c:pt>
                <c:pt idx="933">
                  <c:v>43542</c:v>
                </c:pt>
                <c:pt idx="934">
                  <c:v>43543</c:v>
                </c:pt>
                <c:pt idx="935">
                  <c:v>43544</c:v>
                </c:pt>
                <c:pt idx="936">
                  <c:v>43545</c:v>
                </c:pt>
                <c:pt idx="937">
                  <c:v>43546</c:v>
                </c:pt>
                <c:pt idx="938">
                  <c:v>43549</c:v>
                </c:pt>
                <c:pt idx="939">
                  <c:v>43550</c:v>
                </c:pt>
                <c:pt idx="940">
                  <c:v>43551</c:v>
                </c:pt>
                <c:pt idx="941">
                  <c:v>43552</c:v>
                </c:pt>
                <c:pt idx="942">
                  <c:v>43553</c:v>
                </c:pt>
                <c:pt idx="943">
                  <c:v>43556</c:v>
                </c:pt>
                <c:pt idx="944">
                  <c:v>43557</c:v>
                </c:pt>
                <c:pt idx="945">
                  <c:v>43558</c:v>
                </c:pt>
                <c:pt idx="946">
                  <c:v>43559</c:v>
                </c:pt>
                <c:pt idx="947">
                  <c:v>43560</c:v>
                </c:pt>
                <c:pt idx="948">
                  <c:v>43563</c:v>
                </c:pt>
                <c:pt idx="949">
                  <c:v>43564</c:v>
                </c:pt>
                <c:pt idx="950">
                  <c:v>43565</c:v>
                </c:pt>
                <c:pt idx="951">
                  <c:v>43566</c:v>
                </c:pt>
                <c:pt idx="952">
                  <c:v>43567</c:v>
                </c:pt>
                <c:pt idx="953">
                  <c:v>43570</c:v>
                </c:pt>
                <c:pt idx="954">
                  <c:v>43571</c:v>
                </c:pt>
                <c:pt idx="955">
                  <c:v>43572</c:v>
                </c:pt>
                <c:pt idx="956">
                  <c:v>43573</c:v>
                </c:pt>
                <c:pt idx="957">
                  <c:v>43574</c:v>
                </c:pt>
                <c:pt idx="958">
                  <c:v>43577</c:v>
                </c:pt>
                <c:pt idx="959">
                  <c:v>43578</c:v>
                </c:pt>
                <c:pt idx="960">
                  <c:v>43579</c:v>
                </c:pt>
                <c:pt idx="961">
                  <c:v>43580</c:v>
                </c:pt>
                <c:pt idx="962">
                  <c:v>43581</c:v>
                </c:pt>
                <c:pt idx="963">
                  <c:v>43584</c:v>
                </c:pt>
                <c:pt idx="964">
                  <c:v>43585</c:v>
                </c:pt>
                <c:pt idx="965">
                  <c:v>43586</c:v>
                </c:pt>
                <c:pt idx="966">
                  <c:v>43587</c:v>
                </c:pt>
                <c:pt idx="967">
                  <c:v>43588</c:v>
                </c:pt>
                <c:pt idx="968">
                  <c:v>43591</c:v>
                </c:pt>
                <c:pt idx="969">
                  <c:v>43592</c:v>
                </c:pt>
                <c:pt idx="970">
                  <c:v>43593</c:v>
                </c:pt>
                <c:pt idx="971">
                  <c:v>43594</c:v>
                </c:pt>
                <c:pt idx="972">
                  <c:v>43595</c:v>
                </c:pt>
                <c:pt idx="973">
                  <c:v>43598</c:v>
                </c:pt>
                <c:pt idx="974">
                  <c:v>43599</c:v>
                </c:pt>
                <c:pt idx="975">
                  <c:v>43600</c:v>
                </c:pt>
                <c:pt idx="976">
                  <c:v>43601</c:v>
                </c:pt>
                <c:pt idx="977">
                  <c:v>43602</c:v>
                </c:pt>
                <c:pt idx="978">
                  <c:v>43605</c:v>
                </c:pt>
                <c:pt idx="979">
                  <c:v>43606</c:v>
                </c:pt>
                <c:pt idx="980">
                  <c:v>43607</c:v>
                </c:pt>
                <c:pt idx="981">
                  <c:v>43608</c:v>
                </c:pt>
                <c:pt idx="982">
                  <c:v>43609</c:v>
                </c:pt>
                <c:pt idx="983">
                  <c:v>43612</c:v>
                </c:pt>
                <c:pt idx="984">
                  <c:v>43613</c:v>
                </c:pt>
                <c:pt idx="985">
                  <c:v>43614</c:v>
                </c:pt>
                <c:pt idx="986">
                  <c:v>43615</c:v>
                </c:pt>
                <c:pt idx="987">
                  <c:v>43616</c:v>
                </c:pt>
                <c:pt idx="988">
                  <c:v>43619</c:v>
                </c:pt>
                <c:pt idx="989">
                  <c:v>43620</c:v>
                </c:pt>
                <c:pt idx="990">
                  <c:v>43621</c:v>
                </c:pt>
                <c:pt idx="991">
                  <c:v>43622</c:v>
                </c:pt>
                <c:pt idx="992">
                  <c:v>43623</c:v>
                </c:pt>
                <c:pt idx="993">
                  <c:v>43626</c:v>
                </c:pt>
                <c:pt idx="994">
                  <c:v>43627</c:v>
                </c:pt>
                <c:pt idx="995">
                  <c:v>43628</c:v>
                </c:pt>
                <c:pt idx="996">
                  <c:v>43629</c:v>
                </c:pt>
                <c:pt idx="997">
                  <c:v>43630</c:v>
                </c:pt>
                <c:pt idx="998">
                  <c:v>43633</c:v>
                </c:pt>
                <c:pt idx="999">
                  <c:v>43634</c:v>
                </c:pt>
                <c:pt idx="1000">
                  <c:v>43635</c:v>
                </c:pt>
                <c:pt idx="1001">
                  <c:v>43636</c:v>
                </c:pt>
                <c:pt idx="1002">
                  <c:v>43637</c:v>
                </c:pt>
                <c:pt idx="1003">
                  <c:v>43640</c:v>
                </c:pt>
                <c:pt idx="1004">
                  <c:v>43641</c:v>
                </c:pt>
                <c:pt idx="1005">
                  <c:v>43642</c:v>
                </c:pt>
                <c:pt idx="1006">
                  <c:v>43643</c:v>
                </c:pt>
                <c:pt idx="1007">
                  <c:v>43644</c:v>
                </c:pt>
                <c:pt idx="1008">
                  <c:v>43647</c:v>
                </c:pt>
                <c:pt idx="1009">
                  <c:v>43648</c:v>
                </c:pt>
                <c:pt idx="1010">
                  <c:v>43649</c:v>
                </c:pt>
                <c:pt idx="1011">
                  <c:v>43650</c:v>
                </c:pt>
                <c:pt idx="1012">
                  <c:v>43651</c:v>
                </c:pt>
                <c:pt idx="1013">
                  <c:v>43654</c:v>
                </c:pt>
                <c:pt idx="1014">
                  <c:v>43655</c:v>
                </c:pt>
                <c:pt idx="1015">
                  <c:v>43656</c:v>
                </c:pt>
                <c:pt idx="1016">
                  <c:v>43657</c:v>
                </c:pt>
                <c:pt idx="1017">
                  <c:v>43658</c:v>
                </c:pt>
                <c:pt idx="1018">
                  <c:v>43661</c:v>
                </c:pt>
                <c:pt idx="1019">
                  <c:v>43662</c:v>
                </c:pt>
                <c:pt idx="1020">
                  <c:v>43663</c:v>
                </c:pt>
                <c:pt idx="1021">
                  <c:v>43664</c:v>
                </c:pt>
                <c:pt idx="1022">
                  <c:v>43665</c:v>
                </c:pt>
                <c:pt idx="1023">
                  <c:v>43668</c:v>
                </c:pt>
                <c:pt idx="1024">
                  <c:v>43669</c:v>
                </c:pt>
                <c:pt idx="1025">
                  <c:v>43670</c:v>
                </c:pt>
                <c:pt idx="1026">
                  <c:v>43671</c:v>
                </c:pt>
                <c:pt idx="1027">
                  <c:v>43672</c:v>
                </c:pt>
                <c:pt idx="1028">
                  <c:v>43675</c:v>
                </c:pt>
                <c:pt idx="1029">
                  <c:v>43676</c:v>
                </c:pt>
                <c:pt idx="1030">
                  <c:v>43677</c:v>
                </c:pt>
                <c:pt idx="1031">
                  <c:v>43678</c:v>
                </c:pt>
                <c:pt idx="1032">
                  <c:v>43679</c:v>
                </c:pt>
                <c:pt idx="1033">
                  <c:v>43682</c:v>
                </c:pt>
                <c:pt idx="1034">
                  <c:v>43683</c:v>
                </c:pt>
                <c:pt idx="1035">
                  <c:v>43684</c:v>
                </c:pt>
                <c:pt idx="1036">
                  <c:v>43685</c:v>
                </c:pt>
                <c:pt idx="1037">
                  <c:v>43686</c:v>
                </c:pt>
                <c:pt idx="1038">
                  <c:v>43689</c:v>
                </c:pt>
                <c:pt idx="1039">
                  <c:v>43690</c:v>
                </c:pt>
                <c:pt idx="1040">
                  <c:v>43691</c:v>
                </c:pt>
                <c:pt idx="1041">
                  <c:v>43692</c:v>
                </c:pt>
                <c:pt idx="1042">
                  <c:v>43693</c:v>
                </c:pt>
                <c:pt idx="1043">
                  <c:v>43696</c:v>
                </c:pt>
                <c:pt idx="1044">
                  <c:v>43697</c:v>
                </c:pt>
                <c:pt idx="1045">
                  <c:v>43698</c:v>
                </c:pt>
                <c:pt idx="1046">
                  <c:v>43699</c:v>
                </c:pt>
                <c:pt idx="1047">
                  <c:v>43700</c:v>
                </c:pt>
                <c:pt idx="1048">
                  <c:v>43703</c:v>
                </c:pt>
                <c:pt idx="1049">
                  <c:v>43704</c:v>
                </c:pt>
                <c:pt idx="1050">
                  <c:v>43705</c:v>
                </c:pt>
                <c:pt idx="1051">
                  <c:v>43706</c:v>
                </c:pt>
                <c:pt idx="1052">
                  <c:v>43707</c:v>
                </c:pt>
                <c:pt idx="1053">
                  <c:v>43710</c:v>
                </c:pt>
                <c:pt idx="1054">
                  <c:v>43711</c:v>
                </c:pt>
                <c:pt idx="1055">
                  <c:v>43712</c:v>
                </c:pt>
                <c:pt idx="1056">
                  <c:v>43713</c:v>
                </c:pt>
                <c:pt idx="1057">
                  <c:v>43714</c:v>
                </c:pt>
                <c:pt idx="1058">
                  <c:v>43717</c:v>
                </c:pt>
                <c:pt idx="1059">
                  <c:v>43718</c:v>
                </c:pt>
                <c:pt idx="1060">
                  <c:v>43719</c:v>
                </c:pt>
                <c:pt idx="1061">
                  <c:v>43720</c:v>
                </c:pt>
                <c:pt idx="1062">
                  <c:v>43721</c:v>
                </c:pt>
                <c:pt idx="1063">
                  <c:v>43724</c:v>
                </c:pt>
                <c:pt idx="1064">
                  <c:v>43725</c:v>
                </c:pt>
                <c:pt idx="1065">
                  <c:v>43726</c:v>
                </c:pt>
                <c:pt idx="1066">
                  <c:v>43727</c:v>
                </c:pt>
                <c:pt idx="1067">
                  <c:v>43728</c:v>
                </c:pt>
                <c:pt idx="1068">
                  <c:v>43731</c:v>
                </c:pt>
                <c:pt idx="1069">
                  <c:v>43732</c:v>
                </c:pt>
                <c:pt idx="1070">
                  <c:v>43733</c:v>
                </c:pt>
                <c:pt idx="1071">
                  <c:v>43734</c:v>
                </c:pt>
                <c:pt idx="1072">
                  <c:v>43735</c:v>
                </c:pt>
                <c:pt idx="1073">
                  <c:v>43738</c:v>
                </c:pt>
                <c:pt idx="1074">
                  <c:v>43739</c:v>
                </c:pt>
                <c:pt idx="1075">
                  <c:v>43740</c:v>
                </c:pt>
                <c:pt idx="1076">
                  <c:v>43741</c:v>
                </c:pt>
                <c:pt idx="1077">
                  <c:v>43742</c:v>
                </c:pt>
                <c:pt idx="1078">
                  <c:v>43745</c:v>
                </c:pt>
                <c:pt idx="1079">
                  <c:v>43746</c:v>
                </c:pt>
                <c:pt idx="1080">
                  <c:v>43747</c:v>
                </c:pt>
                <c:pt idx="1081">
                  <c:v>43748</c:v>
                </c:pt>
                <c:pt idx="1082">
                  <c:v>43749</c:v>
                </c:pt>
                <c:pt idx="1083">
                  <c:v>43752</c:v>
                </c:pt>
                <c:pt idx="1084">
                  <c:v>43753</c:v>
                </c:pt>
                <c:pt idx="1085">
                  <c:v>43754</c:v>
                </c:pt>
                <c:pt idx="1086">
                  <c:v>43755</c:v>
                </c:pt>
                <c:pt idx="1087">
                  <c:v>43756</c:v>
                </c:pt>
                <c:pt idx="1088">
                  <c:v>43759</c:v>
                </c:pt>
                <c:pt idx="1089">
                  <c:v>43760</c:v>
                </c:pt>
                <c:pt idx="1090">
                  <c:v>43761</c:v>
                </c:pt>
                <c:pt idx="1091">
                  <c:v>43762</c:v>
                </c:pt>
                <c:pt idx="1092">
                  <c:v>43763</c:v>
                </c:pt>
                <c:pt idx="1093">
                  <c:v>43766</c:v>
                </c:pt>
                <c:pt idx="1094">
                  <c:v>43767</c:v>
                </c:pt>
                <c:pt idx="1095">
                  <c:v>43768</c:v>
                </c:pt>
                <c:pt idx="1096">
                  <c:v>43769</c:v>
                </c:pt>
                <c:pt idx="1097">
                  <c:v>43770</c:v>
                </c:pt>
                <c:pt idx="1098">
                  <c:v>43773</c:v>
                </c:pt>
                <c:pt idx="1099">
                  <c:v>43774</c:v>
                </c:pt>
                <c:pt idx="1100">
                  <c:v>43775</c:v>
                </c:pt>
                <c:pt idx="1101">
                  <c:v>43776</c:v>
                </c:pt>
                <c:pt idx="1102">
                  <c:v>43777</c:v>
                </c:pt>
                <c:pt idx="1103">
                  <c:v>43780</c:v>
                </c:pt>
                <c:pt idx="1104">
                  <c:v>43781</c:v>
                </c:pt>
                <c:pt idx="1105">
                  <c:v>43782</c:v>
                </c:pt>
                <c:pt idx="1106">
                  <c:v>43783</c:v>
                </c:pt>
                <c:pt idx="1107">
                  <c:v>43784</c:v>
                </c:pt>
                <c:pt idx="1108">
                  <c:v>43787</c:v>
                </c:pt>
                <c:pt idx="1109">
                  <c:v>43788</c:v>
                </c:pt>
                <c:pt idx="1110">
                  <c:v>43789</c:v>
                </c:pt>
                <c:pt idx="1111">
                  <c:v>43790</c:v>
                </c:pt>
                <c:pt idx="1112">
                  <c:v>43791</c:v>
                </c:pt>
                <c:pt idx="1113">
                  <c:v>43794</c:v>
                </c:pt>
                <c:pt idx="1114">
                  <c:v>43795</c:v>
                </c:pt>
                <c:pt idx="1115">
                  <c:v>43796</c:v>
                </c:pt>
                <c:pt idx="1116">
                  <c:v>43797</c:v>
                </c:pt>
                <c:pt idx="1117">
                  <c:v>43798</c:v>
                </c:pt>
                <c:pt idx="1118">
                  <c:v>43801</c:v>
                </c:pt>
                <c:pt idx="1119">
                  <c:v>43802</c:v>
                </c:pt>
                <c:pt idx="1120">
                  <c:v>43803</c:v>
                </c:pt>
                <c:pt idx="1121">
                  <c:v>43804</c:v>
                </c:pt>
                <c:pt idx="1122">
                  <c:v>43805</c:v>
                </c:pt>
                <c:pt idx="1123">
                  <c:v>43808</c:v>
                </c:pt>
                <c:pt idx="1124">
                  <c:v>43809</c:v>
                </c:pt>
                <c:pt idx="1125">
                  <c:v>43810</c:v>
                </c:pt>
                <c:pt idx="1126">
                  <c:v>43811</c:v>
                </c:pt>
                <c:pt idx="1127">
                  <c:v>43812</c:v>
                </c:pt>
                <c:pt idx="1128">
                  <c:v>43815</c:v>
                </c:pt>
                <c:pt idx="1129">
                  <c:v>43816</c:v>
                </c:pt>
                <c:pt idx="1130">
                  <c:v>43817</c:v>
                </c:pt>
                <c:pt idx="1131">
                  <c:v>43818</c:v>
                </c:pt>
                <c:pt idx="1132">
                  <c:v>43819</c:v>
                </c:pt>
                <c:pt idx="1133">
                  <c:v>43822</c:v>
                </c:pt>
                <c:pt idx="1134">
                  <c:v>43823</c:v>
                </c:pt>
                <c:pt idx="1135">
                  <c:v>43824</c:v>
                </c:pt>
                <c:pt idx="1136">
                  <c:v>43825</c:v>
                </c:pt>
                <c:pt idx="1137">
                  <c:v>43826</c:v>
                </c:pt>
                <c:pt idx="1138">
                  <c:v>43829</c:v>
                </c:pt>
                <c:pt idx="1139">
                  <c:v>43830</c:v>
                </c:pt>
                <c:pt idx="1140">
                  <c:v>43831</c:v>
                </c:pt>
                <c:pt idx="1141">
                  <c:v>43832</c:v>
                </c:pt>
                <c:pt idx="1142">
                  <c:v>43833</c:v>
                </c:pt>
                <c:pt idx="1143">
                  <c:v>43836</c:v>
                </c:pt>
                <c:pt idx="1144">
                  <c:v>43837</c:v>
                </c:pt>
                <c:pt idx="1145">
                  <c:v>43838</c:v>
                </c:pt>
                <c:pt idx="1146">
                  <c:v>43839</c:v>
                </c:pt>
                <c:pt idx="1147">
                  <c:v>43840</c:v>
                </c:pt>
                <c:pt idx="1148">
                  <c:v>43843</c:v>
                </c:pt>
                <c:pt idx="1149">
                  <c:v>43844</c:v>
                </c:pt>
                <c:pt idx="1150">
                  <c:v>43845</c:v>
                </c:pt>
                <c:pt idx="1151">
                  <c:v>43846</c:v>
                </c:pt>
                <c:pt idx="1152">
                  <c:v>43847</c:v>
                </c:pt>
                <c:pt idx="1153">
                  <c:v>43850</c:v>
                </c:pt>
                <c:pt idx="1154">
                  <c:v>43851</c:v>
                </c:pt>
                <c:pt idx="1155">
                  <c:v>43852</c:v>
                </c:pt>
                <c:pt idx="1156">
                  <c:v>43853</c:v>
                </c:pt>
                <c:pt idx="1157">
                  <c:v>43854</c:v>
                </c:pt>
                <c:pt idx="1158">
                  <c:v>43857</c:v>
                </c:pt>
                <c:pt idx="1159">
                  <c:v>43858</c:v>
                </c:pt>
                <c:pt idx="1160">
                  <c:v>43859</c:v>
                </c:pt>
                <c:pt idx="1161">
                  <c:v>43860</c:v>
                </c:pt>
                <c:pt idx="1162">
                  <c:v>43861</c:v>
                </c:pt>
                <c:pt idx="1163">
                  <c:v>43864</c:v>
                </c:pt>
                <c:pt idx="1164">
                  <c:v>43865</c:v>
                </c:pt>
                <c:pt idx="1165">
                  <c:v>43866</c:v>
                </c:pt>
                <c:pt idx="1166">
                  <c:v>43867</c:v>
                </c:pt>
                <c:pt idx="1167">
                  <c:v>43868</c:v>
                </c:pt>
                <c:pt idx="1168">
                  <c:v>43871</c:v>
                </c:pt>
                <c:pt idx="1169">
                  <c:v>43872</c:v>
                </c:pt>
                <c:pt idx="1170">
                  <c:v>43873</c:v>
                </c:pt>
                <c:pt idx="1171">
                  <c:v>43874</c:v>
                </c:pt>
                <c:pt idx="1172">
                  <c:v>43875</c:v>
                </c:pt>
                <c:pt idx="1173">
                  <c:v>43878</c:v>
                </c:pt>
                <c:pt idx="1174">
                  <c:v>43879</c:v>
                </c:pt>
                <c:pt idx="1175">
                  <c:v>43880</c:v>
                </c:pt>
                <c:pt idx="1176">
                  <c:v>43881</c:v>
                </c:pt>
                <c:pt idx="1177">
                  <c:v>43882</c:v>
                </c:pt>
                <c:pt idx="1178">
                  <c:v>43885</c:v>
                </c:pt>
                <c:pt idx="1179">
                  <c:v>43886</c:v>
                </c:pt>
                <c:pt idx="1180">
                  <c:v>43887</c:v>
                </c:pt>
                <c:pt idx="1181">
                  <c:v>43888</c:v>
                </c:pt>
                <c:pt idx="1182">
                  <c:v>43889</c:v>
                </c:pt>
                <c:pt idx="1183">
                  <c:v>43892</c:v>
                </c:pt>
                <c:pt idx="1184">
                  <c:v>43893</c:v>
                </c:pt>
                <c:pt idx="1185">
                  <c:v>43894</c:v>
                </c:pt>
                <c:pt idx="1186">
                  <c:v>43895</c:v>
                </c:pt>
                <c:pt idx="1187">
                  <c:v>43896</c:v>
                </c:pt>
                <c:pt idx="1188">
                  <c:v>43899</c:v>
                </c:pt>
                <c:pt idx="1189">
                  <c:v>43900</c:v>
                </c:pt>
                <c:pt idx="1190">
                  <c:v>43901</c:v>
                </c:pt>
                <c:pt idx="1191">
                  <c:v>43902</c:v>
                </c:pt>
                <c:pt idx="1192">
                  <c:v>43903</c:v>
                </c:pt>
                <c:pt idx="1193">
                  <c:v>43906</c:v>
                </c:pt>
                <c:pt idx="1194">
                  <c:v>43907</c:v>
                </c:pt>
                <c:pt idx="1195">
                  <c:v>43908</c:v>
                </c:pt>
                <c:pt idx="1196">
                  <c:v>43909</c:v>
                </c:pt>
                <c:pt idx="1197">
                  <c:v>43910</c:v>
                </c:pt>
                <c:pt idx="1198">
                  <c:v>43913</c:v>
                </c:pt>
                <c:pt idx="1199">
                  <c:v>43914</c:v>
                </c:pt>
                <c:pt idx="1200">
                  <c:v>43915</c:v>
                </c:pt>
                <c:pt idx="1201">
                  <c:v>43916</c:v>
                </c:pt>
                <c:pt idx="1202">
                  <c:v>43917</c:v>
                </c:pt>
                <c:pt idx="1203">
                  <c:v>43920</c:v>
                </c:pt>
                <c:pt idx="1204">
                  <c:v>43921</c:v>
                </c:pt>
                <c:pt idx="1205">
                  <c:v>43922</c:v>
                </c:pt>
                <c:pt idx="1206">
                  <c:v>43923</c:v>
                </c:pt>
                <c:pt idx="1207">
                  <c:v>43924</c:v>
                </c:pt>
                <c:pt idx="1208">
                  <c:v>43927</c:v>
                </c:pt>
                <c:pt idx="1209">
                  <c:v>43928</c:v>
                </c:pt>
                <c:pt idx="1210">
                  <c:v>43929</c:v>
                </c:pt>
                <c:pt idx="1211">
                  <c:v>43930</c:v>
                </c:pt>
                <c:pt idx="1212">
                  <c:v>43931</c:v>
                </c:pt>
                <c:pt idx="1213">
                  <c:v>43934</c:v>
                </c:pt>
                <c:pt idx="1214">
                  <c:v>43935</c:v>
                </c:pt>
                <c:pt idx="1215">
                  <c:v>43936</c:v>
                </c:pt>
                <c:pt idx="1216">
                  <c:v>43937</c:v>
                </c:pt>
                <c:pt idx="1217">
                  <c:v>43938</c:v>
                </c:pt>
                <c:pt idx="1218">
                  <c:v>43941</c:v>
                </c:pt>
                <c:pt idx="1219">
                  <c:v>43942</c:v>
                </c:pt>
                <c:pt idx="1220">
                  <c:v>43943</c:v>
                </c:pt>
                <c:pt idx="1221">
                  <c:v>43944</c:v>
                </c:pt>
                <c:pt idx="1222">
                  <c:v>43945</c:v>
                </c:pt>
                <c:pt idx="1223">
                  <c:v>43948</c:v>
                </c:pt>
                <c:pt idx="1224">
                  <c:v>43949</c:v>
                </c:pt>
                <c:pt idx="1225">
                  <c:v>43950</c:v>
                </c:pt>
                <c:pt idx="1226">
                  <c:v>43951</c:v>
                </c:pt>
                <c:pt idx="1227">
                  <c:v>43952</c:v>
                </c:pt>
                <c:pt idx="1228">
                  <c:v>43955</c:v>
                </c:pt>
                <c:pt idx="1229">
                  <c:v>43956</c:v>
                </c:pt>
                <c:pt idx="1230">
                  <c:v>43957</c:v>
                </c:pt>
                <c:pt idx="1231">
                  <c:v>43958</c:v>
                </c:pt>
                <c:pt idx="1232">
                  <c:v>43959</c:v>
                </c:pt>
                <c:pt idx="1233">
                  <c:v>43962</c:v>
                </c:pt>
                <c:pt idx="1234">
                  <c:v>43963</c:v>
                </c:pt>
                <c:pt idx="1235">
                  <c:v>43964</c:v>
                </c:pt>
                <c:pt idx="1236">
                  <c:v>43965</c:v>
                </c:pt>
                <c:pt idx="1237">
                  <c:v>43966</c:v>
                </c:pt>
                <c:pt idx="1238">
                  <c:v>43969</c:v>
                </c:pt>
                <c:pt idx="1239">
                  <c:v>43970</c:v>
                </c:pt>
                <c:pt idx="1240">
                  <c:v>43971</c:v>
                </c:pt>
                <c:pt idx="1241">
                  <c:v>43972</c:v>
                </c:pt>
                <c:pt idx="1242">
                  <c:v>43973</c:v>
                </c:pt>
                <c:pt idx="1243">
                  <c:v>43976</c:v>
                </c:pt>
                <c:pt idx="1244">
                  <c:v>43977</c:v>
                </c:pt>
                <c:pt idx="1245">
                  <c:v>43978</c:v>
                </c:pt>
                <c:pt idx="1246">
                  <c:v>43979</c:v>
                </c:pt>
                <c:pt idx="1247">
                  <c:v>43980</c:v>
                </c:pt>
                <c:pt idx="1248">
                  <c:v>43983</c:v>
                </c:pt>
                <c:pt idx="1249">
                  <c:v>43984</c:v>
                </c:pt>
                <c:pt idx="1250">
                  <c:v>43985</c:v>
                </c:pt>
                <c:pt idx="1251">
                  <c:v>43986</c:v>
                </c:pt>
                <c:pt idx="1252">
                  <c:v>43987</c:v>
                </c:pt>
                <c:pt idx="1253">
                  <c:v>43990</c:v>
                </c:pt>
                <c:pt idx="1254">
                  <c:v>43991</c:v>
                </c:pt>
                <c:pt idx="1255">
                  <c:v>43992</c:v>
                </c:pt>
                <c:pt idx="1256">
                  <c:v>43993</c:v>
                </c:pt>
                <c:pt idx="1257">
                  <c:v>43994</c:v>
                </c:pt>
                <c:pt idx="1258">
                  <c:v>43997</c:v>
                </c:pt>
                <c:pt idx="1259">
                  <c:v>43998</c:v>
                </c:pt>
                <c:pt idx="1260">
                  <c:v>43999</c:v>
                </c:pt>
                <c:pt idx="1261">
                  <c:v>44000</c:v>
                </c:pt>
                <c:pt idx="1262">
                  <c:v>44001</c:v>
                </c:pt>
                <c:pt idx="1263">
                  <c:v>44004</c:v>
                </c:pt>
                <c:pt idx="1264">
                  <c:v>44005</c:v>
                </c:pt>
                <c:pt idx="1265">
                  <c:v>44006</c:v>
                </c:pt>
                <c:pt idx="1266">
                  <c:v>44007</c:v>
                </c:pt>
                <c:pt idx="1267">
                  <c:v>44008</c:v>
                </c:pt>
                <c:pt idx="1268">
                  <c:v>44011</c:v>
                </c:pt>
                <c:pt idx="1269">
                  <c:v>44012</c:v>
                </c:pt>
                <c:pt idx="1270">
                  <c:v>44013</c:v>
                </c:pt>
                <c:pt idx="1271">
                  <c:v>44014</c:v>
                </c:pt>
                <c:pt idx="1272">
                  <c:v>44015</c:v>
                </c:pt>
                <c:pt idx="1273">
                  <c:v>44018</c:v>
                </c:pt>
                <c:pt idx="1274">
                  <c:v>44019</c:v>
                </c:pt>
                <c:pt idx="1275">
                  <c:v>44020</c:v>
                </c:pt>
                <c:pt idx="1276">
                  <c:v>44021</c:v>
                </c:pt>
                <c:pt idx="1277">
                  <c:v>44022</c:v>
                </c:pt>
                <c:pt idx="1278">
                  <c:v>44025</c:v>
                </c:pt>
                <c:pt idx="1279">
                  <c:v>44026</c:v>
                </c:pt>
                <c:pt idx="1280">
                  <c:v>44027</c:v>
                </c:pt>
                <c:pt idx="1281">
                  <c:v>44028</c:v>
                </c:pt>
                <c:pt idx="1282">
                  <c:v>44029</c:v>
                </c:pt>
                <c:pt idx="1283">
                  <c:v>44032</c:v>
                </c:pt>
                <c:pt idx="1284">
                  <c:v>44033</c:v>
                </c:pt>
                <c:pt idx="1285">
                  <c:v>44034</c:v>
                </c:pt>
                <c:pt idx="1286">
                  <c:v>44035</c:v>
                </c:pt>
                <c:pt idx="1287">
                  <c:v>44036</c:v>
                </c:pt>
                <c:pt idx="1288">
                  <c:v>44039</c:v>
                </c:pt>
                <c:pt idx="1289">
                  <c:v>44040</c:v>
                </c:pt>
                <c:pt idx="1290">
                  <c:v>44041</c:v>
                </c:pt>
                <c:pt idx="1291">
                  <c:v>44042</c:v>
                </c:pt>
                <c:pt idx="1292">
                  <c:v>44043</c:v>
                </c:pt>
                <c:pt idx="1293">
                  <c:v>44046</c:v>
                </c:pt>
                <c:pt idx="1294">
                  <c:v>44047</c:v>
                </c:pt>
                <c:pt idx="1295">
                  <c:v>44048</c:v>
                </c:pt>
                <c:pt idx="1296">
                  <c:v>44049</c:v>
                </c:pt>
                <c:pt idx="1297">
                  <c:v>44050</c:v>
                </c:pt>
                <c:pt idx="1298">
                  <c:v>44053</c:v>
                </c:pt>
                <c:pt idx="1299">
                  <c:v>44054</c:v>
                </c:pt>
                <c:pt idx="1300">
                  <c:v>44055</c:v>
                </c:pt>
                <c:pt idx="1301">
                  <c:v>44056</c:v>
                </c:pt>
                <c:pt idx="1302">
                  <c:v>44057</c:v>
                </c:pt>
                <c:pt idx="1303">
                  <c:v>44060</c:v>
                </c:pt>
                <c:pt idx="1304">
                  <c:v>44061</c:v>
                </c:pt>
                <c:pt idx="1305">
                  <c:v>44062</c:v>
                </c:pt>
              </c:numCache>
            </c:numRef>
          </c:cat>
          <c:val>
            <c:numRef>
              <c:f>Sheet1!$I$2:$I$1307</c:f>
              <c:numCache>
                <c:formatCode>General</c:formatCode>
                <c:ptCount val="1306"/>
                <c:pt idx="0">
                  <c:v>100</c:v>
                </c:pt>
                <c:pt idx="1">
                  <c:v>100.54762050716197</c:v>
                </c:pt>
                <c:pt idx="2">
                  <c:v>100.87221244904194</c:v>
                </c:pt>
                <c:pt idx="3">
                  <c:v>100.42953344538554</c:v>
                </c:pt>
                <c:pt idx="4">
                  <c:v>99.754122545323426</c:v>
                </c:pt>
                <c:pt idx="5">
                  <c:v>99.585440054846174</c:v>
                </c:pt>
                <c:pt idx="6">
                  <c:v>99.748123994063661</c:v>
                </c:pt>
                <c:pt idx="7">
                  <c:v>99.829363964582612</c:v>
                </c:pt>
                <c:pt idx="8">
                  <c:v>100.11947055679566</c:v>
                </c:pt>
                <c:pt idx="9">
                  <c:v>99.981680244838131</c:v>
                </c:pt>
                <c:pt idx="10">
                  <c:v>99.536696808000769</c:v>
                </c:pt>
                <c:pt idx="11">
                  <c:v>99.800788369431601</c:v>
                </c:pt>
                <c:pt idx="12">
                  <c:v>99.461133877577353</c:v>
                </c:pt>
                <c:pt idx="13">
                  <c:v>99.476338455252204</c:v>
                </c:pt>
                <c:pt idx="14">
                  <c:v>99.636860270607926</c:v>
                </c:pt>
                <c:pt idx="15">
                  <c:v>99.63168947940521</c:v>
                </c:pt>
                <c:pt idx="16">
                  <c:v>99.317341223713413</c:v>
                </c:pt>
                <c:pt idx="17">
                  <c:v>99.118305457002876</c:v>
                </c:pt>
                <c:pt idx="18">
                  <c:v>99.095593536621564</c:v>
                </c:pt>
                <c:pt idx="19">
                  <c:v>99.164781991269138</c:v>
                </c:pt>
                <c:pt idx="20">
                  <c:v>99.269130661114005</c:v>
                </c:pt>
                <c:pt idx="21">
                  <c:v>98.955420897818342</c:v>
                </c:pt>
                <c:pt idx="22">
                  <c:v>98.586211615592731</c:v>
                </c:pt>
                <c:pt idx="23">
                  <c:v>98.606718433136137</c:v>
                </c:pt>
                <c:pt idx="24">
                  <c:v>98.724021678829004</c:v>
                </c:pt>
                <c:pt idx="25">
                  <c:v>98.640859755119507</c:v>
                </c:pt>
                <c:pt idx="26">
                  <c:v>98.862385321100916</c:v>
                </c:pt>
                <c:pt idx="27">
                  <c:v>99.322146785837063</c:v>
                </c:pt>
                <c:pt idx="28">
                  <c:v>99.574743967298147</c:v>
                </c:pt>
                <c:pt idx="29">
                  <c:v>100.02991822352236</c:v>
                </c:pt>
                <c:pt idx="30">
                  <c:v>99.693141772838175</c:v>
                </c:pt>
                <c:pt idx="31">
                  <c:v>99.417970563780273</c:v>
                </c:pt>
                <c:pt idx="32">
                  <c:v>99.28756061609451</c:v>
                </c:pt>
                <c:pt idx="33">
                  <c:v>99.670489962536593</c:v>
                </c:pt>
                <c:pt idx="34">
                  <c:v>100.27861010355885</c:v>
                </c:pt>
                <c:pt idx="35">
                  <c:v>100.80834910642393</c:v>
                </c:pt>
                <c:pt idx="36">
                  <c:v>100.99577109763973</c:v>
                </c:pt>
                <c:pt idx="37">
                  <c:v>100.8516546136472</c:v>
                </c:pt>
                <c:pt idx="38">
                  <c:v>100.6603734525732</c:v>
                </c:pt>
                <c:pt idx="39">
                  <c:v>100.58146199135101</c:v>
                </c:pt>
                <c:pt idx="40">
                  <c:v>100.69093696512763</c:v>
                </c:pt>
                <c:pt idx="41">
                  <c:v>100.50126870695458</c:v>
                </c:pt>
                <c:pt idx="42">
                  <c:v>100.65376326345424</c:v>
                </c:pt>
                <c:pt idx="43">
                  <c:v>100.23882071975623</c:v>
                </c:pt>
                <c:pt idx="44">
                  <c:v>100.36724883171546</c:v>
                </c:pt>
                <c:pt idx="45">
                  <c:v>100.43226920650679</c:v>
                </c:pt>
                <c:pt idx="46">
                  <c:v>100.71533832739779</c:v>
                </c:pt>
                <c:pt idx="47">
                  <c:v>100.40364898684105</c:v>
                </c:pt>
                <c:pt idx="48">
                  <c:v>100.06051254122417</c:v>
                </c:pt>
                <c:pt idx="49">
                  <c:v>99.674326401812436</c:v>
                </c:pt>
                <c:pt idx="50">
                  <c:v>99.736280044521536</c:v>
                </c:pt>
                <c:pt idx="51">
                  <c:v>99.214730571351211</c:v>
                </c:pt>
                <c:pt idx="52">
                  <c:v>99.114243487528014</c:v>
                </c:pt>
                <c:pt idx="53">
                  <c:v>99.089063765536409</c:v>
                </c:pt>
                <c:pt idx="54">
                  <c:v>99.211444521981861</c:v>
                </c:pt>
                <c:pt idx="55">
                  <c:v>99.194062562263397</c:v>
                </c:pt>
                <c:pt idx="56">
                  <c:v>98.983820833665405</c:v>
                </c:pt>
                <c:pt idx="57">
                  <c:v>98.862912219213001</c:v>
                </c:pt>
                <c:pt idx="58">
                  <c:v>98.81733373457719</c:v>
                </c:pt>
                <c:pt idx="59">
                  <c:v>98.841962537036125</c:v>
                </c:pt>
                <c:pt idx="60">
                  <c:v>98.741361298617804</c:v>
                </c:pt>
                <c:pt idx="61">
                  <c:v>98.415982151911578</c:v>
                </c:pt>
                <c:pt idx="62">
                  <c:v>98.745113329707877</c:v>
                </c:pt>
                <c:pt idx="63">
                  <c:v>98.936115956220604</c:v>
                </c:pt>
                <c:pt idx="64">
                  <c:v>98.594997016012371</c:v>
                </c:pt>
                <c:pt idx="65">
                  <c:v>98.371198461353529</c:v>
                </c:pt>
                <c:pt idx="66">
                  <c:v>98.512190247801755</c:v>
                </c:pt>
                <c:pt idx="67">
                  <c:v>97.963868352015254</c:v>
                </c:pt>
                <c:pt idx="68">
                  <c:v>97.909639932742337</c:v>
                </c:pt>
                <c:pt idx="69">
                  <c:v>98.194160219615682</c:v>
                </c:pt>
                <c:pt idx="70">
                  <c:v>97.817827375624105</c:v>
                </c:pt>
                <c:pt idx="71">
                  <c:v>97.845580066656083</c:v>
                </c:pt>
                <c:pt idx="72">
                  <c:v>97.824985344236552</c:v>
                </c:pt>
                <c:pt idx="73">
                  <c:v>97.96191312679656</c:v>
                </c:pt>
                <c:pt idx="74">
                  <c:v>97.999920828137675</c:v>
                </c:pt>
                <c:pt idx="75">
                  <c:v>97.700509229789944</c:v>
                </c:pt>
                <c:pt idx="76">
                  <c:v>97.922243209664543</c:v>
                </c:pt>
                <c:pt idx="77">
                  <c:v>97.67297362302574</c:v>
                </c:pt>
                <c:pt idx="78">
                  <c:v>97.226540949897199</c:v>
                </c:pt>
                <c:pt idx="79">
                  <c:v>96.662560084016633</c:v>
                </c:pt>
                <c:pt idx="80">
                  <c:v>97.325625261268982</c:v>
                </c:pt>
                <c:pt idx="81">
                  <c:v>97.17976691782988</c:v>
                </c:pt>
                <c:pt idx="82">
                  <c:v>97.157365666614837</c:v>
                </c:pt>
                <c:pt idx="83">
                  <c:v>96.828989720693599</c:v>
                </c:pt>
                <c:pt idx="84">
                  <c:v>97.273185639463691</c:v>
                </c:pt>
                <c:pt idx="85">
                  <c:v>97.244809908126498</c:v>
                </c:pt>
                <c:pt idx="86">
                  <c:v>97.205873368225966</c:v>
                </c:pt>
                <c:pt idx="87">
                  <c:v>97.320256709692757</c:v>
                </c:pt>
                <c:pt idx="88">
                  <c:v>97.302453158996457</c:v>
                </c:pt>
                <c:pt idx="89">
                  <c:v>97.53538837393117</c:v>
                </c:pt>
                <c:pt idx="90">
                  <c:v>98.038020960272988</c:v>
                </c:pt>
                <c:pt idx="91">
                  <c:v>98.068968320917136</c:v>
                </c:pt>
                <c:pt idx="92">
                  <c:v>98.019983127166284</c:v>
                </c:pt>
                <c:pt idx="93">
                  <c:v>97.823875312837004</c:v>
                </c:pt>
                <c:pt idx="94">
                  <c:v>97.624105264217619</c:v>
                </c:pt>
                <c:pt idx="95">
                  <c:v>97.537873038040019</c:v>
                </c:pt>
                <c:pt idx="96">
                  <c:v>97.571505666486772</c:v>
                </c:pt>
                <c:pt idx="97">
                  <c:v>97.574560376340244</c:v>
                </c:pt>
                <c:pt idx="98">
                  <c:v>97.912030778829163</c:v>
                </c:pt>
                <c:pt idx="99">
                  <c:v>98.04966749792186</c:v>
                </c:pt>
                <c:pt idx="100">
                  <c:v>97.683085579910994</c:v>
                </c:pt>
                <c:pt idx="101">
                  <c:v>97.697877277414918</c:v>
                </c:pt>
                <c:pt idx="102">
                  <c:v>97.575403016120646</c:v>
                </c:pt>
                <c:pt idx="103">
                  <c:v>97.558669115968655</c:v>
                </c:pt>
                <c:pt idx="104">
                  <c:v>97.125791190512217</c:v>
                </c:pt>
                <c:pt idx="105">
                  <c:v>97.635323584420703</c:v>
                </c:pt>
                <c:pt idx="106">
                  <c:v>97.991827458864151</c:v>
                </c:pt>
                <c:pt idx="107">
                  <c:v>97.774637544089998</c:v>
                </c:pt>
                <c:pt idx="108">
                  <c:v>97.592229111834754</c:v>
                </c:pt>
                <c:pt idx="109">
                  <c:v>97.37238567883729</c:v>
                </c:pt>
                <c:pt idx="110">
                  <c:v>96.785754536233512</c:v>
                </c:pt>
                <c:pt idx="111">
                  <c:v>97.021047072175833</c:v>
                </c:pt>
                <c:pt idx="112">
                  <c:v>96.978931444982791</c:v>
                </c:pt>
                <c:pt idx="113">
                  <c:v>96.585182979943326</c:v>
                </c:pt>
                <c:pt idx="114">
                  <c:v>97.06127736184601</c:v>
                </c:pt>
                <c:pt idx="115">
                  <c:v>97.768802966101703</c:v>
                </c:pt>
                <c:pt idx="116">
                  <c:v>98.050290135396523</c:v>
                </c:pt>
                <c:pt idx="117">
                  <c:v>97.98702630357586</c:v>
                </c:pt>
                <c:pt idx="118">
                  <c:v>97.362138678595997</c:v>
                </c:pt>
                <c:pt idx="119">
                  <c:v>97.069945355191251</c:v>
                </c:pt>
                <c:pt idx="120">
                  <c:v>97.391897391897388</c:v>
                </c:pt>
                <c:pt idx="121">
                  <c:v>98.15271478268528</c:v>
                </c:pt>
                <c:pt idx="122">
                  <c:v>99.288759255104324</c:v>
                </c:pt>
                <c:pt idx="123">
                  <c:v>99.726966356314634</c:v>
                </c:pt>
                <c:pt idx="124">
                  <c:v>99.214774218803967</c:v>
                </c:pt>
                <c:pt idx="125">
                  <c:v>98.633516143096443</c:v>
                </c:pt>
                <c:pt idx="126">
                  <c:v>98.176571209141585</c:v>
                </c:pt>
                <c:pt idx="127">
                  <c:v>98.916505123234558</c:v>
                </c:pt>
                <c:pt idx="128">
                  <c:v>98.948062729578197</c:v>
                </c:pt>
                <c:pt idx="129">
                  <c:v>98.865591095620914</c:v>
                </c:pt>
                <c:pt idx="130">
                  <c:v>98.697014314022866</c:v>
                </c:pt>
                <c:pt idx="131">
                  <c:v>98.854915336825428</c:v>
                </c:pt>
                <c:pt idx="132">
                  <c:v>98.392710665750329</c:v>
                </c:pt>
                <c:pt idx="133">
                  <c:v>98.566814474188419</c:v>
                </c:pt>
                <c:pt idx="134">
                  <c:v>98.305272118244048</c:v>
                </c:pt>
                <c:pt idx="135">
                  <c:v>98.030151867863893</c:v>
                </c:pt>
                <c:pt idx="136">
                  <c:v>98.174061807733636</c:v>
                </c:pt>
                <c:pt idx="137">
                  <c:v>98.204783601577788</c:v>
                </c:pt>
                <c:pt idx="138">
                  <c:v>98.176608777746083</c:v>
                </c:pt>
                <c:pt idx="139">
                  <c:v>97.845226563340873</c:v>
                </c:pt>
                <c:pt idx="140">
                  <c:v>98.654179971283469</c:v>
                </c:pt>
                <c:pt idx="141">
                  <c:v>99.167656278417908</c:v>
                </c:pt>
                <c:pt idx="142">
                  <c:v>99.456336346580244</c:v>
                </c:pt>
                <c:pt idx="143">
                  <c:v>99.958325764294798</c:v>
                </c:pt>
                <c:pt idx="144">
                  <c:v>99.71011369147044</c:v>
                </c:pt>
                <c:pt idx="145">
                  <c:v>99.802150537634418</c:v>
                </c:pt>
                <c:pt idx="146">
                  <c:v>99.797453080221516</c:v>
                </c:pt>
                <c:pt idx="147">
                  <c:v>99.921475413315235</c:v>
                </c:pt>
                <c:pt idx="148">
                  <c:v>99.621584482849741</c:v>
                </c:pt>
                <c:pt idx="149">
                  <c:v>99.488214058186443</c:v>
                </c:pt>
                <c:pt idx="150">
                  <c:v>99.446490559647799</c:v>
                </c:pt>
                <c:pt idx="151">
                  <c:v>99.973606140267535</c:v>
                </c:pt>
                <c:pt idx="152">
                  <c:v>99.922101983241404</c:v>
                </c:pt>
                <c:pt idx="153">
                  <c:v>99.739309590884233</c:v>
                </c:pt>
                <c:pt idx="154">
                  <c:v>99.559434397683901</c:v>
                </c:pt>
                <c:pt idx="155">
                  <c:v>99.223345926775622</c:v>
                </c:pt>
                <c:pt idx="156">
                  <c:v>99.002398892493687</c:v>
                </c:pt>
                <c:pt idx="157">
                  <c:v>99.05035545649487</c:v>
                </c:pt>
                <c:pt idx="158">
                  <c:v>98.986244145322573</c:v>
                </c:pt>
                <c:pt idx="159">
                  <c:v>98.544273969733467</c:v>
                </c:pt>
                <c:pt idx="160">
                  <c:v>98.562993970822532</c:v>
                </c:pt>
                <c:pt idx="161">
                  <c:v>98.494466485696378</c:v>
                </c:pt>
                <c:pt idx="162">
                  <c:v>98.128632961150828</c:v>
                </c:pt>
                <c:pt idx="163">
                  <c:v>98.027685643434864</c:v>
                </c:pt>
                <c:pt idx="164">
                  <c:v>97.616781915456016</c:v>
                </c:pt>
                <c:pt idx="165">
                  <c:v>97.300326852162257</c:v>
                </c:pt>
                <c:pt idx="166">
                  <c:v>97.293672917722603</c:v>
                </c:pt>
                <c:pt idx="167">
                  <c:v>97.676326723820537</c:v>
                </c:pt>
                <c:pt idx="168">
                  <c:v>97.961659791312783</c:v>
                </c:pt>
                <c:pt idx="169">
                  <c:v>98.394163644368049</c:v>
                </c:pt>
                <c:pt idx="170">
                  <c:v>98.600430000826918</c:v>
                </c:pt>
                <c:pt idx="171">
                  <c:v>98.644654314757418</c:v>
                </c:pt>
                <c:pt idx="172">
                  <c:v>98.562886597938132</c:v>
                </c:pt>
                <c:pt idx="173">
                  <c:v>98.592245507440396</c:v>
                </c:pt>
                <c:pt idx="174">
                  <c:v>99.104061927239584</c:v>
                </c:pt>
                <c:pt idx="175">
                  <c:v>99.336561792921287</c:v>
                </c:pt>
                <c:pt idx="176">
                  <c:v>99.260753376268326</c:v>
                </c:pt>
                <c:pt idx="177">
                  <c:v>99.623141378460517</c:v>
                </c:pt>
                <c:pt idx="178">
                  <c:v>99.340372108339508</c:v>
                </c:pt>
                <c:pt idx="179">
                  <c:v>99.601655138339922</c:v>
                </c:pt>
                <c:pt idx="180">
                  <c:v>100.05668233160195</c:v>
                </c:pt>
                <c:pt idx="181">
                  <c:v>100.16730749246597</c:v>
                </c:pt>
                <c:pt idx="182">
                  <c:v>100.08372404554589</c:v>
                </c:pt>
                <c:pt idx="183">
                  <c:v>99.886169012907814</c:v>
                </c:pt>
                <c:pt idx="184">
                  <c:v>99.560143532110573</c:v>
                </c:pt>
                <c:pt idx="185">
                  <c:v>99.337650245471465</c:v>
                </c:pt>
                <c:pt idx="186">
                  <c:v>99.257221458046772</c:v>
                </c:pt>
                <c:pt idx="187">
                  <c:v>99.238892588716581</c:v>
                </c:pt>
                <c:pt idx="188">
                  <c:v>98.601847370968073</c:v>
                </c:pt>
                <c:pt idx="189">
                  <c:v>98.687756907227225</c:v>
                </c:pt>
                <c:pt idx="190">
                  <c:v>98.988183238442744</c:v>
                </c:pt>
                <c:pt idx="191">
                  <c:v>99.08981985580057</c:v>
                </c:pt>
                <c:pt idx="192">
                  <c:v>98.831526615227091</c:v>
                </c:pt>
                <c:pt idx="193">
                  <c:v>98.753446630951018</c:v>
                </c:pt>
                <c:pt idx="194">
                  <c:v>98.909895202485657</c:v>
                </c:pt>
                <c:pt idx="195">
                  <c:v>98.920586779557482</c:v>
                </c:pt>
                <c:pt idx="196">
                  <c:v>98.959326847671733</c:v>
                </c:pt>
                <c:pt idx="197">
                  <c:v>98.771568483218076</c:v>
                </c:pt>
                <c:pt idx="198">
                  <c:v>98.732351361880006</c:v>
                </c:pt>
                <c:pt idx="199">
                  <c:v>98.535046437049687</c:v>
                </c:pt>
                <c:pt idx="200">
                  <c:v>99.021433300231706</c:v>
                </c:pt>
                <c:pt idx="201">
                  <c:v>99.009962382704302</c:v>
                </c:pt>
                <c:pt idx="202">
                  <c:v>98.843175765303499</c:v>
                </c:pt>
                <c:pt idx="203">
                  <c:v>98.82861425374206</c:v>
                </c:pt>
                <c:pt idx="204">
                  <c:v>98.685372717375671</c:v>
                </c:pt>
                <c:pt idx="205">
                  <c:v>98.539890800283786</c:v>
                </c:pt>
                <c:pt idx="206">
                  <c:v>98.39226644202914</c:v>
                </c:pt>
                <c:pt idx="207">
                  <c:v>98.312249305769811</c:v>
                </c:pt>
                <c:pt idx="208">
                  <c:v>98.566095019282855</c:v>
                </c:pt>
                <c:pt idx="209">
                  <c:v>98.913610557004759</c:v>
                </c:pt>
                <c:pt idx="210">
                  <c:v>98.967997711202855</c:v>
                </c:pt>
                <c:pt idx="211">
                  <c:v>98.754859024195113</c:v>
                </c:pt>
                <c:pt idx="212">
                  <c:v>98.729328225731095</c:v>
                </c:pt>
                <c:pt idx="213">
                  <c:v>98.669047744104205</c:v>
                </c:pt>
                <c:pt idx="214">
                  <c:v>98.442420271783931</c:v>
                </c:pt>
                <c:pt idx="215">
                  <c:v>98.416666666666671</c:v>
                </c:pt>
                <c:pt idx="216">
                  <c:v>98.502249272294264</c:v>
                </c:pt>
                <c:pt idx="217">
                  <c:v>99.201696262920763</c:v>
                </c:pt>
                <c:pt idx="218">
                  <c:v>99.252887995981922</c:v>
                </c:pt>
                <c:pt idx="219">
                  <c:v>99.33265208233405</c:v>
                </c:pt>
                <c:pt idx="220">
                  <c:v>99.283696003503309</c:v>
                </c:pt>
                <c:pt idx="221">
                  <c:v>99.681005915327205</c:v>
                </c:pt>
                <c:pt idx="222">
                  <c:v>98.835727215277998</c:v>
                </c:pt>
                <c:pt idx="223">
                  <c:v>98.405313447762339</c:v>
                </c:pt>
                <c:pt idx="224">
                  <c:v>98.291357285002036</c:v>
                </c:pt>
                <c:pt idx="225">
                  <c:v>98.418519608255224</c:v>
                </c:pt>
                <c:pt idx="226">
                  <c:v>98.652568541218301</c:v>
                </c:pt>
                <c:pt idx="227">
                  <c:v>98.494848346919341</c:v>
                </c:pt>
                <c:pt idx="228">
                  <c:v>98.429503417044899</c:v>
                </c:pt>
                <c:pt idx="229">
                  <c:v>98.130364667325594</c:v>
                </c:pt>
                <c:pt idx="230">
                  <c:v>97.851501448308923</c:v>
                </c:pt>
                <c:pt idx="231">
                  <c:v>97.638539697051542</c:v>
                </c:pt>
                <c:pt idx="232">
                  <c:v>97.73213477599046</c:v>
                </c:pt>
                <c:pt idx="233">
                  <c:v>97.753598110864573</c:v>
                </c:pt>
                <c:pt idx="234">
                  <c:v>98.20736679177331</c:v>
                </c:pt>
                <c:pt idx="235">
                  <c:v>98.496392759210366</c:v>
                </c:pt>
                <c:pt idx="236">
                  <c:v>98.603194424862536</c:v>
                </c:pt>
                <c:pt idx="237">
                  <c:v>98.761837598226876</c:v>
                </c:pt>
                <c:pt idx="238">
                  <c:v>98.586824422727332</c:v>
                </c:pt>
                <c:pt idx="239">
                  <c:v>98.438143449744373</c:v>
                </c:pt>
                <c:pt idx="240">
                  <c:v>98.247611059521319</c:v>
                </c:pt>
                <c:pt idx="241">
                  <c:v>98.49636103352654</c:v>
                </c:pt>
                <c:pt idx="242">
                  <c:v>98.549131677291712</c:v>
                </c:pt>
                <c:pt idx="243">
                  <c:v>98.413793793193122</c:v>
                </c:pt>
                <c:pt idx="244">
                  <c:v>98.291110777994305</c:v>
                </c:pt>
                <c:pt idx="245">
                  <c:v>98.13928443221252</c:v>
                </c:pt>
                <c:pt idx="246">
                  <c:v>97.754186602870817</c:v>
                </c:pt>
                <c:pt idx="247">
                  <c:v>97.855948399426666</c:v>
                </c:pt>
                <c:pt idx="248">
                  <c:v>97.356526231087884</c:v>
                </c:pt>
                <c:pt idx="249">
                  <c:v>97.210508919360166</c:v>
                </c:pt>
                <c:pt idx="250">
                  <c:v>97.36047130139805</c:v>
                </c:pt>
                <c:pt idx="251">
                  <c:v>97.5765280586198</c:v>
                </c:pt>
                <c:pt idx="252">
                  <c:v>97.8593880555445</c:v>
                </c:pt>
                <c:pt idx="253">
                  <c:v>98.364599799178805</c:v>
                </c:pt>
                <c:pt idx="254">
                  <c:v>98.299865335868191</c:v>
                </c:pt>
                <c:pt idx="255">
                  <c:v>98.084739377837693</c:v>
                </c:pt>
                <c:pt idx="256">
                  <c:v>98.043877128257748</c:v>
                </c:pt>
                <c:pt idx="257">
                  <c:v>97.944382033544215</c:v>
                </c:pt>
                <c:pt idx="258">
                  <c:v>97.903252759783356</c:v>
                </c:pt>
                <c:pt idx="259">
                  <c:v>98.045796085652341</c:v>
                </c:pt>
                <c:pt idx="260">
                  <c:v>98.281947060573017</c:v>
                </c:pt>
                <c:pt idx="261">
                  <c:v>98.473932991785006</c:v>
                </c:pt>
                <c:pt idx="262">
                  <c:v>98.343286839546835</c:v>
                </c:pt>
                <c:pt idx="263">
                  <c:v>98.115788326015192</c:v>
                </c:pt>
                <c:pt idx="264">
                  <c:v>98.135313368201466</c:v>
                </c:pt>
                <c:pt idx="265">
                  <c:v>98.385639538924352</c:v>
                </c:pt>
                <c:pt idx="266">
                  <c:v>98.554130486736227</c:v>
                </c:pt>
                <c:pt idx="267">
                  <c:v>98.499506810007276</c:v>
                </c:pt>
                <c:pt idx="268">
                  <c:v>98.721286066290446</c:v>
                </c:pt>
                <c:pt idx="269">
                  <c:v>98.987578442780276</c:v>
                </c:pt>
                <c:pt idx="270">
                  <c:v>99.100617203936551</c:v>
                </c:pt>
                <c:pt idx="271">
                  <c:v>98.967716221602231</c:v>
                </c:pt>
                <c:pt idx="272">
                  <c:v>99.041059288068155</c:v>
                </c:pt>
                <c:pt idx="273">
                  <c:v>99.119330256095978</c:v>
                </c:pt>
                <c:pt idx="274">
                  <c:v>98.953508996669356</c:v>
                </c:pt>
                <c:pt idx="275">
                  <c:v>98.931581849692762</c:v>
                </c:pt>
                <c:pt idx="276">
                  <c:v>99.38902015838022</c:v>
                </c:pt>
                <c:pt idx="277">
                  <c:v>99.684669709150626</c:v>
                </c:pt>
                <c:pt idx="278">
                  <c:v>99.433353762068862</c:v>
                </c:pt>
                <c:pt idx="279">
                  <c:v>98.882432733383268</c:v>
                </c:pt>
                <c:pt idx="280">
                  <c:v>98.542486370578658</c:v>
                </c:pt>
                <c:pt idx="281">
                  <c:v>98.388246753898841</c:v>
                </c:pt>
                <c:pt idx="282">
                  <c:v>98.210745589759597</c:v>
                </c:pt>
                <c:pt idx="283">
                  <c:v>98.358682130101542</c:v>
                </c:pt>
                <c:pt idx="284">
                  <c:v>98.182182382693171</c:v>
                </c:pt>
                <c:pt idx="285">
                  <c:v>98.44853445107718</c:v>
                </c:pt>
                <c:pt idx="286">
                  <c:v>98.342900465720774</c:v>
                </c:pt>
                <c:pt idx="287">
                  <c:v>98.272010122778227</c:v>
                </c:pt>
                <c:pt idx="288">
                  <c:v>98.110421613424592</c:v>
                </c:pt>
                <c:pt idx="289">
                  <c:v>97.806242930565759</c:v>
                </c:pt>
                <c:pt idx="290">
                  <c:v>98.036168549001758</c:v>
                </c:pt>
                <c:pt idx="291">
                  <c:v>98.429058927700879</c:v>
                </c:pt>
                <c:pt idx="292">
                  <c:v>98.425689567834397</c:v>
                </c:pt>
                <c:pt idx="293">
                  <c:v>98.362640415988565</c:v>
                </c:pt>
                <c:pt idx="294">
                  <c:v>98.362265648249178</c:v>
                </c:pt>
                <c:pt idx="295">
                  <c:v>98.826330671164243</c:v>
                </c:pt>
                <c:pt idx="296">
                  <c:v>98.953949980150853</c:v>
                </c:pt>
                <c:pt idx="297">
                  <c:v>99.269075824657975</c:v>
                </c:pt>
                <c:pt idx="298">
                  <c:v>99.370300845227106</c:v>
                </c:pt>
                <c:pt idx="299">
                  <c:v>99.443965776344015</c:v>
                </c:pt>
                <c:pt idx="300">
                  <c:v>99.357971188957109</c:v>
                </c:pt>
                <c:pt idx="301">
                  <c:v>99.256363233308477</c:v>
                </c:pt>
                <c:pt idx="302">
                  <c:v>99.328771390387757</c:v>
                </c:pt>
                <c:pt idx="303">
                  <c:v>99.461422087745831</c:v>
                </c:pt>
                <c:pt idx="304">
                  <c:v>99.407520091273938</c:v>
                </c:pt>
                <c:pt idx="305">
                  <c:v>99.4009345421143</c:v>
                </c:pt>
                <c:pt idx="306">
                  <c:v>99.509867534464007</c:v>
                </c:pt>
                <c:pt idx="307">
                  <c:v>99.51568772343272</c:v>
                </c:pt>
                <c:pt idx="308">
                  <c:v>99.438912046478762</c:v>
                </c:pt>
                <c:pt idx="309">
                  <c:v>99.934055393469478</c:v>
                </c:pt>
                <c:pt idx="310">
                  <c:v>100.27005862982892</c:v>
                </c:pt>
                <c:pt idx="311">
                  <c:v>100.44993809576535</c:v>
                </c:pt>
                <c:pt idx="312">
                  <c:v>100.67236053061966</c:v>
                </c:pt>
                <c:pt idx="313">
                  <c:v>100.85885102121333</c:v>
                </c:pt>
                <c:pt idx="314">
                  <c:v>100.96592297044214</c:v>
                </c:pt>
                <c:pt idx="315">
                  <c:v>100.77423064680092</c:v>
                </c:pt>
                <c:pt idx="316">
                  <c:v>101.11981157414102</c:v>
                </c:pt>
                <c:pt idx="317">
                  <c:v>100.97831725282704</c:v>
                </c:pt>
                <c:pt idx="318">
                  <c:v>101.00984368312716</c:v>
                </c:pt>
                <c:pt idx="319">
                  <c:v>101.04805622131047</c:v>
                </c:pt>
                <c:pt idx="320">
                  <c:v>101.44419731269616</c:v>
                </c:pt>
                <c:pt idx="321">
                  <c:v>102.41127698225031</c:v>
                </c:pt>
                <c:pt idx="322">
                  <c:v>102.53695259662759</c:v>
                </c:pt>
                <c:pt idx="323">
                  <c:v>103.34715609481388</c:v>
                </c:pt>
                <c:pt idx="324">
                  <c:v>103.40321069143951</c:v>
                </c:pt>
                <c:pt idx="325">
                  <c:v>102.83502798460084</c:v>
                </c:pt>
                <c:pt idx="326">
                  <c:v>102.51736812343486</c:v>
                </c:pt>
                <c:pt idx="327">
                  <c:v>102.55616585237561</c:v>
                </c:pt>
                <c:pt idx="328">
                  <c:v>102.59191435413439</c:v>
                </c:pt>
                <c:pt idx="329">
                  <c:v>102.81394625091606</c:v>
                </c:pt>
                <c:pt idx="330">
                  <c:v>102.94752482205425</c:v>
                </c:pt>
                <c:pt idx="331">
                  <c:v>102.95229974419422</c:v>
                </c:pt>
                <c:pt idx="332">
                  <c:v>102.91766586730616</c:v>
                </c:pt>
                <c:pt idx="333">
                  <c:v>102.84121110007922</c:v>
                </c:pt>
                <c:pt idx="334">
                  <c:v>102.5320256204964</c:v>
                </c:pt>
                <c:pt idx="335">
                  <c:v>103.33279745996022</c:v>
                </c:pt>
                <c:pt idx="336">
                  <c:v>104.2908199941277</c:v>
                </c:pt>
                <c:pt idx="337">
                  <c:v>104.37403588536169</c:v>
                </c:pt>
                <c:pt idx="338">
                  <c:v>104.3658854561441</c:v>
                </c:pt>
                <c:pt idx="339">
                  <c:v>104.85931957433085</c:v>
                </c:pt>
                <c:pt idx="340">
                  <c:v>105.36228119255055</c:v>
                </c:pt>
                <c:pt idx="341">
                  <c:v>105.65724290233372</c:v>
                </c:pt>
                <c:pt idx="342">
                  <c:v>105.4945054945055</c:v>
                </c:pt>
                <c:pt idx="343">
                  <c:v>105.73739579198093</c:v>
                </c:pt>
                <c:pt idx="344">
                  <c:v>105.49013429955497</c:v>
                </c:pt>
                <c:pt idx="345">
                  <c:v>105.23638954305279</c:v>
                </c:pt>
                <c:pt idx="346">
                  <c:v>105.50340875407569</c:v>
                </c:pt>
                <c:pt idx="347">
                  <c:v>105.5870781518752</c:v>
                </c:pt>
                <c:pt idx="348">
                  <c:v>105.37616363438929</c:v>
                </c:pt>
                <c:pt idx="349">
                  <c:v>105.42830989104009</c:v>
                </c:pt>
                <c:pt idx="350">
                  <c:v>105.41929248399853</c:v>
                </c:pt>
                <c:pt idx="351">
                  <c:v>105.49334334878479</c:v>
                </c:pt>
                <c:pt idx="352">
                  <c:v>105.47830209176921</c:v>
                </c:pt>
                <c:pt idx="353">
                  <c:v>105.41367936639607</c:v>
                </c:pt>
                <c:pt idx="354">
                  <c:v>105.27777777777779</c:v>
                </c:pt>
                <c:pt idx="355">
                  <c:v>105.21500276657972</c:v>
                </c:pt>
                <c:pt idx="356">
                  <c:v>105.09727203564832</c:v>
                </c:pt>
                <c:pt idx="357">
                  <c:v>105.36224125624554</c:v>
                </c:pt>
                <c:pt idx="358">
                  <c:v>105.38165897339383</c:v>
                </c:pt>
                <c:pt idx="359">
                  <c:v>105.54172039412164</c:v>
                </c:pt>
                <c:pt idx="360">
                  <c:v>105.50109571886985</c:v>
                </c:pt>
                <c:pt idx="361">
                  <c:v>105.05880976066476</c:v>
                </c:pt>
                <c:pt idx="362">
                  <c:v>104.60721187930349</c:v>
                </c:pt>
                <c:pt idx="363">
                  <c:v>104.13086743361974</c:v>
                </c:pt>
                <c:pt idx="364">
                  <c:v>104.02506207324645</c:v>
                </c:pt>
                <c:pt idx="365">
                  <c:v>104.1518306370462</c:v>
                </c:pt>
                <c:pt idx="366">
                  <c:v>104.12143085834037</c:v>
                </c:pt>
                <c:pt idx="367">
                  <c:v>104.06526067541706</c:v>
                </c:pt>
                <c:pt idx="368">
                  <c:v>103.94395383066077</c:v>
                </c:pt>
                <c:pt idx="369">
                  <c:v>103.82955980954232</c:v>
                </c:pt>
                <c:pt idx="370">
                  <c:v>103.74359024068707</c:v>
                </c:pt>
                <c:pt idx="371">
                  <c:v>103.61681898441897</c:v>
                </c:pt>
                <c:pt idx="372">
                  <c:v>103.77011048652838</c:v>
                </c:pt>
                <c:pt idx="373">
                  <c:v>103.41088883064948</c:v>
                </c:pt>
                <c:pt idx="374">
                  <c:v>103.36868130806822</c:v>
                </c:pt>
                <c:pt idx="375">
                  <c:v>103.41343711357996</c:v>
                </c:pt>
                <c:pt idx="376">
                  <c:v>103.36663604348493</c:v>
                </c:pt>
                <c:pt idx="377">
                  <c:v>103.2767745207813</c:v>
                </c:pt>
                <c:pt idx="378">
                  <c:v>103.12421774209078</c:v>
                </c:pt>
                <c:pt idx="379">
                  <c:v>103.06588514759703</c:v>
                </c:pt>
                <c:pt idx="380">
                  <c:v>102.7594965939268</c:v>
                </c:pt>
                <c:pt idx="381">
                  <c:v>102.72567973503813</c:v>
                </c:pt>
                <c:pt idx="382">
                  <c:v>102.87329341317364</c:v>
                </c:pt>
                <c:pt idx="383">
                  <c:v>102.82117222584731</c:v>
                </c:pt>
                <c:pt idx="384">
                  <c:v>102.58533126353512</c:v>
                </c:pt>
                <c:pt idx="385">
                  <c:v>102.32978164269674</c:v>
                </c:pt>
                <c:pt idx="386">
                  <c:v>102.39799025578564</c:v>
                </c:pt>
                <c:pt idx="387">
                  <c:v>102.43486660794956</c:v>
                </c:pt>
                <c:pt idx="388">
                  <c:v>102.60423541835597</c:v>
                </c:pt>
                <c:pt idx="389">
                  <c:v>102.82957471492035</c:v>
                </c:pt>
                <c:pt idx="390">
                  <c:v>102.88392957693608</c:v>
                </c:pt>
                <c:pt idx="391">
                  <c:v>102.8869271224643</c:v>
                </c:pt>
                <c:pt idx="392">
                  <c:v>102.42897155115078</c:v>
                </c:pt>
                <c:pt idx="393">
                  <c:v>102.52224407605132</c:v>
                </c:pt>
                <c:pt idx="394">
                  <c:v>102.42180368486744</c:v>
                </c:pt>
                <c:pt idx="395">
                  <c:v>102.28055477985664</c:v>
                </c:pt>
                <c:pt idx="396">
                  <c:v>102.52315613719254</c:v>
                </c:pt>
                <c:pt idx="397">
                  <c:v>102.26279417258124</c:v>
                </c:pt>
                <c:pt idx="398">
                  <c:v>102.09117133601575</c:v>
                </c:pt>
                <c:pt idx="399">
                  <c:v>102.25458357120796</c:v>
                </c:pt>
                <c:pt idx="400">
                  <c:v>102.40397516447521</c:v>
                </c:pt>
                <c:pt idx="401">
                  <c:v>102.34509745739138</c:v>
                </c:pt>
                <c:pt idx="402">
                  <c:v>102.47628594234375</c:v>
                </c:pt>
                <c:pt idx="403">
                  <c:v>102.3926871001339</c:v>
                </c:pt>
                <c:pt idx="404">
                  <c:v>102.37820214252447</c:v>
                </c:pt>
                <c:pt idx="405">
                  <c:v>102.23297531140449</c:v>
                </c:pt>
                <c:pt idx="406">
                  <c:v>102.25738475309562</c:v>
                </c:pt>
                <c:pt idx="407">
                  <c:v>102.18770022192716</c:v>
                </c:pt>
                <c:pt idx="408">
                  <c:v>101.99768572089793</c:v>
                </c:pt>
                <c:pt idx="409">
                  <c:v>101.90725331403816</c:v>
                </c:pt>
                <c:pt idx="410">
                  <c:v>101.95189929491677</c:v>
                </c:pt>
                <c:pt idx="411">
                  <c:v>101.96336645516581</c:v>
                </c:pt>
                <c:pt idx="412">
                  <c:v>101.72832689122031</c:v>
                </c:pt>
                <c:pt idx="413">
                  <c:v>101.51965612142521</c:v>
                </c:pt>
                <c:pt idx="414">
                  <c:v>101.5205807541635</c:v>
                </c:pt>
                <c:pt idx="415">
                  <c:v>101.21569247069976</c:v>
                </c:pt>
                <c:pt idx="416">
                  <c:v>101.29526462395543</c:v>
                </c:pt>
                <c:pt idx="417">
                  <c:v>101.15282595388695</c:v>
                </c:pt>
                <c:pt idx="418">
                  <c:v>100.97371526261509</c:v>
                </c:pt>
                <c:pt idx="419">
                  <c:v>101.16506646971935</c:v>
                </c:pt>
                <c:pt idx="420">
                  <c:v>100.88700772911298</c:v>
                </c:pt>
                <c:pt idx="421">
                  <c:v>101.09514913354379</c:v>
                </c:pt>
                <c:pt idx="422">
                  <c:v>100.95822189430967</c:v>
                </c:pt>
                <c:pt idx="423">
                  <c:v>100.71188159896722</c:v>
                </c:pt>
                <c:pt idx="424">
                  <c:v>100.68274165461195</c:v>
                </c:pt>
                <c:pt idx="425">
                  <c:v>100.6030818033437</c:v>
                </c:pt>
                <c:pt idx="426">
                  <c:v>100.57452714479376</c:v>
                </c:pt>
                <c:pt idx="427">
                  <c:v>100.45514432866212</c:v>
                </c:pt>
                <c:pt idx="428">
                  <c:v>100.38467201649119</c:v>
                </c:pt>
                <c:pt idx="429">
                  <c:v>100.43788084109994</c:v>
                </c:pt>
                <c:pt idx="430">
                  <c:v>100.28908941452465</c:v>
                </c:pt>
                <c:pt idx="431">
                  <c:v>99.961987409488316</c:v>
                </c:pt>
                <c:pt idx="432">
                  <c:v>99.986081728092628</c:v>
                </c:pt>
                <c:pt idx="433">
                  <c:v>99.912355963946013</c:v>
                </c:pt>
                <c:pt idx="434">
                  <c:v>99.721105201712277</c:v>
                </c:pt>
                <c:pt idx="435">
                  <c:v>99.481956517709847</c:v>
                </c:pt>
                <c:pt idx="436">
                  <c:v>99.433388612493076</c:v>
                </c:pt>
                <c:pt idx="437">
                  <c:v>99.30628489304074</c:v>
                </c:pt>
                <c:pt idx="438">
                  <c:v>99.638433515482703</c:v>
                </c:pt>
                <c:pt idx="439">
                  <c:v>99.721113012613301</c:v>
                </c:pt>
                <c:pt idx="440">
                  <c:v>99.699840879502375</c:v>
                </c:pt>
                <c:pt idx="441">
                  <c:v>99.182391639819144</c:v>
                </c:pt>
                <c:pt idx="442">
                  <c:v>98.922178391211318</c:v>
                </c:pt>
                <c:pt idx="443">
                  <c:v>98.775249227776627</c:v>
                </c:pt>
                <c:pt idx="444">
                  <c:v>98.571428571428569</c:v>
                </c:pt>
                <c:pt idx="445">
                  <c:v>98.69605852010281</c:v>
                </c:pt>
                <c:pt idx="446">
                  <c:v>98.5686227029354</c:v>
                </c:pt>
                <c:pt idx="447">
                  <c:v>98.544639108021912</c:v>
                </c:pt>
                <c:pt idx="448">
                  <c:v>98.363166800249346</c:v>
                </c:pt>
                <c:pt idx="449">
                  <c:v>97.902588465124538</c:v>
                </c:pt>
                <c:pt idx="450">
                  <c:v>97.936727491975674</c:v>
                </c:pt>
                <c:pt idx="451">
                  <c:v>97.7884077778468</c:v>
                </c:pt>
                <c:pt idx="452">
                  <c:v>97.565127950486783</c:v>
                </c:pt>
                <c:pt idx="453">
                  <c:v>97.760718834017268</c:v>
                </c:pt>
                <c:pt idx="454">
                  <c:v>97.685659750450668</c:v>
                </c:pt>
                <c:pt idx="455">
                  <c:v>97.718126820524304</c:v>
                </c:pt>
                <c:pt idx="456">
                  <c:v>97.306647784818651</c:v>
                </c:pt>
                <c:pt idx="457">
                  <c:v>97.389901798285479</c:v>
                </c:pt>
                <c:pt idx="458">
                  <c:v>97.151113317259956</c:v>
                </c:pt>
                <c:pt idx="459">
                  <c:v>97.416735370513194</c:v>
                </c:pt>
                <c:pt idx="460">
                  <c:v>97.215937212755421</c:v>
                </c:pt>
                <c:pt idx="461">
                  <c:v>96.908476842160823</c:v>
                </c:pt>
                <c:pt idx="462">
                  <c:v>96.756899279310943</c:v>
                </c:pt>
                <c:pt idx="463">
                  <c:v>96.768719445714495</c:v>
                </c:pt>
                <c:pt idx="464">
                  <c:v>96.671125112194431</c:v>
                </c:pt>
                <c:pt idx="465">
                  <c:v>96.470950704225359</c:v>
                </c:pt>
                <c:pt idx="466">
                  <c:v>96.437191730506882</c:v>
                </c:pt>
                <c:pt idx="467">
                  <c:v>96.139375244384581</c:v>
                </c:pt>
                <c:pt idx="468">
                  <c:v>96.027555733384375</c:v>
                </c:pt>
                <c:pt idx="469">
                  <c:v>96.212055014767301</c:v>
                </c:pt>
                <c:pt idx="470">
                  <c:v>96.140007685052581</c:v>
                </c:pt>
                <c:pt idx="471">
                  <c:v>96.316166576376645</c:v>
                </c:pt>
                <c:pt idx="472">
                  <c:v>97.395563592313962</c:v>
                </c:pt>
                <c:pt idx="473">
                  <c:v>97.969314478019314</c:v>
                </c:pt>
                <c:pt idx="474">
                  <c:v>97.619131259550713</c:v>
                </c:pt>
                <c:pt idx="475">
                  <c:v>97.54504702469896</c:v>
                </c:pt>
                <c:pt idx="476">
                  <c:v>97.589563897298291</c:v>
                </c:pt>
                <c:pt idx="477">
                  <c:v>97.692348359355734</c:v>
                </c:pt>
                <c:pt idx="478">
                  <c:v>97.26797875772823</c:v>
                </c:pt>
                <c:pt idx="479">
                  <c:v>97.187650536457198</c:v>
                </c:pt>
                <c:pt idx="480">
                  <c:v>96.614009306882195</c:v>
                </c:pt>
                <c:pt idx="481">
                  <c:v>96.598211241377498</c:v>
                </c:pt>
                <c:pt idx="482">
                  <c:v>96.425641115165064</c:v>
                </c:pt>
                <c:pt idx="483">
                  <c:v>96.686355427205385</c:v>
                </c:pt>
                <c:pt idx="484">
                  <c:v>97.146173938279972</c:v>
                </c:pt>
                <c:pt idx="485">
                  <c:v>97.187034603591755</c:v>
                </c:pt>
                <c:pt idx="486">
                  <c:v>97.893525689250794</c:v>
                </c:pt>
                <c:pt idx="487">
                  <c:v>97.821964662307053</c:v>
                </c:pt>
                <c:pt idx="488">
                  <c:v>98.535937292413962</c:v>
                </c:pt>
                <c:pt idx="489">
                  <c:v>98.703973298299175</c:v>
                </c:pt>
                <c:pt idx="490">
                  <c:v>98.269902311806575</c:v>
                </c:pt>
                <c:pt idx="491">
                  <c:v>98.347342926342776</c:v>
                </c:pt>
                <c:pt idx="492">
                  <c:v>98.046694816023845</c:v>
                </c:pt>
                <c:pt idx="493">
                  <c:v>97.75618374558303</c:v>
                </c:pt>
                <c:pt idx="494">
                  <c:v>97.615098201838762</c:v>
                </c:pt>
                <c:pt idx="495">
                  <c:v>97.321983184749044</c:v>
                </c:pt>
                <c:pt idx="496">
                  <c:v>97.338359906100834</c:v>
                </c:pt>
                <c:pt idx="497">
                  <c:v>97.133373304484593</c:v>
                </c:pt>
                <c:pt idx="498">
                  <c:v>97.128982938948553</c:v>
                </c:pt>
                <c:pt idx="499">
                  <c:v>96.807096499535177</c:v>
                </c:pt>
                <c:pt idx="500">
                  <c:v>96.678644852547379</c:v>
                </c:pt>
                <c:pt idx="501">
                  <c:v>96.701504259046715</c:v>
                </c:pt>
                <c:pt idx="502">
                  <c:v>96.568724970375314</c:v>
                </c:pt>
                <c:pt idx="503">
                  <c:v>96.405013763612118</c:v>
                </c:pt>
                <c:pt idx="504">
                  <c:v>96.893012306786915</c:v>
                </c:pt>
                <c:pt idx="505">
                  <c:v>96.673944749855451</c:v>
                </c:pt>
                <c:pt idx="506">
                  <c:v>96.857295840818026</c:v>
                </c:pt>
                <c:pt idx="507">
                  <c:v>96.948517616045649</c:v>
                </c:pt>
                <c:pt idx="508">
                  <c:v>97.272198139187395</c:v>
                </c:pt>
                <c:pt idx="509">
                  <c:v>97.344841616815728</c:v>
                </c:pt>
                <c:pt idx="510">
                  <c:v>97.241277887834471</c:v>
                </c:pt>
                <c:pt idx="511">
                  <c:v>97.265946479776147</c:v>
                </c:pt>
                <c:pt idx="512">
                  <c:v>97.250488053487203</c:v>
                </c:pt>
                <c:pt idx="513">
                  <c:v>97.063305524704916</c:v>
                </c:pt>
                <c:pt idx="514">
                  <c:v>97.115765882251523</c:v>
                </c:pt>
                <c:pt idx="515">
                  <c:v>97.057322526792902</c:v>
                </c:pt>
                <c:pt idx="516">
                  <c:v>97.294076410795654</c:v>
                </c:pt>
                <c:pt idx="517">
                  <c:v>96.862941135199605</c:v>
                </c:pt>
                <c:pt idx="518">
                  <c:v>96.678543495263753</c:v>
                </c:pt>
                <c:pt idx="519">
                  <c:v>96.667042879591591</c:v>
                </c:pt>
                <c:pt idx="520">
                  <c:v>96.473945945945943</c:v>
                </c:pt>
                <c:pt idx="521">
                  <c:v>96.394658753709194</c:v>
                </c:pt>
                <c:pt idx="522">
                  <c:v>96.39036613252263</c:v>
                </c:pt>
                <c:pt idx="523">
                  <c:v>96.359017039730176</c:v>
                </c:pt>
                <c:pt idx="524">
                  <c:v>95.962302103383095</c:v>
                </c:pt>
                <c:pt idx="525">
                  <c:v>96.092113838800785</c:v>
                </c:pt>
                <c:pt idx="526">
                  <c:v>96.147625093483128</c:v>
                </c:pt>
                <c:pt idx="527">
                  <c:v>96.35379971992451</c:v>
                </c:pt>
                <c:pt idx="528">
                  <c:v>96.25386054199835</c:v>
                </c:pt>
                <c:pt idx="529">
                  <c:v>95.997840436092602</c:v>
                </c:pt>
                <c:pt idx="530">
                  <c:v>95.676507988685216</c:v>
                </c:pt>
                <c:pt idx="531">
                  <c:v>95.524915544170611</c:v>
                </c:pt>
                <c:pt idx="532">
                  <c:v>95.634263351670512</c:v>
                </c:pt>
                <c:pt idx="533">
                  <c:v>95.602618472099152</c:v>
                </c:pt>
                <c:pt idx="534">
                  <c:v>95.373041510476952</c:v>
                </c:pt>
                <c:pt idx="535">
                  <c:v>95.350883245928785</c:v>
                </c:pt>
                <c:pt idx="536">
                  <c:v>94.99144461354588</c:v>
                </c:pt>
                <c:pt idx="537">
                  <c:v>95.110670915511164</c:v>
                </c:pt>
                <c:pt idx="538">
                  <c:v>95.250853242320815</c:v>
                </c:pt>
                <c:pt idx="539">
                  <c:v>95.459378535398642</c:v>
                </c:pt>
                <c:pt idx="540">
                  <c:v>95.511981088756997</c:v>
                </c:pt>
                <c:pt idx="541">
                  <c:v>95.685776611336465</c:v>
                </c:pt>
                <c:pt idx="542">
                  <c:v>95.722503941705384</c:v>
                </c:pt>
                <c:pt idx="543">
                  <c:v>95.805681364343187</c:v>
                </c:pt>
                <c:pt idx="544">
                  <c:v>96.003021712190403</c:v>
                </c:pt>
                <c:pt idx="545">
                  <c:v>96.008077174346482</c:v>
                </c:pt>
                <c:pt idx="546">
                  <c:v>96.236700883631144</c:v>
                </c:pt>
                <c:pt idx="547">
                  <c:v>96.32194665418811</c:v>
                </c:pt>
                <c:pt idx="548">
                  <c:v>96.750566215119022</c:v>
                </c:pt>
                <c:pt idx="549">
                  <c:v>96.779492795783568</c:v>
                </c:pt>
                <c:pt idx="550">
                  <c:v>96.521413239753329</c:v>
                </c:pt>
                <c:pt idx="551">
                  <c:v>96.532795465570516</c:v>
                </c:pt>
                <c:pt idx="552">
                  <c:v>96.317745772900849</c:v>
                </c:pt>
                <c:pt idx="553">
                  <c:v>96.39250491432621</c:v>
                </c:pt>
                <c:pt idx="554">
                  <c:v>96.37904079882999</c:v>
                </c:pt>
                <c:pt idx="555">
                  <c:v>96.180867404752519</c:v>
                </c:pt>
                <c:pt idx="556">
                  <c:v>96.207591507011998</c:v>
                </c:pt>
                <c:pt idx="557">
                  <c:v>96.148218749738717</c:v>
                </c:pt>
                <c:pt idx="558">
                  <c:v>96.052059286024956</c:v>
                </c:pt>
                <c:pt idx="559">
                  <c:v>96.113846924296794</c:v>
                </c:pt>
                <c:pt idx="560">
                  <c:v>95.928950150240127</c:v>
                </c:pt>
                <c:pt idx="561">
                  <c:v>95.687598207530684</c:v>
                </c:pt>
                <c:pt idx="562">
                  <c:v>95.576749089037733</c:v>
                </c:pt>
                <c:pt idx="563">
                  <c:v>95.580609354031708</c:v>
                </c:pt>
                <c:pt idx="564">
                  <c:v>95.564295768816763</c:v>
                </c:pt>
                <c:pt idx="565">
                  <c:v>95.692679375165469</c:v>
                </c:pt>
                <c:pt idx="566">
                  <c:v>95.974641319049709</c:v>
                </c:pt>
                <c:pt idx="567">
                  <c:v>96.070338541451278</c:v>
                </c:pt>
                <c:pt idx="568">
                  <c:v>96.120214502987949</c:v>
                </c:pt>
                <c:pt idx="569">
                  <c:v>96.193473579592521</c:v>
                </c:pt>
                <c:pt idx="570">
                  <c:v>96.072939435999288</c:v>
                </c:pt>
                <c:pt idx="571">
                  <c:v>96.104832892522225</c:v>
                </c:pt>
                <c:pt idx="572">
                  <c:v>95.315205883077127</c:v>
                </c:pt>
                <c:pt idx="573">
                  <c:v>95.100767557361564</c:v>
                </c:pt>
                <c:pt idx="574">
                  <c:v>94.778373511234804</c:v>
                </c:pt>
                <c:pt idx="575">
                  <c:v>94.939757069156926</c:v>
                </c:pt>
                <c:pt idx="576">
                  <c:v>95.134742156037859</c:v>
                </c:pt>
                <c:pt idx="577">
                  <c:v>94.754095693624222</c:v>
                </c:pt>
                <c:pt idx="578">
                  <c:v>94.409111558180285</c:v>
                </c:pt>
                <c:pt idx="579">
                  <c:v>94.271453689524137</c:v>
                </c:pt>
                <c:pt idx="580">
                  <c:v>94.158139534883716</c:v>
                </c:pt>
                <c:pt idx="581">
                  <c:v>94.294377291312728</c:v>
                </c:pt>
                <c:pt idx="582">
                  <c:v>94.122916310393407</c:v>
                </c:pt>
                <c:pt idx="583">
                  <c:v>93.973243384174154</c:v>
                </c:pt>
                <c:pt idx="584">
                  <c:v>93.861533309920702</c:v>
                </c:pt>
                <c:pt idx="585">
                  <c:v>93.9722670000329</c:v>
                </c:pt>
                <c:pt idx="586">
                  <c:v>93.518774945019146</c:v>
                </c:pt>
                <c:pt idx="587">
                  <c:v>93.486886594914324</c:v>
                </c:pt>
                <c:pt idx="588">
                  <c:v>93.24334208323512</c:v>
                </c:pt>
                <c:pt idx="589">
                  <c:v>92.844883850226026</c:v>
                </c:pt>
                <c:pt idx="590">
                  <c:v>93.054255559500362</c:v>
                </c:pt>
                <c:pt idx="591">
                  <c:v>93.084238911046171</c:v>
                </c:pt>
                <c:pt idx="592">
                  <c:v>92.963872890571508</c:v>
                </c:pt>
                <c:pt idx="593">
                  <c:v>92.923819829131617</c:v>
                </c:pt>
                <c:pt idx="594">
                  <c:v>93.287829820076212</c:v>
                </c:pt>
                <c:pt idx="595">
                  <c:v>94.360795799318765</c:v>
                </c:pt>
                <c:pt idx="596">
                  <c:v>94.306638890234638</c:v>
                </c:pt>
                <c:pt idx="597">
                  <c:v>94.551232681254007</c:v>
                </c:pt>
                <c:pt idx="598">
                  <c:v>95.107706803560987</c:v>
                </c:pt>
                <c:pt idx="599">
                  <c:v>94.951846756270498</c:v>
                </c:pt>
                <c:pt idx="600">
                  <c:v>94.693577981651373</c:v>
                </c:pt>
                <c:pt idx="601">
                  <c:v>94.322109533468563</c:v>
                </c:pt>
                <c:pt idx="602">
                  <c:v>94.325995308608128</c:v>
                </c:pt>
                <c:pt idx="603">
                  <c:v>94.31075197995149</c:v>
                </c:pt>
                <c:pt idx="604">
                  <c:v>94.618282895635346</c:v>
                </c:pt>
                <c:pt idx="605">
                  <c:v>94.529285593785403</c:v>
                </c:pt>
                <c:pt idx="606">
                  <c:v>94.376193276566269</c:v>
                </c:pt>
                <c:pt idx="607">
                  <c:v>94.269876541229138</c:v>
                </c:pt>
                <c:pt idx="608">
                  <c:v>94.177160778819669</c:v>
                </c:pt>
                <c:pt idx="609">
                  <c:v>94.186009412140066</c:v>
                </c:pt>
                <c:pt idx="610">
                  <c:v>94.272789757196975</c:v>
                </c:pt>
                <c:pt idx="611">
                  <c:v>94.380875680761662</c:v>
                </c:pt>
                <c:pt idx="612">
                  <c:v>94.405639013810472</c:v>
                </c:pt>
                <c:pt idx="613">
                  <c:v>94.37859209718691</c:v>
                </c:pt>
                <c:pt idx="614">
                  <c:v>94.482285020721363</c:v>
                </c:pt>
                <c:pt idx="615">
                  <c:v>94.405471764293225</c:v>
                </c:pt>
                <c:pt idx="616">
                  <c:v>94.373969755608115</c:v>
                </c:pt>
                <c:pt idx="617">
                  <c:v>94.461752300613497</c:v>
                </c:pt>
                <c:pt idx="618">
                  <c:v>94.465970552284475</c:v>
                </c:pt>
                <c:pt idx="619">
                  <c:v>94.170737897341539</c:v>
                </c:pt>
                <c:pt idx="620">
                  <c:v>93.754919555429623</c:v>
                </c:pt>
                <c:pt idx="621">
                  <c:v>93.806340643446305</c:v>
                </c:pt>
                <c:pt idx="622">
                  <c:v>93.469027097414283</c:v>
                </c:pt>
                <c:pt idx="623">
                  <c:v>93.443130216834675</c:v>
                </c:pt>
                <c:pt idx="624">
                  <c:v>93.39511984319293</c:v>
                </c:pt>
                <c:pt idx="625">
                  <c:v>93.784382699787699</c:v>
                </c:pt>
                <c:pt idx="626">
                  <c:v>93.898640449525033</c:v>
                </c:pt>
                <c:pt idx="627">
                  <c:v>93.823124437504319</c:v>
                </c:pt>
                <c:pt idx="628">
                  <c:v>93.836511842510006</c:v>
                </c:pt>
                <c:pt idx="629">
                  <c:v>93.89456345205015</c:v>
                </c:pt>
                <c:pt idx="630">
                  <c:v>93.664164773031573</c:v>
                </c:pt>
                <c:pt idx="631">
                  <c:v>93.546683404007794</c:v>
                </c:pt>
                <c:pt idx="632">
                  <c:v>93.353221412155079</c:v>
                </c:pt>
                <c:pt idx="633">
                  <c:v>93.433968552125307</c:v>
                </c:pt>
                <c:pt idx="634">
                  <c:v>93.068785060803421</c:v>
                </c:pt>
                <c:pt idx="635">
                  <c:v>93.446565231858187</c:v>
                </c:pt>
                <c:pt idx="636">
                  <c:v>93.529438515643946</c:v>
                </c:pt>
                <c:pt idx="637">
                  <c:v>93.316311204565935</c:v>
                </c:pt>
                <c:pt idx="638">
                  <c:v>93.368894388193937</c:v>
                </c:pt>
                <c:pt idx="639">
                  <c:v>93.155108724627752</c:v>
                </c:pt>
                <c:pt idx="640">
                  <c:v>92.869050247010364</c:v>
                </c:pt>
                <c:pt idx="641">
                  <c:v>93.077181156878595</c:v>
                </c:pt>
                <c:pt idx="642">
                  <c:v>93.261300923916423</c:v>
                </c:pt>
                <c:pt idx="643">
                  <c:v>93.316199476406354</c:v>
                </c:pt>
                <c:pt idx="644">
                  <c:v>92.845893723668752</c:v>
                </c:pt>
                <c:pt idx="645">
                  <c:v>93.011826754035482</c:v>
                </c:pt>
                <c:pt idx="646">
                  <c:v>93.431471498084008</c:v>
                </c:pt>
                <c:pt idx="647">
                  <c:v>93.15015796624597</c:v>
                </c:pt>
                <c:pt idx="648">
                  <c:v>92.900278911839607</c:v>
                </c:pt>
                <c:pt idx="649">
                  <c:v>92.697862041145612</c:v>
                </c:pt>
                <c:pt idx="650">
                  <c:v>92.30003266073463</c:v>
                </c:pt>
                <c:pt idx="651">
                  <c:v>91.903165383828366</c:v>
                </c:pt>
                <c:pt idx="652">
                  <c:v>92.011560148899747</c:v>
                </c:pt>
                <c:pt idx="653">
                  <c:v>92.130622246306814</c:v>
                </c:pt>
                <c:pt idx="654">
                  <c:v>91.65651787889027</c:v>
                </c:pt>
                <c:pt idx="655">
                  <c:v>91.428504111396464</c:v>
                </c:pt>
                <c:pt idx="656">
                  <c:v>91.374565583180015</c:v>
                </c:pt>
                <c:pt idx="657">
                  <c:v>91.367538648169472</c:v>
                </c:pt>
                <c:pt idx="658">
                  <c:v>91.318456854356938</c:v>
                </c:pt>
                <c:pt idx="659">
                  <c:v>91.396287955269088</c:v>
                </c:pt>
                <c:pt idx="660">
                  <c:v>91.199197504741306</c:v>
                </c:pt>
                <c:pt idx="661">
                  <c:v>91.40568618898449</c:v>
                </c:pt>
                <c:pt idx="662">
                  <c:v>91.229479511326034</c:v>
                </c:pt>
                <c:pt idx="663">
                  <c:v>91.139920523941569</c:v>
                </c:pt>
                <c:pt idx="664">
                  <c:v>90.91901143072478</c:v>
                </c:pt>
                <c:pt idx="665">
                  <c:v>90.596265495057281</c:v>
                </c:pt>
                <c:pt idx="666">
                  <c:v>90.423244144551276</c:v>
                </c:pt>
                <c:pt idx="667">
                  <c:v>90.114167897587393</c:v>
                </c:pt>
                <c:pt idx="668">
                  <c:v>90.106080246676854</c:v>
                </c:pt>
                <c:pt idx="669">
                  <c:v>90.21070167049713</c:v>
                </c:pt>
                <c:pt idx="670">
                  <c:v>89.886641304011633</c:v>
                </c:pt>
                <c:pt idx="671">
                  <c:v>89.786362758354258</c:v>
                </c:pt>
                <c:pt idx="672">
                  <c:v>90.067330957552912</c:v>
                </c:pt>
                <c:pt idx="673">
                  <c:v>90.13182084881673</c:v>
                </c:pt>
                <c:pt idx="674">
                  <c:v>89.841277265852781</c:v>
                </c:pt>
                <c:pt idx="675">
                  <c:v>90.065728286609712</c:v>
                </c:pt>
                <c:pt idx="676">
                  <c:v>90.322606346955197</c:v>
                </c:pt>
                <c:pt idx="677">
                  <c:v>90.484901702522066</c:v>
                </c:pt>
                <c:pt idx="678">
                  <c:v>90.151442384657258</c:v>
                </c:pt>
                <c:pt idx="679">
                  <c:v>90.910558344498071</c:v>
                </c:pt>
                <c:pt idx="680">
                  <c:v>91.35998050207165</c:v>
                </c:pt>
                <c:pt idx="681">
                  <c:v>91.052716168434586</c:v>
                </c:pt>
                <c:pt idx="682">
                  <c:v>90.999951832763358</c:v>
                </c:pt>
                <c:pt idx="683">
                  <c:v>91.093538992206447</c:v>
                </c:pt>
                <c:pt idx="684">
                  <c:v>91.262773190279006</c:v>
                </c:pt>
                <c:pt idx="685">
                  <c:v>91.226370929988533</c:v>
                </c:pt>
                <c:pt idx="686">
                  <c:v>91.203160541122941</c:v>
                </c:pt>
                <c:pt idx="687">
                  <c:v>91.462022395491744</c:v>
                </c:pt>
                <c:pt idx="688">
                  <c:v>91.449976184902042</c:v>
                </c:pt>
                <c:pt idx="689">
                  <c:v>91.396058618683696</c:v>
                </c:pt>
                <c:pt idx="690">
                  <c:v>91.469349855114231</c:v>
                </c:pt>
                <c:pt idx="691">
                  <c:v>91.415557112824118</c:v>
                </c:pt>
                <c:pt idx="692">
                  <c:v>91.55986145914801</c:v>
                </c:pt>
                <c:pt idx="693">
                  <c:v>91.460175583688539</c:v>
                </c:pt>
                <c:pt idx="694">
                  <c:v>90.854498374745191</c:v>
                </c:pt>
                <c:pt idx="695">
                  <c:v>90.601494932101915</c:v>
                </c:pt>
                <c:pt idx="696">
                  <c:v>90.865607401764052</c:v>
                </c:pt>
                <c:pt idx="697">
                  <c:v>91.243601610772245</c:v>
                </c:pt>
                <c:pt idx="698">
                  <c:v>91.567839912541302</c:v>
                </c:pt>
                <c:pt idx="699">
                  <c:v>92.280676490823851</c:v>
                </c:pt>
                <c:pt idx="700">
                  <c:v>92.303498701215418</c:v>
                </c:pt>
                <c:pt idx="701">
                  <c:v>91.605043948292391</c:v>
                </c:pt>
                <c:pt idx="702">
                  <c:v>91.641241285549427</c:v>
                </c:pt>
                <c:pt idx="703">
                  <c:v>91.531047809111996</c:v>
                </c:pt>
                <c:pt idx="704">
                  <c:v>91.148710502225455</c:v>
                </c:pt>
                <c:pt idx="705">
                  <c:v>90.767383249192164</c:v>
                </c:pt>
                <c:pt idx="706">
                  <c:v>90.519911592055962</c:v>
                </c:pt>
                <c:pt idx="707">
                  <c:v>90.185922036744913</c:v>
                </c:pt>
                <c:pt idx="708">
                  <c:v>89.913027184860155</c:v>
                </c:pt>
                <c:pt idx="709">
                  <c:v>89.718577617103492</c:v>
                </c:pt>
                <c:pt idx="710">
                  <c:v>89.788994236847003</c:v>
                </c:pt>
                <c:pt idx="711">
                  <c:v>89.760283196737078</c:v>
                </c:pt>
                <c:pt idx="712">
                  <c:v>89.830911939060726</c:v>
                </c:pt>
                <c:pt idx="713">
                  <c:v>89.886537871818462</c:v>
                </c:pt>
                <c:pt idx="714">
                  <c:v>90.167223564092083</c:v>
                </c:pt>
                <c:pt idx="715">
                  <c:v>89.889592815844509</c:v>
                </c:pt>
                <c:pt idx="716">
                  <c:v>89.879868108556806</c:v>
                </c:pt>
                <c:pt idx="717">
                  <c:v>89.62939606709169</c:v>
                </c:pt>
                <c:pt idx="718">
                  <c:v>89.494657457760638</c:v>
                </c:pt>
                <c:pt idx="719">
                  <c:v>89.757377250377772</c:v>
                </c:pt>
                <c:pt idx="720">
                  <c:v>89.276153804852228</c:v>
                </c:pt>
                <c:pt idx="721">
                  <c:v>88.913891619562548</c:v>
                </c:pt>
                <c:pt idx="722">
                  <c:v>88.542961973625651</c:v>
                </c:pt>
                <c:pt idx="723">
                  <c:v>88.449045099559982</c:v>
                </c:pt>
                <c:pt idx="724">
                  <c:v>88.093173088836579</c:v>
                </c:pt>
                <c:pt idx="725">
                  <c:v>88.238333976089464</c:v>
                </c:pt>
                <c:pt idx="726">
                  <c:v>88.031320775135072</c:v>
                </c:pt>
                <c:pt idx="727">
                  <c:v>87.840041651034767</c:v>
                </c:pt>
                <c:pt idx="728">
                  <c:v>87.668192115305672</c:v>
                </c:pt>
                <c:pt idx="729">
                  <c:v>87.231072674859661</c:v>
                </c:pt>
                <c:pt idx="730">
                  <c:v>87.310341705585444</c:v>
                </c:pt>
                <c:pt idx="731">
                  <c:v>87.817996142062853</c:v>
                </c:pt>
                <c:pt idx="732">
                  <c:v>87.714493236086312</c:v>
                </c:pt>
                <c:pt idx="733">
                  <c:v>87.700002263109056</c:v>
                </c:pt>
                <c:pt idx="734">
                  <c:v>87.408711087043173</c:v>
                </c:pt>
                <c:pt idx="735">
                  <c:v>87.216929623074904</c:v>
                </c:pt>
                <c:pt idx="736">
                  <c:v>87.002590770848201</c:v>
                </c:pt>
                <c:pt idx="737">
                  <c:v>86.846558220337073</c:v>
                </c:pt>
                <c:pt idx="738">
                  <c:v>86.657065082153878</c:v>
                </c:pt>
                <c:pt idx="739">
                  <c:v>86.997146661594059</c:v>
                </c:pt>
                <c:pt idx="740">
                  <c:v>86.676609307220019</c:v>
                </c:pt>
                <c:pt idx="741">
                  <c:v>86.661229840553645</c:v>
                </c:pt>
                <c:pt idx="742">
                  <c:v>87.10301147955299</c:v>
                </c:pt>
                <c:pt idx="743">
                  <c:v>87.751226582543381</c:v>
                </c:pt>
                <c:pt idx="744">
                  <c:v>87.587294958353638</c:v>
                </c:pt>
                <c:pt idx="745">
                  <c:v>87.803549614459911</c:v>
                </c:pt>
                <c:pt idx="746">
                  <c:v>87.730604385365538</c:v>
                </c:pt>
                <c:pt idx="747">
                  <c:v>87.581189518153252</c:v>
                </c:pt>
                <c:pt idx="748">
                  <c:v>87.367110726242302</c:v>
                </c:pt>
                <c:pt idx="749">
                  <c:v>87.664634430120543</c:v>
                </c:pt>
                <c:pt idx="750">
                  <c:v>87.813686883985369</c:v>
                </c:pt>
                <c:pt idx="751">
                  <c:v>87.778344382117979</c:v>
                </c:pt>
                <c:pt idx="752">
                  <c:v>87.482281187026388</c:v>
                </c:pt>
                <c:pt idx="753">
                  <c:v>87.319571981482895</c:v>
                </c:pt>
                <c:pt idx="754">
                  <c:v>87.358940397350992</c:v>
                </c:pt>
                <c:pt idx="755">
                  <c:v>87.102872126349169</c:v>
                </c:pt>
                <c:pt idx="756">
                  <c:v>86.51857323765303</c:v>
                </c:pt>
                <c:pt idx="757">
                  <c:v>86.223696952862838</c:v>
                </c:pt>
                <c:pt idx="758">
                  <c:v>86.318443532909342</c:v>
                </c:pt>
                <c:pt idx="759">
                  <c:v>86.168769349555092</c:v>
                </c:pt>
                <c:pt idx="760">
                  <c:v>86.078048999170647</c:v>
                </c:pt>
                <c:pt idx="761">
                  <c:v>86.197409062284464</c:v>
                </c:pt>
                <c:pt idx="762">
                  <c:v>86.11042411433624</c:v>
                </c:pt>
                <c:pt idx="763">
                  <c:v>86.448405098277789</c:v>
                </c:pt>
                <c:pt idx="764">
                  <c:v>86.64173522812267</c:v>
                </c:pt>
                <c:pt idx="765">
                  <c:v>86.308980043522496</c:v>
                </c:pt>
                <c:pt idx="766">
                  <c:v>86.986403482616751</c:v>
                </c:pt>
                <c:pt idx="767">
                  <c:v>87.570168404170005</c:v>
                </c:pt>
                <c:pt idx="768">
                  <c:v>88.558840895671523</c:v>
                </c:pt>
                <c:pt idx="769">
                  <c:v>88.634441087613297</c:v>
                </c:pt>
                <c:pt idx="770">
                  <c:v>88.103926654201089</c:v>
                </c:pt>
                <c:pt idx="771">
                  <c:v>87.560129178930879</c:v>
                </c:pt>
                <c:pt idx="772">
                  <c:v>87.786798446876091</c:v>
                </c:pt>
                <c:pt idx="773">
                  <c:v>87.579667922380409</c:v>
                </c:pt>
                <c:pt idx="774">
                  <c:v>87.630950604387394</c:v>
                </c:pt>
                <c:pt idx="775">
                  <c:v>87.574781064912202</c:v>
                </c:pt>
                <c:pt idx="776">
                  <c:v>87.353254671625876</c:v>
                </c:pt>
                <c:pt idx="777">
                  <c:v>87.309640854492699</c:v>
                </c:pt>
                <c:pt idx="778">
                  <c:v>87.042183323012807</c:v>
                </c:pt>
                <c:pt idx="779">
                  <c:v>86.978383741206173</c:v>
                </c:pt>
                <c:pt idx="780">
                  <c:v>87.279664946298666</c:v>
                </c:pt>
                <c:pt idx="781">
                  <c:v>87.585323908876717</c:v>
                </c:pt>
                <c:pt idx="782">
                  <c:v>87.718329880381702</c:v>
                </c:pt>
                <c:pt idx="783">
                  <c:v>87.663834402964852</c:v>
                </c:pt>
                <c:pt idx="784">
                  <c:v>87.584911331529895</c:v>
                </c:pt>
                <c:pt idx="785">
                  <c:v>87.338499355496253</c:v>
                </c:pt>
                <c:pt idx="786">
                  <c:v>87.137041452059108</c:v>
                </c:pt>
                <c:pt idx="787">
                  <c:v>86.838810641627546</c:v>
                </c:pt>
                <c:pt idx="788">
                  <c:v>86.663418163562127</c:v>
                </c:pt>
                <c:pt idx="789">
                  <c:v>86.580887774664504</c:v>
                </c:pt>
                <c:pt idx="790">
                  <c:v>86.22610531253666</c:v>
                </c:pt>
                <c:pt idx="791">
                  <c:v>86.034826492852972</c:v>
                </c:pt>
                <c:pt idx="792">
                  <c:v>85.931211393020874</c:v>
                </c:pt>
                <c:pt idx="793">
                  <c:v>85.991881918819189</c:v>
                </c:pt>
                <c:pt idx="794">
                  <c:v>85.981273824062782</c:v>
                </c:pt>
                <c:pt idx="795">
                  <c:v>86.841829321269671</c:v>
                </c:pt>
                <c:pt idx="796">
                  <c:v>86.966014666245044</c:v>
                </c:pt>
                <c:pt idx="797">
                  <c:v>86.912096281605599</c:v>
                </c:pt>
                <c:pt idx="798">
                  <c:v>86.982310956353956</c:v>
                </c:pt>
                <c:pt idx="799">
                  <c:v>86.603409577143381</c:v>
                </c:pt>
                <c:pt idx="800">
                  <c:v>86.724514535778354</c:v>
                </c:pt>
                <c:pt idx="801">
                  <c:v>86.639981479683641</c:v>
                </c:pt>
                <c:pt idx="802">
                  <c:v>86.641650473148545</c:v>
                </c:pt>
                <c:pt idx="803">
                  <c:v>87.334559513531772</c:v>
                </c:pt>
                <c:pt idx="804">
                  <c:v>87.331192112339409</c:v>
                </c:pt>
                <c:pt idx="805">
                  <c:v>87.566338700059632</c:v>
                </c:pt>
                <c:pt idx="806">
                  <c:v>87.636536095919851</c:v>
                </c:pt>
                <c:pt idx="807">
                  <c:v>88.015158692562764</c:v>
                </c:pt>
                <c:pt idx="808">
                  <c:v>87.630708532949669</c:v>
                </c:pt>
                <c:pt idx="809">
                  <c:v>87.288242123087628</c:v>
                </c:pt>
                <c:pt idx="810">
                  <c:v>86.985410415219292</c:v>
                </c:pt>
                <c:pt idx="811">
                  <c:v>86.779533594740428</c:v>
                </c:pt>
                <c:pt idx="812">
                  <c:v>86.769405634405743</c:v>
                </c:pt>
                <c:pt idx="813">
                  <c:v>86.729885734479907</c:v>
                </c:pt>
                <c:pt idx="814">
                  <c:v>87.174117351054136</c:v>
                </c:pt>
                <c:pt idx="815">
                  <c:v>87.093746073279078</c:v>
                </c:pt>
                <c:pt idx="816">
                  <c:v>88.12501406633308</c:v>
                </c:pt>
                <c:pt idx="817">
                  <c:v>88.451149664444756</c:v>
                </c:pt>
                <c:pt idx="818">
                  <c:v>89.003496636677355</c:v>
                </c:pt>
                <c:pt idx="819">
                  <c:v>88.978295556047556</c:v>
                </c:pt>
                <c:pt idx="820">
                  <c:v>90.413440559550722</c:v>
                </c:pt>
                <c:pt idx="821">
                  <c:v>89.886295150468072</c:v>
                </c:pt>
                <c:pt idx="822">
                  <c:v>88.720776809487319</c:v>
                </c:pt>
                <c:pt idx="823">
                  <c:v>89.236578584686967</c:v>
                </c:pt>
                <c:pt idx="824">
                  <c:v>88.570224192843312</c:v>
                </c:pt>
                <c:pt idx="825">
                  <c:v>88.870125402633136</c:v>
                </c:pt>
                <c:pt idx="826">
                  <c:v>89.55472524334229</c:v>
                </c:pt>
                <c:pt idx="827">
                  <c:v>89.88874839961511</c:v>
                </c:pt>
                <c:pt idx="828">
                  <c:v>89.400042905155772</c:v>
                </c:pt>
                <c:pt idx="829">
                  <c:v>89.543539777477648</c:v>
                </c:pt>
                <c:pt idx="830">
                  <c:v>90.373556115807347</c:v>
                </c:pt>
                <c:pt idx="831">
                  <c:v>89.745468757633489</c:v>
                </c:pt>
                <c:pt idx="832">
                  <c:v>90.270967528547928</c:v>
                </c:pt>
                <c:pt idx="833">
                  <c:v>91.475546653313302</c:v>
                </c:pt>
                <c:pt idx="834">
                  <c:v>91.375781881797622</c:v>
                </c:pt>
                <c:pt idx="835">
                  <c:v>90.349606197233271</c:v>
                </c:pt>
                <c:pt idx="836">
                  <c:v>89.720890397252916</c:v>
                </c:pt>
                <c:pt idx="837">
                  <c:v>89.834808637331335</c:v>
                </c:pt>
                <c:pt idx="838">
                  <c:v>90.591475557268581</c:v>
                </c:pt>
                <c:pt idx="839">
                  <c:v>90.588414049005166</c:v>
                </c:pt>
                <c:pt idx="840">
                  <c:v>89.933597893992385</c:v>
                </c:pt>
                <c:pt idx="841">
                  <c:v>90.178585489535266</c:v>
                </c:pt>
                <c:pt idx="842">
                  <c:v>90.5162265351575</c:v>
                </c:pt>
                <c:pt idx="843">
                  <c:v>91.269597045866803</c:v>
                </c:pt>
                <c:pt idx="844">
                  <c:v>91.104088164985214</c:v>
                </c:pt>
                <c:pt idx="845">
                  <c:v>91.04487336102288</c:v>
                </c:pt>
                <c:pt idx="846">
                  <c:v>90.737434049463914</c:v>
                </c:pt>
                <c:pt idx="847">
                  <c:v>91.120780995980184</c:v>
                </c:pt>
                <c:pt idx="848">
                  <c:v>92.48816239140281</c:v>
                </c:pt>
                <c:pt idx="849">
                  <c:v>92.664674418020653</c:v>
                </c:pt>
                <c:pt idx="850">
                  <c:v>92.12159478926948</c:v>
                </c:pt>
                <c:pt idx="851">
                  <c:v>91.985240343062287</c:v>
                </c:pt>
                <c:pt idx="852">
                  <c:v>91.940689344597232</c:v>
                </c:pt>
                <c:pt idx="853">
                  <c:v>91.580409921649547</c:v>
                </c:pt>
                <c:pt idx="854">
                  <c:v>91.741122753999278</c:v>
                </c:pt>
                <c:pt idx="855">
                  <c:v>90.828576259450415</c:v>
                </c:pt>
                <c:pt idx="856">
                  <c:v>90.747342415927008</c:v>
                </c:pt>
                <c:pt idx="857">
                  <c:v>90.761483999775479</c:v>
                </c:pt>
                <c:pt idx="858">
                  <c:v>90.17792302106028</c:v>
                </c:pt>
                <c:pt idx="859">
                  <c:v>90.621307999805794</c:v>
                </c:pt>
                <c:pt idx="860">
                  <c:v>90.68680827550341</c:v>
                </c:pt>
                <c:pt idx="861">
                  <c:v>90.378590292472467</c:v>
                </c:pt>
                <c:pt idx="862">
                  <c:v>90.908863961654959</c:v>
                </c:pt>
                <c:pt idx="863">
                  <c:v>90.44260639496548</c:v>
                </c:pt>
                <c:pt idx="864">
                  <c:v>90.203239519812314</c:v>
                </c:pt>
                <c:pt idx="865">
                  <c:v>89.875968482176631</c:v>
                </c:pt>
                <c:pt idx="866">
                  <c:v>90.079476083129023</c:v>
                </c:pt>
                <c:pt idx="867">
                  <c:v>90.54591422424258</c:v>
                </c:pt>
                <c:pt idx="868">
                  <c:v>90.887353426709097</c:v>
                </c:pt>
                <c:pt idx="869">
                  <c:v>90.297363580625372</c:v>
                </c:pt>
                <c:pt idx="870">
                  <c:v>90.668054146098143</c:v>
                </c:pt>
                <c:pt idx="871">
                  <c:v>91.132271983335812</c:v>
                </c:pt>
                <c:pt idx="872">
                  <c:v>91.643900225143042</c:v>
                </c:pt>
                <c:pt idx="873">
                  <c:v>91.334146011106583</c:v>
                </c:pt>
                <c:pt idx="874">
                  <c:v>91.401594514434976</c:v>
                </c:pt>
                <c:pt idx="875">
                  <c:v>90.529867071981457</c:v>
                </c:pt>
                <c:pt idx="876">
                  <c:v>90.436300174520085</c:v>
                </c:pt>
                <c:pt idx="877">
                  <c:v>90.544689214927416</c:v>
                </c:pt>
                <c:pt idx="878">
                  <c:v>90.467176628203475</c:v>
                </c:pt>
                <c:pt idx="879">
                  <c:v>90.474173696584145</c:v>
                </c:pt>
                <c:pt idx="880">
                  <c:v>90.497338008050903</c:v>
                </c:pt>
                <c:pt idx="881">
                  <c:v>91.489230007427579</c:v>
                </c:pt>
                <c:pt idx="882">
                  <c:v>91.159797367151427</c:v>
                </c:pt>
                <c:pt idx="883">
                  <c:v>90.787688474370896</c:v>
                </c:pt>
                <c:pt idx="884">
                  <c:v>90.604594512298277</c:v>
                </c:pt>
                <c:pt idx="885">
                  <c:v>90.117617512870964</c:v>
                </c:pt>
                <c:pt idx="886">
                  <c:v>90.242945072198694</c:v>
                </c:pt>
                <c:pt idx="887">
                  <c:v>90.461944713707922</c:v>
                </c:pt>
                <c:pt idx="888">
                  <c:v>90.696891954409722</c:v>
                </c:pt>
                <c:pt idx="889">
                  <c:v>90.169246491687232</c:v>
                </c:pt>
                <c:pt idx="890">
                  <c:v>90.280415688681359</c:v>
                </c:pt>
                <c:pt idx="891">
                  <c:v>90.187228213781779</c:v>
                </c:pt>
                <c:pt idx="892">
                  <c:v>90.226268685913624</c:v>
                </c:pt>
                <c:pt idx="893">
                  <c:v>90.199543899657925</c:v>
                </c:pt>
                <c:pt idx="894">
                  <c:v>90.353753377710404</c:v>
                </c:pt>
                <c:pt idx="895">
                  <c:v>90.456448635104834</c:v>
                </c:pt>
                <c:pt idx="896">
                  <c:v>90.30323444598713</c:v>
                </c:pt>
                <c:pt idx="897">
                  <c:v>89.863447939526935</c:v>
                </c:pt>
                <c:pt idx="898">
                  <c:v>90.004258385744237</c:v>
                </c:pt>
                <c:pt idx="899">
                  <c:v>90.394331080637741</c:v>
                </c:pt>
                <c:pt idx="900">
                  <c:v>89.605676831190252</c:v>
                </c:pt>
                <c:pt idx="901">
                  <c:v>89.280705269485068</c:v>
                </c:pt>
                <c:pt idx="902">
                  <c:v>89.412565570816483</c:v>
                </c:pt>
                <c:pt idx="903">
                  <c:v>88.929698617504187</c:v>
                </c:pt>
                <c:pt idx="904">
                  <c:v>88.590339610747776</c:v>
                </c:pt>
                <c:pt idx="905">
                  <c:v>88.818128664211997</c:v>
                </c:pt>
                <c:pt idx="906">
                  <c:v>88.850001993064126</c:v>
                </c:pt>
                <c:pt idx="907">
                  <c:v>88.706726428736943</c:v>
                </c:pt>
                <c:pt idx="908">
                  <c:v>88.660147127975847</c:v>
                </c:pt>
                <c:pt idx="909">
                  <c:v>88.458659944065857</c:v>
                </c:pt>
                <c:pt idx="910">
                  <c:v>88.500918670205238</c:v>
                </c:pt>
                <c:pt idx="911">
                  <c:v>88.143573485674821</c:v>
                </c:pt>
                <c:pt idx="912">
                  <c:v>88.495125913891144</c:v>
                </c:pt>
                <c:pt idx="913">
                  <c:v>88.464745163125215</c:v>
                </c:pt>
                <c:pt idx="914">
                  <c:v>88.552597751653551</c:v>
                </c:pt>
                <c:pt idx="915">
                  <c:v>88.690600998687572</c:v>
                </c:pt>
                <c:pt idx="916">
                  <c:v>88.6045625306256</c:v>
                </c:pt>
                <c:pt idx="917">
                  <c:v>88.372254817838169</c:v>
                </c:pt>
                <c:pt idx="918">
                  <c:v>88.355831720798989</c:v>
                </c:pt>
                <c:pt idx="919">
                  <c:v>88.197785590920304</c:v>
                </c:pt>
                <c:pt idx="920">
                  <c:v>88.328467942480287</c:v>
                </c:pt>
                <c:pt idx="921">
                  <c:v>88.328078153688821</c:v>
                </c:pt>
                <c:pt idx="922">
                  <c:v>88.002645400924351</c:v>
                </c:pt>
                <c:pt idx="923">
                  <c:v>87.969675979373505</c:v>
                </c:pt>
                <c:pt idx="924">
                  <c:v>87.841362912347947</c:v>
                </c:pt>
                <c:pt idx="925">
                  <c:v>87.873568101590422</c:v>
                </c:pt>
                <c:pt idx="926">
                  <c:v>88.043740702374734</c:v>
                </c:pt>
                <c:pt idx="927">
                  <c:v>87.93161483244225</c:v>
                </c:pt>
                <c:pt idx="928">
                  <c:v>87.694282488671689</c:v>
                </c:pt>
                <c:pt idx="929">
                  <c:v>87.640423484119339</c:v>
                </c:pt>
                <c:pt idx="930">
                  <c:v>87.587698111471482</c:v>
                </c:pt>
                <c:pt idx="931">
                  <c:v>87.568114409215255</c:v>
                </c:pt>
                <c:pt idx="932">
                  <c:v>87.560297199466561</c:v>
                </c:pt>
                <c:pt idx="933">
                  <c:v>87.66323936715105</c:v>
                </c:pt>
                <c:pt idx="934">
                  <c:v>87.499621200642423</c:v>
                </c:pt>
                <c:pt idx="935">
                  <c:v>86.963277371432895</c:v>
                </c:pt>
                <c:pt idx="936">
                  <c:v>86.648626301349267</c:v>
                </c:pt>
                <c:pt idx="937">
                  <c:v>86.861782160069041</c:v>
                </c:pt>
                <c:pt idx="938">
                  <c:v>86.729716047678224</c:v>
                </c:pt>
                <c:pt idx="939">
                  <c:v>86.847518054666779</c:v>
                </c:pt>
                <c:pt idx="940">
                  <c:v>86.894532444498822</c:v>
                </c:pt>
                <c:pt idx="941">
                  <c:v>86.659093681385698</c:v>
                </c:pt>
                <c:pt idx="942">
                  <c:v>86.392819062455104</c:v>
                </c:pt>
                <c:pt idx="943">
                  <c:v>86.547229563303418</c:v>
                </c:pt>
                <c:pt idx="944">
                  <c:v>86.40377747560629</c:v>
                </c:pt>
                <c:pt idx="945">
                  <c:v>86.266828227562982</c:v>
                </c:pt>
                <c:pt idx="946">
                  <c:v>86.419459395164893</c:v>
                </c:pt>
                <c:pt idx="947">
                  <c:v>86.32356533260301</c:v>
                </c:pt>
                <c:pt idx="948">
                  <c:v>86.240057952159901</c:v>
                </c:pt>
                <c:pt idx="949">
                  <c:v>86.017018248662126</c:v>
                </c:pt>
                <c:pt idx="950">
                  <c:v>85.907131820769294</c:v>
                </c:pt>
                <c:pt idx="951">
                  <c:v>85.946645946645958</c:v>
                </c:pt>
                <c:pt idx="952">
                  <c:v>86.022725597983879</c:v>
                </c:pt>
                <c:pt idx="953">
                  <c:v>85.992091834856311</c:v>
                </c:pt>
                <c:pt idx="954">
                  <c:v>86.234805898107552</c:v>
                </c:pt>
                <c:pt idx="955">
                  <c:v>86.340798585531147</c:v>
                </c:pt>
                <c:pt idx="956">
                  <c:v>86.138490055313639</c:v>
                </c:pt>
                <c:pt idx="957">
                  <c:v>86.064344425002574</c:v>
                </c:pt>
                <c:pt idx="958">
                  <c:v>85.875892850588372</c:v>
                </c:pt>
                <c:pt idx="959">
                  <c:v>85.411150231326573</c:v>
                </c:pt>
                <c:pt idx="960">
                  <c:v>85.13085574928111</c:v>
                </c:pt>
                <c:pt idx="961">
                  <c:v>84.806931269277769</c:v>
                </c:pt>
                <c:pt idx="962">
                  <c:v>84.750358908916894</c:v>
                </c:pt>
                <c:pt idx="963">
                  <c:v>84.759311822973984</c:v>
                </c:pt>
                <c:pt idx="964">
                  <c:v>85.153221943182317</c:v>
                </c:pt>
                <c:pt idx="965">
                  <c:v>85.060686861622301</c:v>
                </c:pt>
                <c:pt idx="966">
                  <c:v>85.060971157356704</c:v>
                </c:pt>
                <c:pt idx="967">
                  <c:v>84.877214345771364</c:v>
                </c:pt>
                <c:pt idx="968">
                  <c:v>84.854320771509023</c:v>
                </c:pt>
                <c:pt idx="969">
                  <c:v>85.01542855874321</c:v>
                </c:pt>
                <c:pt idx="970">
                  <c:v>84.668117680155163</c:v>
                </c:pt>
                <c:pt idx="971">
                  <c:v>84.648559916430372</c:v>
                </c:pt>
                <c:pt idx="972">
                  <c:v>84.773123259519593</c:v>
                </c:pt>
                <c:pt idx="973">
                  <c:v>85.335625870162275</c:v>
                </c:pt>
                <c:pt idx="974">
                  <c:v>85.212981437813639</c:v>
                </c:pt>
                <c:pt idx="975">
                  <c:v>84.693976987369297</c:v>
                </c:pt>
                <c:pt idx="976">
                  <c:v>84.510707911957184</c:v>
                </c:pt>
                <c:pt idx="977">
                  <c:v>84.650234373247812</c:v>
                </c:pt>
                <c:pt idx="978">
                  <c:v>85.236478841366832</c:v>
                </c:pt>
                <c:pt idx="979">
                  <c:v>85.134871871721856</c:v>
                </c:pt>
                <c:pt idx="980">
                  <c:v>84.969095055208825</c:v>
                </c:pt>
                <c:pt idx="981">
                  <c:v>85.165649487356831</c:v>
                </c:pt>
                <c:pt idx="982">
                  <c:v>85.247294856813312</c:v>
                </c:pt>
                <c:pt idx="983">
                  <c:v>85.2555696212127</c:v>
                </c:pt>
                <c:pt idx="984">
                  <c:v>84.737681269455621</c:v>
                </c:pt>
                <c:pt idx="985">
                  <c:v>84.9744784561382</c:v>
                </c:pt>
                <c:pt idx="986">
                  <c:v>84.707068084813969</c:v>
                </c:pt>
                <c:pt idx="987">
                  <c:v>84.644671028800872</c:v>
                </c:pt>
                <c:pt idx="988">
                  <c:v>85.746999736069924</c:v>
                </c:pt>
                <c:pt idx="989">
                  <c:v>85.711767906267482</c:v>
                </c:pt>
                <c:pt idx="990">
                  <c:v>85.273460338190304</c:v>
                </c:pt>
                <c:pt idx="991">
                  <c:v>85.181795490473405</c:v>
                </c:pt>
                <c:pt idx="992">
                  <c:v>84.595955821912682</c:v>
                </c:pt>
                <c:pt idx="993">
                  <c:v>84.300963676797622</c:v>
                </c:pt>
                <c:pt idx="994">
                  <c:v>84.392289712713392</c:v>
                </c:pt>
                <c:pt idx="995">
                  <c:v>84.286190917516208</c:v>
                </c:pt>
                <c:pt idx="996">
                  <c:v>84.301576726626692</c:v>
                </c:pt>
                <c:pt idx="997">
                  <c:v>84.368181210942723</c:v>
                </c:pt>
                <c:pt idx="998">
                  <c:v>84.055373265882039</c:v>
                </c:pt>
                <c:pt idx="999">
                  <c:v>83.848706621832505</c:v>
                </c:pt>
                <c:pt idx="1000">
                  <c:v>83.740737772402383</c:v>
                </c:pt>
                <c:pt idx="1001">
                  <c:v>83.572620793803338</c:v>
                </c:pt>
                <c:pt idx="1002">
                  <c:v>83.7486496480022</c:v>
                </c:pt>
                <c:pt idx="1003">
                  <c:v>83.719596311624201</c:v>
                </c:pt>
                <c:pt idx="1004">
                  <c:v>84.093007577200979</c:v>
                </c:pt>
                <c:pt idx="1005">
                  <c:v>83.996245453478821</c:v>
                </c:pt>
                <c:pt idx="1006">
                  <c:v>83.907509050566375</c:v>
                </c:pt>
                <c:pt idx="1007">
                  <c:v>83.97317954722304</c:v>
                </c:pt>
                <c:pt idx="1008">
                  <c:v>83.795389048991353</c:v>
                </c:pt>
                <c:pt idx="1009">
                  <c:v>83.638894669240329</c:v>
                </c:pt>
                <c:pt idx="1010">
                  <c:v>83.598087490187694</c:v>
                </c:pt>
                <c:pt idx="1011">
                  <c:v>83.646892695659631</c:v>
                </c:pt>
                <c:pt idx="1012">
                  <c:v>83.6648031912612</c:v>
                </c:pt>
                <c:pt idx="1013">
                  <c:v>83.746637706592253</c:v>
                </c:pt>
                <c:pt idx="1014">
                  <c:v>83.528262306388115</c:v>
                </c:pt>
                <c:pt idx="1015">
                  <c:v>83.364469926345848</c:v>
                </c:pt>
                <c:pt idx="1016">
                  <c:v>83.258096312909814</c:v>
                </c:pt>
                <c:pt idx="1017">
                  <c:v>83.247207749164289</c:v>
                </c:pt>
                <c:pt idx="1018">
                  <c:v>83.053523049683221</c:v>
                </c:pt>
                <c:pt idx="1019">
                  <c:v>83.098210407127027</c:v>
                </c:pt>
                <c:pt idx="1020">
                  <c:v>82.912658824874583</c:v>
                </c:pt>
                <c:pt idx="1021">
                  <c:v>83.101515466057705</c:v>
                </c:pt>
                <c:pt idx="1022">
                  <c:v>83.124099313865358</c:v>
                </c:pt>
                <c:pt idx="1023">
                  <c:v>82.821559557598675</c:v>
                </c:pt>
                <c:pt idx="1024">
                  <c:v>82.927071933140979</c:v>
                </c:pt>
                <c:pt idx="1025">
                  <c:v>82.7695073867216</c:v>
                </c:pt>
                <c:pt idx="1026">
                  <c:v>82.826717470427653</c:v>
                </c:pt>
                <c:pt idx="1027">
                  <c:v>82.48894477331487</c:v>
                </c:pt>
                <c:pt idx="1028">
                  <c:v>82.676340470713143</c:v>
                </c:pt>
                <c:pt idx="1029">
                  <c:v>82.707776703996359</c:v>
                </c:pt>
                <c:pt idx="1030">
                  <c:v>82.640688302578269</c:v>
                </c:pt>
                <c:pt idx="1031">
                  <c:v>82.295997874342007</c:v>
                </c:pt>
                <c:pt idx="1032">
                  <c:v>82.515965077076558</c:v>
                </c:pt>
                <c:pt idx="1033">
                  <c:v>82.935583212821911</c:v>
                </c:pt>
                <c:pt idx="1034">
                  <c:v>82.547615329124</c:v>
                </c:pt>
                <c:pt idx="1035">
                  <c:v>82.065651929284257</c:v>
                </c:pt>
                <c:pt idx="1036">
                  <c:v>81.622069808205623</c:v>
                </c:pt>
                <c:pt idx="1037">
                  <c:v>81.735955097291637</c:v>
                </c:pt>
                <c:pt idx="1038">
                  <c:v>81.652384253455054</c:v>
                </c:pt>
                <c:pt idx="1039">
                  <c:v>81.414435219831617</c:v>
                </c:pt>
                <c:pt idx="1040">
                  <c:v>81.407076411216622</c:v>
                </c:pt>
                <c:pt idx="1041">
                  <c:v>81.1593986756547</c:v>
                </c:pt>
                <c:pt idx="1042">
                  <c:v>81.171085509585822</c:v>
                </c:pt>
                <c:pt idx="1043">
                  <c:v>81.126836520522389</c:v>
                </c:pt>
                <c:pt idx="1044">
                  <c:v>80.813286258342302</c:v>
                </c:pt>
                <c:pt idx="1045">
                  <c:v>80.554870887764423</c:v>
                </c:pt>
                <c:pt idx="1046">
                  <c:v>80.851466552128301</c:v>
                </c:pt>
                <c:pt idx="1047">
                  <c:v>80.917223300108105</c:v>
                </c:pt>
                <c:pt idx="1048">
                  <c:v>80.848804018321417</c:v>
                </c:pt>
                <c:pt idx="1049">
                  <c:v>80.635895622970025</c:v>
                </c:pt>
                <c:pt idx="1050">
                  <c:v>80.878625118479945</c:v>
                </c:pt>
                <c:pt idx="1051">
                  <c:v>80.586112502813663</c:v>
                </c:pt>
                <c:pt idx="1052">
                  <c:v>80.720380381684379</c:v>
                </c:pt>
                <c:pt idx="1053">
                  <c:v>80.694140028789889</c:v>
                </c:pt>
                <c:pt idx="1054">
                  <c:v>81.009392921424464</c:v>
                </c:pt>
                <c:pt idx="1055">
                  <c:v>81.045709170709173</c:v>
                </c:pt>
                <c:pt idx="1056">
                  <c:v>80.842567635020472</c:v>
                </c:pt>
                <c:pt idx="1057">
                  <c:v>80.980471783472623</c:v>
                </c:pt>
                <c:pt idx="1058">
                  <c:v>81.820915182406509</c:v>
                </c:pt>
                <c:pt idx="1059">
                  <c:v>82.818416089604241</c:v>
                </c:pt>
                <c:pt idx="1060">
                  <c:v>82.894971883417995</c:v>
                </c:pt>
                <c:pt idx="1061">
                  <c:v>82.68121046527348</c:v>
                </c:pt>
                <c:pt idx="1062">
                  <c:v>82.956454874263102</c:v>
                </c:pt>
                <c:pt idx="1063">
                  <c:v>83.07913216793709</c:v>
                </c:pt>
                <c:pt idx="1064">
                  <c:v>82.635829923501149</c:v>
                </c:pt>
                <c:pt idx="1065">
                  <c:v>82.614233968816492</c:v>
                </c:pt>
                <c:pt idx="1066">
                  <c:v>82.479880097456331</c:v>
                </c:pt>
                <c:pt idx="1067">
                  <c:v>82.880357244764028</c:v>
                </c:pt>
                <c:pt idx="1068">
                  <c:v>82.887719649418784</c:v>
                </c:pt>
                <c:pt idx="1069">
                  <c:v>82.962153299631098</c:v>
                </c:pt>
                <c:pt idx="1070">
                  <c:v>82.820457642923756</c:v>
                </c:pt>
                <c:pt idx="1071">
                  <c:v>82.784752045081405</c:v>
                </c:pt>
                <c:pt idx="1072">
                  <c:v>83.278354831491512</c:v>
                </c:pt>
                <c:pt idx="1073">
                  <c:v>83.04655761279885</c:v>
                </c:pt>
                <c:pt idx="1074">
                  <c:v>82.895108644461985</c:v>
                </c:pt>
                <c:pt idx="1075">
                  <c:v>82.836238782216583</c:v>
                </c:pt>
                <c:pt idx="1076">
                  <c:v>82.466532748786676</c:v>
                </c:pt>
                <c:pt idx="1077">
                  <c:v>82.345687072461246</c:v>
                </c:pt>
                <c:pt idx="1078">
                  <c:v>82.238818969646829</c:v>
                </c:pt>
                <c:pt idx="1079">
                  <c:v>82.248056329763813</c:v>
                </c:pt>
                <c:pt idx="1080">
                  <c:v>81.971892521663136</c:v>
                </c:pt>
                <c:pt idx="1081">
                  <c:v>82.119911241316316</c:v>
                </c:pt>
                <c:pt idx="1082">
                  <c:v>82.279897561710456</c:v>
                </c:pt>
                <c:pt idx="1083">
                  <c:v>82.179134027718007</c:v>
                </c:pt>
                <c:pt idx="1084">
                  <c:v>82.031327733003579</c:v>
                </c:pt>
                <c:pt idx="1085">
                  <c:v>82.138463179603875</c:v>
                </c:pt>
                <c:pt idx="1086">
                  <c:v>82.128221699821736</c:v>
                </c:pt>
                <c:pt idx="1087">
                  <c:v>82.549985345733461</c:v>
                </c:pt>
                <c:pt idx="1088">
                  <c:v>82.730300614894105</c:v>
                </c:pt>
                <c:pt idx="1089">
                  <c:v>83.247334267173613</c:v>
                </c:pt>
                <c:pt idx="1090">
                  <c:v>83.387008090487782</c:v>
                </c:pt>
                <c:pt idx="1091">
                  <c:v>82.838382119355572</c:v>
                </c:pt>
                <c:pt idx="1092">
                  <c:v>82.715325372712485</c:v>
                </c:pt>
                <c:pt idx="1093">
                  <c:v>82.436893340263254</c:v>
                </c:pt>
                <c:pt idx="1094">
                  <c:v>82.696515382829475</c:v>
                </c:pt>
                <c:pt idx="1095">
                  <c:v>82.295263375379065</c:v>
                </c:pt>
                <c:pt idx="1096">
                  <c:v>82.097353576740659</c:v>
                </c:pt>
                <c:pt idx="1097">
                  <c:v>82.093449094542194</c:v>
                </c:pt>
                <c:pt idx="1098">
                  <c:v>82.274059751761982</c:v>
                </c:pt>
                <c:pt idx="1099">
                  <c:v>82.561742300840791</c:v>
                </c:pt>
                <c:pt idx="1100">
                  <c:v>82.60215888148322</c:v>
                </c:pt>
                <c:pt idx="1101">
                  <c:v>82.584832061859231</c:v>
                </c:pt>
                <c:pt idx="1102">
                  <c:v>82.609475827323237</c:v>
                </c:pt>
                <c:pt idx="1103">
                  <c:v>82.402979711426838</c:v>
                </c:pt>
                <c:pt idx="1104">
                  <c:v>82.315686463688607</c:v>
                </c:pt>
                <c:pt idx="1105">
                  <c:v>82.088306888157945</c:v>
                </c:pt>
                <c:pt idx="1106">
                  <c:v>81.784973361178317</c:v>
                </c:pt>
                <c:pt idx="1107">
                  <c:v>81.636381051421694</c:v>
                </c:pt>
                <c:pt idx="1108">
                  <c:v>81.511106860843199</c:v>
                </c:pt>
                <c:pt idx="1109">
                  <c:v>81.346001691539584</c:v>
                </c:pt>
                <c:pt idx="1110">
                  <c:v>81.343886507730019</c:v>
                </c:pt>
                <c:pt idx="1111">
                  <c:v>81.557075585192322</c:v>
                </c:pt>
                <c:pt idx="1112">
                  <c:v>81.697050368103618</c:v>
                </c:pt>
                <c:pt idx="1113">
                  <c:v>81.325559111944713</c:v>
                </c:pt>
                <c:pt idx="1114">
                  <c:v>81.044458596999959</c:v>
                </c:pt>
                <c:pt idx="1115">
                  <c:v>80.914645660794733</c:v>
                </c:pt>
                <c:pt idx="1116">
                  <c:v>80.87405888226246</c:v>
                </c:pt>
                <c:pt idx="1117">
                  <c:v>80.809381778741852</c:v>
                </c:pt>
                <c:pt idx="1118">
                  <c:v>81.157724778676297</c:v>
                </c:pt>
                <c:pt idx="1119">
                  <c:v>80.936303060726303</c:v>
                </c:pt>
                <c:pt idx="1120">
                  <c:v>81.16086121777289</c:v>
                </c:pt>
                <c:pt idx="1121">
                  <c:v>81.044508599340503</c:v>
                </c:pt>
                <c:pt idx="1122">
                  <c:v>81.049388580502452</c:v>
                </c:pt>
                <c:pt idx="1123">
                  <c:v>81.239492223394478</c:v>
                </c:pt>
                <c:pt idx="1124">
                  <c:v>81.246037967349423</c:v>
                </c:pt>
                <c:pt idx="1125">
                  <c:v>81.118809863460356</c:v>
                </c:pt>
                <c:pt idx="1126">
                  <c:v>81.520694927408783</c:v>
                </c:pt>
                <c:pt idx="1127">
                  <c:v>81.257312694164625</c:v>
                </c:pt>
                <c:pt idx="1128">
                  <c:v>81.200381921492422</c:v>
                </c:pt>
                <c:pt idx="1129">
                  <c:v>81.276425475158391</c:v>
                </c:pt>
                <c:pt idx="1130">
                  <c:v>81.212125252498311</c:v>
                </c:pt>
                <c:pt idx="1131">
                  <c:v>81.062387881203918</c:v>
                </c:pt>
                <c:pt idx="1132">
                  <c:v>80.996262362319328</c:v>
                </c:pt>
                <c:pt idx="1133">
                  <c:v>80.813734744123735</c:v>
                </c:pt>
                <c:pt idx="1134">
                  <c:v>80.76971309013868</c:v>
                </c:pt>
                <c:pt idx="1135">
                  <c:v>80.748133626408432</c:v>
                </c:pt>
                <c:pt idx="1136">
                  <c:v>80.503632088483727</c:v>
                </c:pt>
                <c:pt idx="1137">
                  <c:v>80.460109418664146</c:v>
                </c:pt>
                <c:pt idx="1138">
                  <c:v>80.63974954261144</c:v>
                </c:pt>
                <c:pt idx="1139">
                  <c:v>80.70693459104541</c:v>
                </c:pt>
                <c:pt idx="1140">
                  <c:v>80.70693459104541</c:v>
                </c:pt>
                <c:pt idx="1141">
                  <c:v>80.260140719012753</c:v>
                </c:pt>
                <c:pt idx="1142">
                  <c:v>80.176895993286081</c:v>
                </c:pt>
                <c:pt idx="1143">
                  <c:v>79.961853325380645</c:v>
                </c:pt>
                <c:pt idx="1144">
                  <c:v>79.784777417983179</c:v>
                </c:pt>
                <c:pt idx="1145">
                  <c:v>79.437357823998326</c:v>
                </c:pt>
                <c:pt idx="1146">
                  <c:v>79.048006246813671</c:v>
                </c:pt>
                <c:pt idx="1147">
                  <c:v>78.847555587091293</c:v>
                </c:pt>
                <c:pt idx="1148">
                  <c:v>78.621948875648656</c:v>
                </c:pt>
                <c:pt idx="1149">
                  <c:v>78.796565279568028</c:v>
                </c:pt>
                <c:pt idx="1150">
                  <c:v>78.485913014544494</c:v>
                </c:pt>
                <c:pt idx="1151">
                  <c:v>78.347362799450678</c:v>
                </c:pt>
                <c:pt idx="1152">
                  <c:v>78.238135582504015</c:v>
                </c:pt>
                <c:pt idx="1153">
                  <c:v>78.233683797914907</c:v>
                </c:pt>
                <c:pt idx="1154">
                  <c:v>78.001610581648251</c:v>
                </c:pt>
                <c:pt idx="1155">
                  <c:v>77.821220921036797</c:v>
                </c:pt>
                <c:pt idx="1156">
                  <c:v>77.648244007831167</c:v>
                </c:pt>
                <c:pt idx="1157">
                  <c:v>77.541928554632648</c:v>
                </c:pt>
                <c:pt idx="1158">
                  <c:v>77.723700199074429</c:v>
                </c:pt>
                <c:pt idx="1159">
                  <c:v>77.435108632955206</c:v>
                </c:pt>
                <c:pt idx="1160">
                  <c:v>77.019157626934458</c:v>
                </c:pt>
                <c:pt idx="1161">
                  <c:v>77.100745933315366</c:v>
                </c:pt>
                <c:pt idx="1162">
                  <c:v>77.040249127209606</c:v>
                </c:pt>
                <c:pt idx="1163">
                  <c:v>76.466718266253878</c:v>
                </c:pt>
                <c:pt idx="1164">
                  <c:v>76.057275424051113</c:v>
                </c:pt>
                <c:pt idx="1165">
                  <c:v>76.652882142316813</c:v>
                </c:pt>
                <c:pt idx="1166">
                  <c:v>76.438018493724897</c:v>
                </c:pt>
                <c:pt idx="1167">
                  <c:v>76.428692662136413</c:v>
                </c:pt>
                <c:pt idx="1168">
                  <c:v>76.029606661498832</c:v>
                </c:pt>
                <c:pt idx="1169">
                  <c:v>76.192553901005411</c:v>
                </c:pt>
                <c:pt idx="1170">
                  <c:v>76.003242554192113</c:v>
                </c:pt>
                <c:pt idx="1171">
                  <c:v>75.769752280002223</c:v>
                </c:pt>
                <c:pt idx="1172">
                  <c:v>75.53462227438385</c:v>
                </c:pt>
                <c:pt idx="1173">
                  <c:v>75.586236718556961</c:v>
                </c:pt>
                <c:pt idx="1174">
                  <c:v>75.28331331046185</c:v>
                </c:pt>
                <c:pt idx="1175">
                  <c:v>74.958683271179055</c:v>
                </c:pt>
                <c:pt idx="1176">
                  <c:v>75.352456533966233</c:v>
                </c:pt>
                <c:pt idx="1177">
                  <c:v>75.830998949527299</c:v>
                </c:pt>
                <c:pt idx="1178">
                  <c:v>76.209237287588238</c:v>
                </c:pt>
                <c:pt idx="1179">
                  <c:v>76.064494377565794</c:v>
                </c:pt>
                <c:pt idx="1180">
                  <c:v>75.699014520415403</c:v>
                </c:pt>
                <c:pt idx="1181">
                  <c:v>75.817662330526503</c:v>
                </c:pt>
                <c:pt idx="1182">
                  <c:v>75.164836695050369</c:v>
                </c:pt>
                <c:pt idx="1183">
                  <c:v>74.735633736241468</c:v>
                </c:pt>
                <c:pt idx="1184">
                  <c:v>74.641256372532254</c:v>
                </c:pt>
                <c:pt idx="1185">
                  <c:v>74.422580559325183</c:v>
                </c:pt>
                <c:pt idx="1186">
                  <c:v>74.18628468336486</c:v>
                </c:pt>
                <c:pt idx="1187">
                  <c:v>73.989934002551166</c:v>
                </c:pt>
                <c:pt idx="1188">
                  <c:v>72.595210051040439</c:v>
                </c:pt>
                <c:pt idx="1189">
                  <c:v>72.159315008569564</c:v>
                </c:pt>
                <c:pt idx="1190">
                  <c:v>72.131378944005704</c:v>
                </c:pt>
                <c:pt idx="1191">
                  <c:v>71.238665304069954</c:v>
                </c:pt>
                <c:pt idx="1192">
                  <c:v>71.148717712248015</c:v>
                </c:pt>
                <c:pt idx="1193">
                  <c:v>71.502129175644271</c:v>
                </c:pt>
                <c:pt idx="1194">
                  <c:v>71.782873568850349</c:v>
                </c:pt>
                <c:pt idx="1195">
                  <c:v>70.908178112847907</c:v>
                </c:pt>
                <c:pt idx="1196">
                  <c:v>69.789472800959913</c:v>
                </c:pt>
                <c:pt idx="1197">
                  <c:v>69.776453818380475</c:v>
                </c:pt>
                <c:pt idx="1198">
                  <c:v>68.771991247264779</c:v>
                </c:pt>
                <c:pt idx="1199">
                  <c:v>69.213404682056989</c:v>
                </c:pt>
                <c:pt idx="1200">
                  <c:v>69.984885848381197</c:v>
                </c:pt>
                <c:pt idx="1201">
                  <c:v>69.849764899269857</c:v>
                </c:pt>
                <c:pt idx="1202">
                  <c:v>70.084381217511662</c:v>
                </c:pt>
                <c:pt idx="1203">
                  <c:v>69.698437596112441</c:v>
                </c:pt>
                <c:pt idx="1204">
                  <c:v>69.637930368252242</c:v>
                </c:pt>
                <c:pt idx="1205">
                  <c:v>69.510640856077927</c:v>
                </c:pt>
                <c:pt idx="1206">
                  <c:v>69.966222109453042</c:v>
                </c:pt>
                <c:pt idx="1207">
                  <c:v>69.801535773257029</c:v>
                </c:pt>
                <c:pt idx="1208">
                  <c:v>69.345945864069435</c:v>
                </c:pt>
                <c:pt idx="1209">
                  <c:v>69.76277730021566</c:v>
                </c:pt>
                <c:pt idx="1210">
                  <c:v>69.853550295857985</c:v>
                </c:pt>
                <c:pt idx="1211">
                  <c:v>70.459991645842337</c:v>
                </c:pt>
                <c:pt idx="1212">
                  <c:v>70.516568129702478</c:v>
                </c:pt>
                <c:pt idx="1213">
                  <c:v>69.710542933928593</c:v>
                </c:pt>
                <c:pt idx="1214">
                  <c:v>68.704876865565168</c:v>
                </c:pt>
                <c:pt idx="1215">
                  <c:v>67.566552827096231</c:v>
                </c:pt>
                <c:pt idx="1216">
                  <c:v>66.573198472081145</c:v>
                </c:pt>
                <c:pt idx="1217">
                  <c:v>67.389793870145908</c:v>
                </c:pt>
                <c:pt idx="1218">
                  <c:v>66.992701349401685</c:v>
                </c:pt>
                <c:pt idx="1219">
                  <c:v>67.221299049618096</c:v>
                </c:pt>
                <c:pt idx="1220">
                  <c:v>66.612005104914545</c:v>
                </c:pt>
                <c:pt idx="1221">
                  <c:v>66.859077142348127</c:v>
                </c:pt>
                <c:pt idx="1222">
                  <c:v>66.647078397915607</c:v>
                </c:pt>
                <c:pt idx="1223">
                  <c:v>67.279010549290646</c:v>
                </c:pt>
                <c:pt idx="1224">
                  <c:v>68.304872383258484</c:v>
                </c:pt>
                <c:pt idx="1225">
                  <c:v>68.280281107895831</c:v>
                </c:pt>
                <c:pt idx="1226">
                  <c:v>67.277045875107021</c:v>
                </c:pt>
                <c:pt idx="1227">
                  <c:v>67.040813452384313</c:v>
                </c:pt>
                <c:pt idx="1228">
                  <c:v>66.422344226825174</c:v>
                </c:pt>
                <c:pt idx="1229">
                  <c:v>66.135793871866298</c:v>
                </c:pt>
                <c:pt idx="1230">
                  <c:v>65.306476939538371</c:v>
                </c:pt>
                <c:pt idx="1231">
                  <c:v>64.953235704419427</c:v>
                </c:pt>
                <c:pt idx="1232">
                  <c:v>65.416414736713378</c:v>
                </c:pt>
                <c:pt idx="1233">
                  <c:v>64.77894026324671</c:v>
                </c:pt>
                <c:pt idx="1234">
                  <c:v>64.632846346230053</c:v>
                </c:pt>
                <c:pt idx="1235">
                  <c:v>64.121409723277566</c:v>
                </c:pt>
                <c:pt idx="1236">
                  <c:v>64.161318623624425</c:v>
                </c:pt>
                <c:pt idx="1237">
                  <c:v>63.797007960472143</c:v>
                </c:pt>
                <c:pt idx="1238">
                  <c:v>64.606307414202107</c:v>
                </c:pt>
                <c:pt idx="1239">
                  <c:v>64.219258382855145</c:v>
                </c:pt>
                <c:pt idx="1240">
                  <c:v>64.07173317593066</c:v>
                </c:pt>
                <c:pt idx="1241">
                  <c:v>64.066547386973582</c:v>
                </c:pt>
                <c:pt idx="1242">
                  <c:v>63.811650498418828</c:v>
                </c:pt>
                <c:pt idx="1243">
                  <c:v>63.779616597267498</c:v>
                </c:pt>
                <c:pt idx="1244">
                  <c:v>64.917935142289878</c:v>
                </c:pt>
                <c:pt idx="1245">
                  <c:v>65.975506004788002</c:v>
                </c:pt>
                <c:pt idx="1246">
                  <c:v>65.574512466300646</c:v>
                </c:pt>
                <c:pt idx="1247">
                  <c:v>64.955835467516863</c:v>
                </c:pt>
                <c:pt idx="1248">
                  <c:v>64.938678358097619</c:v>
                </c:pt>
                <c:pt idx="1249">
                  <c:v>65.344622219360645</c:v>
                </c:pt>
                <c:pt idx="1250">
                  <c:v>66.249768685431334</c:v>
                </c:pt>
                <c:pt idx="1251">
                  <c:v>66.800740188645307</c:v>
                </c:pt>
                <c:pt idx="1252">
                  <c:v>67.590517077618628</c:v>
                </c:pt>
                <c:pt idx="1253">
                  <c:v>68.240121196818578</c:v>
                </c:pt>
                <c:pt idx="1254">
                  <c:v>67.165241716492673</c:v>
                </c:pt>
                <c:pt idx="1255">
                  <c:v>65.668871026214802</c:v>
                </c:pt>
                <c:pt idx="1256">
                  <c:v>64.793873461208136</c:v>
                </c:pt>
                <c:pt idx="1257">
                  <c:v>64.986402486402483</c:v>
                </c:pt>
                <c:pt idx="1258">
                  <c:v>64.782251862766003</c:v>
                </c:pt>
                <c:pt idx="1259">
                  <c:v>64.831231899637061</c:v>
                </c:pt>
                <c:pt idx="1260">
                  <c:v>64.139384218636977</c:v>
                </c:pt>
                <c:pt idx="1261">
                  <c:v>64.06165494862087</c:v>
                </c:pt>
                <c:pt idx="1262">
                  <c:v>63.656449881679464</c:v>
                </c:pt>
                <c:pt idx="1263">
                  <c:v>63.035021880883221</c:v>
                </c:pt>
                <c:pt idx="1264">
                  <c:v>62.793227714693685</c:v>
                </c:pt>
                <c:pt idx="1265">
                  <c:v>62.550558824641215</c:v>
                </c:pt>
                <c:pt idx="1266">
                  <c:v>62.442430917100523</c:v>
                </c:pt>
                <c:pt idx="1267">
                  <c:v>62.567911903566689</c:v>
                </c:pt>
                <c:pt idx="1268">
                  <c:v>62.782040424214067</c:v>
                </c:pt>
                <c:pt idx="1269">
                  <c:v>62.467388183599851</c:v>
                </c:pt>
                <c:pt idx="1270">
                  <c:v>61.901398852668223</c:v>
                </c:pt>
                <c:pt idx="1271">
                  <c:v>61.951243469559401</c:v>
                </c:pt>
                <c:pt idx="1272">
                  <c:v>61.865830920955787</c:v>
                </c:pt>
                <c:pt idx="1273">
                  <c:v>61.587311141876846</c:v>
                </c:pt>
                <c:pt idx="1274">
                  <c:v>61.235240690281557</c:v>
                </c:pt>
                <c:pt idx="1275">
                  <c:v>60.601464999460518</c:v>
                </c:pt>
                <c:pt idx="1276">
                  <c:v>59.633131573606477</c:v>
                </c:pt>
                <c:pt idx="1277">
                  <c:v>60.138989051334171</c:v>
                </c:pt>
                <c:pt idx="1278">
                  <c:v>61.113752776256312</c:v>
                </c:pt>
                <c:pt idx="1279">
                  <c:v>61.37463639907638</c:v>
                </c:pt>
                <c:pt idx="1280">
                  <c:v>61.57857495376895</c:v>
                </c:pt>
                <c:pt idx="1281">
                  <c:v>62.073189036654554</c:v>
                </c:pt>
                <c:pt idx="1282">
                  <c:v>61.897306890226048</c:v>
                </c:pt>
                <c:pt idx="1283">
                  <c:v>60.589820201107081</c:v>
                </c:pt>
                <c:pt idx="1284">
                  <c:v>61.131144652610544</c:v>
                </c:pt>
                <c:pt idx="1285">
                  <c:v>61.116199870823792</c:v>
                </c:pt>
                <c:pt idx="1286">
                  <c:v>61.811801094456342</c:v>
                </c:pt>
                <c:pt idx="1287">
                  <c:v>61.755546087885314</c:v>
                </c:pt>
                <c:pt idx="1288">
                  <c:v>61.077364780694985</c:v>
                </c:pt>
                <c:pt idx="1289">
                  <c:v>61.324557010326487</c:v>
                </c:pt>
                <c:pt idx="1290">
                  <c:v>61.092928457493947</c:v>
                </c:pt>
                <c:pt idx="1291">
                  <c:v>60.498919894652737</c:v>
                </c:pt>
                <c:pt idx="1292">
                  <c:v>59.695723539067046</c:v>
                </c:pt>
                <c:pt idx="1293">
                  <c:v>59.308737818944621</c:v>
                </c:pt>
                <c:pt idx="1294">
                  <c:v>59.591782361152148</c:v>
                </c:pt>
                <c:pt idx="1295">
                  <c:v>59.5414047931487</c:v>
                </c:pt>
                <c:pt idx="1296">
                  <c:v>59.127762932785565</c:v>
                </c:pt>
                <c:pt idx="1297">
                  <c:v>59.91693346024055</c:v>
                </c:pt>
                <c:pt idx="1298">
                  <c:v>60.687361290584278</c:v>
                </c:pt>
                <c:pt idx="1299">
                  <c:v>61.494202619751313</c:v>
                </c:pt>
                <c:pt idx="1300">
                  <c:v>61.054565286030027</c:v>
                </c:pt>
                <c:pt idx="1301">
                  <c:v>60.423599913084246</c:v>
                </c:pt>
                <c:pt idx="1302">
                  <c:v>60.52684427052553</c:v>
                </c:pt>
                <c:pt idx="1303">
                  <c:v>60.019814720971141</c:v>
                </c:pt>
                <c:pt idx="1304">
                  <c:v>59.470572244121243</c:v>
                </c:pt>
                <c:pt idx="1305">
                  <c:v>59.602351805038779</c:v>
                </c:pt>
              </c:numCache>
            </c:numRef>
          </c:val>
          <c:smooth val="0"/>
        </c:ser>
        <c:dLbls>
          <c:showLegendKey val="0"/>
          <c:showVal val="0"/>
          <c:showCatName val="0"/>
          <c:showSerName val="0"/>
          <c:showPercent val="0"/>
          <c:showBubbleSize val="0"/>
        </c:dLbls>
        <c:marker val="1"/>
        <c:smooth val="0"/>
        <c:axId val="291366016"/>
        <c:axId val="291367552"/>
      </c:lineChart>
      <c:lineChart>
        <c:grouping val="standard"/>
        <c:varyColors val="0"/>
        <c:ser>
          <c:idx val="0"/>
          <c:order val="0"/>
          <c:tx>
            <c:strRef>
              <c:f>Sheet1!$H$1</c:f>
              <c:strCache>
                <c:ptCount val="1"/>
                <c:pt idx="0">
                  <c:v>FTSE 100 vs MSCI AC World (RHS)</c:v>
                </c:pt>
              </c:strCache>
            </c:strRef>
          </c:tx>
          <c:spPr>
            <a:ln w="12700">
              <a:solidFill>
                <a:srgbClr val="4D3C2F"/>
              </a:solidFill>
              <a:prstDash val="solid"/>
            </a:ln>
          </c:spPr>
          <c:marker>
            <c:symbol val="none"/>
          </c:marker>
          <c:cat>
            <c:numRef>
              <c:f>Sheet1!$A$2:$A$1307</c:f>
              <c:numCache>
                <c:formatCode>m/d/yyyy</c:formatCode>
                <c:ptCount val="1306"/>
                <c:pt idx="0">
                  <c:v>42235</c:v>
                </c:pt>
                <c:pt idx="1">
                  <c:v>42236</c:v>
                </c:pt>
                <c:pt idx="2">
                  <c:v>42237</c:v>
                </c:pt>
                <c:pt idx="3">
                  <c:v>42240</c:v>
                </c:pt>
                <c:pt idx="4">
                  <c:v>42241</c:v>
                </c:pt>
                <c:pt idx="5">
                  <c:v>42242</c:v>
                </c:pt>
                <c:pt idx="6">
                  <c:v>42243</c:v>
                </c:pt>
                <c:pt idx="7">
                  <c:v>42244</c:v>
                </c:pt>
                <c:pt idx="8">
                  <c:v>42247</c:v>
                </c:pt>
                <c:pt idx="9">
                  <c:v>42248</c:v>
                </c:pt>
                <c:pt idx="10">
                  <c:v>42249</c:v>
                </c:pt>
                <c:pt idx="11">
                  <c:v>42250</c:v>
                </c:pt>
                <c:pt idx="12">
                  <c:v>42251</c:v>
                </c:pt>
                <c:pt idx="13">
                  <c:v>42254</c:v>
                </c:pt>
                <c:pt idx="14">
                  <c:v>42255</c:v>
                </c:pt>
                <c:pt idx="15">
                  <c:v>42256</c:v>
                </c:pt>
                <c:pt idx="16">
                  <c:v>42257</c:v>
                </c:pt>
                <c:pt idx="17">
                  <c:v>42258</c:v>
                </c:pt>
                <c:pt idx="18">
                  <c:v>42261</c:v>
                </c:pt>
                <c:pt idx="19">
                  <c:v>42262</c:v>
                </c:pt>
                <c:pt idx="20">
                  <c:v>42263</c:v>
                </c:pt>
                <c:pt idx="21">
                  <c:v>42264</c:v>
                </c:pt>
                <c:pt idx="22">
                  <c:v>42265</c:v>
                </c:pt>
                <c:pt idx="23">
                  <c:v>42268</c:v>
                </c:pt>
                <c:pt idx="24">
                  <c:v>42269</c:v>
                </c:pt>
                <c:pt idx="25">
                  <c:v>42270</c:v>
                </c:pt>
                <c:pt idx="26">
                  <c:v>42271</c:v>
                </c:pt>
                <c:pt idx="27">
                  <c:v>42272</c:v>
                </c:pt>
                <c:pt idx="28">
                  <c:v>42275</c:v>
                </c:pt>
                <c:pt idx="29">
                  <c:v>42276</c:v>
                </c:pt>
                <c:pt idx="30">
                  <c:v>42277</c:v>
                </c:pt>
                <c:pt idx="31">
                  <c:v>42278</c:v>
                </c:pt>
                <c:pt idx="32">
                  <c:v>42279</c:v>
                </c:pt>
                <c:pt idx="33">
                  <c:v>42282</c:v>
                </c:pt>
                <c:pt idx="34">
                  <c:v>42283</c:v>
                </c:pt>
                <c:pt idx="35">
                  <c:v>42284</c:v>
                </c:pt>
                <c:pt idx="36">
                  <c:v>42285</c:v>
                </c:pt>
                <c:pt idx="37">
                  <c:v>42286</c:v>
                </c:pt>
                <c:pt idx="38">
                  <c:v>42289</c:v>
                </c:pt>
                <c:pt idx="39">
                  <c:v>42290</c:v>
                </c:pt>
                <c:pt idx="40">
                  <c:v>42291</c:v>
                </c:pt>
                <c:pt idx="41">
                  <c:v>42292</c:v>
                </c:pt>
                <c:pt idx="42">
                  <c:v>42293</c:v>
                </c:pt>
                <c:pt idx="43">
                  <c:v>42296</c:v>
                </c:pt>
                <c:pt idx="44">
                  <c:v>42297</c:v>
                </c:pt>
                <c:pt idx="45">
                  <c:v>42298</c:v>
                </c:pt>
                <c:pt idx="46">
                  <c:v>42299</c:v>
                </c:pt>
                <c:pt idx="47">
                  <c:v>42300</c:v>
                </c:pt>
                <c:pt idx="48">
                  <c:v>42303</c:v>
                </c:pt>
                <c:pt idx="49">
                  <c:v>42304</c:v>
                </c:pt>
                <c:pt idx="50">
                  <c:v>42305</c:v>
                </c:pt>
                <c:pt idx="51">
                  <c:v>42306</c:v>
                </c:pt>
                <c:pt idx="52">
                  <c:v>42307</c:v>
                </c:pt>
                <c:pt idx="53">
                  <c:v>42310</c:v>
                </c:pt>
                <c:pt idx="54">
                  <c:v>42311</c:v>
                </c:pt>
                <c:pt idx="55">
                  <c:v>42312</c:v>
                </c:pt>
                <c:pt idx="56">
                  <c:v>42313</c:v>
                </c:pt>
                <c:pt idx="57">
                  <c:v>42314</c:v>
                </c:pt>
                <c:pt idx="58">
                  <c:v>42317</c:v>
                </c:pt>
                <c:pt idx="59">
                  <c:v>42318</c:v>
                </c:pt>
                <c:pt idx="60">
                  <c:v>42319</c:v>
                </c:pt>
                <c:pt idx="61">
                  <c:v>42320</c:v>
                </c:pt>
                <c:pt idx="62">
                  <c:v>42321</c:v>
                </c:pt>
                <c:pt idx="63">
                  <c:v>42324</c:v>
                </c:pt>
                <c:pt idx="64">
                  <c:v>42325</c:v>
                </c:pt>
                <c:pt idx="65">
                  <c:v>42326</c:v>
                </c:pt>
                <c:pt idx="66">
                  <c:v>42327</c:v>
                </c:pt>
                <c:pt idx="67">
                  <c:v>42328</c:v>
                </c:pt>
                <c:pt idx="68">
                  <c:v>42331</c:v>
                </c:pt>
                <c:pt idx="69">
                  <c:v>42332</c:v>
                </c:pt>
                <c:pt idx="70">
                  <c:v>42333</c:v>
                </c:pt>
                <c:pt idx="71">
                  <c:v>42334</c:v>
                </c:pt>
                <c:pt idx="72">
                  <c:v>42335</c:v>
                </c:pt>
                <c:pt idx="73">
                  <c:v>42338</c:v>
                </c:pt>
                <c:pt idx="74">
                  <c:v>42339</c:v>
                </c:pt>
                <c:pt idx="75">
                  <c:v>42340</c:v>
                </c:pt>
                <c:pt idx="76">
                  <c:v>42341</c:v>
                </c:pt>
                <c:pt idx="77">
                  <c:v>42342</c:v>
                </c:pt>
                <c:pt idx="78">
                  <c:v>42345</c:v>
                </c:pt>
                <c:pt idx="79">
                  <c:v>42346</c:v>
                </c:pt>
                <c:pt idx="80">
                  <c:v>42347</c:v>
                </c:pt>
                <c:pt idx="81">
                  <c:v>42348</c:v>
                </c:pt>
                <c:pt idx="82">
                  <c:v>42349</c:v>
                </c:pt>
                <c:pt idx="83">
                  <c:v>42352</c:v>
                </c:pt>
                <c:pt idx="84">
                  <c:v>42353</c:v>
                </c:pt>
                <c:pt idx="85">
                  <c:v>42354</c:v>
                </c:pt>
                <c:pt idx="86">
                  <c:v>42355</c:v>
                </c:pt>
                <c:pt idx="87">
                  <c:v>42356</c:v>
                </c:pt>
                <c:pt idx="88">
                  <c:v>42359</c:v>
                </c:pt>
                <c:pt idx="89">
                  <c:v>42360</c:v>
                </c:pt>
                <c:pt idx="90">
                  <c:v>42361</c:v>
                </c:pt>
                <c:pt idx="91">
                  <c:v>42362</c:v>
                </c:pt>
                <c:pt idx="92">
                  <c:v>42363</c:v>
                </c:pt>
                <c:pt idx="93">
                  <c:v>42366</c:v>
                </c:pt>
                <c:pt idx="94">
                  <c:v>42367</c:v>
                </c:pt>
                <c:pt idx="95">
                  <c:v>42368</c:v>
                </c:pt>
                <c:pt idx="96">
                  <c:v>42369</c:v>
                </c:pt>
                <c:pt idx="97">
                  <c:v>42370</c:v>
                </c:pt>
                <c:pt idx="98">
                  <c:v>42373</c:v>
                </c:pt>
                <c:pt idx="99">
                  <c:v>42374</c:v>
                </c:pt>
                <c:pt idx="100">
                  <c:v>42375</c:v>
                </c:pt>
                <c:pt idx="101">
                  <c:v>42376</c:v>
                </c:pt>
                <c:pt idx="102">
                  <c:v>42377</c:v>
                </c:pt>
                <c:pt idx="103">
                  <c:v>42380</c:v>
                </c:pt>
                <c:pt idx="104">
                  <c:v>42381</c:v>
                </c:pt>
                <c:pt idx="105">
                  <c:v>42382</c:v>
                </c:pt>
                <c:pt idx="106">
                  <c:v>42383</c:v>
                </c:pt>
                <c:pt idx="107">
                  <c:v>42384</c:v>
                </c:pt>
                <c:pt idx="108">
                  <c:v>42387</c:v>
                </c:pt>
                <c:pt idx="109">
                  <c:v>42388</c:v>
                </c:pt>
                <c:pt idx="110">
                  <c:v>42389</c:v>
                </c:pt>
                <c:pt idx="111">
                  <c:v>42390</c:v>
                </c:pt>
                <c:pt idx="112">
                  <c:v>42391</c:v>
                </c:pt>
                <c:pt idx="113">
                  <c:v>42394</c:v>
                </c:pt>
                <c:pt idx="114">
                  <c:v>42395</c:v>
                </c:pt>
                <c:pt idx="115">
                  <c:v>42396</c:v>
                </c:pt>
                <c:pt idx="116">
                  <c:v>42397</c:v>
                </c:pt>
                <c:pt idx="117">
                  <c:v>42398</c:v>
                </c:pt>
                <c:pt idx="118">
                  <c:v>42401</c:v>
                </c:pt>
                <c:pt idx="119">
                  <c:v>42402</c:v>
                </c:pt>
                <c:pt idx="120">
                  <c:v>42403</c:v>
                </c:pt>
                <c:pt idx="121">
                  <c:v>42404</c:v>
                </c:pt>
                <c:pt idx="122">
                  <c:v>42405</c:v>
                </c:pt>
                <c:pt idx="123">
                  <c:v>42408</c:v>
                </c:pt>
                <c:pt idx="124">
                  <c:v>42409</c:v>
                </c:pt>
                <c:pt idx="125">
                  <c:v>42410</c:v>
                </c:pt>
                <c:pt idx="126">
                  <c:v>42411</c:v>
                </c:pt>
                <c:pt idx="127">
                  <c:v>42412</c:v>
                </c:pt>
                <c:pt idx="128">
                  <c:v>42415</c:v>
                </c:pt>
                <c:pt idx="129">
                  <c:v>42416</c:v>
                </c:pt>
                <c:pt idx="130">
                  <c:v>42417</c:v>
                </c:pt>
                <c:pt idx="131">
                  <c:v>42418</c:v>
                </c:pt>
                <c:pt idx="132">
                  <c:v>42419</c:v>
                </c:pt>
                <c:pt idx="133">
                  <c:v>42422</c:v>
                </c:pt>
                <c:pt idx="134">
                  <c:v>42423</c:v>
                </c:pt>
                <c:pt idx="135">
                  <c:v>42424</c:v>
                </c:pt>
                <c:pt idx="136">
                  <c:v>42425</c:v>
                </c:pt>
                <c:pt idx="137">
                  <c:v>42426</c:v>
                </c:pt>
                <c:pt idx="138">
                  <c:v>42429</c:v>
                </c:pt>
                <c:pt idx="139">
                  <c:v>42430</c:v>
                </c:pt>
                <c:pt idx="140">
                  <c:v>42431</c:v>
                </c:pt>
                <c:pt idx="141">
                  <c:v>42432</c:v>
                </c:pt>
                <c:pt idx="142">
                  <c:v>42433</c:v>
                </c:pt>
                <c:pt idx="143">
                  <c:v>42436</c:v>
                </c:pt>
                <c:pt idx="144">
                  <c:v>42437</c:v>
                </c:pt>
                <c:pt idx="145">
                  <c:v>42438</c:v>
                </c:pt>
                <c:pt idx="146">
                  <c:v>42439</c:v>
                </c:pt>
                <c:pt idx="147">
                  <c:v>42440</c:v>
                </c:pt>
                <c:pt idx="148">
                  <c:v>42443</c:v>
                </c:pt>
                <c:pt idx="149">
                  <c:v>42444</c:v>
                </c:pt>
                <c:pt idx="150">
                  <c:v>42445</c:v>
                </c:pt>
                <c:pt idx="151">
                  <c:v>42446</c:v>
                </c:pt>
                <c:pt idx="152">
                  <c:v>42447</c:v>
                </c:pt>
                <c:pt idx="153">
                  <c:v>42450</c:v>
                </c:pt>
                <c:pt idx="154">
                  <c:v>42451</c:v>
                </c:pt>
                <c:pt idx="155">
                  <c:v>42452</c:v>
                </c:pt>
                <c:pt idx="156">
                  <c:v>42453</c:v>
                </c:pt>
                <c:pt idx="157">
                  <c:v>42454</c:v>
                </c:pt>
                <c:pt idx="158">
                  <c:v>42457</c:v>
                </c:pt>
                <c:pt idx="159">
                  <c:v>42458</c:v>
                </c:pt>
                <c:pt idx="160">
                  <c:v>42459</c:v>
                </c:pt>
                <c:pt idx="161">
                  <c:v>42460</c:v>
                </c:pt>
                <c:pt idx="162">
                  <c:v>42461</c:v>
                </c:pt>
                <c:pt idx="163">
                  <c:v>42464</c:v>
                </c:pt>
                <c:pt idx="164">
                  <c:v>42465</c:v>
                </c:pt>
                <c:pt idx="165">
                  <c:v>42466</c:v>
                </c:pt>
                <c:pt idx="166">
                  <c:v>42467</c:v>
                </c:pt>
                <c:pt idx="167">
                  <c:v>42468</c:v>
                </c:pt>
                <c:pt idx="168">
                  <c:v>42471</c:v>
                </c:pt>
                <c:pt idx="169">
                  <c:v>42472</c:v>
                </c:pt>
                <c:pt idx="170">
                  <c:v>42473</c:v>
                </c:pt>
                <c:pt idx="171">
                  <c:v>42474</c:v>
                </c:pt>
                <c:pt idx="172">
                  <c:v>42475</c:v>
                </c:pt>
                <c:pt idx="173">
                  <c:v>42478</c:v>
                </c:pt>
                <c:pt idx="174">
                  <c:v>42479</c:v>
                </c:pt>
                <c:pt idx="175">
                  <c:v>42480</c:v>
                </c:pt>
                <c:pt idx="176">
                  <c:v>42481</c:v>
                </c:pt>
                <c:pt idx="177">
                  <c:v>42482</c:v>
                </c:pt>
                <c:pt idx="178">
                  <c:v>42485</c:v>
                </c:pt>
                <c:pt idx="179">
                  <c:v>42486</c:v>
                </c:pt>
                <c:pt idx="180">
                  <c:v>42487</c:v>
                </c:pt>
                <c:pt idx="181">
                  <c:v>42488</c:v>
                </c:pt>
                <c:pt idx="182">
                  <c:v>42489</c:v>
                </c:pt>
                <c:pt idx="183">
                  <c:v>42492</c:v>
                </c:pt>
                <c:pt idx="184">
                  <c:v>42493</c:v>
                </c:pt>
                <c:pt idx="185">
                  <c:v>42494</c:v>
                </c:pt>
                <c:pt idx="186">
                  <c:v>42495</c:v>
                </c:pt>
                <c:pt idx="187">
                  <c:v>42496</c:v>
                </c:pt>
                <c:pt idx="188">
                  <c:v>42499</c:v>
                </c:pt>
                <c:pt idx="189">
                  <c:v>42500</c:v>
                </c:pt>
                <c:pt idx="190">
                  <c:v>42501</c:v>
                </c:pt>
                <c:pt idx="191">
                  <c:v>42502</c:v>
                </c:pt>
                <c:pt idx="192">
                  <c:v>42503</c:v>
                </c:pt>
                <c:pt idx="193">
                  <c:v>42506</c:v>
                </c:pt>
                <c:pt idx="194">
                  <c:v>42507</c:v>
                </c:pt>
                <c:pt idx="195">
                  <c:v>42508</c:v>
                </c:pt>
                <c:pt idx="196">
                  <c:v>42509</c:v>
                </c:pt>
                <c:pt idx="197">
                  <c:v>42510</c:v>
                </c:pt>
                <c:pt idx="198">
                  <c:v>42513</c:v>
                </c:pt>
                <c:pt idx="199">
                  <c:v>42514</c:v>
                </c:pt>
                <c:pt idx="200">
                  <c:v>42515</c:v>
                </c:pt>
                <c:pt idx="201">
                  <c:v>42516</c:v>
                </c:pt>
                <c:pt idx="202">
                  <c:v>42517</c:v>
                </c:pt>
                <c:pt idx="203">
                  <c:v>42520</c:v>
                </c:pt>
                <c:pt idx="204">
                  <c:v>42521</c:v>
                </c:pt>
                <c:pt idx="205">
                  <c:v>42522</c:v>
                </c:pt>
                <c:pt idx="206">
                  <c:v>42523</c:v>
                </c:pt>
                <c:pt idx="207">
                  <c:v>42524</c:v>
                </c:pt>
                <c:pt idx="208">
                  <c:v>42527</c:v>
                </c:pt>
                <c:pt idx="209">
                  <c:v>42528</c:v>
                </c:pt>
                <c:pt idx="210">
                  <c:v>42529</c:v>
                </c:pt>
                <c:pt idx="211">
                  <c:v>42530</c:v>
                </c:pt>
                <c:pt idx="212">
                  <c:v>42531</c:v>
                </c:pt>
                <c:pt idx="213">
                  <c:v>42534</c:v>
                </c:pt>
                <c:pt idx="214">
                  <c:v>42535</c:v>
                </c:pt>
                <c:pt idx="215">
                  <c:v>42536</c:v>
                </c:pt>
                <c:pt idx="216">
                  <c:v>42537</c:v>
                </c:pt>
                <c:pt idx="217">
                  <c:v>42538</c:v>
                </c:pt>
                <c:pt idx="218">
                  <c:v>42541</c:v>
                </c:pt>
                <c:pt idx="219">
                  <c:v>42542</c:v>
                </c:pt>
                <c:pt idx="220">
                  <c:v>42543</c:v>
                </c:pt>
                <c:pt idx="221">
                  <c:v>42544</c:v>
                </c:pt>
                <c:pt idx="222">
                  <c:v>42545</c:v>
                </c:pt>
                <c:pt idx="223">
                  <c:v>42548</c:v>
                </c:pt>
                <c:pt idx="224">
                  <c:v>42549</c:v>
                </c:pt>
                <c:pt idx="225">
                  <c:v>42550</c:v>
                </c:pt>
                <c:pt idx="226">
                  <c:v>42551</c:v>
                </c:pt>
                <c:pt idx="227">
                  <c:v>42552</c:v>
                </c:pt>
                <c:pt idx="228">
                  <c:v>42555</c:v>
                </c:pt>
                <c:pt idx="229">
                  <c:v>42556</c:v>
                </c:pt>
                <c:pt idx="230">
                  <c:v>42557</c:v>
                </c:pt>
                <c:pt idx="231">
                  <c:v>42558</c:v>
                </c:pt>
                <c:pt idx="232">
                  <c:v>42559</c:v>
                </c:pt>
                <c:pt idx="233">
                  <c:v>42562</c:v>
                </c:pt>
                <c:pt idx="234">
                  <c:v>42563</c:v>
                </c:pt>
                <c:pt idx="235">
                  <c:v>42564</c:v>
                </c:pt>
                <c:pt idx="236">
                  <c:v>42565</c:v>
                </c:pt>
                <c:pt idx="237">
                  <c:v>42566</c:v>
                </c:pt>
                <c:pt idx="238">
                  <c:v>42569</c:v>
                </c:pt>
                <c:pt idx="239">
                  <c:v>42570</c:v>
                </c:pt>
                <c:pt idx="240">
                  <c:v>42571</c:v>
                </c:pt>
                <c:pt idx="241">
                  <c:v>42572</c:v>
                </c:pt>
                <c:pt idx="242">
                  <c:v>42573</c:v>
                </c:pt>
                <c:pt idx="243">
                  <c:v>42576</c:v>
                </c:pt>
                <c:pt idx="244">
                  <c:v>42577</c:v>
                </c:pt>
                <c:pt idx="245">
                  <c:v>42578</c:v>
                </c:pt>
                <c:pt idx="246">
                  <c:v>42579</c:v>
                </c:pt>
                <c:pt idx="247">
                  <c:v>42580</c:v>
                </c:pt>
                <c:pt idx="248">
                  <c:v>42583</c:v>
                </c:pt>
                <c:pt idx="249">
                  <c:v>42584</c:v>
                </c:pt>
                <c:pt idx="250">
                  <c:v>42585</c:v>
                </c:pt>
                <c:pt idx="251">
                  <c:v>42586</c:v>
                </c:pt>
                <c:pt idx="252">
                  <c:v>42587</c:v>
                </c:pt>
                <c:pt idx="253">
                  <c:v>42590</c:v>
                </c:pt>
                <c:pt idx="254">
                  <c:v>42591</c:v>
                </c:pt>
                <c:pt idx="255">
                  <c:v>42592</c:v>
                </c:pt>
                <c:pt idx="256">
                  <c:v>42593</c:v>
                </c:pt>
                <c:pt idx="257">
                  <c:v>42594</c:v>
                </c:pt>
                <c:pt idx="258">
                  <c:v>42597</c:v>
                </c:pt>
                <c:pt idx="259">
                  <c:v>42598</c:v>
                </c:pt>
                <c:pt idx="260">
                  <c:v>42599</c:v>
                </c:pt>
                <c:pt idx="261">
                  <c:v>42600</c:v>
                </c:pt>
                <c:pt idx="262">
                  <c:v>42601</c:v>
                </c:pt>
                <c:pt idx="263">
                  <c:v>42604</c:v>
                </c:pt>
                <c:pt idx="264">
                  <c:v>42605</c:v>
                </c:pt>
                <c:pt idx="265">
                  <c:v>42606</c:v>
                </c:pt>
                <c:pt idx="266">
                  <c:v>42607</c:v>
                </c:pt>
                <c:pt idx="267">
                  <c:v>42608</c:v>
                </c:pt>
                <c:pt idx="268">
                  <c:v>42611</c:v>
                </c:pt>
                <c:pt idx="269">
                  <c:v>42612</c:v>
                </c:pt>
                <c:pt idx="270">
                  <c:v>42613</c:v>
                </c:pt>
                <c:pt idx="271">
                  <c:v>42614</c:v>
                </c:pt>
                <c:pt idx="272">
                  <c:v>42615</c:v>
                </c:pt>
                <c:pt idx="273">
                  <c:v>42618</c:v>
                </c:pt>
                <c:pt idx="274">
                  <c:v>42619</c:v>
                </c:pt>
                <c:pt idx="275">
                  <c:v>42620</c:v>
                </c:pt>
                <c:pt idx="276">
                  <c:v>42621</c:v>
                </c:pt>
                <c:pt idx="277">
                  <c:v>42622</c:v>
                </c:pt>
                <c:pt idx="278">
                  <c:v>42625</c:v>
                </c:pt>
                <c:pt idx="279">
                  <c:v>42626</c:v>
                </c:pt>
                <c:pt idx="280">
                  <c:v>42627</c:v>
                </c:pt>
                <c:pt idx="281">
                  <c:v>42628</c:v>
                </c:pt>
                <c:pt idx="282">
                  <c:v>42629</c:v>
                </c:pt>
                <c:pt idx="283">
                  <c:v>42632</c:v>
                </c:pt>
                <c:pt idx="284">
                  <c:v>42633</c:v>
                </c:pt>
                <c:pt idx="285">
                  <c:v>42634</c:v>
                </c:pt>
                <c:pt idx="286">
                  <c:v>42635</c:v>
                </c:pt>
                <c:pt idx="287">
                  <c:v>42636</c:v>
                </c:pt>
                <c:pt idx="288">
                  <c:v>42639</c:v>
                </c:pt>
                <c:pt idx="289">
                  <c:v>42640</c:v>
                </c:pt>
                <c:pt idx="290">
                  <c:v>42641</c:v>
                </c:pt>
                <c:pt idx="291">
                  <c:v>42642</c:v>
                </c:pt>
                <c:pt idx="292">
                  <c:v>42643</c:v>
                </c:pt>
                <c:pt idx="293">
                  <c:v>42646</c:v>
                </c:pt>
                <c:pt idx="294">
                  <c:v>42647</c:v>
                </c:pt>
                <c:pt idx="295">
                  <c:v>42648</c:v>
                </c:pt>
                <c:pt idx="296">
                  <c:v>42649</c:v>
                </c:pt>
                <c:pt idx="297">
                  <c:v>42650</c:v>
                </c:pt>
                <c:pt idx="298">
                  <c:v>42653</c:v>
                </c:pt>
                <c:pt idx="299">
                  <c:v>42654</c:v>
                </c:pt>
                <c:pt idx="300">
                  <c:v>42655</c:v>
                </c:pt>
                <c:pt idx="301">
                  <c:v>42656</c:v>
                </c:pt>
                <c:pt idx="302">
                  <c:v>42657</c:v>
                </c:pt>
                <c:pt idx="303">
                  <c:v>42660</c:v>
                </c:pt>
                <c:pt idx="304">
                  <c:v>42661</c:v>
                </c:pt>
                <c:pt idx="305">
                  <c:v>42662</c:v>
                </c:pt>
                <c:pt idx="306">
                  <c:v>42663</c:v>
                </c:pt>
                <c:pt idx="307">
                  <c:v>42664</c:v>
                </c:pt>
                <c:pt idx="308">
                  <c:v>42667</c:v>
                </c:pt>
                <c:pt idx="309">
                  <c:v>42668</c:v>
                </c:pt>
                <c:pt idx="310">
                  <c:v>42669</c:v>
                </c:pt>
                <c:pt idx="311">
                  <c:v>42670</c:v>
                </c:pt>
                <c:pt idx="312">
                  <c:v>42671</c:v>
                </c:pt>
                <c:pt idx="313">
                  <c:v>42674</c:v>
                </c:pt>
                <c:pt idx="314">
                  <c:v>42675</c:v>
                </c:pt>
                <c:pt idx="315">
                  <c:v>42676</c:v>
                </c:pt>
                <c:pt idx="316">
                  <c:v>42677</c:v>
                </c:pt>
                <c:pt idx="317">
                  <c:v>42678</c:v>
                </c:pt>
                <c:pt idx="318">
                  <c:v>42681</c:v>
                </c:pt>
                <c:pt idx="319">
                  <c:v>42682</c:v>
                </c:pt>
                <c:pt idx="320">
                  <c:v>42683</c:v>
                </c:pt>
                <c:pt idx="321">
                  <c:v>42684</c:v>
                </c:pt>
                <c:pt idx="322">
                  <c:v>42685</c:v>
                </c:pt>
                <c:pt idx="323">
                  <c:v>42688</c:v>
                </c:pt>
                <c:pt idx="324">
                  <c:v>42689</c:v>
                </c:pt>
                <c:pt idx="325">
                  <c:v>42690</c:v>
                </c:pt>
                <c:pt idx="326">
                  <c:v>42691</c:v>
                </c:pt>
                <c:pt idx="327">
                  <c:v>42692</c:v>
                </c:pt>
                <c:pt idx="328">
                  <c:v>42695</c:v>
                </c:pt>
                <c:pt idx="329">
                  <c:v>42696</c:v>
                </c:pt>
                <c:pt idx="330">
                  <c:v>42697</c:v>
                </c:pt>
                <c:pt idx="331">
                  <c:v>42698</c:v>
                </c:pt>
                <c:pt idx="332">
                  <c:v>42699</c:v>
                </c:pt>
                <c:pt idx="333">
                  <c:v>42702</c:v>
                </c:pt>
                <c:pt idx="334">
                  <c:v>42703</c:v>
                </c:pt>
                <c:pt idx="335">
                  <c:v>42704</c:v>
                </c:pt>
                <c:pt idx="336">
                  <c:v>42705</c:v>
                </c:pt>
                <c:pt idx="337">
                  <c:v>42706</c:v>
                </c:pt>
                <c:pt idx="338">
                  <c:v>42709</c:v>
                </c:pt>
                <c:pt idx="339">
                  <c:v>42710</c:v>
                </c:pt>
                <c:pt idx="340">
                  <c:v>42711</c:v>
                </c:pt>
                <c:pt idx="341">
                  <c:v>42712</c:v>
                </c:pt>
                <c:pt idx="342">
                  <c:v>42713</c:v>
                </c:pt>
                <c:pt idx="343">
                  <c:v>42716</c:v>
                </c:pt>
                <c:pt idx="344">
                  <c:v>42717</c:v>
                </c:pt>
                <c:pt idx="345">
                  <c:v>42718</c:v>
                </c:pt>
                <c:pt idx="346">
                  <c:v>42719</c:v>
                </c:pt>
                <c:pt idx="347">
                  <c:v>42720</c:v>
                </c:pt>
                <c:pt idx="348">
                  <c:v>42723</c:v>
                </c:pt>
                <c:pt idx="349">
                  <c:v>42724</c:v>
                </c:pt>
                <c:pt idx="350">
                  <c:v>42725</c:v>
                </c:pt>
                <c:pt idx="351">
                  <c:v>42726</c:v>
                </c:pt>
                <c:pt idx="352">
                  <c:v>42727</c:v>
                </c:pt>
                <c:pt idx="353">
                  <c:v>42730</c:v>
                </c:pt>
                <c:pt idx="354">
                  <c:v>42731</c:v>
                </c:pt>
                <c:pt idx="355">
                  <c:v>42732</c:v>
                </c:pt>
                <c:pt idx="356">
                  <c:v>42733</c:v>
                </c:pt>
                <c:pt idx="357">
                  <c:v>42734</c:v>
                </c:pt>
                <c:pt idx="358">
                  <c:v>42737</c:v>
                </c:pt>
                <c:pt idx="359">
                  <c:v>42738</c:v>
                </c:pt>
                <c:pt idx="360">
                  <c:v>42739</c:v>
                </c:pt>
                <c:pt idx="361">
                  <c:v>42740</c:v>
                </c:pt>
                <c:pt idx="362">
                  <c:v>42741</c:v>
                </c:pt>
                <c:pt idx="363">
                  <c:v>42744</c:v>
                </c:pt>
                <c:pt idx="364">
                  <c:v>42745</c:v>
                </c:pt>
                <c:pt idx="365">
                  <c:v>42746</c:v>
                </c:pt>
                <c:pt idx="366">
                  <c:v>42747</c:v>
                </c:pt>
                <c:pt idx="367">
                  <c:v>42748</c:v>
                </c:pt>
                <c:pt idx="368">
                  <c:v>42751</c:v>
                </c:pt>
                <c:pt idx="369">
                  <c:v>42752</c:v>
                </c:pt>
                <c:pt idx="370">
                  <c:v>42753</c:v>
                </c:pt>
                <c:pt idx="371">
                  <c:v>42754</c:v>
                </c:pt>
                <c:pt idx="372">
                  <c:v>42755</c:v>
                </c:pt>
                <c:pt idx="373">
                  <c:v>42758</c:v>
                </c:pt>
                <c:pt idx="374">
                  <c:v>42759</c:v>
                </c:pt>
                <c:pt idx="375">
                  <c:v>42760</c:v>
                </c:pt>
                <c:pt idx="376">
                  <c:v>42761</c:v>
                </c:pt>
                <c:pt idx="377">
                  <c:v>42762</c:v>
                </c:pt>
                <c:pt idx="378">
                  <c:v>42765</c:v>
                </c:pt>
                <c:pt idx="379">
                  <c:v>42766</c:v>
                </c:pt>
                <c:pt idx="380">
                  <c:v>42767</c:v>
                </c:pt>
                <c:pt idx="381">
                  <c:v>42768</c:v>
                </c:pt>
                <c:pt idx="382">
                  <c:v>42769</c:v>
                </c:pt>
                <c:pt idx="383">
                  <c:v>42772</c:v>
                </c:pt>
                <c:pt idx="384">
                  <c:v>42773</c:v>
                </c:pt>
                <c:pt idx="385">
                  <c:v>42774</c:v>
                </c:pt>
                <c:pt idx="386">
                  <c:v>42775</c:v>
                </c:pt>
                <c:pt idx="387">
                  <c:v>42776</c:v>
                </c:pt>
                <c:pt idx="388">
                  <c:v>42779</c:v>
                </c:pt>
                <c:pt idx="389">
                  <c:v>42780</c:v>
                </c:pt>
                <c:pt idx="390">
                  <c:v>42781</c:v>
                </c:pt>
                <c:pt idx="391">
                  <c:v>42782</c:v>
                </c:pt>
                <c:pt idx="392">
                  <c:v>42783</c:v>
                </c:pt>
                <c:pt idx="393">
                  <c:v>42786</c:v>
                </c:pt>
                <c:pt idx="394">
                  <c:v>42787</c:v>
                </c:pt>
                <c:pt idx="395">
                  <c:v>42788</c:v>
                </c:pt>
                <c:pt idx="396">
                  <c:v>42789</c:v>
                </c:pt>
                <c:pt idx="397">
                  <c:v>42790</c:v>
                </c:pt>
                <c:pt idx="398">
                  <c:v>42793</c:v>
                </c:pt>
                <c:pt idx="399">
                  <c:v>42794</c:v>
                </c:pt>
                <c:pt idx="400">
                  <c:v>42795</c:v>
                </c:pt>
                <c:pt idx="401">
                  <c:v>42796</c:v>
                </c:pt>
                <c:pt idx="402">
                  <c:v>42797</c:v>
                </c:pt>
                <c:pt idx="403">
                  <c:v>42800</c:v>
                </c:pt>
                <c:pt idx="404">
                  <c:v>42801</c:v>
                </c:pt>
                <c:pt idx="405">
                  <c:v>42802</c:v>
                </c:pt>
                <c:pt idx="406">
                  <c:v>42803</c:v>
                </c:pt>
                <c:pt idx="407">
                  <c:v>42804</c:v>
                </c:pt>
                <c:pt idx="408">
                  <c:v>42807</c:v>
                </c:pt>
                <c:pt idx="409">
                  <c:v>42808</c:v>
                </c:pt>
                <c:pt idx="410">
                  <c:v>42809</c:v>
                </c:pt>
                <c:pt idx="411">
                  <c:v>42810</c:v>
                </c:pt>
                <c:pt idx="412">
                  <c:v>42811</c:v>
                </c:pt>
                <c:pt idx="413">
                  <c:v>42814</c:v>
                </c:pt>
                <c:pt idx="414">
                  <c:v>42815</c:v>
                </c:pt>
                <c:pt idx="415">
                  <c:v>42816</c:v>
                </c:pt>
                <c:pt idx="416">
                  <c:v>42817</c:v>
                </c:pt>
                <c:pt idx="417">
                  <c:v>42818</c:v>
                </c:pt>
                <c:pt idx="418">
                  <c:v>42821</c:v>
                </c:pt>
                <c:pt idx="419">
                  <c:v>42822</c:v>
                </c:pt>
                <c:pt idx="420">
                  <c:v>42823</c:v>
                </c:pt>
                <c:pt idx="421">
                  <c:v>42824</c:v>
                </c:pt>
                <c:pt idx="422">
                  <c:v>42825</c:v>
                </c:pt>
                <c:pt idx="423">
                  <c:v>42828</c:v>
                </c:pt>
                <c:pt idx="424">
                  <c:v>42829</c:v>
                </c:pt>
                <c:pt idx="425">
                  <c:v>42830</c:v>
                </c:pt>
                <c:pt idx="426">
                  <c:v>42831</c:v>
                </c:pt>
                <c:pt idx="427">
                  <c:v>42832</c:v>
                </c:pt>
                <c:pt idx="428">
                  <c:v>42835</c:v>
                </c:pt>
                <c:pt idx="429">
                  <c:v>42836</c:v>
                </c:pt>
                <c:pt idx="430">
                  <c:v>42837</c:v>
                </c:pt>
                <c:pt idx="431">
                  <c:v>42838</c:v>
                </c:pt>
                <c:pt idx="432">
                  <c:v>42839</c:v>
                </c:pt>
                <c:pt idx="433">
                  <c:v>42842</c:v>
                </c:pt>
                <c:pt idx="434">
                  <c:v>42843</c:v>
                </c:pt>
                <c:pt idx="435">
                  <c:v>42844</c:v>
                </c:pt>
                <c:pt idx="436">
                  <c:v>42845</c:v>
                </c:pt>
                <c:pt idx="437">
                  <c:v>42846</c:v>
                </c:pt>
                <c:pt idx="438">
                  <c:v>42849</c:v>
                </c:pt>
                <c:pt idx="439">
                  <c:v>42850</c:v>
                </c:pt>
                <c:pt idx="440">
                  <c:v>42851</c:v>
                </c:pt>
                <c:pt idx="441">
                  <c:v>42852</c:v>
                </c:pt>
                <c:pt idx="442">
                  <c:v>42853</c:v>
                </c:pt>
                <c:pt idx="443">
                  <c:v>42856</c:v>
                </c:pt>
                <c:pt idx="444">
                  <c:v>42857</c:v>
                </c:pt>
                <c:pt idx="445">
                  <c:v>42858</c:v>
                </c:pt>
                <c:pt idx="446">
                  <c:v>42859</c:v>
                </c:pt>
                <c:pt idx="447">
                  <c:v>42860</c:v>
                </c:pt>
                <c:pt idx="448">
                  <c:v>42863</c:v>
                </c:pt>
                <c:pt idx="449">
                  <c:v>42864</c:v>
                </c:pt>
                <c:pt idx="450">
                  <c:v>42865</c:v>
                </c:pt>
                <c:pt idx="451">
                  <c:v>42866</c:v>
                </c:pt>
                <c:pt idx="452">
                  <c:v>42867</c:v>
                </c:pt>
                <c:pt idx="453">
                  <c:v>42870</c:v>
                </c:pt>
                <c:pt idx="454">
                  <c:v>42871</c:v>
                </c:pt>
                <c:pt idx="455">
                  <c:v>42872</c:v>
                </c:pt>
                <c:pt idx="456">
                  <c:v>42873</c:v>
                </c:pt>
                <c:pt idx="457">
                  <c:v>42874</c:v>
                </c:pt>
                <c:pt idx="458">
                  <c:v>42877</c:v>
                </c:pt>
                <c:pt idx="459">
                  <c:v>42878</c:v>
                </c:pt>
                <c:pt idx="460">
                  <c:v>42879</c:v>
                </c:pt>
                <c:pt idx="461">
                  <c:v>42880</c:v>
                </c:pt>
                <c:pt idx="462">
                  <c:v>42881</c:v>
                </c:pt>
                <c:pt idx="463">
                  <c:v>42884</c:v>
                </c:pt>
                <c:pt idx="464">
                  <c:v>42885</c:v>
                </c:pt>
                <c:pt idx="465">
                  <c:v>42886</c:v>
                </c:pt>
                <c:pt idx="466">
                  <c:v>42887</c:v>
                </c:pt>
                <c:pt idx="467">
                  <c:v>42888</c:v>
                </c:pt>
                <c:pt idx="468">
                  <c:v>42891</c:v>
                </c:pt>
                <c:pt idx="469">
                  <c:v>42892</c:v>
                </c:pt>
                <c:pt idx="470">
                  <c:v>42893</c:v>
                </c:pt>
                <c:pt idx="471">
                  <c:v>42894</c:v>
                </c:pt>
                <c:pt idx="472">
                  <c:v>42895</c:v>
                </c:pt>
                <c:pt idx="473">
                  <c:v>42898</c:v>
                </c:pt>
                <c:pt idx="474">
                  <c:v>42899</c:v>
                </c:pt>
                <c:pt idx="475">
                  <c:v>42900</c:v>
                </c:pt>
                <c:pt idx="476">
                  <c:v>42901</c:v>
                </c:pt>
                <c:pt idx="477">
                  <c:v>42902</c:v>
                </c:pt>
                <c:pt idx="478">
                  <c:v>42905</c:v>
                </c:pt>
                <c:pt idx="479">
                  <c:v>42906</c:v>
                </c:pt>
                <c:pt idx="480">
                  <c:v>42907</c:v>
                </c:pt>
                <c:pt idx="481">
                  <c:v>42908</c:v>
                </c:pt>
                <c:pt idx="482">
                  <c:v>42909</c:v>
                </c:pt>
                <c:pt idx="483">
                  <c:v>42912</c:v>
                </c:pt>
                <c:pt idx="484">
                  <c:v>42913</c:v>
                </c:pt>
                <c:pt idx="485">
                  <c:v>42914</c:v>
                </c:pt>
                <c:pt idx="486">
                  <c:v>42915</c:v>
                </c:pt>
                <c:pt idx="487">
                  <c:v>42916</c:v>
                </c:pt>
                <c:pt idx="488">
                  <c:v>42919</c:v>
                </c:pt>
                <c:pt idx="489">
                  <c:v>42920</c:v>
                </c:pt>
                <c:pt idx="490">
                  <c:v>42921</c:v>
                </c:pt>
                <c:pt idx="491">
                  <c:v>42922</c:v>
                </c:pt>
                <c:pt idx="492">
                  <c:v>42923</c:v>
                </c:pt>
                <c:pt idx="493">
                  <c:v>42926</c:v>
                </c:pt>
                <c:pt idx="494">
                  <c:v>42927</c:v>
                </c:pt>
                <c:pt idx="495">
                  <c:v>42928</c:v>
                </c:pt>
                <c:pt idx="496">
                  <c:v>42929</c:v>
                </c:pt>
                <c:pt idx="497">
                  <c:v>42930</c:v>
                </c:pt>
                <c:pt idx="498">
                  <c:v>42933</c:v>
                </c:pt>
                <c:pt idx="499">
                  <c:v>42934</c:v>
                </c:pt>
                <c:pt idx="500">
                  <c:v>42935</c:v>
                </c:pt>
                <c:pt idx="501">
                  <c:v>42936</c:v>
                </c:pt>
                <c:pt idx="502">
                  <c:v>42937</c:v>
                </c:pt>
                <c:pt idx="503">
                  <c:v>42940</c:v>
                </c:pt>
                <c:pt idx="504">
                  <c:v>42941</c:v>
                </c:pt>
                <c:pt idx="505">
                  <c:v>42942</c:v>
                </c:pt>
                <c:pt idx="506">
                  <c:v>42943</c:v>
                </c:pt>
                <c:pt idx="507">
                  <c:v>42944</c:v>
                </c:pt>
                <c:pt idx="508">
                  <c:v>42947</c:v>
                </c:pt>
                <c:pt idx="509">
                  <c:v>42948</c:v>
                </c:pt>
                <c:pt idx="510">
                  <c:v>42949</c:v>
                </c:pt>
                <c:pt idx="511">
                  <c:v>42950</c:v>
                </c:pt>
                <c:pt idx="512">
                  <c:v>42951</c:v>
                </c:pt>
                <c:pt idx="513">
                  <c:v>42954</c:v>
                </c:pt>
                <c:pt idx="514">
                  <c:v>42955</c:v>
                </c:pt>
                <c:pt idx="515">
                  <c:v>42956</c:v>
                </c:pt>
                <c:pt idx="516">
                  <c:v>42957</c:v>
                </c:pt>
                <c:pt idx="517">
                  <c:v>42958</c:v>
                </c:pt>
                <c:pt idx="518">
                  <c:v>42961</c:v>
                </c:pt>
                <c:pt idx="519">
                  <c:v>42962</c:v>
                </c:pt>
                <c:pt idx="520">
                  <c:v>42963</c:v>
                </c:pt>
                <c:pt idx="521">
                  <c:v>42964</c:v>
                </c:pt>
                <c:pt idx="522">
                  <c:v>42965</c:v>
                </c:pt>
                <c:pt idx="523">
                  <c:v>42968</c:v>
                </c:pt>
                <c:pt idx="524">
                  <c:v>42969</c:v>
                </c:pt>
                <c:pt idx="525">
                  <c:v>42970</c:v>
                </c:pt>
                <c:pt idx="526">
                  <c:v>42971</c:v>
                </c:pt>
                <c:pt idx="527">
                  <c:v>42972</c:v>
                </c:pt>
                <c:pt idx="528">
                  <c:v>42975</c:v>
                </c:pt>
                <c:pt idx="529">
                  <c:v>42976</c:v>
                </c:pt>
                <c:pt idx="530">
                  <c:v>42977</c:v>
                </c:pt>
                <c:pt idx="531">
                  <c:v>42978</c:v>
                </c:pt>
                <c:pt idx="532">
                  <c:v>42979</c:v>
                </c:pt>
                <c:pt idx="533">
                  <c:v>42982</c:v>
                </c:pt>
                <c:pt idx="534">
                  <c:v>42983</c:v>
                </c:pt>
                <c:pt idx="535">
                  <c:v>42984</c:v>
                </c:pt>
                <c:pt idx="536">
                  <c:v>42985</c:v>
                </c:pt>
                <c:pt idx="537">
                  <c:v>42986</c:v>
                </c:pt>
                <c:pt idx="538">
                  <c:v>42989</c:v>
                </c:pt>
                <c:pt idx="539">
                  <c:v>42990</c:v>
                </c:pt>
                <c:pt idx="540">
                  <c:v>42991</c:v>
                </c:pt>
                <c:pt idx="541">
                  <c:v>42992</c:v>
                </c:pt>
                <c:pt idx="542">
                  <c:v>42993</c:v>
                </c:pt>
                <c:pt idx="543">
                  <c:v>42996</c:v>
                </c:pt>
                <c:pt idx="544">
                  <c:v>42997</c:v>
                </c:pt>
                <c:pt idx="545">
                  <c:v>42998</c:v>
                </c:pt>
                <c:pt idx="546">
                  <c:v>42999</c:v>
                </c:pt>
                <c:pt idx="547">
                  <c:v>43000</c:v>
                </c:pt>
                <c:pt idx="548">
                  <c:v>43003</c:v>
                </c:pt>
                <c:pt idx="549">
                  <c:v>43004</c:v>
                </c:pt>
                <c:pt idx="550">
                  <c:v>43005</c:v>
                </c:pt>
                <c:pt idx="551">
                  <c:v>43006</c:v>
                </c:pt>
                <c:pt idx="552">
                  <c:v>43007</c:v>
                </c:pt>
                <c:pt idx="553">
                  <c:v>43010</c:v>
                </c:pt>
                <c:pt idx="554">
                  <c:v>43011</c:v>
                </c:pt>
                <c:pt idx="555">
                  <c:v>43012</c:v>
                </c:pt>
                <c:pt idx="556">
                  <c:v>43013</c:v>
                </c:pt>
                <c:pt idx="557">
                  <c:v>43014</c:v>
                </c:pt>
                <c:pt idx="558">
                  <c:v>43017</c:v>
                </c:pt>
                <c:pt idx="559">
                  <c:v>43018</c:v>
                </c:pt>
                <c:pt idx="560">
                  <c:v>43019</c:v>
                </c:pt>
                <c:pt idx="561">
                  <c:v>43020</c:v>
                </c:pt>
                <c:pt idx="562">
                  <c:v>43021</c:v>
                </c:pt>
                <c:pt idx="563">
                  <c:v>43024</c:v>
                </c:pt>
                <c:pt idx="564">
                  <c:v>43025</c:v>
                </c:pt>
                <c:pt idx="565">
                  <c:v>43026</c:v>
                </c:pt>
                <c:pt idx="566">
                  <c:v>43027</c:v>
                </c:pt>
                <c:pt idx="567">
                  <c:v>43028</c:v>
                </c:pt>
                <c:pt idx="568">
                  <c:v>43031</c:v>
                </c:pt>
                <c:pt idx="569">
                  <c:v>43032</c:v>
                </c:pt>
                <c:pt idx="570">
                  <c:v>43033</c:v>
                </c:pt>
                <c:pt idx="571">
                  <c:v>43034</c:v>
                </c:pt>
                <c:pt idx="572">
                  <c:v>43035</c:v>
                </c:pt>
                <c:pt idx="573">
                  <c:v>43038</c:v>
                </c:pt>
                <c:pt idx="574">
                  <c:v>43039</c:v>
                </c:pt>
                <c:pt idx="575">
                  <c:v>43040</c:v>
                </c:pt>
                <c:pt idx="576">
                  <c:v>43041</c:v>
                </c:pt>
                <c:pt idx="577">
                  <c:v>43042</c:v>
                </c:pt>
                <c:pt idx="578">
                  <c:v>43045</c:v>
                </c:pt>
                <c:pt idx="579">
                  <c:v>43046</c:v>
                </c:pt>
                <c:pt idx="580">
                  <c:v>43047</c:v>
                </c:pt>
                <c:pt idx="581">
                  <c:v>43048</c:v>
                </c:pt>
                <c:pt idx="582">
                  <c:v>43049</c:v>
                </c:pt>
                <c:pt idx="583">
                  <c:v>43052</c:v>
                </c:pt>
                <c:pt idx="584">
                  <c:v>43053</c:v>
                </c:pt>
                <c:pt idx="585">
                  <c:v>43054</c:v>
                </c:pt>
                <c:pt idx="586">
                  <c:v>43055</c:v>
                </c:pt>
                <c:pt idx="587">
                  <c:v>43056</c:v>
                </c:pt>
                <c:pt idx="588">
                  <c:v>43059</c:v>
                </c:pt>
                <c:pt idx="589">
                  <c:v>43060</c:v>
                </c:pt>
                <c:pt idx="590">
                  <c:v>43061</c:v>
                </c:pt>
                <c:pt idx="591">
                  <c:v>43062</c:v>
                </c:pt>
                <c:pt idx="592">
                  <c:v>43063</c:v>
                </c:pt>
                <c:pt idx="593">
                  <c:v>43066</c:v>
                </c:pt>
                <c:pt idx="594">
                  <c:v>43067</c:v>
                </c:pt>
                <c:pt idx="595">
                  <c:v>43068</c:v>
                </c:pt>
                <c:pt idx="596">
                  <c:v>43069</c:v>
                </c:pt>
                <c:pt idx="597">
                  <c:v>43070</c:v>
                </c:pt>
                <c:pt idx="598">
                  <c:v>43073</c:v>
                </c:pt>
                <c:pt idx="599">
                  <c:v>43074</c:v>
                </c:pt>
                <c:pt idx="600">
                  <c:v>43075</c:v>
                </c:pt>
                <c:pt idx="601">
                  <c:v>43076</c:v>
                </c:pt>
                <c:pt idx="602">
                  <c:v>43077</c:v>
                </c:pt>
                <c:pt idx="603">
                  <c:v>43080</c:v>
                </c:pt>
                <c:pt idx="604">
                  <c:v>43081</c:v>
                </c:pt>
                <c:pt idx="605">
                  <c:v>43082</c:v>
                </c:pt>
                <c:pt idx="606">
                  <c:v>43083</c:v>
                </c:pt>
                <c:pt idx="607">
                  <c:v>43084</c:v>
                </c:pt>
                <c:pt idx="608">
                  <c:v>43087</c:v>
                </c:pt>
                <c:pt idx="609">
                  <c:v>43088</c:v>
                </c:pt>
                <c:pt idx="610">
                  <c:v>43089</c:v>
                </c:pt>
                <c:pt idx="611">
                  <c:v>43090</c:v>
                </c:pt>
                <c:pt idx="612">
                  <c:v>43091</c:v>
                </c:pt>
                <c:pt idx="613">
                  <c:v>43094</c:v>
                </c:pt>
                <c:pt idx="614">
                  <c:v>43095</c:v>
                </c:pt>
                <c:pt idx="615">
                  <c:v>43096</c:v>
                </c:pt>
                <c:pt idx="616">
                  <c:v>43097</c:v>
                </c:pt>
                <c:pt idx="617">
                  <c:v>43098</c:v>
                </c:pt>
                <c:pt idx="618">
                  <c:v>43101</c:v>
                </c:pt>
                <c:pt idx="619">
                  <c:v>43102</c:v>
                </c:pt>
                <c:pt idx="620">
                  <c:v>43103</c:v>
                </c:pt>
                <c:pt idx="621">
                  <c:v>43104</c:v>
                </c:pt>
                <c:pt idx="622">
                  <c:v>43105</c:v>
                </c:pt>
                <c:pt idx="623">
                  <c:v>43108</c:v>
                </c:pt>
                <c:pt idx="624">
                  <c:v>43109</c:v>
                </c:pt>
                <c:pt idx="625">
                  <c:v>43110</c:v>
                </c:pt>
                <c:pt idx="626">
                  <c:v>43111</c:v>
                </c:pt>
                <c:pt idx="627">
                  <c:v>43112</c:v>
                </c:pt>
                <c:pt idx="628">
                  <c:v>43115</c:v>
                </c:pt>
                <c:pt idx="629">
                  <c:v>43116</c:v>
                </c:pt>
                <c:pt idx="630">
                  <c:v>43117</c:v>
                </c:pt>
                <c:pt idx="631">
                  <c:v>43118</c:v>
                </c:pt>
                <c:pt idx="632">
                  <c:v>43119</c:v>
                </c:pt>
                <c:pt idx="633">
                  <c:v>43122</c:v>
                </c:pt>
                <c:pt idx="634">
                  <c:v>43123</c:v>
                </c:pt>
                <c:pt idx="635">
                  <c:v>43124</c:v>
                </c:pt>
                <c:pt idx="636">
                  <c:v>43125</c:v>
                </c:pt>
                <c:pt idx="637">
                  <c:v>43126</c:v>
                </c:pt>
                <c:pt idx="638">
                  <c:v>43129</c:v>
                </c:pt>
                <c:pt idx="639">
                  <c:v>43130</c:v>
                </c:pt>
                <c:pt idx="640">
                  <c:v>43131</c:v>
                </c:pt>
                <c:pt idx="641">
                  <c:v>43132</c:v>
                </c:pt>
                <c:pt idx="642">
                  <c:v>43133</c:v>
                </c:pt>
                <c:pt idx="643">
                  <c:v>43136</c:v>
                </c:pt>
                <c:pt idx="644">
                  <c:v>43137</c:v>
                </c:pt>
                <c:pt idx="645">
                  <c:v>43138</c:v>
                </c:pt>
                <c:pt idx="646">
                  <c:v>43139</c:v>
                </c:pt>
                <c:pt idx="647">
                  <c:v>43140</c:v>
                </c:pt>
                <c:pt idx="648">
                  <c:v>43143</c:v>
                </c:pt>
                <c:pt idx="649">
                  <c:v>43144</c:v>
                </c:pt>
                <c:pt idx="650">
                  <c:v>43145</c:v>
                </c:pt>
                <c:pt idx="651">
                  <c:v>43146</c:v>
                </c:pt>
                <c:pt idx="652">
                  <c:v>43147</c:v>
                </c:pt>
                <c:pt idx="653">
                  <c:v>43150</c:v>
                </c:pt>
                <c:pt idx="654">
                  <c:v>43151</c:v>
                </c:pt>
                <c:pt idx="655">
                  <c:v>43152</c:v>
                </c:pt>
                <c:pt idx="656">
                  <c:v>43153</c:v>
                </c:pt>
                <c:pt idx="657">
                  <c:v>43154</c:v>
                </c:pt>
                <c:pt idx="658">
                  <c:v>43157</c:v>
                </c:pt>
                <c:pt idx="659">
                  <c:v>43158</c:v>
                </c:pt>
                <c:pt idx="660">
                  <c:v>43159</c:v>
                </c:pt>
                <c:pt idx="661">
                  <c:v>43160</c:v>
                </c:pt>
                <c:pt idx="662">
                  <c:v>43161</c:v>
                </c:pt>
                <c:pt idx="663">
                  <c:v>43164</c:v>
                </c:pt>
                <c:pt idx="664">
                  <c:v>43165</c:v>
                </c:pt>
                <c:pt idx="665">
                  <c:v>43166</c:v>
                </c:pt>
                <c:pt idx="666">
                  <c:v>43167</c:v>
                </c:pt>
                <c:pt idx="667">
                  <c:v>43168</c:v>
                </c:pt>
                <c:pt idx="668">
                  <c:v>43171</c:v>
                </c:pt>
                <c:pt idx="669">
                  <c:v>43172</c:v>
                </c:pt>
                <c:pt idx="670">
                  <c:v>43173</c:v>
                </c:pt>
                <c:pt idx="671">
                  <c:v>43174</c:v>
                </c:pt>
                <c:pt idx="672">
                  <c:v>43175</c:v>
                </c:pt>
                <c:pt idx="673">
                  <c:v>43178</c:v>
                </c:pt>
                <c:pt idx="674">
                  <c:v>43179</c:v>
                </c:pt>
                <c:pt idx="675">
                  <c:v>43180</c:v>
                </c:pt>
                <c:pt idx="676">
                  <c:v>43181</c:v>
                </c:pt>
                <c:pt idx="677">
                  <c:v>43182</c:v>
                </c:pt>
                <c:pt idx="678">
                  <c:v>43185</c:v>
                </c:pt>
                <c:pt idx="679">
                  <c:v>43186</c:v>
                </c:pt>
                <c:pt idx="680">
                  <c:v>43187</c:v>
                </c:pt>
                <c:pt idx="681">
                  <c:v>43188</c:v>
                </c:pt>
                <c:pt idx="682">
                  <c:v>43189</c:v>
                </c:pt>
                <c:pt idx="683">
                  <c:v>43192</c:v>
                </c:pt>
                <c:pt idx="684">
                  <c:v>43193</c:v>
                </c:pt>
                <c:pt idx="685">
                  <c:v>43194</c:v>
                </c:pt>
                <c:pt idx="686">
                  <c:v>43195</c:v>
                </c:pt>
                <c:pt idx="687">
                  <c:v>43196</c:v>
                </c:pt>
                <c:pt idx="688">
                  <c:v>43199</c:v>
                </c:pt>
                <c:pt idx="689">
                  <c:v>43200</c:v>
                </c:pt>
                <c:pt idx="690">
                  <c:v>43201</c:v>
                </c:pt>
                <c:pt idx="691">
                  <c:v>43202</c:v>
                </c:pt>
                <c:pt idx="692">
                  <c:v>43203</c:v>
                </c:pt>
                <c:pt idx="693">
                  <c:v>43206</c:v>
                </c:pt>
                <c:pt idx="694">
                  <c:v>43207</c:v>
                </c:pt>
                <c:pt idx="695">
                  <c:v>43208</c:v>
                </c:pt>
                <c:pt idx="696">
                  <c:v>43209</c:v>
                </c:pt>
                <c:pt idx="697">
                  <c:v>43210</c:v>
                </c:pt>
                <c:pt idx="698">
                  <c:v>43213</c:v>
                </c:pt>
                <c:pt idx="699">
                  <c:v>43214</c:v>
                </c:pt>
                <c:pt idx="700">
                  <c:v>43215</c:v>
                </c:pt>
                <c:pt idx="701">
                  <c:v>43216</c:v>
                </c:pt>
                <c:pt idx="702">
                  <c:v>43217</c:v>
                </c:pt>
                <c:pt idx="703">
                  <c:v>43220</c:v>
                </c:pt>
                <c:pt idx="704">
                  <c:v>43221</c:v>
                </c:pt>
                <c:pt idx="705">
                  <c:v>43222</c:v>
                </c:pt>
                <c:pt idx="706">
                  <c:v>43223</c:v>
                </c:pt>
                <c:pt idx="707">
                  <c:v>43224</c:v>
                </c:pt>
                <c:pt idx="708">
                  <c:v>43227</c:v>
                </c:pt>
                <c:pt idx="709">
                  <c:v>43228</c:v>
                </c:pt>
                <c:pt idx="710">
                  <c:v>43229</c:v>
                </c:pt>
                <c:pt idx="711">
                  <c:v>43230</c:v>
                </c:pt>
                <c:pt idx="712">
                  <c:v>43231</c:v>
                </c:pt>
                <c:pt idx="713">
                  <c:v>43234</c:v>
                </c:pt>
                <c:pt idx="714">
                  <c:v>43235</c:v>
                </c:pt>
                <c:pt idx="715">
                  <c:v>43236</c:v>
                </c:pt>
                <c:pt idx="716">
                  <c:v>43237</c:v>
                </c:pt>
                <c:pt idx="717">
                  <c:v>43238</c:v>
                </c:pt>
                <c:pt idx="718">
                  <c:v>43241</c:v>
                </c:pt>
                <c:pt idx="719">
                  <c:v>43242</c:v>
                </c:pt>
                <c:pt idx="720">
                  <c:v>43243</c:v>
                </c:pt>
                <c:pt idx="721">
                  <c:v>43244</c:v>
                </c:pt>
                <c:pt idx="722">
                  <c:v>43245</c:v>
                </c:pt>
                <c:pt idx="723">
                  <c:v>43248</c:v>
                </c:pt>
                <c:pt idx="724">
                  <c:v>43249</c:v>
                </c:pt>
                <c:pt idx="725">
                  <c:v>43250</c:v>
                </c:pt>
                <c:pt idx="726">
                  <c:v>43251</c:v>
                </c:pt>
                <c:pt idx="727">
                  <c:v>43252</c:v>
                </c:pt>
                <c:pt idx="728">
                  <c:v>43255</c:v>
                </c:pt>
                <c:pt idx="729">
                  <c:v>43256</c:v>
                </c:pt>
                <c:pt idx="730">
                  <c:v>43257</c:v>
                </c:pt>
                <c:pt idx="731">
                  <c:v>43258</c:v>
                </c:pt>
                <c:pt idx="732">
                  <c:v>43259</c:v>
                </c:pt>
                <c:pt idx="733">
                  <c:v>43262</c:v>
                </c:pt>
                <c:pt idx="734">
                  <c:v>43263</c:v>
                </c:pt>
                <c:pt idx="735">
                  <c:v>43264</c:v>
                </c:pt>
                <c:pt idx="736">
                  <c:v>43265</c:v>
                </c:pt>
                <c:pt idx="737">
                  <c:v>43266</c:v>
                </c:pt>
                <c:pt idx="738">
                  <c:v>43269</c:v>
                </c:pt>
                <c:pt idx="739">
                  <c:v>43270</c:v>
                </c:pt>
                <c:pt idx="740">
                  <c:v>43271</c:v>
                </c:pt>
                <c:pt idx="741">
                  <c:v>43272</c:v>
                </c:pt>
                <c:pt idx="742">
                  <c:v>43273</c:v>
                </c:pt>
                <c:pt idx="743">
                  <c:v>43276</c:v>
                </c:pt>
                <c:pt idx="744">
                  <c:v>43277</c:v>
                </c:pt>
                <c:pt idx="745">
                  <c:v>43278</c:v>
                </c:pt>
                <c:pt idx="746">
                  <c:v>43279</c:v>
                </c:pt>
                <c:pt idx="747">
                  <c:v>43280</c:v>
                </c:pt>
                <c:pt idx="748">
                  <c:v>43283</c:v>
                </c:pt>
                <c:pt idx="749">
                  <c:v>43284</c:v>
                </c:pt>
                <c:pt idx="750">
                  <c:v>43285</c:v>
                </c:pt>
                <c:pt idx="751">
                  <c:v>43286</c:v>
                </c:pt>
                <c:pt idx="752">
                  <c:v>43287</c:v>
                </c:pt>
                <c:pt idx="753">
                  <c:v>43290</c:v>
                </c:pt>
                <c:pt idx="754">
                  <c:v>43291</c:v>
                </c:pt>
                <c:pt idx="755">
                  <c:v>43292</c:v>
                </c:pt>
                <c:pt idx="756">
                  <c:v>43293</c:v>
                </c:pt>
                <c:pt idx="757">
                  <c:v>43294</c:v>
                </c:pt>
                <c:pt idx="758">
                  <c:v>43297</c:v>
                </c:pt>
                <c:pt idx="759">
                  <c:v>43298</c:v>
                </c:pt>
                <c:pt idx="760">
                  <c:v>43299</c:v>
                </c:pt>
                <c:pt idx="761">
                  <c:v>43300</c:v>
                </c:pt>
                <c:pt idx="762">
                  <c:v>43301</c:v>
                </c:pt>
                <c:pt idx="763">
                  <c:v>43304</c:v>
                </c:pt>
                <c:pt idx="764">
                  <c:v>43305</c:v>
                </c:pt>
                <c:pt idx="765">
                  <c:v>43306</c:v>
                </c:pt>
                <c:pt idx="766">
                  <c:v>43307</c:v>
                </c:pt>
                <c:pt idx="767">
                  <c:v>43308</c:v>
                </c:pt>
                <c:pt idx="768">
                  <c:v>43311</c:v>
                </c:pt>
                <c:pt idx="769">
                  <c:v>43312</c:v>
                </c:pt>
                <c:pt idx="770">
                  <c:v>43313</c:v>
                </c:pt>
                <c:pt idx="771">
                  <c:v>43314</c:v>
                </c:pt>
                <c:pt idx="772">
                  <c:v>43315</c:v>
                </c:pt>
                <c:pt idx="773">
                  <c:v>43318</c:v>
                </c:pt>
                <c:pt idx="774">
                  <c:v>43319</c:v>
                </c:pt>
                <c:pt idx="775">
                  <c:v>43320</c:v>
                </c:pt>
                <c:pt idx="776">
                  <c:v>43321</c:v>
                </c:pt>
                <c:pt idx="777">
                  <c:v>43322</c:v>
                </c:pt>
                <c:pt idx="778">
                  <c:v>43325</c:v>
                </c:pt>
                <c:pt idx="779">
                  <c:v>43326</c:v>
                </c:pt>
                <c:pt idx="780">
                  <c:v>43327</c:v>
                </c:pt>
                <c:pt idx="781">
                  <c:v>43328</c:v>
                </c:pt>
                <c:pt idx="782">
                  <c:v>43329</c:v>
                </c:pt>
                <c:pt idx="783">
                  <c:v>43332</c:v>
                </c:pt>
                <c:pt idx="784">
                  <c:v>43333</c:v>
                </c:pt>
                <c:pt idx="785">
                  <c:v>43334</c:v>
                </c:pt>
                <c:pt idx="786">
                  <c:v>43335</c:v>
                </c:pt>
                <c:pt idx="787">
                  <c:v>43336</c:v>
                </c:pt>
                <c:pt idx="788">
                  <c:v>43339</c:v>
                </c:pt>
                <c:pt idx="789">
                  <c:v>43340</c:v>
                </c:pt>
                <c:pt idx="790">
                  <c:v>43341</c:v>
                </c:pt>
                <c:pt idx="791">
                  <c:v>43342</c:v>
                </c:pt>
                <c:pt idx="792">
                  <c:v>43343</c:v>
                </c:pt>
                <c:pt idx="793">
                  <c:v>43346</c:v>
                </c:pt>
                <c:pt idx="794">
                  <c:v>43347</c:v>
                </c:pt>
                <c:pt idx="795">
                  <c:v>43348</c:v>
                </c:pt>
                <c:pt idx="796">
                  <c:v>43349</c:v>
                </c:pt>
                <c:pt idx="797">
                  <c:v>43350</c:v>
                </c:pt>
                <c:pt idx="798">
                  <c:v>43353</c:v>
                </c:pt>
                <c:pt idx="799">
                  <c:v>43354</c:v>
                </c:pt>
                <c:pt idx="800">
                  <c:v>43355</c:v>
                </c:pt>
                <c:pt idx="801">
                  <c:v>43356</c:v>
                </c:pt>
                <c:pt idx="802">
                  <c:v>43357</c:v>
                </c:pt>
                <c:pt idx="803">
                  <c:v>43360</c:v>
                </c:pt>
                <c:pt idx="804">
                  <c:v>43361</c:v>
                </c:pt>
                <c:pt idx="805">
                  <c:v>43362</c:v>
                </c:pt>
                <c:pt idx="806">
                  <c:v>43363</c:v>
                </c:pt>
                <c:pt idx="807">
                  <c:v>43364</c:v>
                </c:pt>
                <c:pt idx="808">
                  <c:v>43367</c:v>
                </c:pt>
                <c:pt idx="809">
                  <c:v>43368</c:v>
                </c:pt>
                <c:pt idx="810">
                  <c:v>43369</c:v>
                </c:pt>
                <c:pt idx="811">
                  <c:v>43370</c:v>
                </c:pt>
                <c:pt idx="812">
                  <c:v>43371</c:v>
                </c:pt>
                <c:pt idx="813">
                  <c:v>43374</c:v>
                </c:pt>
                <c:pt idx="814">
                  <c:v>43375</c:v>
                </c:pt>
                <c:pt idx="815">
                  <c:v>43376</c:v>
                </c:pt>
                <c:pt idx="816">
                  <c:v>43377</c:v>
                </c:pt>
                <c:pt idx="817">
                  <c:v>43378</c:v>
                </c:pt>
                <c:pt idx="818">
                  <c:v>43381</c:v>
                </c:pt>
                <c:pt idx="819">
                  <c:v>43382</c:v>
                </c:pt>
                <c:pt idx="820">
                  <c:v>43383</c:v>
                </c:pt>
                <c:pt idx="821">
                  <c:v>43384</c:v>
                </c:pt>
                <c:pt idx="822">
                  <c:v>43385</c:v>
                </c:pt>
                <c:pt idx="823">
                  <c:v>43388</c:v>
                </c:pt>
                <c:pt idx="824">
                  <c:v>43389</c:v>
                </c:pt>
                <c:pt idx="825">
                  <c:v>43390</c:v>
                </c:pt>
                <c:pt idx="826">
                  <c:v>43391</c:v>
                </c:pt>
                <c:pt idx="827">
                  <c:v>43392</c:v>
                </c:pt>
                <c:pt idx="828">
                  <c:v>43395</c:v>
                </c:pt>
                <c:pt idx="829">
                  <c:v>43396</c:v>
                </c:pt>
                <c:pt idx="830">
                  <c:v>43397</c:v>
                </c:pt>
                <c:pt idx="831">
                  <c:v>43398</c:v>
                </c:pt>
                <c:pt idx="832">
                  <c:v>43399</c:v>
                </c:pt>
                <c:pt idx="833">
                  <c:v>43402</c:v>
                </c:pt>
                <c:pt idx="834">
                  <c:v>43403</c:v>
                </c:pt>
                <c:pt idx="835">
                  <c:v>43404</c:v>
                </c:pt>
                <c:pt idx="836">
                  <c:v>43405</c:v>
                </c:pt>
                <c:pt idx="837">
                  <c:v>43406</c:v>
                </c:pt>
                <c:pt idx="838">
                  <c:v>43409</c:v>
                </c:pt>
                <c:pt idx="839">
                  <c:v>43410</c:v>
                </c:pt>
                <c:pt idx="840">
                  <c:v>43411</c:v>
                </c:pt>
                <c:pt idx="841">
                  <c:v>43412</c:v>
                </c:pt>
                <c:pt idx="842">
                  <c:v>43413</c:v>
                </c:pt>
                <c:pt idx="843">
                  <c:v>43416</c:v>
                </c:pt>
                <c:pt idx="844">
                  <c:v>43417</c:v>
                </c:pt>
                <c:pt idx="845">
                  <c:v>43418</c:v>
                </c:pt>
                <c:pt idx="846">
                  <c:v>43419</c:v>
                </c:pt>
                <c:pt idx="847">
                  <c:v>43420</c:v>
                </c:pt>
                <c:pt idx="848">
                  <c:v>43423</c:v>
                </c:pt>
                <c:pt idx="849">
                  <c:v>43424</c:v>
                </c:pt>
                <c:pt idx="850">
                  <c:v>43425</c:v>
                </c:pt>
                <c:pt idx="851">
                  <c:v>43426</c:v>
                </c:pt>
                <c:pt idx="852">
                  <c:v>43427</c:v>
                </c:pt>
                <c:pt idx="853">
                  <c:v>43430</c:v>
                </c:pt>
                <c:pt idx="854">
                  <c:v>43431</c:v>
                </c:pt>
                <c:pt idx="855">
                  <c:v>43432</c:v>
                </c:pt>
                <c:pt idx="856">
                  <c:v>43433</c:v>
                </c:pt>
                <c:pt idx="857">
                  <c:v>43434</c:v>
                </c:pt>
                <c:pt idx="858">
                  <c:v>43437</c:v>
                </c:pt>
                <c:pt idx="859">
                  <c:v>43438</c:v>
                </c:pt>
                <c:pt idx="860">
                  <c:v>43439</c:v>
                </c:pt>
                <c:pt idx="861">
                  <c:v>43440</c:v>
                </c:pt>
                <c:pt idx="862">
                  <c:v>43441</c:v>
                </c:pt>
                <c:pt idx="863">
                  <c:v>43444</c:v>
                </c:pt>
                <c:pt idx="864">
                  <c:v>43445</c:v>
                </c:pt>
                <c:pt idx="865">
                  <c:v>43446</c:v>
                </c:pt>
                <c:pt idx="866">
                  <c:v>43447</c:v>
                </c:pt>
                <c:pt idx="867">
                  <c:v>43448</c:v>
                </c:pt>
                <c:pt idx="868">
                  <c:v>43451</c:v>
                </c:pt>
                <c:pt idx="869">
                  <c:v>43452</c:v>
                </c:pt>
                <c:pt idx="870">
                  <c:v>43453</c:v>
                </c:pt>
                <c:pt idx="871">
                  <c:v>43454</c:v>
                </c:pt>
                <c:pt idx="872">
                  <c:v>43455</c:v>
                </c:pt>
                <c:pt idx="873">
                  <c:v>43458</c:v>
                </c:pt>
                <c:pt idx="874">
                  <c:v>43459</c:v>
                </c:pt>
                <c:pt idx="875">
                  <c:v>43460</c:v>
                </c:pt>
                <c:pt idx="876">
                  <c:v>43461</c:v>
                </c:pt>
                <c:pt idx="877">
                  <c:v>43462</c:v>
                </c:pt>
                <c:pt idx="878">
                  <c:v>43465</c:v>
                </c:pt>
                <c:pt idx="879">
                  <c:v>43466</c:v>
                </c:pt>
                <c:pt idx="880">
                  <c:v>43467</c:v>
                </c:pt>
                <c:pt idx="881">
                  <c:v>43468</c:v>
                </c:pt>
                <c:pt idx="882">
                  <c:v>43469</c:v>
                </c:pt>
                <c:pt idx="883">
                  <c:v>43472</c:v>
                </c:pt>
                <c:pt idx="884">
                  <c:v>43473</c:v>
                </c:pt>
                <c:pt idx="885">
                  <c:v>43474</c:v>
                </c:pt>
                <c:pt idx="886">
                  <c:v>43475</c:v>
                </c:pt>
                <c:pt idx="887">
                  <c:v>43476</c:v>
                </c:pt>
                <c:pt idx="888">
                  <c:v>43479</c:v>
                </c:pt>
                <c:pt idx="889">
                  <c:v>43480</c:v>
                </c:pt>
                <c:pt idx="890">
                  <c:v>43481</c:v>
                </c:pt>
                <c:pt idx="891">
                  <c:v>43482</c:v>
                </c:pt>
                <c:pt idx="892">
                  <c:v>43483</c:v>
                </c:pt>
                <c:pt idx="893">
                  <c:v>43486</c:v>
                </c:pt>
                <c:pt idx="894">
                  <c:v>43487</c:v>
                </c:pt>
                <c:pt idx="895">
                  <c:v>43488</c:v>
                </c:pt>
                <c:pt idx="896">
                  <c:v>43489</c:v>
                </c:pt>
                <c:pt idx="897">
                  <c:v>43490</c:v>
                </c:pt>
                <c:pt idx="898">
                  <c:v>43493</c:v>
                </c:pt>
                <c:pt idx="899">
                  <c:v>43494</c:v>
                </c:pt>
                <c:pt idx="900">
                  <c:v>43495</c:v>
                </c:pt>
                <c:pt idx="901">
                  <c:v>43496</c:v>
                </c:pt>
                <c:pt idx="902">
                  <c:v>43497</c:v>
                </c:pt>
                <c:pt idx="903">
                  <c:v>43500</c:v>
                </c:pt>
                <c:pt idx="904">
                  <c:v>43501</c:v>
                </c:pt>
                <c:pt idx="905">
                  <c:v>43502</c:v>
                </c:pt>
                <c:pt idx="906">
                  <c:v>43503</c:v>
                </c:pt>
                <c:pt idx="907">
                  <c:v>43504</c:v>
                </c:pt>
                <c:pt idx="908">
                  <c:v>43507</c:v>
                </c:pt>
                <c:pt idx="909">
                  <c:v>43508</c:v>
                </c:pt>
                <c:pt idx="910">
                  <c:v>43509</c:v>
                </c:pt>
                <c:pt idx="911">
                  <c:v>43510</c:v>
                </c:pt>
                <c:pt idx="912">
                  <c:v>43511</c:v>
                </c:pt>
                <c:pt idx="913">
                  <c:v>43514</c:v>
                </c:pt>
                <c:pt idx="914">
                  <c:v>43515</c:v>
                </c:pt>
                <c:pt idx="915">
                  <c:v>43516</c:v>
                </c:pt>
                <c:pt idx="916">
                  <c:v>43517</c:v>
                </c:pt>
                <c:pt idx="917">
                  <c:v>43518</c:v>
                </c:pt>
                <c:pt idx="918">
                  <c:v>43521</c:v>
                </c:pt>
                <c:pt idx="919">
                  <c:v>43522</c:v>
                </c:pt>
                <c:pt idx="920">
                  <c:v>43523</c:v>
                </c:pt>
                <c:pt idx="921">
                  <c:v>43524</c:v>
                </c:pt>
                <c:pt idx="922">
                  <c:v>43525</c:v>
                </c:pt>
                <c:pt idx="923">
                  <c:v>43528</c:v>
                </c:pt>
                <c:pt idx="924">
                  <c:v>43529</c:v>
                </c:pt>
                <c:pt idx="925">
                  <c:v>43530</c:v>
                </c:pt>
                <c:pt idx="926">
                  <c:v>43531</c:v>
                </c:pt>
                <c:pt idx="927">
                  <c:v>43532</c:v>
                </c:pt>
                <c:pt idx="928">
                  <c:v>43535</c:v>
                </c:pt>
                <c:pt idx="929">
                  <c:v>43536</c:v>
                </c:pt>
                <c:pt idx="930">
                  <c:v>43537</c:v>
                </c:pt>
                <c:pt idx="931">
                  <c:v>43538</c:v>
                </c:pt>
                <c:pt idx="932">
                  <c:v>43539</c:v>
                </c:pt>
                <c:pt idx="933">
                  <c:v>43542</c:v>
                </c:pt>
                <c:pt idx="934">
                  <c:v>43543</c:v>
                </c:pt>
                <c:pt idx="935">
                  <c:v>43544</c:v>
                </c:pt>
                <c:pt idx="936">
                  <c:v>43545</c:v>
                </c:pt>
                <c:pt idx="937">
                  <c:v>43546</c:v>
                </c:pt>
                <c:pt idx="938">
                  <c:v>43549</c:v>
                </c:pt>
                <c:pt idx="939">
                  <c:v>43550</c:v>
                </c:pt>
                <c:pt idx="940">
                  <c:v>43551</c:v>
                </c:pt>
                <c:pt idx="941">
                  <c:v>43552</c:v>
                </c:pt>
                <c:pt idx="942">
                  <c:v>43553</c:v>
                </c:pt>
                <c:pt idx="943">
                  <c:v>43556</c:v>
                </c:pt>
                <c:pt idx="944">
                  <c:v>43557</c:v>
                </c:pt>
                <c:pt idx="945">
                  <c:v>43558</c:v>
                </c:pt>
                <c:pt idx="946">
                  <c:v>43559</c:v>
                </c:pt>
                <c:pt idx="947">
                  <c:v>43560</c:v>
                </c:pt>
                <c:pt idx="948">
                  <c:v>43563</c:v>
                </c:pt>
                <c:pt idx="949">
                  <c:v>43564</c:v>
                </c:pt>
                <c:pt idx="950">
                  <c:v>43565</c:v>
                </c:pt>
                <c:pt idx="951">
                  <c:v>43566</c:v>
                </c:pt>
                <c:pt idx="952">
                  <c:v>43567</c:v>
                </c:pt>
                <c:pt idx="953">
                  <c:v>43570</c:v>
                </c:pt>
                <c:pt idx="954">
                  <c:v>43571</c:v>
                </c:pt>
                <c:pt idx="955">
                  <c:v>43572</c:v>
                </c:pt>
                <c:pt idx="956">
                  <c:v>43573</c:v>
                </c:pt>
                <c:pt idx="957">
                  <c:v>43574</c:v>
                </c:pt>
                <c:pt idx="958">
                  <c:v>43577</c:v>
                </c:pt>
                <c:pt idx="959">
                  <c:v>43578</c:v>
                </c:pt>
                <c:pt idx="960">
                  <c:v>43579</c:v>
                </c:pt>
                <c:pt idx="961">
                  <c:v>43580</c:v>
                </c:pt>
                <c:pt idx="962">
                  <c:v>43581</c:v>
                </c:pt>
                <c:pt idx="963">
                  <c:v>43584</c:v>
                </c:pt>
                <c:pt idx="964">
                  <c:v>43585</c:v>
                </c:pt>
                <c:pt idx="965">
                  <c:v>43586</c:v>
                </c:pt>
                <c:pt idx="966">
                  <c:v>43587</c:v>
                </c:pt>
                <c:pt idx="967">
                  <c:v>43588</c:v>
                </c:pt>
                <c:pt idx="968">
                  <c:v>43591</c:v>
                </c:pt>
                <c:pt idx="969">
                  <c:v>43592</c:v>
                </c:pt>
                <c:pt idx="970">
                  <c:v>43593</c:v>
                </c:pt>
                <c:pt idx="971">
                  <c:v>43594</c:v>
                </c:pt>
                <c:pt idx="972">
                  <c:v>43595</c:v>
                </c:pt>
                <c:pt idx="973">
                  <c:v>43598</c:v>
                </c:pt>
                <c:pt idx="974">
                  <c:v>43599</c:v>
                </c:pt>
                <c:pt idx="975">
                  <c:v>43600</c:v>
                </c:pt>
                <c:pt idx="976">
                  <c:v>43601</c:v>
                </c:pt>
                <c:pt idx="977">
                  <c:v>43602</c:v>
                </c:pt>
                <c:pt idx="978">
                  <c:v>43605</c:v>
                </c:pt>
                <c:pt idx="979">
                  <c:v>43606</c:v>
                </c:pt>
                <c:pt idx="980">
                  <c:v>43607</c:v>
                </c:pt>
                <c:pt idx="981">
                  <c:v>43608</c:v>
                </c:pt>
                <c:pt idx="982">
                  <c:v>43609</c:v>
                </c:pt>
                <c:pt idx="983">
                  <c:v>43612</c:v>
                </c:pt>
                <c:pt idx="984">
                  <c:v>43613</c:v>
                </c:pt>
                <c:pt idx="985">
                  <c:v>43614</c:v>
                </c:pt>
                <c:pt idx="986">
                  <c:v>43615</c:v>
                </c:pt>
                <c:pt idx="987">
                  <c:v>43616</c:v>
                </c:pt>
                <c:pt idx="988">
                  <c:v>43619</c:v>
                </c:pt>
                <c:pt idx="989">
                  <c:v>43620</c:v>
                </c:pt>
                <c:pt idx="990">
                  <c:v>43621</c:v>
                </c:pt>
                <c:pt idx="991">
                  <c:v>43622</c:v>
                </c:pt>
                <c:pt idx="992">
                  <c:v>43623</c:v>
                </c:pt>
                <c:pt idx="993">
                  <c:v>43626</c:v>
                </c:pt>
                <c:pt idx="994">
                  <c:v>43627</c:v>
                </c:pt>
                <c:pt idx="995">
                  <c:v>43628</c:v>
                </c:pt>
                <c:pt idx="996">
                  <c:v>43629</c:v>
                </c:pt>
                <c:pt idx="997">
                  <c:v>43630</c:v>
                </c:pt>
                <c:pt idx="998">
                  <c:v>43633</c:v>
                </c:pt>
                <c:pt idx="999">
                  <c:v>43634</c:v>
                </c:pt>
                <c:pt idx="1000">
                  <c:v>43635</c:v>
                </c:pt>
                <c:pt idx="1001">
                  <c:v>43636</c:v>
                </c:pt>
                <c:pt idx="1002">
                  <c:v>43637</c:v>
                </c:pt>
                <c:pt idx="1003">
                  <c:v>43640</c:v>
                </c:pt>
                <c:pt idx="1004">
                  <c:v>43641</c:v>
                </c:pt>
                <c:pt idx="1005">
                  <c:v>43642</c:v>
                </c:pt>
                <c:pt idx="1006">
                  <c:v>43643</c:v>
                </c:pt>
                <c:pt idx="1007">
                  <c:v>43644</c:v>
                </c:pt>
                <c:pt idx="1008">
                  <c:v>43647</c:v>
                </c:pt>
                <c:pt idx="1009">
                  <c:v>43648</c:v>
                </c:pt>
                <c:pt idx="1010">
                  <c:v>43649</c:v>
                </c:pt>
                <c:pt idx="1011">
                  <c:v>43650</c:v>
                </c:pt>
                <c:pt idx="1012">
                  <c:v>43651</c:v>
                </c:pt>
                <c:pt idx="1013">
                  <c:v>43654</c:v>
                </c:pt>
                <c:pt idx="1014">
                  <c:v>43655</c:v>
                </c:pt>
                <c:pt idx="1015">
                  <c:v>43656</c:v>
                </c:pt>
                <c:pt idx="1016">
                  <c:v>43657</c:v>
                </c:pt>
                <c:pt idx="1017">
                  <c:v>43658</c:v>
                </c:pt>
                <c:pt idx="1018">
                  <c:v>43661</c:v>
                </c:pt>
                <c:pt idx="1019">
                  <c:v>43662</c:v>
                </c:pt>
                <c:pt idx="1020">
                  <c:v>43663</c:v>
                </c:pt>
                <c:pt idx="1021">
                  <c:v>43664</c:v>
                </c:pt>
                <c:pt idx="1022">
                  <c:v>43665</c:v>
                </c:pt>
                <c:pt idx="1023">
                  <c:v>43668</c:v>
                </c:pt>
                <c:pt idx="1024">
                  <c:v>43669</c:v>
                </c:pt>
                <c:pt idx="1025">
                  <c:v>43670</c:v>
                </c:pt>
                <c:pt idx="1026">
                  <c:v>43671</c:v>
                </c:pt>
                <c:pt idx="1027">
                  <c:v>43672</c:v>
                </c:pt>
                <c:pt idx="1028">
                  <c:v>43675</c:v>
                </c:pt>
                <c:pt idx="1029">
                  <c:v>43676</c:v>
                </c:pt>
                <c:pt idx="1030">
                  <c:v>43677</c:v>
                </c:pt>
                <c:pt idx="1031">
                  <c:v>43678</c:v>
                </c:pt>
                <c:pt idx="1032">
                  <c:v>43679</c:v>
                </c:pt>
                <c:pt idx="1033">
                  <c:v>43682</c:v>
                </c:pt>
                <c:pt idx="1034">
                  <c:v>43683</c:v>
                </c:pt>
                <c:pt idx="1035">
                  <c:v>43684</c:v>
                </c:pt>
                <c:pt idx="1036">
                  <c:v>43685</c:v>
                </c:pt>
                <c:pt idx="1037">
                  <c:v>43686</c:v>
                </c:pt>
                <c:pt idx="1038">
                  <c:v>43689</c:v>
                </c:pt>
                <c:pt idx="1039">
                  <c:v>43690</c:v>
                </c:pt>
                <c:pt idx="1040">
                  <c:v>43691</c:v>
                </c:pt>
                <c:pt idx="1041">
                  <c:v>43692</c:v>
                </c:pt>
                <c:pt idx="1042">
                  <c:v>43693</c:v>
                </c:pt>
                <c:pt idx="1043">
                  <c:v>43696</c:v>
                </c:pt>
                <c:pt idx="1044">
                  <c:v>43697</c:v>
                </c:pt>
                <c:pt idx="1045">
                  <c:v>43698</c:v>
                </c:pt>
                <c:pt idx="1046">
                  <c:v>43699</c:v>
                </c:pt>
                <c:pt idx="1047">
                  <c:v>43700</c:v>
                </c:pt>
                <c:pt idx="1048">
                  <c:v>43703</c:v>
                </c:pt>
                <c:pt idx="1049">
                  <c:v>43704</c:v>
                </c:pt>
                <c:pt idx="1050">
                  <c:v>43705</c:v>
                </c:pt>
                <c:pt idx="1051">
                  <c:v>43706</c:v>
                </c:pt>
                <c:pt idx="1052">
                  <c:v>43707</c:v>
                </c:pt>
                <c:pt idx="1053">
                  <c:v>43710</c:v>
                </c:pt>
                <c:pt idx="1054">
                  <c:v>43711</c:v>
                </c:pt>
                <c:pt idx="1055">
                  <c:v>43712</c:v>
                </c:pt>
                <c:pt idx="1056">
                  <c:v>43713</c:v>
                </c:pt>
                <c:pt idx="1057">
                  <c:v>43714</c:v>
                </c:pt>
                <c:pt idx="1058">
                  <c:v>43717</c:v>
                </c:pt>
                <c:pt idx="1059">
                  <c:v>43718</c:v>
                </c:pt>
                <c:pt idx="1060">
                  <c:v>43719</c:v>
                </c:pt>
                <c:pt idx="1061">
                  <c:v>43720</c:v>
                </c:pt>
                <c:pt idx="1062">
                  <c:v>43721</c:v>
                </c:pt>
                <c:pt idx="1063">
                  <c:v>43724</c:v>
                </c:pt>
                <c:pt idx="1064">
                  <c:v>43725</c:v>
                </c:pt>
                <c:pt idx="1065">
                  <c:v>43726</c:v>
                </c:pt>
                <c:pt idx="1066">
                  <c:v>43727</c:v>
                </c:pt>
                <c:pt idx="1067">
                  <c:v>43728</c:v>
                </c:pt>
                <c:pt idx="1068">
                  <c:v>43731</c:v>
                </c:pt>
                <c:pt idx="1069">
                  <c:v>43732</c:v>
                </c:pt>
                <c:pt idx="1070">
                  <c:v>43733</c:v>
                </c:pt>
                <c:pt idx="1071">
                  <c:v>43734</c:v>
                </c:pt>
                <c:pt idx="1072">
                  <c:v>43735</c:v>
                </c:pt>
                <c:pt idx="1073">
                  <c:v>43738</c:v>
                </c:pt>
                <c:pt idx="1074">
                  <c:v>43739</c:v>
                </c:pt>
                <c:pt idx="1075">
                  <c:v>43740</c:v>
                </c:pt>
                <c:pt idx="1076">
                  <c:v>43741</c:v>
                </c:pt>
                <c:pt idx="1077">
                  <c:v>43742</c:v>
                </c:pt>
                <c:pt idx="1078">
                  <c:v>43745</c:v>
                </c:pt>
                <c:pt idx="1079">
                  <c:v>43746</c:v>
                </c:pt>
                <c:pt idx="1080">
                  <c:v>43747</c:v>
                </c:pt>
                <c:pt idx="1081">
                  <c:v>43748</c:v>
                </c:pt>
                <c:pt idx="1082">
                  <c:v>43749</c:v>
                </c:pt>
                <c:pt idx="1083">
                  <c:v>43752</c:v>
                </c:pt>
                <c:pt idx="1084">
                  <c:v>43753</c:v>
                </c:pt>
                <c:pt idx="1085">
                  <c:v>43754</c:v>
                </c:pt>
                <c:pt idx="1086">
                  <c:v>43755</c:v>
                </c:pt>
                <c:pt idx="1087">
                  <c:v>43756</c:v>
                </c:pt>
                <c:pt idx="1088">
                  <c:v>43759</c:v>
                </c:pt>
                <c:pt idx="1089">
                  <c:v>43760</c:v>
                </c:pt>
                <c:pt idx="1090">
                  <c:v>43761</c:v>
                </c:pt>
                <c:pt idx="1091">
                  <c:v>43762</c:v>
                </c:pt>
                <c:pt idx="1092">
                  <c:v>43763</c:v>
                </c:pt>
                <c:pt idx="1093">
                  <c:v>43766</c:v>
                </c:pt>
                <c:pt idx="1094">
                  <c:v>43767</c:v>
                </c:pt>
                <c:pt idx="1095">
                  <c:v>43768</c:v>
                </c:pt>
                <c:pt idx="1096">
                  <c:v>43769</c:v>
                </c:pt>
                <c:pt idx="1097">
                  <c:v>43770</c:v>
                </c:pt>
                <c:pt idx="1098">
                  <c:v>43773</c:v>
                </c:pt>
                <c:pt idx="1099">
                  <c:v>43774</c:v>
                </c:pt>
                <c:pt idx="1100">
                  <c:v>43775</c:v>
                </c:pt>
                <c:pt idx="1101">
                  <c:v>43776</c:v>
                </c:pt>
                <c:pt idx="1102">
                  <c:v>43777</c:v>
                </c:pt>
                <c:pt idx="1103">
                  <c:v>43780</c:v>
                </c:pt>
                <c:pt idx="1104">
                  <c:v>43781</c:v>
                </c:pt>
                <c:pt idx="1105">
                  <c:v>43782</c:v>
                </c:pt>
                <c:pt idx="1106">
                  <c:v>43783</c:v>
                </c:pt>
                <c:pt idx="1107">
                  <c:v>43784</c:v>
                </c:pt>
                <c:pt idx="1108">
                  <c:v>43787</c:v>
                </c:pt>
                <c:pt idx="1109">
                  <c:v>43788</c:v>
                </c:pt>
                <c:pt idx="1110">
                  <c:v>43789</c:v>
                </c:pt>
                <c:pt idx="1111">
                  <c:v>43790</c:v>
                </c:pt>
                <c:pt idx="1112">
                  <c:v>43791</c:v>
                </c:pt>
                <c:pt idx="1113">
                  <c:v>43794</c:v>
                </c:pt>
                <c:pt idx="1114">
                  <c:v>43795</c:v>
                </c:pt>
                <c:pt idx="1115">
                  <c:v>43796</c:v>
                </c:pt>
                <c:pt idx="1116">
                  <c:v>43797</c:v>
                </c:pt>
                <c:pt idx="1117">
                  <c:v>43798</c:v>
                </c:pt>
                <c:pt idx="1118">
                  <c:v>43801</c:v>
                </c:pt>
                <c:pt idx="1119">
                  <c:v>43802</c:v>
                </c:pt>
                <c:pt idx="1120">
                  <c:v>43803</c:v>
                </c:pt>
                <c:pt idx="1121">
                  <c:v>43804</c:v>
                </c:pt>
                <c:pt idx="1122">
                  <c:v>43805</c:v>
                </c:pt>
                <c:pt idx="1123">
                  <c:v>43808</c:v>
                </c:pt>
                <c:pt idx="1124">
                  <c:v>43809</c:v>
                </c:pt>
                <c:pt idx="1125">
                  <c:v>43810</c:v>
                </c:pt>
                <c:pt idx="1126">
                  <c:v>43811</c:v>
                </c:pt>
                <c:pt idx="1127">
                  <c:v>43812</c:v>
                </c:pt>
                <c:pt idx="1128">
                  <c:v>43815</c:v>
                </c:pt>
                <c:pt idx="1129">
                  <c:v>43816</c:v>
                </c:pt>
                <c:pt idx="1130">
                  <c:v>43817</c:v>
                </c:pt>
                <c:pt idx="1131">
                  <c:v>43818</c:v>
                </c:pt>
                <c:pt idx="1132">
                  <c:v>43819</c:v>
                </c:pt>
                <c:pt idx="1133">
                  <c:v>43822</c:v>
                </c:pt>
                <c:pt idx="1134">
                  <c:v>43823</c:v>
                </c:pt>
                <c:pt idx="1135">
                  <c:v>43824</c:v>
                </c:pt>
                <c:pt idx="1136">
                  <c:v>43825</c:v>
                </c:pt>
                <c:pt idx="1137">
                  <c:v>43826</c:v>
                </c:pt>
                <c:pt idx="1138">
                  <c:v>43829</c:v>
                </c:pt>
                <c:pt idx="1139">
                  <c:v>43830</c:v>
                </c:pt>
                <c:pt idx="1140">
                  <c:v>43831</c:v>
                </c:pt>
                <c:pt idx="1141">
                  <c:v>43832</c:v>
                </c:pt>
                <c:pt idx="1142">
                  <c:v>43833</c:v>
                </c:pt>
                <c:pt idx="1143">
                  <c:v>43836</c:v>
                </c:pt>
                <c:pt idx="1144">
                  <c:v>43837</c:v>
                </c:pt>
                <c:pt idx="1145">
                  <c:v>43838</c:v>
                </c:pt>
                <c:pt idx="1146">
                  <c:v>43839</c:v>
                </c:pt>
                <c:pt idx="1147">
                  <c:v>43840</c:v>
                </c:pt>
                <c:pt idx="1148">
                  <c:v>43843</c:v>
                </c:pt>
                <c:pt idx="1149">
                  <c:v>43844</c:v>
                </c:pt>
                <c:pt idx="1150">
                  <c:v>43845</c:v>
                </c:pt>
                <c:pt idx="1151">
                  <c:v>43846</c:v>
                </c:pt>
                <c:pt idx="1152">
                  <c:v>43847</c:v>
                </c:pt>
                <c:pt idx="1153">
                  <c:v>43850</c:v>
                </c:pt>
                <c:pt idx="1154">
                  <c:v>43851</c:v>
                </c:pt>
                <c:pt idx="1155">
                  <c:v>43852</c:v>
                </c:pt>
                <c:pt idx="1156">
                  <c:v>43853</c:v>
                </c:pt>
                <c:pt idx="1157">
                  <c:v>43854</c:v>
                </c:pt>
                <c:pt idx="1158">
                  <c:v>43857</c:v>
                </c:pt>
                <c:pt idx="1159">
                  <c:v>43858</c:v>
                </c:pt>
                <c:pt idx="1160">
                  <c:v>43859</c:v>
                </c:pt>
                <c:pt idx="1161">
                  <c:v>43860</c:v>
                </c:pt>
                <c:pt idx="1162">
                  <c:v>43861</c:v>
                </c:pt>
                <c:pt idx="1163">
                  <c:v>43864</c:v>
                </c:pt>
                <c:pt idx="1164">
                  <c:v>43865</c:v>
                </c:pt>
                <c:pt idx="1165">
                  <c:v>43866</c:v>
                </c:pt>
                <c:pt idx="1166">
                  <c:v>43867</c:v>
                </c:pt>
                <c:pt idx="1167">
                  <c:v>43868</c:v>
                </c:pt>
                <c:pt idx="1168">
                  <c:v>43871</c:v>
                </c:pt>
                <c:pt idx="1169">
                  <c:v>43872</c:v>
                </c:pt>
                <c:pt idx="1170">
                  <c:v>43873</c:v>
                </c:pt>
                <c:pt idx="1171">
                  <c:v>43874</c:v>
                </c:pt>
                <c:pt idx="1172">
                  <c:v>43875</c:v>
                </c:pt>
                <c:pt idx="1173">
                  <c:v>43878</c:v>
                </c:pt>
                <c:pt idx="1174">
                  <c:v>43879</c:v>
                </c:pt>
                <c:pt idx="1175">
                  <c:v>43880</c:v>
                </c:pt>
                <c:pt idx="1176">
                  <c:v>43881</c:v>
                </c:pt>
                <c:pt idx="1177">
                  <c:v>43882</c:v>
                </c:pt>
                <c:pt idx="1178">
                  <c:v>43885</c:v>
                </c:pt>
                <c:pt idx="1179">
                  <c:v>43886</c:v>
                </c:pt>
                <c:pt idx="1180">
                  <c:v>43887</c:v>
                </c:pt>
                <c:pt idx="1181">
                  <c:v>43888</c:v>
                </c:pt>
                <c:pt idx="1182">
                  <c:v>43889</c:v>
                </c:pt>
                <c:pt idx="1183">
                  <c:v>43892</c:v>
                </c:pt>
                <c:pt idx="1184">
                  <c:v>43893</c:v>
                </c:pt>
                <c:pt idx="1185">
                  <c:v>43894</c:v>
                </c:pt>
                <c:pt idx="1186">
                  <c:v>43895</c:v>
                </c:pt>
                <c:pt idx="1187">
                  <c:v>43896</c:v>
                </c:pt>
                <c:pt idx="1188">
                  <c:v>43899</c:v>
                </c:pt>
                <c:pt idx="1189">
                  <c:v>43900</c:v>
                </c:pt>
                <c:pt idx="1190">
                  <c:v>43901</c:v>
                </c:pt>
                <c:pt idx="1191">
                  <c:v>43902</c:v>
                </c:pt>
                <c:pt idx="1192">
                  <c:v>43903</c:v>
                </c:pt>
                <c:pt idx="1193">
                  <c:v>43906</c:v>
                </c:pt>
                <c:pt idx="1194">
                  <c:v>43907</c:v>
                </c:pt>
                <c:pt idx="1195">
                  <c:v>43908</c:v>
                </c:pt>
                <c:pt idx="1196">
                  <c:v>43909</c:v>
                </c:pt>
                <c:pt idx="1197">
                  <c:v>43910</c:v>
                </c:pt>
                <c:pt idx="1198">
                  <c:v>43913</c:v>
                </c:pt>
                <c:pt idx="1199">
                  <c:v>43914</c:v>
                </c:pt>
                <c:pt idx="1200">
                  <c:v>43915</c:v>
                </c:pt>
                <c:pt idx="1201">
                  <c:v>43916</c:v>
                </c:pt>
                <c:pt idx="1202">
                  <c:v>43917</c:v>
                </c:pt>
                <c:pt idx="1203">
                  <c:v>43920</c:v>
                </c:pt>
                <c:pt idx="1204">
                  <c:v>43921</c:v>
                </c:pt>
                <c:pt idx="1205">
                  <c:v>43922</c:v>
                </c:pt>
                <c:pt idx="1206">
                  <c:v>43923</c:v>
                </c:pt>
                <c:pt idx="1207">
                  <c:v>43924</c:v>
                </c:pt>
                <c:pt idx="1208">
                  <c:v>43927</c:v>
                </c:pt>
                <c:pt idx="1209">
                  <c:v>43928</c:v>
                </c:pt>
                <c:pt idx="1210">
                  <c:v>43929</c:v>
                </c:pt>
                <c:pt idx="1211">
                  <c:v>43930</c:v>
                </c:pt>
                <c:pt idx="1212">
                  <c:v>43931</c:v>
                </c:pt>
                <c:pt idx="1213">
                  <c:v>43934</c:v>
                </c:pt>
                <c:pt idx="1214">
                  <c:v>43935</c:v>
                </c:pt>
                <c:pt idx="1215">
                  <c:v>43936</c:v>
                </c:pt>
                <c:pt idx="1216">
                  <c:v>43937</c:v>
                </c:pt>
                <c:pt idx="1217">
                  <c:v>43938</c:v>
                </c:pt>
                <c:pt idx="1218">
                  <c:v>43941</c:v>
                </c:pt>
                <c:pt idx="1219">
                  <c:v>43942</c:v>
                </c:pt>
                <c:pt idx="1220">
                  <c:v>43943</c:v>
                </c:pt>
                <c:pt idx="1221">
                  <c:v>43944</c:v>
                </c:pt>
                <c:pt idx="1222">
                  <c:v>43945</c:v>
                </c:pt>
                <c:pt idx="1223">
                  <c:v>43948</c:v>
                </c:pt>
                <c:pt idx="1224">
                  <c:v>43949</c:v>
                </c:pt>
                <c:pt idx="1225">
                  <c:v>43950</c:v>
                </c:pt>
                <c:pt idx="1226">
                  <c:v>43951</c:v>
                </c:pt>
                <c:pt idx="1227">
                  <c:v>43952</c:v>
                </c:pt>
                <c:pt idx="1228">
                  <c:v>43955</c:v>
                </c:pt>
                <c:pt idx="1229">
                  <c:v>43956</c:v>
                </c:pt>
                <c:pt idx="1230">
                  <c:v>43957</c:v>
                </c:pt>
                <c:pt idx="1231">
                  <c:v>43958</c:v>
                </c:pt>
                <c:pt idx="1232">
                  <c:v>43959</c:v>
                </c:pt>
                <c:pt idx="1233">
                  <c:v>43962</c:v>
                </c:pt>
                <c:pt idx="1234">
                  <c:v>43963</c:v>
                </c:pt>
                <c:pt idx="1235">
                  <c:v>43964</c:v>
                </c:pt>
                <c:pt idx="1236">
                  <c:v>43965</c:v>
                </c:pt>
                <c:pt idx="1237">
                  <c:v>43966</c:v>
                </c:pt>
                <c:pt idx="1238">
                  <c:v>43969</c:v>
                </c:pt>
                <c:pt idx="1239">
                  <c:v>43970</c:v>
                </c:pt>
                <c:pt idx="1240">
                  <c:v>43971</c:v>
                </c:pt>
                <c:pt idx="1241">
                  <c:v>43972</c:v>
                </c:pt>
                <c:pt idx="1242">
                  <c:v>43973</c:v>
                </c:pt>
                <c:pt idx="1243">
                  <c:v>43976</c:v>
                </c:pt>
                <c:pt idx="1244">
                  <c:v>43977</c:v>
                </c:pt>
                <c:pt idx="1245">
                  <c:v>43978</c:v>
                </c:pt>
                <c:pt idx="1246">
                  <c:v>43979</c:v>
                </c:pt>
                <c:pt idx="1247">
                  <c:v>43980</c:v>
                </c:pt>
                <c:pt idx="1248">
                  <c:v>43983</c:v>
                </c:pt>
                <c:pt idx="1249">
                  <c:v>43984</c:v>
                </c:pt>
                <c:pt idx="1250">
                  <c:v>43985</c:v>
                </c:pt>
                <c:pt idx="1251">
                  <c:v>43986</c:v>
                </c:pt>
                <c:pt idx="1252">
                  <c:v>43987</c:v>
                </c:pt>
                <c:pt idx="1253">
                  <c:v>43990</c:v>
                </c:pt>
                <c:pt idx="1254">
                  <c:v>43991</c:v>
                </c:pt>
                <c:pt idx="1255">
                  <c:v>43992</c:v>
                </c:pt>
                <c:pt idx="1256">
                  <c:v>43993</c:v>
                </c:pt>
                <c:pt idx="1257">
                  <c:v>43994</c:v>
                </c:pt>
                <c:pt idx="1258">
                  <c:v>43997</c:v>
                </c:pt>
                <c:pt idx="1259">
                  <c:v>43998</c:v>
                </c:pt>
                <c:pt idx="1260">
                  <c:v>43999</c:v>
                </c:pt>
                <c:pt idx="1261">
                  <c:v>44000</c:v>
                </c:pt>
                <c:pt idx="1262">
                  <c:v>44001</c:v>
                </c:pt>
                <c:pt idx="1263">
                  <c:v>44004</c:v>
                </c:pt>
                <c:pt idx="1264">
                  <c:v>44005</c:v>
                </c:pt>
                <c:pt idx="1265">
                  <c:v>44006</c:v>
                </c:pt>
                <c:pt idx="1266">
                  <c:v>44007</c:v>
                </c:pt>
                <c:pt idx="1267">
                  <c:v>44008</c:v>
                </c:pt>
                <c:pt idx="1268">
                  <c:v>44011</c:v>
                </c:pt>
                <c:pt idx="1269">
                  <c:v>44012</c:v>
                </c:pt>
                <c:pt idx="1270">
                  <c:v>44013</c:v>
                </c:pt>
                <c:pt idx="1271">
                  <c:v>44014</c:v>
                </c:pt>
                <c:pt idx="1272">
                  <c:v>44015</c:v>
                </c:pt>
                <c:pt idx="1273">
                  <c:v>44018</c:v>
                </c:pt>
                <c:pt idx="1274">
                  <c:v>44019</c:v>
                </c:pt>
                <c:pt idx="1275">
                  <c:v>44020</c:v>
                </c:pt>
                <c:pt idx="1276">
                  <c:v>44021</c:v>
                </c:pt>
                <c:pt idx="1277">
                  <c:v>44022</c:v>
                </c:pt>
                <c:pt idx="1278">
                  <c:v>44025</c:v>
                </c:pt>
                <c:pt idx="1279">
                  <c:v>44026</c:v>
                </c:pt>
                <c:pt idx="1280">
                  <c:v>44027</c:v>
                </c:pt>
                <c:pt idx="1281">
                  <c:v>44028</c:v>
                </c:pt>
                <c:pt idx="1282">
                  <c:v>44029</c:v>
                </c:pt>
                <c:pt idx="1283">
                  <c:v>44032</c:v>
                </c:pt>
                <c:pt idx="1284">
                  <c:v>44033</c:v>
                </c:pt>
                <c:pt idx="1285">
                  <c:v>44034</c:v>
                </c:pt>
                <c:pt idx="1286">
                  <c:v>44035</c:v>
                </c:pt>
                <c:pt idx="1287">
                  <c:v>44036</c:v>
                </c:pt>
                <c:pt idx="1288">
                  <c:v>44039</c:v>
                </c:pt>
                <c:pt idx="1289">
                  <c:v>44040</c:v>
                </c:pt>
                <c:pt idx="1290">
                  <c:v>44041</c:v>
                </c:pt>
                <c:pt idx="1291">
                  <c:v>44042</c:v>
                </c:pt>
                <c:pt idx="1292">
                  <c:v>44043</c:v>
                </c:pt>
                <c:pt idx="1293">
                  <c:v>44046</c:v>
                </c:pt>
                <c:pt idx="1294">
                  <c:v>44047</c:v>
                </c:pt>
                <c:pt idx="1295">
                  <c:v>44048</c:v>
                </c:pt>
                <c:pt idx="1296">
                  <c:v>44049</c:v>
                </c:pt>
                <c:pt idx="1297">
                  <c:v>44050</c:v>
                </c:pt>
                <c:pt idx="1298">
                  <c:v>44053</c:v>
                </c:pt>
                <c:pt idx="1299">
                  <c:v>44054</c:v>
                </c:pt>
                <c:pt idx="1300">
                  <c:v>44055</c:v>
                </c:pt>
                <c:pt idx="1301">
                  <c:v>44056</c:v>
                </c:pt>
                <c:pt idx="1302">
                  <c:v>44057</c:v>
                </c:pt>
                <c:pt idx="1303">
                  <c:v>44060</c:v>
                </c:pt>
                <c:pt idx="1304">
                  <c:v>44061</c:v>
                </c:pt>
                <c:pt idx="1305">
                  <c:v>44062</c:v>
                </c:pt>
              </c:numCache>
            </c:numRef>
          </c:cat>
          <c:val>
            <c:numRef>
              <c:f>Sheet1!$H$2:$H$1307</c:f>
              <c:numCache>
                <c:formatCode>General</c:formatCode>
                <c:ptCount val="1306"/>
                <c:pt idx="0">
                  <c:v>100</c:v>
                </c:pt>
                <c:pt idx="1">
                  <c:v>101.08156460925429</c:v>
                </c:pt>
                <c:pt idx="2">
                  <c:v>100.923276168195</c:v>
                </c:pt>
                <c:pt idx="3">
                  <c:v>100.05865357460952</c:v>
                </c:pt>
                <c:pt idx="4">
                  <c:v>103.27653142229521</c:v>
                </c:pt>
                <c:pt idx="5">
                  <c:v>99.694627146151873</c:v>
                </c:pt>
                <c:pt idx="6">
                  <c:v>101.01221130041471</c:v>
                </c:pt>
                <c:pt idx="7">
                  <c:v>101.41673682788155</c:v>
                </c:pt>
                <c:pt idx="8">
                  <c:v>102.13866236770754</c:v>
                </c:pt>
                <c:pt idx="9">
                  <c:v>101.75087651373384</c:v>
                </c:pt>
                <c:pt idx="10">
                  <c:v>101.36793358799802</c:v>
                </c:pt>
                <c:pt idx="11">
                  <c:v>102.73703440145295</c:v>
                </c:pt>
                <c:pt idx="12">
                  <c:v>101.93346295096133</c:v>
                </c:pt>
                <c:pt idx="13">
                  <c:v>102.42290748898679</c:v>
                </c:pt>
                <c:pt idx="14">
                  <c:v>101.83770477888126</c:v>
                </c:pt>
                <c:pt idx="15">
                  <c:v>102.92219471423432</c:v>
                </c:pt>
                <c:pt idx="16">
                  <c:v>101.9276444142845</c:v>
                </c:pt>
                <c:pt idx="17">
                  <c:v>101.23229176600232</c:v>
                </c:pt>
                <c:pt idx="18">
                  <c:v>100.99592912640966</c:v>
                </c:pt>
                <c:pt idx="19">
                  <c:v>101.11506123869904</c:v>
                </c:pt>
                <c:pt idx="20">
                  <c:v>101.32172355250961</c:v>
                </c:pt>
                <c:pt idx="21">
                  <c:v>100.62906182302949</c:v>
                </c:pt>
                <c:pt idx="22">
                  <c:v>100.47534227805941</c:v>
                </c:pt>
                <c:pt idx="23">
                  <c:v>100.81795700970136</c:v>
                </c:pt>
                <c:pt idx="24">
                  <c:v>99.60780099930156</c:v>
                </c:pt>
                <c:pt idx="25">
                  <c:v>101.65650461339233</c:v>
                </c:pt>
                <c:pt idx="26">
                  <c:v>101.07480186733252</c:v>
                </c:pt>
                <c:pt idx="27">
                  <c:v>103.09835410069921</c:v>
                </c:pt>
                <c:pt idx="28">
                  <c:v>102.68236436460737</c:v>
                </c:pt>
                <c:pt idx="29">
                  <c:v>102.4570597444125</c:v>
                </c:pt>
                <c:pt idx="30">
                  <c:v>103.00886881767235</c:v>
                </c:pt>
                <c:pt idx="31">
                  <c:v>102.76778360570462</c:v>
                </c:pt>
                <c:pt idx="32">
                  <c:v>102.54624918320783</c:v>
                </c:pt>
                <c:pt idx="33">
                  <c:v>103.39608362501183</c:v>
                </c:pt>
                <c:pt idx="34">
                  <c:v>103.54803207379068</c:v>
                </c:pt>
                <c:pt idx="35">
                  <c:v>102.74221516161521</c:v>
                </c:pt>
                <c:pt idx="36">
                  <c:v>102.8281617981242</c:v>
                </c:pt>
                <c:pt idx="37">
                  <c:v>102.80086180363188</c:v>
                </c:pt>
                <c:pt idx="38">
                  <c:v>101.97911221802008</c:v>
                </c:pt>
                <c:pt idx="39">
                  <c:v>102.37009933124541</c:v>
                </c:pt>
                <c:pt idx="40">
                  <c:v>101.70459857274928</c:v>
                </c:pt>
                <c:pt idx="41">
                  <c:v>101.38678356343971</c:v>
                </c:pt>
                <c:pt idx="42">
                  <c:v>101.580826109128</c:v>
                </c:pt>
                <c:pt idx="43">
                  <c:v>101.3465192783147</c:v>
                </c:pt>
                <c:pt idx="44">
                  <c:v>101.39677666922486</c:v>
                </c:pt>
                <c:pt idx="45">
                  <c:v>101.7655512215151</c:v>
                </c:pt>
                <c:pt idx="46">
                  <c:v>101.32996855697903</c:v>
                </c:pt>
                <c:pt idx="47">
                  <c:v>101.34243733446127</c:v>
                </c:pt>
                <c:pt idx="48">
                  <c:v>101.01712684347942</c:v>
                </c:pt>
                <c:pt idx="49">
                  <c:v>100.72248624438885</c:v>
                </c:pt>
                <c:pt idx="50">
                  <c:v>100.94580212454065</c:v>
                </c:pt>
                <c:pt idx="51">
                  <c:v>100.84305113837144</c:v>
                </c:pt>
                <c:pt idx="52">
                  <c:v>100.32114075659955</c:v>
                </c:pt>
                <c:pt idx="53">
                  <c:v>99.809121961020679</c:v>
                </c:pt>
                <c:pt idx="54">
                  <c:v>99.914808318717107</c:v>
                </c:pt>
                <c:pt idx="55">
                  <c:v>100.47856490724669</c:v>
                </c:pt>
                <c:pt idx="56">
                  <c:v>99.933645667866415</c:v>
                </c:pt>
                <c:pt idx="57">
                  <c:v>100.23232323232322</c:v>
                </c:pt>
                <c:pt idx="58">
                  <c:v>100.08246037320954</c:v>
                </c:pt>
                <c:pt idx="59">
                  <c:v>99.941870544683184</c:v>
                </c:pt>
                <c:pt idx="60">
                  <c:v>100.21502308186163</c:v>
                </c:pt>
                <c:pt idx="61">
                  <c:v>99.409661766069462</c:v>
                </c:pt>
                <c:pt idx="62">
                  <c:v>99.511555004738639</c:v>
                </c:pt>
                <c:pt idx="63">
                  <c:v>99.345904659394336</c:v>
                </c:pt>
                <c:pt idx="64">
                  <c:v>100.72430964237211</c:v>
                </c:pt>
                <c:pt idx="65">
                  <c:v>100.06837223066955</c:v>
                </c:pt>
                <c:pt idx="66">
                  <c:v>100.22712063756008</c:v>
                </c:pt>
                <c:pt idx="67">
                  <c:v>100.11435279354768</c:v>
                </c:pt>
                <c:pt idx="68">
                  <c:v>99.969543147208114</c:v>
                </c:pt>
                <c:pt idx="69">
                  <c:v>99.641198174481374</c:v>
                </c:pt>
                <c:pt idx="70">
                  <c:v>100.50572751645137</c:v>
                </c:pt>
                <c:pt idx="71">
                  <c:v>101.04342721816839</c:v>
                </c:pt>
                <c:pt idx="72">
                  <c:v>101.08537835944402</c:v>
                </c:pt>
                <c:pt idx="73">
                  <c:v>101.23819431695327</c:v>
                </c:pt>
                <c:pt idx="74">
                  <c:v>100.89092708943615</c:v>
                </c:pt>
                <c:pt idx="75">
                  <c:v>102.07779779902064</c:v>
                </c:pt>
                <c:pt idx="76">
                  <c:v>100.75160139421544</c:v>
                </c:pt>
                <c:pt idx="77">
                  <c:v>99.364564527809222</c:v>
                </c:pt>
                <c:pt idx="78">
                  <c:v>99.618704003607959</c:v>
                </c:pt>
                <c:pt idx="79">
                  <c:v>99.195543913777215</c:v>
                </c:pt>
                <c:pt idx="80">
                  <c:v>99.402628434886509</c:v>
                </c:pt>
                <c:pt idx="81">
                  <c:v>98.869557078527819</c:v>
                </c:pt>
                <c:pt idx="82">
                  <c:v>98.250805897584954</c:v>
                </c:pt>
                <c:pt idx="83">
                  <c:v>97.276718488197005</c:v>
                </c:pt>
                <c:pt idx="84">
                  <c:v>98.774514955962417</c:v>
                </c:pt>
                <c:pt idx="85">
                  <c:v>98.168543753759351</c:v>
                </c:pt>
                <c:pt idx="86">
                  <c:v>99.462505870688304</c:v>
                </c:pt>
                <c:pt idx="87">
                  <c:v>99.925996405539692</c:v>
                </c:pt>
                <c:pt idx="88">
                  <c:v>99.325463743676224</c:v>
                </c:pt>
                <c:pt idx="89">
                  <c:v>99.471231872676825</c:v>
                </c:pt>
                <c:pt idx="90">
                  <c:v>100.76509511993383</c:v>
                </c:pt>
                <c:pt idx="91">
                  <c:v>100.84554154923033</c:v>
                </c:pt>
                <c:pt idx="92">
                  <c:v>100.88095262684995</c:v>
                </c:pt>
                <c:pt idx="93">
                  <c:v>101.08871134660762</c:v>
                </c:pt>
                <c:pt idx="94">
                  <c:v>101.22463225104448</c:v>
                </c:pt>
                <c:pt idx="95">
                  <c:v>101.17615472785289</c:v>
                </c:pt>
                <c:pt idx="96">
                  <c:v>101.37271214642263</c:v>
                </c:pt>
                <c:pt idx="97">
                  <c:v>101.37271214642263</c:v>
                </c:pt>
                <c:pt idx="98">
                  <c:v>101.03626943005182</c:v>
                </c:pt>
                <c:pt idx="99">
                  <c:v>101.76258228923338</c:v>
                </c:pt>
                <c:pt idx="100">
                  <c:v>101.97937833973056</c:v>
                </c:pt>
                <c:pt idx="101">
                  <c:v>102.18143854057915</c:v>
                </c:pt>
                <c:pt idx="102">
                  <c:v>102.32284948024027</c:v>
                </c:pt>
                <c:pt idx="103">
                  <c:v>102.07489202546864</c:v>
                </c:pt>
                <c:pt idx="104">
                  <c:v>102.82293887704334</c:v>
                </c:pt>
                <c:pt idx="105">
                  <c:v>104.34577920258259</c:v>
                </c:pt>
                <c:pt idx="106">
                  <c:v>103.39195417729449</c:v>
                </c:pt>
                <c:pt idx="107">
                  <c:v>103.28285418019804</c:v>
                </c:pt>
                <c:pt idx="108">
                  <c:v>103.3574569439355</c:v>
                </c:pt>
                <c:pt idx="109">
                  <c:v>104.54255513030799</c:v>
                </c:pt>
                <c:pt idx="110">
                  <c:v>102.97895091646616</c:v>
                </c:pt>
                <c:pt idx="111">
                  <c:v>104.47467210455576</c:v>
                </c:pt>
                <c:pt idx="112">
                  <c:v>103.99431157661878</c:v>
                </c:pt>
                <c:pt idx="113">
                  <c:v>104.47710223456693</c:v>
                </c:pt>
                <c:pt idx="114">
                  <c:v>104.29281518300948</c:v>
                </c:pt>
                <c:pt idx="115">
                  <c:v>105.84973976012672</c:v>
                </c:pt>
                <c:pt idx="116">
                  <c:v>104.64183640040217</c:v>
                </c:pt>
                <c:pt idx="117">
                  <c:v>105.21827725973998</c:v>
                </c:pt>
                <c:pt idx="118">
                  <c:v>104.53877677259722</c:v>
                </c:pt>
                <c:pt idx="119">
                  <c:v>104.00008996547577</c:v>
                </c:pt>
                <c:pt idx="120">
                  <c:v>102.4937599784129</c:v>
                </c:pt>
                <c:pt idx="121">
                  <c:v>102.84808360035281</c:v>
                </c:pt>
                <c:pt idx="122">
                  <c:v>103.47366989939273</c:v>
                </c:pt>
                <c:pt idx="123">
                  <c:v>102.27220406096045</c:v>
                </c:pt>
                <c:pt idx="124">
                  <c:v>101.91879866518352</c:v>
                </c:pt>
                <c:pt idx="125">
                  <c:v>102.7383755320753</c:v>
                </c:pt>
                <c:pt idx="126">
                  <c:v>101.63256191159013</c:v>
                </c:pt>
                <c:pt idx="127">
                  <c:v>103.66725984856413</c:v>
                </c:pt>
                <c:pt idx="128">
                  <c:v>104.46287066173599</c:v>
                </c:pt>
                <c:pt idx="129">
                  <c:v>104.07785091458909</c:v>
                </c:pt>
                <c:pt idx="130">
                  <c:v>105.46770002687931</c:v>
                </c:pt>
                <c:pt idx="131">
                  <c:v>104.35619412087236</c:v>
                </c:pt>
                <c:pt idx="132">
                  <c:v>104.3728307142777</c:v>
                </c:pt>
                <c:pt idx="133">
                  <c:v>104.57726561893462</c:v>
                </c:pt>
                <c:pt idx="134">
                  <c:v>104.37872741132685</c:v>
                </c:pt>
                <c:pt idx="135">
                  <c:v>103.19507168357865</c:v>
                </c:pt>
                <c:pt idx="136">
                  <c:v>104.58550059588119</c:v>
                </c:pt>
                <c:pt idx="137">
                  <c:v>105.93314639248676</c:v>
                </c:pt>
                <c:pt idx="138">
                  <c:v>106.40295005028494</c:v>
                </c:pt>
                <c:pt idx="139">
                  <c:v>105.46939313115348</c:v>
                </c:pt>
                <c:pt idx="140">
                  <c:v>104.38867382888957</c:v>
                </c:pt>
                <c:pt idx="141">
                  <c:v>103.3630229419703</c:v>
                </c:pt>
                <c:pt idx="142">
                  <c:v>103.80433617121658</c:v>
                </c:pt>
                <c:pt idx="143">
                  <c:v>103.49337020720112</c:v>
                </c:pt>
                <c:pt idx="144">
                  <c:v>103.44081835679837</c:v>
                </c:pt>
                <c:pt idx="145">
                  <c:v>103.51149648418965</c:v>
                </c:pt>
                <c:pt idx="146">
                  <c:v>101.70680131192817</c:v>
                </c:pt>
                <c:pt idx="147">
                  <c:v>101.64747789580815</c:v>
                </c:pt>
                <c:pt idx="148">
                  <c:v>102.12337834259995</c:v>
                </c:pt>
                <c:pt idx="149">
                  <c:v>102.1845694799659</c:v>
                </c:pt>
                <c:pt idx="150">
                  <c:v>102.63286720728775</c:v>
                </c:pt>
                <c:pt idx="151">
                  <c:v>101.51688279014184</c:v>
                </c:pt>
                <c:pt idx="152">
                  <c:v>101.06438593923173</c:v>
                </c:pt>
                <c:pt idx="153">
                  <c:v>101.05575959234497</c:v>
                </c:pt>
                <c:pt idx="154">
                  <c:v>101.18013851980498</c:v>
                </c:pt>
                <c:pt idx="155">
                  <c:v>102.08148804251552</c:v>
                </c:pt>
                <c:pt idx="156">
                  <c:v>101.15839945686764</c:v>
                </c:pt>
                <c:pt idx="157">
                  <c:v>101.09083970274884</c:v>
                </c:pt>
                <c:pt idx="158">
                  <c:v>100.86202337511239</c:v>
                </c:pt>
                <c:pt idx="159">
                  <c:v>100.37264726935871</c:v>
                </c:pt>
                <c:pt idx="160">
                  <c:v>100.79180929985748</c:v>
                </c:pt>
                <c:pt idx="161">
                  <c:v>100.55999916573681</c:v>
                </c:pt>
                <c:pt idx="162">
                  <c:v>100.65861229968958</c:v>
                </c:pt>
                <c:pt idx="163">
                  <c:v>100.92252856693574</c:v>
                </c:pt>
                <c:pt idx="164">
                  <c:v>101.11833992431008</c:v>
                </c:pt>
                <c:pt idx="165">
                  <c:v>101.49789029535864</c:v>
                </c:pt>
                <c:pt idx="166">
                  <c:v>101.75285861406323</c:v>
                </c:pt>
                <c:pt idx="167">
                  <c:v>102.17446323870587</c:v>
                </c:pt>
                <c:pt idx="168">
                  <c:v>102.01350767577362</c:v>
                </c:pt>
                <c:pt idx="169">
                  <c:v>101.94519974900649</c:v>
                </c:pt>
                <c:pt idx="170">
                  <c:v>102.52574234951817</c:v>
                </c:pt>
                <c:pt idx="171">
                  <c:v>102.22130810366106</c:v>
                </c:pt>
                <c:pt idx="172">
                  <c:v>101.94904091545236</c:v>
                </c:pt>
                <c:pt idx="173">
                  <c:v>101.87381282406696</c:v>
                </c:pt>
                <c:pt idx="174">
                  <c:v>101.63687905790549</c:v>
                </c:pt>
                <c:pt idx="175">
                  <c:v>101.64174103743413</c:v>
                </c:pt>
                <c:pt idx="176">
                  <c:v>101.38145714227585</c:v>
                </c:pt>
                <c:pt idx="177">
                  <c:v>100.5827779422121</c:v>
                </c:pt>
                <c:pt idx="178">
                  <c:v>100.04502384217095</c:v>
                </c:pt>
                <c:pt idx="179">
                  <c:v>100.22262617185108</c:v>
                </c:pt>
                <c:pt idx="180">
                  <c:v>100.77186963979416</c:v>
                </c:pt>
                <c:pt idx="181">
                  <c:v>101.25738431243848</c:v>
                </c:pt>
                <c:pt idx="182">
                  <c:v>100.37377596095432</c:v>
                </c:pt>
                <c:pt idx="183">
                  <c:v>100.16852316165892</c:v>
                </c:pt>
                <c:pt idx="184">
                  <c:v>100.35425258936826</c:v>
                </c:pt>
                <c:pt idx="185">
                  <c:v>100.04611869274468</c:v>
                </c:pt>
                <c:pt idx="186">
                  <c:v>100.33715300024157</c:v>
                </c:pt>
                <c:pt idx="187">
                  <c:v>100.41252479872358</c:v>
                </c:pt>
                <c:pt idx="188">
                  <c:v>100.3046218487395</c:v>
                </c:pt>
                <c:pt idx="189">
                  <c:v>99.860828382701172</c:v>
                </c:pt>
                <c:pt idx="190">
                  <c:v>100.4278409683815</c:v>
                </c:pt>
                <c:pt idx="191">
                  <c:v>99.68212142125185</c:v>
                </c:pt>
                <c:pt idx="192">
                  <c:v>101.14054801169037</c:v>
                </c:pt>
                <c:pt idx="193">
                  <c:v>100.63802369802308</c:v>
                </c:pt>
                <c:pt idx="194">
                  <c:v>101.23814929263627</c:v>
                </c:pt>
                <c:pt idx="195">
                  <c:v>101.32589708513102</c:v>
                </c:pt>
                <c:pt idx="196">
                  <c:v>100.37376032619083</c:v>
                </c:pt>
                <c:pt idx="197">
                  <c:v>101.35256227795524</c:v>
                </c:pt>
                <c:pt idx="198">
                  <c:v>101.21568668870604</c:v>
                </c:pt>
                <c:pt idx="199">
                  <c:v>101.54003784750174</c:v>
                </c:pt>
                <c:pt idx="200">
                  <c:v>101.30305980816638</c:v>
                </c:pt>
                <c:pt idx="201">
                  <c:v>101.13695090439276</c:v>
                </c:pt>
                <c:pt idx="202">
                  <c:v>100.93899133159485</c:v>
                </c:pt>
                <c:pt idx="203">
                  <c:v>100.90570936930068</c:v>
                </c:pt>
                <c:pt idx="204">
                  <c:v>100.37861203099048</c:v>
                </c:pt>
                <c:pt idx="205">
                  <c:v>99.856462788752467</c:v>
                </c:pt>
                <c:pt idx="206">
                  <c:v>99.678058444774635</c:v>
                </c:pt>
                <c:pt idx="207">
                  <c:v>99.717209111008273</c:v>
                </c:pt>
                <c:pt idx="208">
                  <c:v>100.23839487604489</c:v>
                </c:pt>
                <c:pt idx="209">
                  <c:v>99.83621733247881</c:v>
                </c:pt>
                <c:pt idx="210">
                  <c:v>99.766828872668285</c:v>
                </c:pt>
                <c:pt idx="211">
                  <c:v>99.283834241292752</c:v>
                </c:pt>
                <c:pt idx="212">
                  <c:v>98.82866662527681</c:v>
                </c:pt>
                <c:pt idx="213">
                  <c:v>98.900983771438149</c:v>
                </c:pt>
                <c:pt idx="214">
                  <c:v>97.810342457787499</c:v>
                </c:pt>
                <c:pt idx="215">
                  <c:v>98.273516352552832</c:v>
                </c:pt>
                <c:pt idx="216">
                  <c:v>98.420902129822821</c:v>
                </c:pt>
                <c:pt idx="217">
                  <c:v>99.08742201989547</c:v>
                </c:pt>
                <c:pt idx="218">
                  <c:v>100.34799179733621</c:v>
                </c:pt>
                <c:pt idx="219">
                  <c:v>100.40683146438676</c:v>
                </c:pt>
                <c:pt idx="220">
                  <c:v>100.96233272757311</c:v>
                </c:pt>
                <c:pt idx="221">
                  <c:v>100.83126196976488</c:v>
                </c:pt>
                <c:pt idx="222">
                  <c:v>102.54792058873868</c:v>
                </c:pt>
                <c:pt idx="223">
                  <c:v>102.18435185894141</c:v>
                </c:pt>
                <c:pt idx="224">
                  <c:v>103.13303290060982</c:v>
                </c:pt>
                <c:pt idx="225">
                  <c:v>104.53196371061107</c:v>
                </c:pt>
                <c:pt idx="226">
                  <c:v>105.65621684591542</c:v>
                </c:pt>
                <c:pt idx="227">
                  <c:v>106.36733594971575</c:v>
                </c:pt>
                <c:pt idx="228">
                  <c:v>105.38731337878804</c:v>
                </c:pt>
                <c:pt idx="229">
                  <c:v>106.79844953141162</c:v>
                </c:pt>
                <c:pt idx="230">
                  <c:v>105.90481786133961</c:v>
                </c:pt>
                <c:pt idx="231">
                  <c:v>106.76767254007451</c:v>
                </c:pt>
                <c:pt idx="232">
                  <c:v>106.59651375956749</c:v>
                </c:pt>
                <c:pt idx="233">
                  <c:v>107.04907270638438</c:v>
                </c:pt>
                <c:pt idx="234">
                  <c:v>106.09866474123642</c:v>
                </c:pt>
                <c:pt idx="235">
                  <c:v>105.69947135044089</c:v>
                </c:pt>
                <c:pt idx="236">
                  <c:v>104.83309626849862</c:v>
                </c:pt>
                <c:pt idx="237">
                  <c:v>105.18714525218658</c:v>
                </c:pt>
                <c:pt idx="238">
                  <c:v>105.3851658485945</c:v>
                </c:pt>
                <c:pt idx="239">
                  <c:v>105.72976688704232</c:v>
                </c:pt>
                <c:pt idx="240">
                  <c:v>105.71322220098389</c:v>
                </c:pt>
                <c:pt idx="241">
                  <c:v>105.36120677501863</c:v>
                </c:pt>
                <c:pt idx="242">
                  <c:v>105.78171388315806</c:v>
                </c:pt>
                <c:pt idx="243">
                  <c:v>105.62975656468929</c:v>
                </c:pt>
                <c:pt idx="244">
                  <c:v>105.71618410985384</c:v>
                </c:pt>
                <c:pt idx="245">
                  <c:v>106.06700875339573</c:v>
                </c:pt>
                <c:pt idx="246">
                  <c:v>105.51713044876951</c:v>
                </c:pt>
                <c:pt idx="247">
                  <c:v>104.81399782406899</c:v>
                </c:pt>
                <c:pt idx="248">
                  <c:v>104.45434743510322</c:v>
                </c:pt>
                <c:pt idx="249">
                  <c:v>104.37283771823959</c:v>
                </c:pt>
                <c:pt idx="250">
                  <c:v>104.47926750564697</c:v>
                </c:pt>
                <c:pt idx="251">
                  <c:v>105.80595874713524</c:v>
                </c:pt>
                <c:pt idx="252">
                  <c:v>106.02108629390897</c:v>
                </c:pt>
                <c:pt idx="253">
                  <c:v>105.96277252979394</c:v>
                </c:pt>
                <c:pt idx="254">
                  <c:v>106.08299043180803</c:v>
                </c:pt>
                <c:pt idx="255">
                  <c:v>106.33677112257041</c:v>
                </c:pt>
                <c:pt idx="256">
                  <c:v>106.56376752953251</c:v>
                </c:pt>
                <c:pt idx="257">
                  <c:v>106.53514180024661</c:v>
                </c:pt>
                <c:pt idx="258">
                  <c:v>106.67401444625952</c:v>
                </c:pt>
                <c:pt idx="259">
                  <c:v>106.41178970673994</c:v>
                </c:pt>
                <c:pt idx="260">
                  <c:v>105.91469081848564</c:v>
                </c:pt>
                <c:pt idx="261">
                  <c:v>105.69618382287736</c:v>
                </c:pt>
                <c:pt idx="262">
                  <c:v>105.88491157309925</c:v>
                </c:pt>
                <c:pt idx="263">
                  <c:v>105.45677498467198</c:v>
                </c:pt>
                <c:pt idx="264">
                  <c:v>105.71758050049773</c:v>
                </c:pt>
                <c:pt idx="265">
                  <c:v>105.73808651207941</c:v>
                </c:pt>
                <c:pt idx="266">
                  <c:v>105.64547340008534</c:v>
                </c:pt>
                <c:pt idx="267">
                  <c:v>105.99714138245922</c:v>
                </c:pt>
                <c:pt idx="268">
                  <c:v>106.09402320775712</c:v>
                </c:pt>
                <c:pt idx="269">
                  <c:v>105.89416548200137</c:v>
                </c:pt>
                <c:pt idx="270">
                  <c:v>105.56956725449345</c:v>
                </c:pt>
                <c:pt idx="271">
                  <c:v>104.83525887890457</c:v>
                </c:pt>
                <c:pt idx="272">
                  <c:v>106.42482949490957</c:v>
                </c:pt>
                <c:pt idx="273">
                  <c:v>105.90810059445765</c:v>
                </c:pt>
                <c:pt idx="274">
                  <c:v>104.46064597052367</c:v>
                </c:pt>
                <c:pt idx="275">
                  <c:v>104.65833341490394</c:v>
                </c:pt>
                <c:pt idx="276">
                  <c:v>104.99024691479038</c:v>
                </c:pt>
                <c:pt idx="277">
                  <c:v>105.93381513883607</c:v>
                </c:pt>
                <c:pt idx="278">
                  <c:v>104.58202168590418</c:v>
                </c:pt>
                <c:pt idx="279">
                  <c:v>105.20942831729603</c:v>
                </c:pt>
                <c:pt idx="280">
                  <c:v>105.47037093264508</c:v>
                </c:pt>
                <c:pt idx="281">
                  <c:v>105.63663410123425</c:v>
                </c:pt>
                <c:pt idx="282">
                  <c:v>105.84207017756499</c:v>
                </c:pt>
                <c:pt idx="283">
                  <c:v>106.92715085370878</c:v>
                </c:pt>
                <c:pt idx="284">
                  <c:v>107.1758701069046</c:v>
                </c:pt>
                <c:pt idx="285">
                  <c:v>106.13291969931988</c:v>
                </c:pt>
                <c:pt idx="286">
                  <c:v>106.08517874168216</c:v>
                </c:pt>
                <c:pt idx="287">
                  <c:v>106.69118883054989</c:v>
                </c:pt>
                <c:pt idx="288">
                  <c:v>106.24264074879757</c:v>
                </c:pt>
                <c:pt idx="289">
                  <c:v>105.73375105674077</c:v>
                </c:pt>
                <c:pt idx="290">
                  <c:v>106.05114171549816</c:v>
                </c:pt>
                <c:pt idx="291">
                  <c:v>107.45182268361076</c:v>
                </c:pt>
                <c:pt idx="292">
                  <c:v>106.93584246466573</c:v>
                </c:pt>
                <c:pt idx="293">
                  <c:v>108.29866041726662</c:v>
                </c:pt>
                <c:pt idx="294">
                  <c:v>109.93909962982127</c:v>
                </c:pt>
                <c:pt idx="295">
                  <c:v>109.11980925889134</c:v>
                </c:pt>
                <c:pt idx="296">
                  <c:v>108.73284264969165</c:v>
                </c:pt>
                <c:pt idx="297">
                  <c:v>109.79041916167664</c:v>
                </c:pt>
                <c:pt idx="298">
                  <c:v>110.17235552551539</c:v>
                </c:pt>
                <c:pt idx="299">
                  <c:v>111.01950532877541</c:v>
                </c:pt>
                <c:pt idx="300">
                  <c:v>110.6002399749942</c:v>
                </c:pt>
                <c:pt idx="301">
                  <c:v>110.3817830046292</c:v>
                </c:pt>
                <c:pt idx="302">
                  <c:v>110.62295479335837</c:v>
                </c:pt>
                <c:pt idx="303">
                  <c:v>109.95358641237156</c:v>
                </c:pt>
                <c:pt idx="304">
                  <c:v>109.82850598269988</c:v>
                </c:pt>
                <c:pt idx="305">
                  <c:v>109.78185786222707</c:v>
                </c:pt>
                <c:pt idx="306">
                  <c:v>110.01614051268685</c:v>
                </c:pt>
                <c:pt idx="307">
                  <c:v>110.11017042772639</c:v>
                </c:pt>
                <c:pt idx="308">
                  <c:v>109.1829790640887</c:v>
                </c:pt>
                <c:pt idx="309">
                  <c:v>109.96387718242025</c:v>
                </c:pt>
                <c:pt idx="310">
                  <c:v>109.20603015075376</c:v>
                </c:pt>
                <c:pt idx="311">
                  <c:v>110.03206873600773</c:v>
                </c:pt>
                <c:pt idx="312">
                  <c:v>110.42163560658125</c:v>
                </c:pt>
                <c:pt idx="313">
                  <c:v>109.73576516950436</c:v>
                </c:pt>
                <c:pt idx="314">
                  <c:v>109.58376025889443</c:v>
                </c:pt>
                <c:pt idx="315">
                  <c:v>109.25666629191664</c:v>
                </c:pt>
                <c:pt idx="316">
                  <c:v>108.78463637576044</c:v>
                </c:pt>
                <c:pt idx="317">
                  <c:v>107.69737994415769</c:v>
                </c:pt>
                <c:pt idx="318">
                  <c:v>107.84980164970628</c:v>
                </c:pt>
                <c:pt idx="319">
                  <c:v>107.97567086970578</c:v>
                </c:pt>
                <c:pt idx="320">
                  <c:v>109.08870405368529</c:v>
                </c:pt>
                <c:pt idx="321">
                  <c:v>107.55171822518987</c:v>
                </c:pt>
                <c:pt idx="322">
                  <c:v>106.60892143538148</c:v>
                </c:pt>
                <c:pt idx="323">
                  <c:v>107.36464887097101</c:v>
                </c:pt>
                <c:pt idx="324">
                  <c:v>107.42060920285159</c:v>
                </c:pt>
                <c:pt idx="325">
                  <c:v>106.85900815052105</c:v>
                </c:pt>
                <c:pt idx="326">
                  <c:v>107.08446866485014</c:v>
                </c:pt>
                <c:pt idx="327">
                  <c:v>107.36028247899671</c:v>
                </c:pt>
                <c:pt idx="328">
                  <c:v>106.62409089993352</c:v>
                </c:pt>
                <c:pt idx="329">
                  <c:v>107.00076357352411</c:v>
                </c:pt>
                <c:pt idx="330">
                  <c:v>107.17844955153566</c:v>
                </c:pt>
                <c:pt idx="331">
                  <c:v>107.21178977843904</c:v>
                </c:pt>
                <c:pt idx="332">
                  <c:v>106.92088275033778</c:v>
                </c:pt>
                <c:pt idx="333">
                  <c:v>106.6096368364509</c:v>
                </c:pt>
                <c:pt idx="334">
                  <c:v>106.11335748040977</c:v>
                </c:pt>
                <c:pt idx="335">
                  <c:v>106.42209207710931</c:v>
                </c:pt>
                <c:pt idx="336">
                  <c:v>106.18952201625164</c:v>
                </c:pt>
                <c:pt idx="337">
                  <c:v>105.89041233893796</c:v>
                </c:pt>
                <c:pt idx="338">
                  <c:v>105.62406015037593</c:v>
                </c:pt>
                <c:pt idx="339">
                  <c:v>105.51386688191975</c:v>
                </c:pt>
                <c:pt idx="340">
                  <c:v>106.15730071500326</c:v>
                </c:pt>
                <c:pt idx="341">
                  <c:v>106.26184095571851</c:v>
                </c:pt>
                <c:pt idx="342">
                  <c:v>106.23520435114354</c:v>
                </c:pt>
                <c:pt idx="343">
                  <c:v>105.32188757182151</c:v>
                </c:pt>
                <c:pt idx="344">
                  <c:v>105.72280671077046</c:v>
                </c:pt>
                <c:pt idx="345">
                  <c:v>106.02833414753299</c:v>
                </c:pt>
                <c:pt idx="346">
                  <c:v>107.47507325611123</c:v>
                </c:pt>
                <c:pt idx="347">
                  <c:v>107.68867646191067</c:v>
                </c:pt>
                <c:pt idx="348">
                  <c:v>107.61178053403255</c:v>
                </c:pt>
                <c:pt idx="349">
                  <c:v>107.8790969538866</c:v>
                </c:pt>
                <c:pt idx="350">
                  <c:v>107.91501055007606</c:v>
                </c:pt>
                <c:pt idx="351">
                  <c:v>108.49701488133292</c:v>
                </c:pt>
                <c:pt idx="352">
                  <c:v>108.50503302925449</c:v>
                </c:pt>
                <c:pt idx="353">
                  <c:v>108.53063792967828</c:v>
                </c:pt>
                <c:pt idx="354">
                  <c:v>108.38676734846177</c:v>
                </c:pt>
                <c:pt idx="355">
                  <c:v>109.44218706852342</c:v>
                </c:pt>
                <c:pt idx="356">
                  <c:v>109.42282143384344</c:v>
                </c:pt>
                <c:pt idx="357">
                  <c:v>109.82357342574724</c:v>
                </c:pt>
                <c:pt idx="358">
                  <c:v>109.72418948693736</c:v>
                </c:pt>
                <c:pt idx="359">
                  <c:v>109.89323424739459</c:v>
                </c:pt>
                <c:pt idx="360">
                  <c:v>109.15171193591664</c:v>
                </c:pt>
                <c:pt idx="361">
                  <c:v>108.63932556026066</c:v>
                </c:pt>
                <c:pt idx="362">
                  <c:v>108.83538406518522</c:v>
                </c:pt>
                <c:pt idx="363">
                  <c:v>109.6239828527646</c:v>
                </c:pt>
                <c:pt idx="364">
                  <c:v>109.95200123867772</c:v>
                </c:pt>
                <c:pt idx="365">
                  <c:v>110.24178633331074</c:v>
                </c:pt>
                <c:pt idx="366">
                  <c:v>109.84961753272435</c:v>
                </c:pt>
                <c:pt idx="367">
                  <c:v>110.27812530074104</c:v>
                </c:pt>
                <c:pt idx="368">
                  <c:v>110.45147838174394</c:v>
                </c:pt>
                <c:pt idx="369">
                  <c:v>108.82384164760607</c:v>
                </c:pt>
                <c:pt idx="370">
                  <c:v>109.03555842429265</c:v>
                </c:pt>
                <c:pt idx="371">
                  <c:v>109.01924324743115</c:v>
                </c:pt>
                <c:pt idx="372">
                  <c:v>108.52398880200791</c:v>
                </c:pt>
                <c:pt idx="373">
                  <c:v>107.76490114152828</c:v>
                </c:pt>
                <c:pt idx="374">
                  <c:v>107.1726798928849</c:v>
                </c:pt>
                <c:pt idx="375">
                  <c:v>106.53006036830377</c:v>
                </c:pt>
                <c:pt idx="376">
                  <c:v>106.54371207285823</c:v>
                </c:pt>
                <c:pt idx="377">
                  <c:v>106.91518252765788</c:v>
                </c:pt>
                <c:pt idx="378">
                  <c:v>106.56633435582823</c:v>
                </c:pt>
                <c:pt idx="379">
                  <c:v>106.29974110652986</c:v>
                </c:pt>
                <c:pt idx="380">
                  <c:v>106.33406138636626</c:v>
                </c:pt>
                <c:pt idx="381">
                  <c:v>106.70404960575672</c:v>
                </c:pt>
                <c:pt idx="382">
                  <c:v>106.82272337996004</c:v>
                </c:pt>
                <c:pt idx="383">
                  <c:v>106.91001422285011</c:v>
                </c:pt>
                <c:pt idx="384">
                  <c:v>107.20904904751896</c:v>
                </c:pt>
                <c:pt idx="385">
                  <c:v>106.96012576818636</c:v>
                </c:pt>
                <c:pt idx="386">
                  <c:v>107.23987917703603</c:v>
                </c:pt>
                <c:pt idx="387">
                  <c:v>107.23982328511829</c:v>
                </c:pt>
                <c:pt idx="388">
                  <c:v>107.01374505742798</c:v>
                </c:pt>
                <c:pt idx="389">
                  <c:v>106.86512643808017</c:v>
                </c:pt>
                <c:pt idx="390">
                  <c:v>106.75103905343168</c:v>
                </c:pt>
                <c:pt idx="391">
                  <c:v>106.19254054862097</c:v>
                </c:pt>
                <c:pt idx="392">
                  <c:v>106.59485539566327</c:v>
                </c:pt>
                <c:pt idx="393">
                  <c:v>106.5241361266329</c:v>
                </c:pt>
                <c:pt idx="394">
                  <c:v>105.81266473563133</c:v>
                </c:pt>
                <c:pt idx="395">
                  <c:v>106.18249534450652</c:v>
                </c:pt>
                <c:pt idx="396">
                  <c:v>105.56015208842695</c:v>
                </c:pt>
                <c:pt idx="397">
                  <c:v>105.49680114897507</c:v>
                </c:pt>
                <c:pt idx="398">
                  <c:v>105.63669259321433</c:v>
                </c:pt>
                <c:pt idx="399">
                  <c:v>105.98062207439108</c:v>
                </c:pt>
                <c:pt idx="400">
                  <c:v>106.78892284893952</c:v>
                </c:pt>
                <c:pt idx="401">
                  <c:v>107.19166937845752</c:v>
                </c:pt>
                <c:pt idx="402">
                  <c:v>107.1285710298892</c:v>
                </c:pt>
                <c:pt idx="403">
                  <c:v>106.90336040533492</c:v>
                </c:pt>
                <c:pt idx="404">
                  <c:v>106.98516713806978</c:v>
                </c:pt>
                <c:pt idx="405">
                  <c:v>107.24317441294333</c:v>
                </c:pt>
                <c:pt idx="406">
                  <c:v>107.04011544552414</c:v>
                </c:pt>
                <c:pt idx="407">
                  <c:v>106.89349801910977</c:v>
                </c:pt>
                <c:pt idx="408">
                  <c:v>106.88107912265544</c:v>
                </c:pt>
                <c:pt idx="409">
                  <c:v>107.08793513211241</c:v>
                </c:pt>
                <c:pt idx="410">
                  <c:v>106.62626599579315</c:v>
                </c:pt>
                <c:pt idx="411">
                  <c:v>106.56054471843946</c:v>
                </c:pt>
                <c:pt idx="412">
                  <c:v>106.71391100271501</c:v>
                </c:pt>
                <c:pt idx="413">
                  <c:v>106.8347344093843</c:v>
                </c:pt>
                <c:pt idx="414">
                  <c:v>106.8008861451758</c:v>
                </c:pt>
                <c:pt idx="415">
                  <c:v>106.29855406460247</c:v>
                </c:pt>
                <c:pt idx="416">
                  <c:v>106.39936888022645</c:v>
                </c:pt>
                <c:pt idx="417">
                  <c:v>106.28646698143835</c:v>
                </c:pt>
                <c:pt idx="418">
                  <c:v>105.73022547736409</c:v>
                </c:pt>
                <c:pt idx="419">
                  <c:v>105.69974929951336</c:v>
                </c:pt>
                <c:pt idx="420">
                  <c:v>106.22105787502537</c:v>
                </c:pt>
                <c:pt idx="421">
                  <c:v>106.03366469813251</c:v>
                </c:pt>
                <c:pt idx="422">
                  <c:v>105.81148974361348</c:v>
                </c:pt>
                <c:pt idx="423">
                  <c:v>105.38557052576955</c:v>
                </c:pt>
                <c:pt idx="424">
                  <c:v>105.89684458151577</c:v>
                </c:pt>
                <c:pt idx="425">
                  <c:v>106.20339108819054</c:v>
                </c:pt>
                <c:pt idx="426">
                  <c:v>105.82526073562705</c:v>
                </c:pt>
                <c:pt idx="427">
                  <c:v>106.57244734984957</c:v>
                </c:pt>
                <c:pt idx="428">
                  <c:v>106.54870214267147</c:v>
                </c:pt>
                <c:pt idx="429">
                  <c:v>106.76790836265073</c:v>
                </c:pt>
                <c:pt idx="430">
                  <c:v>106.74094603895017</c:v>
                </c:pt>
                <c:pt idx="431">
                  <c:v>106.87700225092701</c:v>
                </c:pt>
                <c:pt idx="432">
                  <c:v>106.9509220229361</c:v>
                </c:pt>
                <c:pt idx="433">
                  <c:v>106.20840719874514</c:v>
                </c:pt>
                <c:pt idx="434">
                  <c:v>104.10177015910915</c:v>
                </c:pt>
                <c:pt idx="435">
                  <c:v>103.78909607264302</c:v>
                </c:pt>
                <c:pt idx="436">
                  <c:v>103.207538411549</c:v>
                </c:pt>
                <c:pt idx="437">
                  <c:v>103.33153518480627</c:v>
                </c:pt>
                <c:pt idx="438">
                  <c:v>103.91858718352691</c:v>
                </c:pt>
                <c:pt idx="439">
                  <c:v>103.43101109684937</c:v>
                </c:pt>
                <c:pt idx="440">
                  <c:v>103.59515791389823</c:v>
                </c:pt>
                <c:pt idx="441">
                  <c:v>102.96261205451498</c:v>
                </c:pt>
                <c:pt idx="442">
                  <c:v>102.64785853756455</c:v>
                </c:pt>
                <c:pt idx="443">
                  <c:v>102.42263676836096</c:v>
                </c:pt>
                <c:pt idx="444">
                  <c:v>102.80297458527417</c:v>
                </c:pt>
                <c:pt idx="445">
                  <c:v>102.75953649973624</c:v>
                </c:pt>
                <c:pt idx="446">
                  <c:v>102.85324852339845</c:v>
                </c:pt>
                <c:pt idx="447">
                  <c:v>103.07432096308824</c:v>
                </c:pt>
                <c:pt idx="448">
                  <c:v>103.01332730969055</c:v>
                </c:pt>
                <c:pt idx="449">
                  <c:v>103.72715759001265</c:v>
                </c:pt>
                <c:pt idx="450">
                  <c:v>104.15801166844282</c:v>
                </c:pt>
                <c:pt idx="451">
                  <c:v>104.34570224160078</c:v>
                </c:pt>
                <c:pt idx="452">
                  <c:v>104.93118747910324</c:v>
                </c:pt>
                <c:pt idx="453">
                  <c:v>104.67583850373168</c:v>
                </c:pt>
                <c:pt idx="454">
                  <c:v>105.34670158194928</c:v>
                </c:pt>
                <c:pt idx="455">
                  <c:v>106.33104361950218</c:v>
                </c:pt>
                <c:pt idx="456">
                  <c:v>105.70149090710501</c:v>
                </c:pt>
                <c:pt idx="457">
                  <c:v>105.41866579924644</c:v>
                </c:pt>
                <c:pt idx="458">
                  <c:v>105.18513194188625</c:v>
                </c:pt>
                <c:pt idx="459">
                  <c:v>104.92724481826914</c:v>
                </c:pt>
                <c:pt idx="460">
                  <c:v>105.28771105090343</c:v>
                </c:pt>
                <c:pt idx="461">
                  <c:v>104.88136077758719</c:v>
                </c:pt>
                <c:pt idx="462">
                  <c:v>105.38880394839194</c:v>
                </c:pt>
                <c:pt idx="463">
                  <c:v>105.4359396384389</c:v>
                </c:pt>
                <c:pt idx="464">
                  <c:v>105.26787153629836</c:v>
                </c:pt>
                <c:pt idx="465">
                  <c:v>105.16324301090674</c:v>
                </c:pt>
                <c:pt idx="466">
                  <c:v>104.90463215258856</c:v>
                </c:pt>
                <c:pt idx="467">
                  <c:v>104.29865854953458</c:v>
                </c:pt>
                <c:pt idx="468">
                  <c:v>104.13510184914455</c:v>
                </c:pt>
                <c:pt idx="469">
                  <c:v>104.40878558481714</c:v>
                </c:pt>
                <c:pt idx="470">
                  <c:v>103.72297909376722</c:v>
                </c:pt>
                <c:pt idx="471">
                  <c:v>103.42160706189829</c:v>
                </c:pt>
                <c:pt idx="472">
                  <c:v>104.57533783483235</c:v>
                </c:pt>
                <c:pt idx="473">
                  <c:v>104.66630977872948</c:v>
                </c:pt>
                <c:pt idx="474">
                  <c:v>104.01292946514992</c:v>
                </c:pt>
                <c:pt idx="475">
                  <c:v>103.51922804030085</c:v>
                </c:pt>
                <c:pt idx="476">
                  <c:v>103.54781054512958</c:v>
                </c:pt>
                <c:pt idx="477">
                  <c:v>103.83813545731545</c:v>
                </c:pt>
                <c:pt idx="478">
                  <c:v>103.93263396253118</c:v>
                </c:pt>
                <c:pt idx="479">
                  <c:v>103.94121576486306</c:v>
                </c:pt>
                <c:pt idx="480">
                  <c:v>103.74076848977845</c:v>
                </c:pt>
                <c:pt idx="481">
                  <c:v>103.52417019380708</c:v>
                </c:pt>
                <c:pt idx="482">
                  <c:v>103.11185421687819</c:v>
                </c:pt>
                <c:pt idx="483">
                  <c:v>103.22025172640288</c:v>
                </c:pt>
                <c:pt idx="484">
                  <c:v>103.55161526249131</c:v>
                </c:pt>
                <c:pt idx="485">
                  <c:v>102.28290261093133</c:v>
                </c:pt>
                <c:pt idx="486">
                  <c:v>102.31749710312863</c:v>
                </c:pt>
                <c:pt idx="487">
                  <c:v>101.9779434745725</c:v>
                </c:pt>
                <c:pt idx="488">
                  <c:v>102.63354834111399</c:v>
                </c:pt>
                <c:pt idx="489">
                  <c:v>102.52360300547912</c:v>
                </c:pt>
                <c:pt idx="490">
                  <c:v>102.57187430354358</c:v>
                </c:pt>
                <c:pt idx="491">
                  <c:v>102.72271679979916</c:v>
                </c:pt>
                <c:pt idx="492">
                  <c:v>102.76333103577919</c:v>
                </c:pt>
                <c:pt idx="493">
                  <c:v>102.75709362332816</c:v>
                </c:pt>
                <c:pt idx="494">
                  <c:v>102.17069208661347</c:v>
                </c:pt>
                <c:pt idx="495">
                  <c:v>102.4355300859599</c:v>
                </c:pt>
                <c:pt idx="496">
                  <c:v>102.06924521481533</c:v>
                </c:pt>
                <c:pt idx="497">
                  <c:v>101.00894993820073</c:v>
                </c:pt>
                <c:pt idx="498">
                  <c:v>101.28589197806626</c:v>
                </c:pt>
                <c:pt idx="499">
                  <c:v>101.02592832507571</c:v>
                </c:pt>
                <c:pt idx="500">
                  <c:v>101.10117958636071</c:v>
                </c:pt>
                <c:pt idx="501">
                  <c:v>101.6579292837085</c:v>
                </c:pt>
                <c:pt idx="502">
                  <c:v>101.38678374187704</c:v>
                </c:pt>
                <c:pt idx="503">
                  <c:v>100.49282567927078</c:v>
                </c:pt>
                <c:pt idx="504">
                  <c:v>101.04341620906614</c:v>
                </c:pt>
                <c:pt idx="505">
                  <c:v>101.2123215000087</c:v>
                </c:pt>
                <c:pt idx="506">
                  <c:v>100.93440088924397</c:v>
                </c:pt>
                <c:pt idx="507">
                  <c:v>100.13749651907547</c:v>
                </c:pt>
                <c:pt idx="508">
                  <c:v>100.11826704001948</c:v>
                </c:pt>
                <c:pt idx="509">
                  <c:v>100.36360488269413</c:v>
                </c:pt>
                <c:pt idx="510">
                  <c:v>100.19304517949739</c:v>
                </c:pt>
                <c:pt idx="511">
                  <c:v>101.18583242315495</c:v>
                </c:pt>
                <c:pt idx="512">
                  <c:v>101.6974131354463</c:v>
                </c:pt>
                <c:pt idx="513">
                  <c:v>101.69374292112295</c:v>
                </c:pt>
                <c:pt idx="514">
                  <c:v>102.03215411801393</c:v>
                </c:pt>
                <c:pt idx="515">
                  <c:v>101.75722181666494</c:v>
                </c:pt>
                <c:pt idx="516">
                  <c:v>101.42456652224732</c:v>
                </c:pt>
                <c:pt idx="517">
                  <c:v>100.59124672875785</c:v>
                </c:pt>
                <c:pt idx="518">
                  <c:v>100.38900301586608</c:v>
                </c:pt>
                <c:pt idx="519">
                  <c:v>100.96579018799198</c:v>
                </c:pt>
                <c:pt idx="520">
                  <c:v>101.33300742887572</c:v>
                </c:pt>
                <c:pt idx="521">
                  <c:v>101.49287869590844</c:v>
                </c:pt>
                <c:pt idx="522">
                  <c:v>100.936294884353</c:v>
                </c:pt>
                <c:pt idx="523">
                  <c:v>100.73590975190587</c:v>
                </c:pt>
                <c:pt idx="524">
                  <c:v>100.90418129141247</c:v>
                </c:pt>
                <c:pt idx="525">
                  <c:v>101.01726993139341</c:v>
                </c:pt>
                <c:pt idx="526">
                  <c:v>101.38931498444144</c:v>
                </c:pt>
                <c:pt idx="527">
                  <c:v>101.06141148492691</c:v>
                </c:pt>
                <c:pt idx="528">
                  <c:v>100.98636216702633</c:v>
                </c:pt>
                <c:pt idx="529">
                  <c:v>100.21075829259547</c:v>
                </c:pt>
                <c:pt idx="530">
                  <c:v>100.39890715152362</c:v>
                </c:pt>
                <c:pt idx="531">
                  <c:v>100.73616223348844</c:v>
                </c:pt>
                <c:pt idx="532">
                  <c:v>100.52704000830801</c:v>
                </c:pt>
                <c:pt idx="533">
                  <c:v>100.36159309071044</c:v>
                </c:pt>
                <c:pt idx="534">
                  <c:v>100.21498263601787</c:v>
                </c:pt>
                <c:pt idx="535">
                  <c:v>99.779329997219904</c:v>
                </c:pt>
                <c:pt idx="536">
                  <c:v>100.04156851877512</c:v>
                </c:pt>
                <c:pt idx="537">
                  <c:v>99.763601569062104</c:v>
                </c:pt>
                <c:pt idx="538">
                  <c:v>99.383627498111395</c:v>
                </c:pt>
                <c:pt idx="539">
                  <c:v>98.902039314352223</c:v>
                </c:pt>
                <c:pt idx="540">
                  <c:v>98.725350785519723</c:v>
                </c:pt>
                <c:pt idx="541">
                  <c:v>97.733589541227744</c:v>
                </c:pt>
                <c:pt idx="542">
                  <c:v>96.453609306386596</c:v>
                </c:pt>
                <c:pt idx="543">
                  <c:v>96.724335217666052</c:v>
                </c:pt>
                <c:pt idx="544">
                  <c:v>96.812952705581594</c:v>
                </c:pt>
                <c:pt idx="545">
                  <c:v>96.634472195038938</c:v>
                </c:pt>
                <c:pt idx="546">
                  <c:v>96.92909752721431</c:v>
                </c:pt>
                <c:pt idx="547">
                  <c:v>97.43130227001194</c:v>
                </c:pt>
                <c:pt idx="548">
                  <c:v>97.687608701239739</c:v>
                </c:pt>
                <c:pt idx="549">
                  <c:v>97.820573442806179</c:v>
                </c:pt>
                <c:pt idx="550">
                  <c:v>97.999004650683858</c:v>
                </c:pt>
                <c:pt idx="551">
                  <c:v>98.002416638815333</c:v>
                </c:pt>
                <c:pt idx="552">
                  <c:v>98.215504299167463</c:v>
                </c:pt>
                <c:pt idx="553">
                  <c:v>98.90091179199905</c:v>
                </c:pt>
                <c:pt idx="554">
                  <c:v>98.927850441922388</c:v>
                </c:pt>
                <c:pt idx="555">
                  <c:v>98.811248654923205</c:v>
                </c:pt>
                <c:pt idx="556">
                  <c:v>99.10907492561536</c:v>
                </c:pt>
                <c:pt idx="557">
                  <c:v>99.392544713108521</c:v>
                </c:pt>
                <c:pt idx="558">
                  <c:v>99.265982034762132</c:v>
                </c:pt>
                <c:pt idx="559">
                  <c:v>99.169376442639802</c:v>
                </c:pt>
                <c:pt idx="560">
                  <c:v>98.93122324904769</c:v>
                </c:pt>
                <c:pt idx="561">
                  <c:v>99.219695950491058</c:v>
                </c:pt>
                <c:pt idx="562">
                  <c:v>98.718206831756262</c:v>
                </c:pt>
                <c:pt idx="563">
                  <c:v>98.467079912883221</c:v>
                </c:pt>
                <c:pt idx="564">
                  <c:v>98.496291075084756</c:v>
                </c:pt>
                <c:pt idx="565">
                  <c:v>98.695400806052945</c:v>
                </c:pt>
                <c:pt idx="566">
                  <c:v>98.417512084377023</c:v>
                </c:pt>
                <c:pt idx="567">
                  <c:v>98.299072145110145</c:v>
                </c:pt>
                <c:pt idx="568">
                  <c:v>98.591312956732594</c:v>
                </c:pt>
                <c:pt idx="569">
                  <c:v>98.585878919027735</c:v>
                </c:pt>
                <c:pt idx="570">
                  <c:v>97.874202615589184</c:v>
                </c:pt>
                <c:pt idx="571">
                  <c:v>98.354449548230775</c:v>
                </c:pt>
                <c:pt idx="572">
                  <c:v>98.195284615513529</c:v>
                </c:pt>
                <c:pt idx="573">
                  <c:v>97.914922123597393</c:v>
                </c:pt>
                <c:pt idx="574">
                  <c:v>97.859992139087964</c:v>
                </c:pt>
                <c:pt idx="575">
                  <c:v>97.508505103061836</c:v>
                </c:pt>
                <c:pt idx="576">
                  <c:v>98.312710911136108</c:v>
                </c:pt>
                <c:pt idx="577">
                  <c:v>98.295828234138369</c:v>
                </c:pt>
                <c:pt idx="578">
                  <c:v>98.215325249904367</c:v>
                </c:pt>
                <c:pt idx="579">
                  <c:v>97.54009094763444</c:v>
                </c:pt>
                <c:pt idx="580">
                  <c:v>97.589921489866711</c:v>
                </c:pt>
                <c:pt idx="581">
                  <c:v>97.358622585401207</c:v>
                </c:pt>
                <c:pt idx="582">
                  <c:v>96.834202294056297</c:v>
                </c:pt>
                <c:pt idx="583">
                  <c:v>96.842985573907583</c:v>
                </c:pt>
                <c:pt idx="584">
                  <c:v>97.046448866017414</c:v>
                </c:pt>
                <c:pt idx="585">
                  <c:v>97.024296104027428</c:v>
                </c:pt>
                <c:pt idx="586">
                  <c:v>96.450010869019948</c:v>
                </c:pt>
                <c:pt idx="587">
                  <c:v>96.364791652732265</c:v>
                </c:pt>
                <c:pt idx="588">
                  <c:v>96.378699806240391</c:v>
                </c:pt>
                <c:pt idx="589">
                  <c:v>96.038634515491978</c:v>
                </c:pt>
                <c:pt idx="590">
                  <c:v>95.96064172540315</c:v>
                </c:pt>
                <c:pt idx="591">
                  <c:v>95.84609019445594</c:v>
                </c:pt>
                <c:pt idx="592">
                  <c:v>95.471872473143122</c:v>
                </c:pt>
                <c:pt idx="593">
                  <c:v>95.393702741607243</c:v>
                </c:pt>
                <c:pt idx="594">
                  <c:v>95.921425278271755</c:v>
                </c:pt>
                <c:pt idx="595">
                  <c:v>95.120404010446265</c:v>
                </c:pt>
                <c:pt idx="596">
                  <c:v>94.016532185173631</c:v>
                </c:pt>
                <c:pt idx="597">
                  <c:v>94.04670576686712</c:v>
                </c:pt>
                <c:pt idx="598">
                  <c:v>94.45749371574567</c:v>
                </c:pt>
                <c:pt idx="599">
                  <c:v>94.607778292215102</c:v>
                </c:pt>
                <c:pt idx="600">
                  <c:v>95.257464947743301</c:v>
                </c:pt>
                <c:pt idx="601">
                  <c:v>94.696561834792476</c:v>
                </c:pt>
                <c:pt idx="602">
                  <c:v>95.136480106778279</c:v>
                </c:pt>
                <c:pt idx="603">
                  <c:v>95.494372067075787</c:v>
                </c:pt>
                <c:pt idx="604">
                  <c:v>96.079074727257805</c:v>
                </c:pt>
                <c:pt idx="605">
                  <c:v>95.928350773113507</c:v>
                </c:pt>
                <c:pt idx="606">
                  <c:v>95.557728172728545</c:v>
                </c:pt>
                <c:pt idx="607">
                  <c:v>95.809854540689301</c:v>
                </c:pt>
                <c:pt idx="608">
                  <c:v>95.533387985682168</c:v>
                </c:pt>
                <c:pt idx="609">
                  <c:v>95.914612303383592</c:v>
                </c:pt>
                <c:pt idx="610">
                  <c:v>95.708119553709579</c:v>
                </c:pt>
                <c:pt idx="611">
                  <c:v>96.477259802089606</c:v>
                </c:pt>
                <c:pt idx="612">
                  <c:v>96.313023418271612</c:v>
                </c:pt>
                <c:pt idx="613">
                  <c:v>96.29894336741738</c:v>
                </c:pt>
                <c:pt idx="614">
                  <c:v>96.349024483394672</c:v>
                </c:pt>
                <c:pt idx="615">
                  <c:v>96.491725921661782</c:v>
                </c:pt>
                <c:pt idx="616">
                  <c:v>96.275627805410664</c:v>
                </c:pt>
                <c:pt idx="617">
                  <c:v>97.192539343306777</c:v>
                </c:pt>
                <c:pt idx="618">
                  <c:v>97.200408037694913</c:v>
                </c:pt>
                <c:pt idx="619">
                  <c:v>95.992798932698946</c:v>
                </c:pt>
                <c:pt idx="620">
                  <c:v>95.838466584534657</c:v>
                </c:pt>
                <c:pt idx="621">
                  <c:v>95.386251617153334</c:v>
                </c:pt>
                <c:pt idx="622">
                  <c:v>95.121316542734817</c:v>
                </c:pt>
                <c:pt idx="623">
                  <c:v>94.666866203007231</c:v>
                </c:pt>
                <c:pt idx="624">
                  <c:v>94.960554362616705</c:v>
                </c:pt>
                <c:pt idx="625">
                  <c:v>95.233223417567118</c:v>
                </c:pt>
                <c:pt idx="626">
                  <c:v>95.043590065228301</c:v>
                </c:pt>
                <c:pt idx="627">
                  <c:v>94.615013162608847</c:v>
                </c:pt>
                <c:pt idx="628">
                  <c:v>94.14768142032402</c:v>
                </c:pt>
                <c:pt idx="629">
                  <c:v>94.127887096272815</c:v>
                </c:pt>
                <c:pt idx="630">
                  <c:v>93.278590924203414</c:v>
                </c:pt>
                <c:pt idx="631">
                  <c:v>93.059607363672242</c:v>
                </c:pt>
                <c:pt idx="632">
                  <c:v>92.979375567980526</c:v>
                </c:pt>
                <c:pt idx="633">
                  <c:v>92.24114832535885</c:v>
                </c:pt>
                <c:pt idx="634">
                  <c:v>91.979766584392237</c:v>
                </c:pt>
                <c:pt idx="635">
                  <c:v>90.792226067774692</c:v>
                </c:pt>
                <c:pt idx="636">
                  <c:v>90.350370730521462</c:v>
                </c:pt>
                <c:pt idx="637">
                  <c:v>90.342397005441214</c:v>
                </c:pt>
                <c:pt idx="638">
                  <c:v>90.977437899165395</c:v>
                </c:pt>
                <c:pt idx="639">
                  <c:v>90.886081774464458</c:v>
                </c:pt>
                <c:pt idx="640">
                  <c:v>90.204407096744532</c:v>
                </c:pt>
                <c:pt idx="641">
                  <c:v>89.760117869146839</c:v>
                </c:pt>
                <c:pt idx="642">
                  <c:v>90.835918635273146</c:v>
                </c:pt>
                <c:pt idx="643">
                  <c:v>92.245128039942017</c:v>
                </c:pt>
                <c:pt idx="644">
                  <c:v>90.29009092160338</c:v>
                </c:pt>
                <c:pt idx="645">
                  <c:v>91.979319217107772</c:v>
                </c:pt>
                <c:pt idx="646">
                  <c:v>92.882441253805126</c:v>
                </c:pt>
                <c:pt idx="647">
                  <c:v>91.833181328248088</c:v>
                </c:pt>
                <c:pt idx="648">
                  <c:v>91.840246480604407</c:v>
                </c:pt>
                <c:pt idx="649">
                  <c:v>91.435572799673267</c:v>
                </c:pt>
                <c:pt idx="650">
                  <c:v>90.860700690367111</c:v>
                </c:pt>
                <c:pt idx="651">
                  <c:v>90.017448947884219</c:v>
                </c:pt>
                <c:pt idx="652">
                  <c:v>90.532690152821601</c:v>
                </c:pt>
                <c:pt idx="653">
                  <c:v>90.005407640678186</c:v>
                </c:pt>
                <c:pt idx="654">
                  <c:v>90.418817212892094</c:v>
                </c:pt>
                <c:pt idx="655">
                  <c:v>91.007315160149176</c:v>
                </c:pt>
                <c:pt idx="656">
                  <c:v>90.772115985702158</c:v>
                </c:pt>
                <c:pt idx="657">
                  <c:v>89.644133471739067</c:v>
                </c:pt>
                <c:pt idx="658">
                  <c:v>89.47645583947056</c:v>
                </c:pt>
                <c:pt idx="659">
                  <c:v>90.168873384603202</c:v>
                </c:pt>
                <c:pt idx="660">
                  <c:v>90.536694857509318</c:v>
                </c:pt>
                <c:pt idx="661">
                  <c:v>90.914991319021894</c:v>
                </c:pt>
                <c:pt idx="662">
                  <c:v>89.676009778997894</c:v>
                </c:pt>
                <c:pt idx="663">
                  <c:v>89.68461488798502</c:v>
                </c:pt>
                <c:pt idx="664">
                  <c:v>89.490606733644967</c:v>
                </c:pt>
                <c:pt idx="665">
                  <c:v>89.737002665296558</c:v>
                </c:pt>
                <c:pt idx="666">
                  <c:v>89.904253448634137</c:v>
                </c:pt>
                <c:pt idx="667">
                  <c:v>89.173082091085845</c:v>
                </c:pt>
                <c:pt idx="668">
                  <c:v>88.741690557953433</c:v>
                </c:pt>
                <c:pt idx="669">
                  <c:v>88.136933233189708</c:v>
                </c:pt>
                <c:pt idx="670">
                  <c:v>88.477088413544408</c:v>
                </c:pt>
                <c:pt idx="671">
                  <c:v>88.628523281878444</c:v>
                </c:pt>
                <c:pt idx="672">
                  <c:v>88.932696358592395</c:v>
                </c:pt>
                <c:pt idx="673">
                  <c:v>88.375194844847258</c:v>
                </c:pt>
                <c:pt idx="674">
                  <c:v>88.524063741821536</c:v>
                </c:pt>
                <c:pt idx="675">
                  <c:v>88.309017289028873</c:v>
                </c:pt>
                <c:pt idx="676">
                  <c:v>88.685240090498468</c:v>
                </c:pt>
                <c:pt idx="677">
                  <c:v>89.905021706947892</c:v>
                </c:pt>
                <c:pt idx="678">
                  <c:v>88.142036656206741</c:v>
                </c:pt>
                <c:pt idx="679">
                  <c:v>90.059067280680793</c:v>
                </c:pt>
                <c:pt idx="680">
                  <c:v>91.144840842433197</c:v>
                </c:pt>
                <c:pt idx="681">
                  <c:v>90.549790059243563</c:v>
                </c:pt>
                <c:pt idx="682">
                  <c:v>90.483619344773786</c:v>
                </c:pt>
                <c:pt idx="683">
                  <c:v>91.598992577323017</c:v>
                </c:pt>
                <c:pt idx="684">
                  <c:v>90.850414160053631</c:v>
                </c:pt>
                <c:pt idx="685">
                  <c:v>90.553128348858294</c:v>
                </c:pt>
                <c:pt idx="686">
                  <c:v>91.816318364080345</c:v>
                </c:pt>
                <c:pt idx="687">
                  <c:v>92.749836708033968</c:v>
                </c:pt>
                <c:pt idx="688">
                  <c:v>92.555066805054452</c:v>
                </c:pt>
                <c:pt idx="689">
                  <c:v>92.22267370987403</c:v>
                </c:pt>
                <c:pt idx="690">
                  <c:v>92.392101873440836</c:v>
                </c:pt>
                <c:pt idx="691">
                  <c:v>92.072130614897247</c:v>
                </c:pt>
                <c:pt idx="692">
                  <c:v>92.292047996745978</c:v>
                </c:pt>
                <c:pt idx="693">
                  <c:v>91.094741448472021</c:v>
                </c:pt>
                <c:pt idx="694">
                  <c:v>90.808140143072109</c:v>
                </c:pt>
                <c:pt idx="695">
                  <c:v>91.561032675758398</c:v>
                </c:pt>
                <c:pt idx="696">
                  <c:v>91.929926022313794</c:v>
                </c:pt>
                <c:pt idx="697">
                  <c:v>93.205786583291484</c:v>
                </c:pt>
                <c:pt idx="698">
                  <c:v>93.789823134552492</c:v>
                </c:pt>
                <c:pt idx="699">
                  <c:v>94.787349697965453</c:v>
                </c:pt>
                <c:pt idx="700">
                  <c:v>94.526424581463829</c:v>
                </c:pt>
                <c:pt idx="701">
                  <c:v>94.39801918910554</c:v>
                </c:pt>
                <c:pt idx="702">
                  <c:v>95.162285974203186</c:v>
                </c:pt>
                <c:pt idx="703">
                  <c:v>95.555102872275413</c:v>
                </c:pt>
                <c:pt idx="704">
                  <c:v>95.823236155647479</c:v>
                </c:pt>
                <c:pt idx="705">
                  <c:v>96.515448206926507</c:v>
                </c:pt>
                <c:pt idx="706">
                  <c:v>96.352946013732989</c:v>
                </c:pt>
                <c:pt idx="707">
                  <c:v>96.451133710964925</c:v>
                </c:pt>
                <c:pt idx="708">
                  <c:v>96.115367722414717</c:v>
                </c:pt>
                <c:pt idx="709">
                  <c:v>96.141327344334869</c:v>
                </c:pt>
                <c:pt idx="710">
                  <c:v>96.757499797849107</c:v>
                </c:pt>
                <c:pt idx="711">
                  <c:v>96.562577785628832</c:v>
                </c:pt>
                <c:pt idx="712">
                  <c:v>96.443819056908481</c:v>
                </c:pt>
                <c:pt idx="713">
                  <c:v>96.06854517024604</c:v>
                </c:pt>
                <c:pt idx="714">
                  <c:v>97.048552438887</c:v>
                </c:pt>
                <c:pt idx="715">
                  <c:v>97.016723697527596</c:v>
                </c:pt>
                <c:pt idx="716">
                  <c:v>97.696163485637172</c:v>
                </c:pt>
                <c:pt idx="717">
                  <c:v>97.840706824204062</c:v>
                </c:pt>
                <c:pt idx="718">
                  <c:v>98.45257863451495</c:v>
                </c:pt>
                <c:pt idx="719">
                  <c:v>98.708968217670034</c:v>
                </c:pt>
                <c:pt idx="720">
                  <c:v>97.922084195441627</c:v>
                </c:pt>
                <c:pt idx="721">
                  <c:v>97.210570469798668</c:v>
                </c:pt>
                <c:pt idx="722">
                  <c:v>97.646992210565472</c:v>
                </c:pt>
                <c:pt idx="723">
                  <c:v>97.792539187492409</c:v>
                </c:pt>
                <c:pt idx="724">
                  <c:v>97.645690318986851</c:v>
                </c:pt>
                <c:pt idx="725">
                  <c:v>97.792979884355404</c:v>
                </c:pt>
                <c:pt idx="726">
                  <c:v>97.883317143253635</c:v>
                </c:pt>
                <c:pt idx="727">
                  <c:v>97.419532502875299</c:v>
                </c:pt>
                <c:pt idx="728">
                  <c:v>97.229259661398643</c:v>
                </c:pt>
                <c:pt idx="729">
                  <c:v>96.669243654168284</c:v>
                </c:pt>
                <c:pt idx="730">
                  <c:v>96.239592156361368</c:v>
                </c:pt>
                <c:pt idx="731">
                  <c:v>96.11605502388521</c:v>
                </c:pt>
                <c:pt idx="732">
                  <c:v>95.957697015271634</c:v>
                </c:pt>
                <c:pt idx="733">
                  <c:v>96.3633463593588</c:v>
                </c:pt>
                <c:pt idx="734">
                  <c:v>95.891284421950346</c:v>
                </c:pt>
                <c:pt idx="735">
                  <c:v>96.144932632218257</c:v>
                </c:pt>
                <c:pt idx="736">
                  <c:v>96.949542751167101</c:v>
                </c:pt>
                <c:pt idx="737">
                  <c:v>95.73289222220437</c:v>
                </c:pt>
                <c:pt idx="738">
                  <c:v>96.112128127998972</c:v>
                </c:pt>
                <c:pt idx="739">
                  <c:v>96.554920438745569</c:v>
                </c:pt>
                <c:pt idx="740">
                  <c:v>96.507077401738755</c:v>
                </c:pt>
                <c:pt idx="741">
                  <c:v>96.224722765818655</c:v>
                </c:pt>
                <c:pt idx="742">
                  <c:v>97.375085224505696</c:v>
                </c:pt>
                <c:pt idx="743">
                  <c:v>96.548998946259218</c:v>
                </c:pt>
                <c:pt idx="744">
                  <c:v>96.829914290884574</c:v>
                </c:pt>
                <c:pt idx="745">
                  <c:v>98.572185781488102</c:v>
                </c:pt>
                <c:pt idx="746">
                  <c:v>98.416139816623087</c:v>
                </c:pt>
                <c:pt idx="747">
                  <c:v>98.040988795080679</c:v>
                </c:pt>
                <c:pt idx="748">
                  <c:v>97.30305356744843</c:v>
                </c:pt>
                <c:pt idx="749">
                  <c:v>97.907756328748121</c:v>
                </c:pt>
                <c:pt idx="750">
                  <c:v>97.663894829849951</c:v>
                </c:pt>
                <c:pt idx="751">
                  <c:v>97.490085962708434</c:v>
                </c:pt>
                <c:pt idx="752">
                  <c:v>96.892689879861521</c:v>
                </c:pt>
                <c:pt idx="753">
                  <c:v>96.917153028358314</c:v>
                </c:pt>
                <c:pt idx="754">
                  <c:v>96.771075019334887</c:v>
                </c:pt>
                <c:pt idx="755">
                  <c:v>96.373789840758889</c:v>
                </c:pt>
                <c:pt idx="756">
                  <c:v>96.524815820085294</c:v>
                </c:pt>
                <c:pt idx="757">
                  <c:v>96.44915561646043</c:v>
                </c:pt>
                <c:pt idx="758">
                  <c:v>95.801954944265518</c:v>
                </c:pt>
                <c:pt idx="759">
                  <c:v>95.912253575570148</c:v>
                </c:pt>
                <c:pt idx="760">
                  <c:v>96.399105807426935</c:v>
                </c:pt>
                <c:pt idx="761">
                  <c:v>96.875756841850318</c:v>
                </c:pt>
                <c:pt idx="762">
                  <c:v>96.540731139860085</c:v>
                </c:pt>
                <c:pt idx="763">
                  <c:v>96.245492014425551</c:v>
                </c:pt>
                <c:pt idx="764">
                  <c:v>96.338203991485699</c:v>
                </c:pt>
                <c:pt idx="765">
                  <c:v>95.202464438377092</c:v>
                </c:pt>
                <c:pt idx="766">
                  <c:v>95.247570458687846</c:v>
                </c:pt>
                <c:pt idx="767">
                  <c:v>95.922094701833586</c:v>
                </c:pt>
                <c:pt idx="768">
                  <c:v>96.247268885705367</c:v>
                </c:pt>
                <c:pt idx="769">
                  <c:v>96.681926767495199</c:v>
                </c:pt>
                <c:pt idx="770">
                  <c:v>95.636308347270798</c:v>
                </c:pt>
                <c:pt idx="771">
                  <c:v>94.940416482766935</c:v>
                </c:pt>
                <c:pt idx="772">
                  <c:v>95.615332347415958</c:v>
                </c:pt>
                <c:pt idx="773">
                  <c:v>95.618548464414687</c:v>
                </c:pt>
                <c:pt idx="774">
                  <c:v>95.841615647610723</c:v>
                </c:pt>
                <c:pt idx="775">
                  <c:v>96.585621913101576</c:v>
                </c:pt>
                <c:pt idx="776">
                  <c:v>96.263326777766281</c:v>
                </c:pt>
                <c:pt idx="777">
                  <c:v>96.439790575916234</c:v>
                </c:pt>
                <c:pt idx="778">
                  <c:v>96.826272492739037</c:v>
                </c:pt>
                <c:pt idx="779">
                  <c:v>96.048028054071963</c:v>
                </c:pt>
                <c:pt idx="780">
                  <c:v>95.666454237952834</c:v>
                </c:pt>
                <c:pt idx="781">
                  <c:v>95.810328028580713</c:v>
                </c:pt>
                <c:pt idx="782">
                  <c:v>95.54722723630212</c:v>
                </c:pt>
                <c:pt idx="783">
                  <c:v>95.567074301284165</c:v>
                </c:pt>
                <c:pt idx="784">
                  <c:v>94.879022220080785</c:v>
                </c:pt>
                <c:pt idx="785">
                  <c:v>94.755900213096638</c:v>
                </c:pt>
                <c:pt idx="786">
                  <c:v>94.908635070633053</c:v>
                </c:pt>
                <c:pt idx="787">
                  <c:v>94.580768923347463</c:v>
                </c:pt>
                <c:pt idx="788">
                  <c:v>93.686660755003786</c:v>
                </c:pt>
                <c:pt idx="789">
                  <c:v>94.065082440393823</c:v>
                </c:pt>
                <c:pt idx="790">
                  <c:v>93.089424486514602</c:v>
                </c:pt>
                <c:pt idx="791">
                  <c:v>92.97517387791315</c:v>
                </c:pt>
                <c:pt idx="792">
                  <c:v>92.191483784878585</c:v>
                </c:pt>
                <c:pt idx="793">
                  <c:v>93.255673318692516</c:v>
                </c:pt>
                <c:pt idx="794">
                  <c:v>93.146938155295544</c:v>
                </c:pt>
                <c:pt idx="795">
                  <c:v>92.777366506807425</c:v>
                </c:pt>
                <c:pt idx="796">
                  <c:v>92.340504600867661</c:v>
                </c:pt>
                <c:pt idx="797">
                  <c:v>92.014605750002019</c:v>
                </c:pt>
                <c:pt idx="798">
                  <c:v>91.962205539735962</c:v>
                </c:pt>
                <c:pt idx="799">
                  <c:v>91.775808158747338</c:v>
                </c:pt>
                <c:pt idx="800">
                  <c:v>92.072167940408249</c:v>
                </c:pt>
                <c:pt idx="801">
                  <c:v>91.164185326823315</c:v>
                </c:pt>
                <c:pt idx="802">
                  <c:v>91.191825835285471</c:v>
                </c:pt>
                <c:pt idx="803">
                  <c:v>91.513916086160961</c:v>
                </c:pt>
                <c:pt idx="804">
                  <c:v>91.016510714399772</c:v>
                </c:pt>
                <c:pt idx="805">
                  <c:v>91.092811393563267</c:v>
                </c:pt>
                <c:pt idx="806">
                  <c:v>90.816519844652831</c:v>
                </c:pt>
                <c:pt idx="807">
                  <c:v>92.029897718332023</c:v>
                </c:pt>
                <c:pt idx="808">
                  <c:v>91.984615263112175</c:v>
                </c:pt>
                <c:pt idx="809">
                  <c:v>92.553267073488428</c:v>
                </c:pt>
                <c:pt idx="810">
                  <c:v>92.743402014579615</c:v>
                </c:pt>
                <c:pt idx="811">
                  <c:v>93.132992933811792</c:v>
                </c:pt>
                <c:pt idx="812">
                  <c:v>92.909031854298874</c:v>
                </c:pt>
                <c:pt idx="813">
                  <c:v>92.591713729770774</c:v>
                </c:pt>
                <c:pt idx="814">
                  <c:v>92.631094464195016</c:v>
                </c:pt>
                <c:pt idx="815">
                  <c:v>93.049825452237371</c:v>
                </c:pt>
                <c:pt idx="816">
                  <c:v>92.846380714239913</c:v>
                </c:pt>
                <c:pt idx="817">
                  <c:v>92.222903621457633</c:v>
                </c:pt>
                <c:pt idx="818">
                  <c:v>91.499667892494372</c:v>
                </c:pt>
                <c:pt idx="819">
                  <c:v>91.76673080514081</c:v>
                </c:pt>
                <c:pt idx="820">
                  <c:v>92.588136704197538</c:v>
                </c:pt>
                <c:pt idx="821">
                  <c:v>92.854718262050241</c:v>
                </c:pt>
                <c:pt idx="822">
                  <c:v>91.70730888364713</c:v>
                </c:pt>
                <c:pt idx="823">
                  <c:v>92.56339120829081</c:v>
                </c:pt>
                <c:pt idx="824">
                  <c:v>91.395977383143475</c:v>
                </c:pt>
                <c:pt idx="825">
                  <c:v>91.413730729019733</c:v>
                </c:pt>
                <c:pt idx="826">
                  <c:v>92.172014110532501</c:v>
                </c:pt>
                <c:pt idx="827">
                  <c:v>92.545268077808984</c:v>
                </c:pt>
                <c:pt idx="828">
                  <c:v>92.690450304669909</c:v>
                </c:pt>
                <c:pt idx="829">
                  <c:v>92.560715807413729</c:v>
                </c:pt>
                <c:pt idx="830">
                  <c:v>94.619875916918289</c:v>
                </c:pt>
                <c:pt idx="831">
                  <c:v>94.475538971807623</c:v>
                </c:pt>
                <c:pt idx="832">
                  <c:v>94.731505196814609</c:v>
                </c:pt>
                <c:pt idx="833">
                  <c:v>96.240878473196744</c:v>
                </c:pt>
                <c:pt idx="834">
                  <c:v>95.431648428000699</c:v>
                </c:pt>
                <c:pt idx="835">
                  <c:v>95.409510096335154</c:v>
                </c:pt>
                <c:pt idx="836">
                  <c:v>94.275265788200954</c:v>
                </c:pt>
                <c:pt idx="837">
                  <c:v>93.908134636412186</c:v>
                </c:pt>
                <c:pt idx="838">
                  <c:v>93.918255392638244</c:v>
                </c:pt>
                <c:pt idx="839">
                  <c:v>92.679226198002269</c:v>
                </c:pt>
                <c:pt idx="840">
                  <c:v>92.281252335051931</c:v>
                </c:pt>
                <c:pt idx="841">
                  <c:v>92.703284644225889</c:v>
                </c:pt>
                <c:pt idx="842">
                  <c:v>93.194359288779879</c:v>
                </c:pt>
                <c:pt idx="843">
                  <c:v>94.010601159128342</c:v>
                </c:pt>
                <c:pt idx="844">
                  <c:v>94.118451180752544</c:v>
                </c:pt>
                <c:pt idx="845">
                  <c:v>94.292974383627509</c:v>
                </c:pt>
                <c:pt idx="846">
                  <c:v>93.755064786617879</c:v>
                </c:pt>
                <c:pt idx="847">
                  <c:v>93.150428629745534</c:v>
                </c:pt>
                <c:pt idx="848">
                  <c:v>93.867248203446294</c:v>
                </c:pt>
                <c:pt idx="849">
                  <c:v>94.692010961582113</c:v>
                </c:pt>
                <c:pt idx="850">
                  <c:v>95.724979785596915</c:v>
                </c:pt>
                <c:pt idx="851">
                  <c:v>94.526670956745576</c:v>
                </c:pt>
                <c:pt idx="852">
                  <c:v>94.876925631100193</c:v>
                </c:pt>
                <c:pt idx="853">
                  <c:v>94.903308833055505</c:v>
                </c:pt>
                <c:pt idx="854">
                  <c:v>94.568237913595809</c:v>
                </c:pt>
                <c:pt idx="855">
                  <c:v>93.055106589312146</c:v>
                </c:pt>
                <c:pt idx="856">
                  <c:v>93.229970653593668</c:v>
                </c:pt>
                <c:pt idx="857">
                  <c:v>92.23284541839412</c:v>
                </c:pt>
                <c:pt idx="858">
                  <c:v>92.073297992236107</c:v>
                </c:pt>
                <c:pt idx="859">
                  <c:v>93.578279122154342</c:v>
                </c:pt>
                <c:pt idx="860">
                  <c:v>92.705349638955113</c:v>
                </c:pt>
                <c:pt idx="861">
                  <c:v>90.731817236358594</c:v>
                </c:pt>
                <c:pt idx="862">
                  <c:v>92.767874358030525</c:v>
                </c:pt>
                <c:pt idx="863">
                  <c:v>92.717396104756432</c:v>
                </c:pt>
                <c:pt idx="864">
                  <c:v>93.791910778569914</c:v>
                </c:pt>
                <c:pt idx="865">
                  <c:v>93.74863674039176</c:v>
                </c:pt>
                <c:pt idx="866">
                  <c:v>93.693567945284357</c:v>
                </c:pt>
                <c:pt idx="867">
                  <c:v>94.761102739118868</c:v>
                </c:pt>
                <c:pt idx="868">
                  <c:v>95.026323828005673</c:v>
                </c:pt>
                <c:pt idx="869">
                  <c:v>94.352890267209972</c:v>
                </c:pt>
                <c:pt idx="870">
                  <c:v>95.885438408624779</c:v>
                </c:pt>
                <c:pt idx="871">
                  <c:v>96.561126822842297</c:v>
                </c:pt>
                <c:pt idx="872">
                  <c:v>98.011018769259493</c:v>
                </c:pt>
                <c:pt idx="873">
                  <c:v>99.073880781128423</c:v>
                </c:pt>
                <c:pt idx="874">
                  <c:v>99.478834189239407</c:v>
                </c:pt>
                <c:pt idx="875">
                  <c:v>96.854389105852448</c:v>
                </c:pt>
                <c:pt idx="876">
                  <c:v>94.835377663008387</c:v>
                </c:pt>
                <c:pt idx="877">
                  <c:v>96.476179117622763</c:v>
                </c:pt>
                <c:pt idx="878">
                  <c:v>95.765430748477883</c:v>
                </c:pt>
                <c:pt idx="879">
                  <c:v>95.761939482318624</c:v>
                </c:pt>
                <c:pt idx="880">
                  <c:v>96.098318713450297</c:v>
                </c:pt>
                <c:pt idx="881">
                  <c:v>96.849518161601182</c:v>
                </c:pt>
                <c:pt idx="882">
                  <c:v>96.418832282881553</c:v>
                </c:pt>
                <c:pt idx="883">
                  <c:v>95.202291442892957</c:v>
                </c:pt>
                <c:pt idx="884">
                  <c:v>95.235979024086745</c:v>
                </c:pt>
                <c:pt idx="885">
                  <c:v>94.993174512307903</c:v>
                </c:pt>
                <c:pt idx="886">
                  <c:v>95.149499328635244</c:v>
                </c:pt>
                <c:pt idx="887">
                  <c:v>94.811850603762991</c:v>
                </c:pt>
                <c:pt idx="888">
                  <c:v>94.419503073815676</c:v>
                </c:pt>
                <c:pt idx="889">
                  <c:v>94.177737740189087</c:v>
                </c:pt>
                <c:pt idx="890">
                  <c:v>93.563116035026141</c:v>
                </c:pt>
                <c:pt idx="891">
                  <c:v>92.813355941046041</c:v>
                </c:pt>
                <c:pt idx="892">
                  <c:v>93.473517840883702</c:v>
                </c:pt>
                <c:pt idx="893">
                  <c:v>93.503057788772068</c:v>
                </c:pt>
                <c:pt idx="894">
                  <c:v>93.564713133610553</c:v>
                </c:pt>
                <c:pt idx="895">
                  <c:v>92.701673418753742</c:v>
                </c:pt>
                <c:pt idx="896">
                  <c:v>92.169608004362232</c:v>
                </c:pt>
                <c:pt idx="897">
                  <c:v>91.1483110048257</c:v>
                </c:pt>
                <c:pt idx="898">
                  <c:v>90.868324149052683</c:v>
                </c:pt>
                <c:pt idx="899">
                  <c:v>91.997620751187469</c:v>
                </c:pt>
                <c:pt idx="900">
                  <c:v>92.49778141852687</c:v>
                </c:pt>
                <c:pt idx="901">
                  <c:v>92.017485266887064</c:v>
                </c:pt>
                <c:pt idx="902">
                  <c:v>92.648463183158825</c:v>
                </c:pt>
                <c:pt idx="903">
                  <c:v>92.527080069405841</c:v>
                </c:pt>
                <c:pt idx="904">
                  <c:v>93.821146377393873</c:v>
                </c:pt>
                <c:pt idx="905">
                  <c:v>93.970991636397201</c:v>
                </c:pt>
                <c:pt idx="906">
                  <c:v>93.814572677077336</c:v>
                </c:pt>
                <c:pt idx="907">
                  <c:v>93.843212237093695</c:v>
                </c:pt>
                <c:pt idx="908">
                  <c:v>94.570258745179331</c:v>
                </c:pt>
                <c:pt idx="909">
                  <c:v>93.597714669803395</c:v>
                </c:pt>
                <c:pt idx="910">
                  <c:v>94.047300013399436</c:v>
                </c:pt>
                <c:pt idx="911">
                  <c:v>94.361325206118934</c:v>
                </c:pt>
                <c:pt idx="912">
                  <c:v>94.200905248943471</c:v>
                </c:pt>
                <c:pt idx="913">
                  <c:v>93.669771267624355</c:v>
                </c:pt>
                <c:pt idx="914">
                  <c:v>93.013415635811526</c:v>
                </c:pt>
                <c:pt idx="915">
                  <c:v>93.225097857862494</c:v>
                </c:pt>
                <c:pt idx="916">
                  <c:v>92.658818854616797</c:v>
                </c:pt>
                <c:pt idx="917">
                  <c:v>92.354457908741168</c:v>
                </c:pt>
                <c:pt idx="918">
                  <c:v>92.139519222082612</c:v>
                </c:pt>
                <c:pt idx="919">
                  <c:v>91.753068568330079</c:v>
                </c:pt>
                <c:pt idx="920">
                  <c:v>91.207165749034431</c:v>
                </c:pt>
                <c:pt idx="921">
                  <c:v>91.133309686626134</c:v>
                </c:pt>
                <c:pt idx="922">
                  <c:v>91.134542110103794</c:v>
                </c:pt>
                <c:pt idx="923">
                  <c:v>91.69622795249343</c:v>
                </c:pt>
                <c:pt idx="924">
                  <c:v>92.427350849873534</c:v>
                </c:pt>
                <c:pt idx="925">
                  <c:v>92.932099531122077</c:v>
                </c:pt>
                <c:pt idx="926">
                  <c:v>93.246354566385264</c:v>
                </c:pt>
                <c:pt idx="927">
                  <c:v>93.105415974355111</c:v>
                </c:pt>
                <c:pt idx="928">
                  <c:v>92.397301759830071</c:v>
                </c:pt>
                <c:pt idx="929">
                  <c:v>92.212928635714349</c:v>
                </c:pt>
                <c:pt idx="930">
                  <c:v>91.845620491924478</c:v>
                </c:pt>
                <c:pt idx="931">
                  <c:v>92.180170707062402</c:v>
                </c:pt>
                <c:pt idx="932">
                  <c:v>92.152956927799352</c:v>
                </c:pt>
                <c:pt idx="933">
                  <c:v>92.579958741451833</c:v>
                </c:pt>
                <c:pt idx="934">
                  <c:v>92.784425065909545</c:v>
                </c:pt>
                <c:pt idx="935">
                  <c:v>92.711564924965998</c:v>
                </c:pt>
                <c:pt idx="936">
                  <c:v>92.897235567202088</c:v>
                </c:pt>
                <c:pt idx="937">
                  <c:v>92.408482271133835</c:v>
                </c:pt>
                <c:pt idx="938">
                  <c:v>92.446885721826348</c:v>
                </c:pt>
                <c:pt idx="939">
                  <c:v>92.052128469975344</c:v>
                </c:pt>
                <c:pt idx="940">
                  <c:v>92.427296285632011</c:v>
                </c:pt>
                <c:pt idx="941">
                  <c:v>92.888267697114202</c:v>
                </c:pt>
                <c:pt idx="942">
                  <c:v>92.837893017558187</c:v>
                </c:pt>
                <c:pt idx="943">
                  <c:v>92.268561508337029</c:v>
                </c:pt>
                <c:pt idx="944">
                  <c:v>93.188864487792273</c:v>
                </c:pt>
                <c:pt idx="945">
                  <c:v>93.012613104461551</c:v>
                </c:pt>
                <c:pt idx="946">
                  <c:v>92.804611728434708</c:v>
                </c:pt>
                <c:pt idx="947">
                  <c:v>93.04986557419025</c:v>
                </c:pt>
                <c:pt idx="948">
                  <c:v>92.96361980539713</c:v>
                </c:pt>
                <c:pt idx="949">
                  <c:v>92.956143233905422</c:v>
                </c:pt>
                <c:pt idx="950">
                  <c:v>92.699235371276828</c:v>
                </c:pt>
                <c:pt idx="951">
                  <c:v>92.751395194286317</c:v>
                </c:pt>
                <c:pt idx="952">
                  <c:v>92.527824472788978</c:v>
                </c:pt>
                <c:pt idx="953">
                  <c:v>92.490244485147727</c:v>
                </c:pt>
                <c:pt idx="954">
                  <c:v>92.749405656401819</c:v>
                </c:pt>
                <c:pt idx="955">
                  <c:v>92.826399993635491</c:v>
                </c:pt>
                <c:pt idx="956">
                  <c:v>92.749607904018077</c:v>
                </c:pt>
                <c:pt idx="957">
                  <c:v>92.743700991123674</c:v>
                </c:pt>
                <c:pt idx="958">
                  <c:v>92.732627557112153</c:v>
                </c:pt>
                <c:pt idx="959">
                  <c:v>93.018836551937099</c:v>
                </c:pt>
                <c:pt idx="960">
                  <c:v>92.64802801356214</c:v>
                </c:pt>
                <c:pt idx="961">
                  <c:v>92.394375164137287</c:v>
                </c:pt>
                <c:pt idx="962">
                  <c:v>91.984648079423977</c:v>
                </c:pt>
                <c:pt idx="963">
                  <c:v>92.02866986100662</c:v>
                </c:pt>
                <c:pt idx="964">
                  <c:v>91.673063075182199</c:v>
                </c:pt>
                <c:pt idx="965">
                  <c:v>91.570263682342571</c:v>
                </c:pt>
                <c:pt idx="966">
                  <c:v>91.496704365221689</c:v>
                </c:pt>
                <c:pt idx="967">
                  <c:v>91.204747774480722</c:v>
                </c:pt>
                <c:pt idx="968">
                  <c:v>91.817225886626517</c:v>
                </c:pt>
                <c:pt idx="969">
                  <c:v>91.540312293109849</c:v>
                </c:pt>
                <c:pt idx="970">
                  <c:v>91.876365401731533</c:v>
                </c:pt>
                <c:pt idx="971">
                  <c:v>91.78231869404263</c:v>
                </c:pt>
                <c:pt idx="972">
                  <c:v>91.406237303560687</c:v>
                </c:pt>
                <c:pt idx="973">
                  <c:v>92.613749254917536</c:v>
                </c:pt>
                <c:pt idx="974">
                  <c:v>93.157929421068246</c:v>
                </c:pt>
                <c:pt idx="975">
                  <c:v>93.392453201324471</c:v>
                </c:pt>
                <c:pt idx="976">
                  <c:v>93.556008146639513</c:v>
                </c:pt>
                <c:pt idx="977">
                  <c:v>94.020105031173458</c:v>
                </c:pt>
                <c:pt idx="978">
                  <c:v>94.02899028166695</c:v>
                </c:pt>
                <c:pt idx="979">
                  <c:v>93.693206935507646</c:v>
                </c:pt>
                <c:pt idx="980">
                  <c:v>94.001099812047045</c:v>
                </c:pt>
                <c:pt idx="981">
                  <c:v>93.777249964704808</c:v>
                </c:pt>
                <c:pt idx="982">
                  <c:v>94.060880936222347</c:v>
                </c:pt>
                <c:pt idx="983">
                  <c:v>93.978434161346883</c:v>
                </c:pt>
                <c:pt idx="984">
                  <c:v>94.356246363560786</c:v>
                </c:pt>
                <c:pt idx="985">
                  <c:v>94.086179284438586</c:v>
                </c:pt>
                <c:pt idx="986">
                  <c:v>94.340570127717982</c:v>
                </c:pt>
                <c:pt idx="987">
                  <c:v>94.385322339716282</c:v>
                </c:pt>
                <c:pt idx="988">
                  <c:v>94.621261954156751</c:v>
                </c:pt>
                <c:pt idx="989">
                  <c:v>93.726341710967461</c:v>
                </c:pt>
                <c:pt idx="990">
                  <c:v>93.099291599927341</c:v>
                </c:pt>
                <c:pt idx="991">
                  <c:v>93.295588271599854</c:v>
                </c:pt>
                <c:pt idx="992">
                  <c:v>93.286622128075606</c:v>
                </c:pt>
                <c:pt idx="993">
                  <c:v>93.348569946590814</c:v>
                </c:pt>
                <c:pt idx="994">
                  <c:v>93.371692715488678</c:v>
                </c:pt>
                <c:pt idx="995">
                  <c:v>93.248292014814695</c:v>
                </c:pt>
                <c:pt idx="996">
                  <c:v>93.202766843239203</c:v>
                </c:pt>
                <c:pt idx="997">
                  <c:v>93.225090811575114</c:v>
                </c:pt>
                <c:pt idx="998">
                  <c:v>93.419191180057567</c:v>
                </c:pt>
                <c:pt idx="999">
                  <c:v>93.582930756843794</c:v>
                </c:pt>
                <c:pt idx="1000">
                  <c:v>92.535234939614398</c:v>
                </c:pt>
                <c:pt idx="1001">
                  <c:v>91.814754981152404</c:v>
                </c:pt>
                <c:pt idx="1002">
                  <c:v>91.807337920525711</c:v>
                </c:pt>
                <c:pt idx="1003">
                  <c:v>91.919905397576201</c:v>
                </c:pt>
                <c:pt idx="1004">
                  <c:v>92.613159681994333</c:v>
                </c:pt>
                <c:pt idx="1005">
                  <c:v>92.715337816202364</c:v>
                </c:pt>
                <c:pt idx="1006">
                  <c:v>92.162959419596575</c:v>
                </c:pt>
                <c:pt idx="1007">
                  <c:v>92.005458757815219</c:v>
                </c:pt>
                <c:pt idx="1008">
                  <c:v>92.28768472906404</c:v>
                </c:pt>
                <c:pt idx="1009">
                  <c:v>92.813170743212964</c:v>
                </c:pt>
                <c:pt idx="1010">
                  <c:v>92.916513539084676</c:v>
                </c:pt>
                <c:pt idx="1011">
                  <c:v>92.727230131273757</c:v>
                </c:pt>
                <c:pt idx="1012">
                  <c:v>92.512706280981376</c:v>
                </c:pt>
                <c:pt idx="1013">
                  <c:v>93.013531105763533</c:v>
                </c:pt>
                <c:pt idx="1014">
                  <c:v>92.931255033875019</c:v>
                </c:pt>
                <c:pt idx="1015">
                  <c:v>92.513924289625209</c:v>
                </c:pt>
                <c:pt idx="1016">
                  <c:v>92.043510336059271</c:v>
                </c:pt>
                <c:pt idx="1017">
                  <c:v>91.771705942221871</c:v>
                </c:pt>
                <c:pt idx="1018">
                  <c:v>91.953124389233309</c:v>
                </c:pt>
                <c:pt idx="1019">
                  <c:v>92.711859094897832</c:v>
                </c:pt>
                <c:pt idx="1020">
                  <c:v>92.63515853773734</c:v>
                </c:pt>
                <c:pt idx="1021">
                  <c:v>92.130850686926735</c:v>
                </c:pt>
                <c:pt idx="1022">
                  <c:v>92.401282869593317</c:v>
                </c:pt>
                <c:pt idx="1023">
                  <c:v>92.404355665435759</c:v>
                </c:pt>
                <c:pt idx="1024">
                  <c:v>92.456067502879222</c:v>
                </c:pt>
                <c:pt idx="1025">
                  <c:v>91.484842332141142</c:v>
                </c:pt>
                <c:pt idx="1026">
                  <c:v>91.73556312065638</c:v>
                </c:pt>
                <c:pt idx="1027">
                  <c:v>92.206014625943439</c:v>
                </c:pt>
                <c:pt idx="1028">
                  <c:v>94.038386212299258</c:v>
                </c:pt>
                <c:pt idx="1029">
                  <c:v>93.921304925717081</c:v>
                </c:pt>
                <c:pt idx="1030">
                  <c:v>93.841828046414008</c:v>
                </c:pt>
                <c:pt idx="1031">
                  <c:v>94.499182256970755</c:v>
                </c:pt>
                <c:pt idx="1032">
                  <c:v>93.381664352375111</c:v>
                </c:pt>
                <c:pt idx="1033">
                  <c:v>93.427525549500615</c:v>
                </c:pt>
                <c:pt idx="1034">
                  <c:v>92.296535583610776</c:v>
                </c:pt>
                <c:pt idx="1035">
                  <c:v>92.454459476129784</c:v>
                </c:pt>
                <c:pt idx="1036">
                  <c:v>92.177322661136131</c:v>
                </c:pt>
                <c:pt idx="1037">
                  <c:v>92.246054624517512</c:v>
                </c:pt>
                <c:pt idx="1038">
                  <c:v>92.656294897582185</c:v>
                </c:pt>
                <c:pt idx="1039">
                  <c:v>92.367053602747433</c:v>
                </c:pt>
                <c:pt idx="1040">
                  <c:v>92.977736317371992</c:v>
                </c:pt>
                <c:pt idx="1041">
                  <c:v>92.063333166491489</c:v>
                </c:pt>
                <c:pt idx="1042">
                  <c:v>91.648183114966315</c:v>
                </c:pt>
                <c:pt idx="1043">
                  <c:v>91.602555211996119</c:v>
                </c:pt>
                <c:pt idx="1044">
                  <c:v>91.218376481776005</c:v>
                </c:pt>
                <c:pt idx="1045">
                  <c:v>91.583291951253258</c:v>
                </c:pt>
                <c:pt idx="1046">
                  <c:v>90.846030178639907</c:v>
                </c:pt>
                <c:pt idx="1047">
                  <c:v>91.859491456569856</c:v>
                </c:pt>
                <c:pt idx="1048">
                  <c:v>91.587657157972174</c:v>
                </c:pt>
                <c:pt idx="1049">
                  <c:v>91.486794698046467</c:v>
                </c:pt>
                <c:pt idx="1050">
                  <c:v>91.537460249460381</c:v>
                </c:pt>
                <c:pt idx="1051">
                  <c:v>91.563492128265594</c:v>
                </c:pt>
                <c:pt idx="1052">
                  <c:v>91.496626290545478</c:v>
                </c:pt>
                <c:pt idx="1053">
                  <c:v>92.527501139100437</c:v>
                </c:pt>
                <c:pt idx="1054">
                  <c:v>92.834941927040731</c:v>
                </c:pt>
                <c:pt idx="1055">
                  <c:v>92.322619769557306</c:v>
                </c:pt>
                <c:pt idx="1056">
                  <c:v>90.768111655568788</c:v>
                </c:pt>
                <c:pt idx="1057">
                  <c:v>90.689440696617382</c:v>
                </c:pt>
                <c:pt idx="1058">
                  <c:v>90.097991532383446</c:v>
                </c:pt>
                <c:pt idx="1059">
                  <c:v>90.485111810898076</c:v>
                </c:pt>
                <c:pt idx="1060">
                  <c:v>90.70903290666287</c:v>
                </c:pt>
                <c:pt idx="1061">
                  <c:v>90.472396848058438</c:v>
                </c:pt>
                <c:pt idx="1062">
                  <c:v>90.558463536542163</c:v>
                </c:pt>
                <c:pt idx="1063">
                  <c:v>90.354495598438518</c:v>
                </c:pt>
                <c:pt idx="1064">
                  <c:v>90.208239629445501</c:v>
                </c:pt>
                <c:pt idx="1065">
                  <c:v>90.131464734939954</c:v>
                </c:pt>
                <c:pt idx="1066">
                  <c:v>90.56865573977278</c:v>
                </c:pt>
                <c:pt idx="1067">
                  <c:v>90.637544647090422</c:v>
                </c:pt>
                <c:pt idx="1068">
                  <c:v>90.609581284104323</c:v>
                </c:pt>
                <c:pt idx="1069">
                  <c:v>90.648558714186777</c:v>
                </c:pt>
                <c:pt idx="1070">
                  <c:v>90.592944509434119</c:v>
                </c:pt>
                <c:pt idx="1071">
                  <c:v>91.359085772493586</c:v>
                </c:pt>
                <c:pt idx="1072">
                  <c:v>92.669985536546179</c:v>
                </c:pt>
                <c:pt idx="1073">
                  <c:v>92.283271114514534</c:v>
                </c:pt>
                <c:pt idx="1074">
                  <c:v>92.521190363113874</c:v>
                </c:pt>
                <c:pt idx="1075">
                  <c:v>91.01248629453255</c:v>
                </c:pt>
                <c:pt idx="1076">
                  <c:v>90.036004626838931</c:v>
                </c:pt>
                <c:pt idx="1077">
                  <c:v>90.136891269450743</c:v>
                </c:pt>
                <c:pt idx="1078">
                  <c:v>90.777679076152779</c:v>
                </c:pt>
                <c:pt idx="1079">
                  <c:v>91.121476241433115</c:v>
                </c:pt>
                <c:pt idx="1080">
                  <c:v>90.924600498817952</c:v>
                </c:pt>
                <c:pt idx="1081">
                  <c:v>90.669661251100749</c:v>
                </c:pt>
                <c:pt idx="1082">
                  <c:v>90.189671660822441</c:v>
                </c:pt>
                <c:pt idx="1083">
                  <c:v>89.861916575594904</c:v>
                </c:pt>
                <c:pt idx="1084">
                  <c:v>89.048082169034799</c:v>
                </c:pt>
                <c:pt idx="1085">
                  <c:v>88.506910401973499</c:v>
                </c:pt>
                <c:pt idx="1086">
                  <c:v>88.403363993915178</c:v>
                </c:pt>
                <c:pt idx="1087">
                  <c:v>88.296223670061352</c:v>
                </c:pt>
                <c:pt idx="1088">
                  <c:v>87.912174268380866</c:v>
                </c:pt>
                <c:pt idx="1089">
                  <c:v>88.632697226047611</c:v>
                </c:pt>
                <c:pt idx="1090">
                  <c:v>89.119961016402968</c:v>
                </c:pt>
                <c:pt idx="1091">
                  <c:v>89.615586408876993</c:v>
                </c:pt>
                <c:pt idx="1092">
                  <c:v>89.331458919087794</c:v>
                </c:pt>
                <c:pt idx="1093">
                  <c:v>89.039764198999862</c:v>
                </c:pt>
                <c:pt idx="1094">
                  <c:v>88.692313073759976</c:v>
                </c:pt>
                <c:pt idx="1095">
                  <c:v>88.838533946904846</c:v>
                </c:pt>
                <c:pt idx="1096">
                  <c:v>87.964438089169008</c:v>
                </c:pt>
                <c:pt idx="1097">
                  <c:v>87.909716012457224</c:v>
                </c:pt>
                <c:pt idx="1098">
                  <c:v>88.243638008633454</c:v>
                </c:pt>
                <c:pt idx="1099">
                  <c:v>88.476167106312502</c:v>
                </c:pt>
                <c:pt idx="1100">
                  <c:v>88.526298848108169</c:v>
                </c:pt>
                <c:pt idx="1101">
                  <c:v>88.411557865769765</c:v>
                </c:pt>
                <c:pt idx="1102">
                  <c:v>87.864957225751709</c:v>
                </c:pt>
                <c:pt idx="1103">
                  <c:v>87.697789356729629</c:v>
                </c:pt>
                <c:pt idx="1104">
                  <c:v>87.980846458048077</c:v>
                </c:pt>
                <c:pt idx="1105">
                  <c:v>87.986204253688456</c:v>
                </c:pt>
                <c:pt idx="1106">
                  <c:v>87.407998649239815</c:v>
                </c:pt>
                <c:pt idx="1107">
                  <c:v>86.873395641476819</c:v>
                </c:pt>
                <c:pt idx="1108">
                  <c:v>86.795810801560691</c:v>
                </c:pt>
                <c:pt idx="1109">
                  <c:v>86.96809319585121</c:v>
                </c:pt>
                <c:pt idx="1110">
                  <c:v>86.627764878406452</c:v>
                </c:pt>
                <c:pt idx="1111">
                  <c:v>86.561655269586268</c:v>
                </c:pt>
                <c:pt idx="1112">
                  <c:v>87.459679268646909</c:v>
                </c:pt>
                <c:pt idx="1113">
                  <c:v>87.666034155597728</c:v>
                </c:pt>
                <c:pt idx="1114">
                  <c:v>87.664356450658957</c:v>
                </c:pt>
                <c:pt idx="1115">
                  <c:v>87.666409779832861</c:v>
                </c:pt>
                <c:pt idx="1116">
                  <c:v>87.561993468005326</c:v>
                </c:pt>
                <c:pt idx="1117">
                  <c:v>87.157670832225477</c:v>
                </c:pt>
                <c:pt idx="1118">
                  <c:v>86.965161960958156</c:v>
                </c:pt>
                <c:pt idx="1119">
                  <c:v>85.922669597362372</c:v>
                </c:pt>
                <c:pt idx="1120">
                  <c:v>85.870330141051937</c:v>
                </c:pt>
                <c:pt idx="1121">
                  <c:v>85.100697784496063</c:v>
                </c:pt>
                <c:pt idx="1122">
                  <c:v>85.66644188002455</c:v>
                </c:pt>
                <c:pt idx="1123">
                  <c:v>85.702797839412511</c:v>
                </c:pt>
                <c:pt idx="1124">
                  <c:v>85.571043336245197</c:v>
                </c:pt>
                <c:pt idx="1125">
                  <c:v>85.341471911303628</c:v>
                </c:pt>
                <c:pt idx="1126">
                  <c:v>85.432993877765924</c:v>
                </c:pt>
                <c:pt idx="1127">
                  <c:v>85.877734155916997</c:v>
                </c:pt>
                <c:pt idx="1128">
                  <c:v>87.211634159746879</c:v>
                </c:pt>
                <c:pt idx="1129">
                  <c:v>87.171955434895494</c:v>
                </c:pt>
                <c:pt idx="1130">
                  <c:v>87.396005729425653</c:v>
                </c:pt>
                <c:pt idx="1131">
                  <c:v>87.563573908601626</c:v>
                </c:pt>
                <c:pt idx="1132">
                  <c:v>87.348131099652548</c:v>
                </c:pt>
                <c:pt idx="1133">
                  <c:v>87.752920797552804</c:v>
                </c:pt>
                <c:pt idx="1134">
                  <c:v>87.845108415265116</c:v>
                </c:pt>
                <c:pt idx="1135">
                  <c:v>87.864535723763765</c:v>
                </c:pt>
                <c:pt idx="1136">
                  <c:v>87.542507950731164</c:v>
                </c:pt>
                <c:pt idx="1137">
                  <c:v>87.473532277799364</c:v>
                </c:pt>
                <c:pt idx="1138">
                  <c:v>87.186242116959662</c:v>
                </c:pt>
                <c:pt idx="1139">
                  <c:v>86.546020969721013</c:v>
                </c:pt>
                <c:pt idx="1140">
                  <c:v>86.546020969721013</c:v>
                </c:pt>
                <c:pt idx="1141">
                  <c:v>86.5619419032693</c:v>
                </c:pt>
                <c:pt idx="1142">
                  <c:v>87.225405571757264</c:v>
                </c:pt>
                <c:pt idx="1143">
                  <c:v>86.746740581049181</c:v>
                </c:pt>
                <c:pt idx="1144">
                  <c:v>86.767068420396285</c:v>
                </c:pt>
                <c:pt idx="1145">
                  <c:v>86.671404810926063</c:v>
                </c:pt>
                <c:pt idx="1146">
                  <c:v>86.358475735786442</c:v>
                </c:pt>
                <c:pt idx="1147">
                  <c:v>86.273424872955999</c:v>
                </c:pt>
                <c:pt idx="1148">
                  <c:v>86.173549588183732</c:v>
                </c:pt>
                <c:pt idx="1149">
                  <c:v>86.224630227875252</c:v>
                </c:pt>
                <c:pt idx="1150">
                  <c:v>86.390977987853859</c:v>
                </c:pt>
                <c:pt idx="1151">
                  <c:v>85.554875634426409</c:v>
                </c:pt>
                <c:pt idx="1152">
                  <c:v>85.931842461873785</c:v>
                </c:pt>
                <c:pt idx="1153">
                  <c:v>85.699531661275628</c:v>
                </c:pt>
                <c:pt idx="1154">
                  <c:v>85.591651843263207</c:v>
                </c:pt>
                <c:pt idx="1155">
                  <c:v>85.070718406929387</c:v>
                </c:pt>
                <c:pt idx="1156">
                  <c:v>84.571659405026409</c:v>
                </c:pt>
                <c:pt idx="1157">
                  <c:v>85.824815085810329</c:v>
                </c:pt>
                <c:pt idx="1158">
                  <c:v>85.231874880344023</c:v>
                </c:pt>
                <c:pt idx="1159">
                  <c:v>85.507872257885069</c:v>
                </c:pt>
                <c:pt idx="1160">
                  <c:v>85.55198489096459</c:v>
                </c:pt>
                <c:pt idx="1161">
                  <c:v>84.66385628883242</c:v>
                </c:pt>
                <c:pt idx="1162">
                  <c:v>84.59102196184557</c:v>
                </c:pt>
                <c:pt idx="1163">
                  <c:v>84.789600841893076</c:v>
                </c:pt>
                <c:pt idx="1164">
                  <c:v>84.851848876359369</c:v>
                </c:pt>
                <c:pt idx="1165">
                  <c:v>84.625468029171699</c:v>
                </c:pt>
                <c:pt idx="1166">
                  <c:v>84.403986864089418</c:v>
                </c:pt>
                <c:pt idx="1167">
                  <c:v>84.430959949602098</c:v>
                </c:pt>
                <c:pt idx="1168">
                  <c:v>83.991795108844812</c:v>
                </c:pt>
                <c:pt idx="1169">
                  <c:v>84.226271808074557</c:v>
                </c:pt>
                <c:pt idx="1170">
                  <c:v>84.102329504435275</c:v>
                </c:pt>
                <c:pt idx="1171">
                  <c:v>83.372734436564215</c:v>
                </c:pt>
                <c:pt idx="1172">
                  <c:v>82.846464472892862</c:v>
                </c:pt>
                <c:pt idx="1173">
                  <c:v>83.11613919518831</c:v>
                </c:pt>
                <c:pt idx="1174">
                  <c:v>82.930478821362797</c:v>
                </c:pt>
                <c:pt idx="1175">
                  <c:v>83.403761584850528</c:v>
                </c:pt>
                <c:pt idx="1176">
                  <c:v>83.583443093731773</c:v>
                </c:pt>
                <c:pt idx="1177">
                  <c:v>83.848229048820826</c:v>
                </c:pt>
                <c:pt idx="1178">
                  <c:v>83.528260008519467</c:v>
                </c:pt>
                <c:pt idx="1179">
                  <c:v>83.841405108511879</c:v>
                </c:pt>
                <c:pt idx="1180">
                  <c:v>84.614319346350925</c:v>
                </c:pt>
                <c:pt idx="1181">
                  <c:v>84.459970239279386</c:v>
                </c:pt>
                <c:pt idx="1182">
                  <c:v>83.239513052493464</c:v>
                </c:pt>
                <c:pt idx="1183">
                  <c:v>81.679647283501396</c:v>
                </c:pt>
                <c:pt idx="1184">
                  <c:v>83.442023222522664</c:v>
                </c:pt>
                <c:pt idx="1185">
                  <c:v>82.442606190166373</c:v>
                </c:pt>
                <c:pt idx="1186">
                  <c:v>82.740747763977112</c:v>
                </c:pt>
                <c:pt idx="1187">
                  <c:v>81.403508771929836</c:v>
                </c:pt>
                <c:pt idx="1188">
                  <c:v>80.857527231697262</c:v>
                </c:pt>
                <c:pt idx="1189">
                  <c:v>78.65804706975959</c:v>
                </c:pt>
                <c:pt idx="1190">
                  <c:v>80.483762048007861</c:v>
                </c:pt>
                <c:pt idx="1191">
                  <c:v>79.273079718924166</c:v>
                </c:pt>
                <c:pt idx="1192">
                  <c:v>77.153958053289628</c:v>
                </c:pt>
                <c:pt idx="1193">
                  <c:v>81.505273930268601</c:v>
                </c:pt>
                <c:pt idx="1194">
                  <c:v>80.955131531284579</c:v>
                </c:pt>
                <c:pt idx="1195">
                  <c:v>81.819119315252138</c:v>
                </c:pt>
                <c:pt idx="1196">
                  <c:v>82.712178070220531</c:v>
                </c:pt>
                <c:pt idx="1197">
                  <c:v>84.774833190403484</c:v>
                </c:pt>
                <c:pt idx="1198">
                  <c:v>84.340867308316206</c:v>
                </c:pt>
                <c:pt idx="1199">
                  <c:v>84.852294154619727</c:v>
                </c:pt>
                <c:pt idx="1200">
                  <c:v>86.282927966430961</c:v>
                </c:pt>
                <c:pt idx="1201">
                  <c:v>84.322919084536466</c:v>
                </c:pt>
                <c:pt idx="1202">
                  <c:v>81.854155965222674</c:v>
                </c:pt>
                <c:pt idx="1203">
                  <c:v>81.08587319658821</c:v>
                </c:pt>
                <c:pt idx="1204">
                  <c:v>83.16668074998357</c:v>
                </c:pt>
                <c:pt idx="1205">
                  <c:v>83.043295994072537</c:v>
                </c:pt>
                <c:pt idx="1206">
                  <c:v>82.410492459988831</c:v>
                </c:pt>
                <c:pt idx="1207">
                  <c:v>82.573375773789749</c:v>
                </c:pt>
                <c:pt idx="1208">
                  <c:v>80.690095610081173</c:v>
                </c:pt>
                <c:pt idx="1209">
                  <c:v>81.652856200043985</c:v>
                </c:pt>
                <c:pt idx="1210">
                  <c:v>79.66112353897708</c:v>
                </c:pt>
                <c:pt idx="1211">
                  <c:v>80.697657963631215</c:v>
                </c:pt>
                <c:pt idx="1212">
                  <c:v>80.64558897619699</c:v>
                </c:pt>
                <c:pt idx="1213">
                  <c:v>81.251725396952594</c:v>
                </c:pt>
                <c:pt idx="1214">
                  <c:v>78.627752710327499</c:v>
                </c:pt>
                <c:pt idx="1215">
                  <c:v>77.67766700431838</c:v>
                </c:pt>
                <c:pt idx="1216">
                  <c:v>77.993984081773903</c:v>
                </c:pt>
                <c:pt idx="1217">
                  <c:v>78.147699757869248</c:v>
                </c:pt>
                <c:pt idx="1218">
                  <c:v>79.337889566691729</c:v>
                </c:pt>
                <c:pt idx="1219">
                  <c:v>79.375377323637807</c:v>
                </c:pt>
                <c:pt idx="1220">
                  <c:v>79.781865826236313</c:v>
                </c:pt>
                <c:pt idx="1221">
                  <c:v>80.298283545867704</c:v>
                </c:pt>
                <c:pt idx="1222">
                  <c:v>78.937424757686784</c:v>
                </c:pt>
                <c:pt idx="1223">
                  <c:v>78.850106215782105</c:v>
                </c:pt>
                <c:pt idx="1224">
                  <c:v>80.245955362378822</c:v>
                </c:pt>
                <c:pt idx="1225">
                  <c:v>80.515976730461176</c:v>
                </c:pt>
                <c:pt idx="1226">
                  <c:v>78.245587223962715</c:v>
                </c:pt>
                <c:pt idx="1227">
                  <c:v>78.10533806593827</c:v>
                </c:pt>
                <c:pt idx="1228">
                  <c:v>78.513443843444975</c:v>
                </c:pt>
                <c:pt idx="1229">
                  <c:v>79.032062706556147</c:v>
                </c:pt>
                <c:pt idx="1230">
                  <c:v>79.427275649658128</c:v>
                </c:pt>
                <c:pt idx="1231">
                  <c:v>79.907593376375971</c:v>
                </c:pt>
                <c:pt idx="1232">
                  <c:v>78.532700779396819</c:v>
                </c:pt>
                <c:pt idx="1233">
                  <c:v>78.580868150859004</c:v>
                </c:pt>
                <c:pt idx="1234">
                  <c:v>80.293661071897233</c:v>
                </c:pt>
                <c:pt idx="1235">
                  <c:v>80.315687692187083</c:v>
                </c:pt>
                <c:pt idx="1236">
                  <c:v>78.14052395809729</c:v>
                </c:pt>
                <c:pt idx="1237">
                  <c:v>78.635491460968751</c:v>
                </c:pt>
                <c:pt idx="1238">
                  <c:v>79.770973026838035</c:v>
                </c:pt>
                <c:pt idx="1239">
                  <c:v>79.28505570170617</c:v>
                </c:pt>
                <c:pt idx="1240">
                  <c:v>79.047920977107395</c:v>
                </c:pt>
                <c:pt idx="1241">
                  <c:v>78.98431916593097</c:v>
                </c:pt>
                <c:pt idx="1242">
                  <c:v>79.012241452089498</c:v>
                </c:pt>
                <c:pt idx="1243">
                  <c:v>78.6173295812508</c:v>
                </c:pt>
                <c:pt idx="1244">
                  <c:v>78.368454133448012</c:v>
                </c:pt>
                <c:pt idx="1245">
                  <c:v>78.601797314677526</c:v>
                </c:pt>
                <c:pt idx="1246">
                  <c:v>79.204690953278046</c:v>
                </c:pt>
                <c:pt idx="1247">
                  <c:v>77.360766923177266</c:v>
                </c:pt>
                <c:pt idx="1248">
                  <c:v>77.782354794155424</c:v>
                </c:pt>
                <c:pt idx="1249">
                  <c:v>77.574847669320633</c:v>
                </c:pt>
                <c:pt idx="1250">
                  <c:v>78.279377346339317</c:v>
                </c:pt>
                <c:pt idx="1251">
                  <c:v>77.893577693003508</c:v>
                </c:pt>
                <c:pt idx="1252">
                  <c:v>78.023146507219792</c:v>
                </c:pt>
                <c:pt idx="1253">
                  <c:v>77.202147728921773</c:v>
                </c:pt>
                <c:pt idx="1254">
                  <c:v>75.92139288975514</c:v>
                </c:pt>
                <c:pt idx="1255">
                  <c:v>76.051829737465766</c:v>
                </c:pt>
                <c:pt idx="1256">
                  <c:v>76.546456197520513</c:v>
                </c:pt>
                <c:pt idx="1257">
                  <c:v>76.651578617312936</c:v>
                </c:pt>
                <c:pt idx="1258">
                  <c:v>76.124873406529801</c:v>
                </c:pt>
                <c:pt idx="1259">
                  <c:v>76.654531730368518</c:v>
                </c:pt>
                <c:pt idx="1260">
                  <c:v>76.773092858883757</c:v>
                </c:pt>
                <c:pt idx="1261">
                  <c:v>76.482437366234421</c:v>
                </c:pt>
                <c:pt idx="1262">
                  <c:v>77.471284303136841</c:v>
                </c:pt>
                <c:pt idx="1263">
                  <c:v>76.620886891479927</c:v>
                </c:pt>
                <c:pt idx="1264">
                  <c:v>76.858982844950447</c:v>
                </c:pt>
                <c:pt idx="1265">
                  <c:v>76.175531109854305</c:v>
                </c:pt>
                <c:pt idx="1266">
                  <c:v>76.124018713821258</c:v>
                </c:pt>
                <c:pt idx="1267">
                  <c:v>77.448288633563877</c:v>
                </c:pt>
                <c:pt idx="1268">
                  <c:v>77.726171728234192</c:v>
                </c:pt>
                <c:pt idx="1269">
                  <c:v>76.232900015032953</c:v>
                </c:pt>
                <c:pt idx="1270">
                  <c:v>75.748863806425689</c:v>
                </c:pt>
                <c:pt idx="1271">
                  <c:v>76.054974986537218</c:v>
                </c:pt>
                <c:pt idx="1272">
                  <c:v>74.998440132276784</c:v>
                </c:pt>
                <c:pt idx="1273">
                  <c:v>75.189582535427036</c:v>
                </c:pt>
                <c:pt idx="1274">
                  <c:v>74.728281875666738</c:v>
                </c:pt>
                <c:pt idx="1275">
                  <c:v>73.890186915887853</c:v>
                </c:pt>
                <c:pt idx="1276">
                  <c:v>72.860349069482268</c:v>
                </c:pt>
                <c:pt idx="1277">
                  <c:v>72.971046155968992</c:v>
                </c:pt>
                <c:pt idx="1278">
                  <c:v>74.085738207347887</c:v>
                </c:pt>
                <c:pt idx="1279">
                  <c:v>73.751700316373473</c:v>
                </c:pt>
                <c:pt idx="1280">
                  <c:v>74.233828628407821</c:v>
                </c:pt>
                <c:pt idx="1281">
                  <c:v>74.193156078502909</c:v>
                </c:pt>
                <c:pt idx="1282">
                  <c:v>74.43922400727493</c:v>
                </c:pt>
                <c:pt idx="1283">
                  <c:v>73.48233207581201</c:v>
                </c:pt>
                <c:pt idx="1284">
                  <c:v>73.160525745540951</c:v>
                </c:pt>
                <c:pt idx="1285">
                  <c:v>72.326105448521844</c:v>
                </c:pt>
                <c:pt idx="1286">
                  <c:v>72.919172480153961</c:v>
                </c:pt>
                <c:pt idx="1287">
                  <c:v>72.487606688598163</c:v>
                </c:pt>
                <c:pt idx="1288">
                  <c:v>71.613135835111024</c:v>
                </c:pt>
                <c:pt idx="1289">
                  <c:v>72.14404691021187</c:v>
                </c:pt>
                <c:pt idx="1290">
                  <c:v>71.589855549241861</c:v>
                </c:pt>
                <c:pt idx="1291">
                  <c:v>70.391162349683185</c:v>
                </c:pt>
                <c:pt idx="1292">
                  <c:v>69.307005199906683</c:v>
                </c:pt>
                <c:pt idx="1293">
                  <c:v>70.393699610708865</c:v>
                </c:pt>
                <c:pt idx="1294">
                  <c:v>70.000074262756485</c:v>
                </c:pt>
                <c:pt idx="1295">
                  <c:v>70.184350796595695</c:v>
                </c:pt>
                <c:pt idx="1296">
                  <c:v>69.164180420628739</c:v>
                </c:pt>
                <c:pt idx="1297">
                  <c:v>69.459806220413228</c:v>
                </c:pt>
                <c:pt idx="1298">
                  <c:v>69.569506924555114</c:v>
                </c:pt>
                <c:pt idx="1299">
                  <c:v>70.760690305100709</c:v>
                </c:pt>
                <c:pt idx="1300">
                  <c:v>71.325711293419431</c:v>
                </c:pt>
                <c:pt idx="1301">
                  <c:v>70.283169872820935</c:v>
                </c:pt>
                <c:pt idx="1302">
                  <c:v>69.37221464467801</c:v>
                </c:pt>
                <c:pt idx="1303">
                  <c:v>69.492153174678094</c:v>
                </c:pt>
                <c:pt idx="1304">
                  <c:v>68.744204914232725</c:v>
                </c:pt>
                <c:pt idx="1305">
                  <c:v>69.309806484406195</c:v>
                </c:pt>
              </c:numCache>
            </c:numRef>
          </c:val>
          <c:smooth val="0"/>
        </c:ser>
        <c:dLbls>
          <c:showLegendKey val="0"/>
          <c:showVal val="0"/>
          <c:showCatName val="0"/>
          <c:showSerName val="0"/>
          <c:showPercent val="0"/>
          <c:showBubbleSize val="0"/>
        </c:dLbls>
        <c:marker val="1"/>
        <c:smooth val="0"/>
        <c:axId val="291370880"/>
        <c:axId val="291369344"/>
      </c:lineChart>
      <c:dateAx>
        <c:axId val="291366016"/>
        <c:scaling>
          <c:orientation val="minMax"/>
        </c:scaling>
        <c:delete val="0"/>
        <c:axPos val="b"/>
        <c:numFmt formatCode="yyyy" sourceLinked="0"/>
        <c:majorTickMark val="none"/>
        <c:minorTickMark val="none"/>
        <c:tickLblPos val="low"/>
        <c:spPr>
          <a:ln w="12700">
            <a:solidFill>
              <a:srgbClr val="000000"/>
            </a:solidFill>
            <a:prstDash val="solid"/>
          </a:ln>
        </c:spPr>
        <c:txPr>
          <a:bodyPr rot="0" vert="horz"/>
          <a:lstStyle/>
          <a:p>
            <a:pPr>
              <a:defRPr/>
            </a:pPr>
            <a:endParaRPr lang="en-US"/>
          </a:p>
        </c:txPr>
        <c:crossAx val="291367552"/>
        <c:crosses val="autoZero"/>
        <c:auto val="1"/>
        <c:lblOffset val="100"/>
        <c:baseTimeUnit val="days"/>
        <c:majorUnit val="12"/>
        <c:majorTimeUnit val="months"/>
      </c:dateAx>
      <c:valAx>
        <c:axId val="291367552"/>
        <c:scaling>
          <c:orientation val="minMax"/>
          <c:max val="110"/>
          <c:min val="50"/>
        </c:scaling>
        <c:delete val="0"/>
        <c:axPos val="l"/>
        <c:numFmt formatCode="#,##0;\ \(#,##0\)" sourceLinked="0"/>
        <c:majorTickMark val="none"/>
        <c:minorTickMark val="none"/>
        <c:tickLblPos val="nextTo"/>
        <c:spPr>
          <a:ln w="25400">
            <a:noFill/>
          </a:ln>
        </c:spPr>
        <c:crossAx val="291366016"/>
        <c:crosses val="autoZero"/>
        <c:crossBetween val="midCat"/>
      </c:valAx>
      <c:valAx>
        <c:axId val="291369344"/>
        <c:scaling>
          <c:orientation val="minMax"/>
          <c:max val="110"/>
          <c:min val="60"/>
        </c:scaling>
        <c:delete val="0"/>
        <c:axPos val="r"/>
        <c:numFmt formatCode="General" sourceLinked="1"/>
        <c:majorTickMark val="out"/>
        <c:minorTickMark val="none"/>
        <c:tickLblPos val="nextTo"/>
        <c:crossAx val="291370880"/>
        <c:crosses val="max"/>
        <c:crossBetween val="between"/>
        <c:majorUnit val="10"/>
      </c:valAx>
      <c:dateAx>
        <c:axId val="291370880"/>
        <c:scaling>
          <c:orientation val="minMax"/>
        </c:scaling>
        <c:delete val="1"/>
        <c:axPos val="b"/>
        <c:numFmt formatCode="m/d/yyyy" sourceLinked="1"/>
        <c:majorTickMark val="out"/>
        <c:minorTickMark val="none"/>
        <c:tickLblPos val="nextTo"/>
        <c:crossAx val="291369344"/>
        <c:crosses val="autoZero"/>
        <c:auto val="1"/>
        <c:lblOffset val="100"/>
        <c:baseTimeUnit val="days"/>
      </c:dateAx>
      <c:spPr>
        <a:noFill/>
        <a:ln w="25400">
          <a:noFill/>
        </a:ln>
      </c:spPr>
    </c:plotArea>
    <c:legend>
      <c:legendPos val="b"/>
      <c:layout/>
      <c:overlay val="0"/>
      <c:spPr>
        <a:noFill/>
        <a:ln w="25400">
          <a:noFill/>
        </a:ln>
        <a:effectLst/>
      </c:spPr>
    </c:legend>
    <c:plotVisOnly val="1"/>
    <c:dispBlanksAs val="gap"/>
    <c:showDLblsOverMax val="0"/>
  </c:chart>
  <c:spPr>
    <a:solidFill>
      <a:srgbClr val="FFFFFF"/>
    </a:solidFill>
    <a:ln w="9525">
      <a:noFill/>
    </a:ln>
    <a:effectLst/>
  </c:spPr>
  <c:txPr>
    <a:bodyPr/>
    <a:lstStyle/>
    <a:p>
      <a:pPr>
        <a:defRPr>
          <a:latin typeface="Frutiger 45 Light" panose="020B0603020202020204" pitchFamily="34" charset="0"/>
        </a:defRPr>
      </a:pPr>
      <a:endParaRPr lang="en-US"/>
    </a:p>
  </c:txPr>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7.4026570695662167E-2"/>
          <c:y val="3.536785093840656E-2"/>
          <c:w val="0.82020505752271899"/>
          <c:h val="0.74349341686177473"/>
        </c:manualLayout>
      </c:layout>
      <c:lineChart>
        <c:grouping val="standard"/>
        <c:varyColors val="0"/>
        <c:ser>
          <c:idx val="0"/>
          <c:order val="0"/>
          <c:tx>
            <c:strRef>
              <c:f>Sheet1!$I$5</c:f>
              <c:strCache>
                <c:ptCount val="1"/>
                <c:pt idx="0">
                  <c:v>ISM Manufacturing New Orders (LHS)</c:v>
                </c:pt>
              </c:strCache>
            </c:strRef>
          </c:tx>
          <c:spPr>
            <a:ln w="19050">
              <a:solidFill>
                <a:srgbClr val="4D3C2F"/>
              </a:solidFill>
              <a:prstDash val="solid"/>
            </a:ln>
          </c:spPr>
          <c:marker>
            <c:symbol val="none"/>
          </c:marker>
          <c:cat>
            <c:numRef>
              <c:f>Sheet1!$A$2:$A$242</c:f>
              <c:numCache>
                <c:formatCode>m/d/yyyy</c:formatCode>
                <c:ptCount val="241"/>
                <c:pt idx="0">
                  <c:v>39313</c:v>
                </c:pt>
                <c:pt idx="1">
                  <c:v>39344</c:v>
                </c:pt>
                <c:pt idx="2">
                  <c:v>39374</c:v>
                </c:pt>
                <c:pt idx="3">
                  <c:v>39405</c:v>
                </c:pt>
                <c:pt idx="4">
                  <c:v>39435</c:v>
                </c:pt>
                <c:pt idx="5">
                  <c:v>39466</c:v>
                </c:pt>
                <c:pt idx="6">
                  <c:v>39497</c:v>
                </c:pt>
                <c:pt idx="7">
                  <c:v>39526</c:v>
                </c:pt>
                <c:pt idx="8">
                  <c:v>39557</c:v>
                </c:pt>
                <c:pt idx="9">
                  <c:v>39587</c:v>
                </c:pt>
                <c:pt idx="10">
                  <c:v>39618</c:v>
                </c:pt>
                <c:pt idx="11">
                  <c:v>39648</c:v>
                </c:pt>
                <c:pt idx="12">
                  <c:v>39679</c:v>
                </c:pt>
                <c:pt idx="13">
                  <c:v>39710</c:v>
                </c:pt>
                <c:pt idx="14">
                  <c:v>39740</c:v>
                </c:pt>
                <c:pt idx="15">
                  <c:v>39771</c:v>
                </c:pt>
                <c:pt idx="16">
                  <c:v>39801</c:v>
                </c:pt>
                <c:pt idx="17">
                  <c:v>39832</c:v>
                </c:pt>
                <c:pt idx="18">
                  <c:v>39863</c:v>
                </c:pt>
                <c:pt idx="19">
                  <c:v>39891</c:v>
                </c:pt>
                <c:pt idx="20">
                  <c:v>39922</c:v>
                </c:pt>
                <c:pt idx="21">
                  <c:v>39952</c:v>
                </c:pt>
                <c:pt idx="22">
                  <c:v>39983</c:v>
                </c:pt>
                <c:pt idx="23">
                  <c:v>40013</c:v>
                </c:pt>
                <c:pt idx="24">
                  <c:v>40044</c:v>
                </c:pt>
                <c:pt idx="25">
                  <c:v>40075</c:v>
                </c:pt>
                <c:pt idx="26">
                  <c:v>40105</c:v>
                </c:pt>
                <c:pt idx="27">
                  <c:v>40136</c:v>
                </c:pt>
                <c:pt idx="28">
                  <c:v>40166</c:v>
                </c:pt>
                <c:pt idx="29">
                  <c:v>40197</c:v>
                </c:pt>
                <c:pt idx="30">
                  <c:v>40228</c:v>
                </c:pt>
                <c:pt idx="31">
                  <c:v>40256</c:v>
                </c:pt>
                <c:pt idx="32">
                  <c:v>40287</c:v>
                </c:pt>
                <c:pt idx="33">
                  <c:v>40317</c:v>
                </c:pt>
                <c:pt idx="34">
                  <c:v>40348</c:v>
                </c:pt>
                <c:pt idx="35">
                  <c:v>40378</c:v>
                </c:pt>
                <c:pt idx="36">
                  <c:v>40409</c:v>
                </c:pt>
                <c:pt idx="37">
                  <c:v>40440</c:v>
                </c:pt>
                <c:pt idx="38">
                  <c:v>40470</c:v>
                </c:pt>
                <c:pt idx="39">
                  <c:v>40501</c:v>
                </c:pt>
                <c:pt idx="40">
                  <c:v>40531</c:v>
                </c:pt>
                <c:pt idx="41">
                  <c:v>40562</c:v>
                </c:pt>
                <c:pt idx="42">
                  <c:v>40593</c:v>
                </c:pt>
                <c:pt idx="43">
                  <c:v>40621</c:v>
                </c:pt>
                <c:pt idx="44">
                  <c:v>40652</c:v>
                </c:pt>
                <c:pt idx="45">
                  <c:v>40682</c:v>
                </c:pt>
                <c:pt idx="46">
                  <c:v>40713</c:v>
                </c:pt>
                <c:pt idx="47">
                  <c:v>40743</c:v>
                </c:pt>
                <c:pt idx="48">
                  <c:v>40774</c:v>
                </c:pt>
                <c:pt idx="49">
                  <c:v>40805</c:v>
                </c:pt>
                <c:pt idx="50">
                  <c:v>40835</c:v>
                </c:pt>
                <c:pt idx="51">
                  <c:v>40866</c:v>
                </c:pt>
                <c:pt idx="52">
                  <c:v>40896</c:v>
                </c:pt>
                <c:pt idx="53">
                  <c:v>40927</c:v>
                </c:pt>
                <c:pt idx="54">
                  <c:v>40958</c:v>
                </c:pt>
                <c:pt idx="55">
                  <c:v>40987</c:v>
                </c:pt>
                <c:pt idx="56">
                  <c:v>41018</c:v>
                </c:pt>
                <c:pt idx="57">
                  <c:v>41048</c:v>
                </c:pt>
                <c:pt idx="58">
                  <c:v>41079</c:v>
                </c:pt>
                <c:pt idx="59">
                  <c:v>41109</c:v>
                </c:pt>
                <c:pt idx="60">
                  <c:v>41140</c:v>
                </c:pt>
                <c:pt idx="61">
                  <c:v>41171</c:v>
                </c:pt>
                <c:pt idx="62">
                  <c:v>41201</c:v>
                </c:pt>
                <c:pt idx="63">
                  <c:v>41232</c:v>
                </c:pt>
                <c:pt idx="64">
                  <c:v>41262</c:v>
                </c:pt>
                <c:pt idx="65">
                  <c:v>41293</c:v>
                </c:pt>
                <c:pt idx="66">
                  <c:v>41324</c:v>
                </c:pt>
                <c:pt idx="67">
                  <c:v>41352</c:v>
                </c:pt>
                <c:pt idx="68">
                  <c:v>41383</c:v>
                </c:pt>
                <c:pt idx="69">
                  <c:v>41413</c:v>
                </c:pt>
                <c:pt idx="70">
                  <c:v>41444</c:v>
                </c:pt>
                <c:pt idx="71">
                  <c:v>41474</c:v>
                </c:pt>
                <c:pt idx="72">
                  <c:v>41505</c:v>
                </c:pt>
                <c:pt idx="73">
                  <c:v>41536</c:v>
                </c:pt>
                <c:pt idx="74">
                  <c:v>41566</c:v>
                </c:pt>
                <c:pt idx="75">
                  <c:v>41597</c:v>
                </c:pt>
                <c:pt idx="76">
                  <c:v>41627</c:v>
                </c:pt>
                <c:pt idx="77">
                  <c:v>41658</c:v>
                </c:pt>
                <c:pt idx="78">
                  <c:v>41689</c:v>
                </c:pt>
                <c:pt idx="79">
                  <c:v>41717</c:v>
                </c:pt>
                <c:pt idx="80">
                  <c:v>41748</c:v>
                </c:pt>
                <c:pt idx="81">
                  <c:v>41778</c:v>
                </c:pt>
                <c:pt idx="82">
                  <c:v>41809</c:v>
                </c:pt>
                <c:pt idx="83">
                  <c:v>41839</c:v>
                </c:pt>
                <c:pt idx="84">
                  <c:v>41870</c:v>
                </c:pt>
                <c:pt idx="85">
                  <c:v>41901</c:v>
                </c:pt>
                <c:pt idx="86">
                  <c:v>41931</c:v>
                </c:pt>
                <c:pt idx="87">
                  <c:v>41962</c:v>
                </c:pt>
                <c:pt idx="88">
                  <c:v>41992</c:v>
                </c:pt>
                <c:pt idx="89">
                  <c:v>42023</c:v>
                </c:pt>
                <c:pt idx="90">
                  <c:v>42054</c:v>
                </c:pt>
                <c:pt idx="91">
                  <c:v>42082</c:v>
                </c:pt>
                <c:pt idx="92">
                  <c:v>42113</c:v>
                </c:pt>
                <c:pt idx="93">
                  <c:v>42143</c:v>
                </c:pt>
                <c:pt idx="94">
                  <c:v>42174</c:v>
                </c:pt>
                <c:pt idx="95">
                  <c:v>42204</c:v>
                </c:pt>
                <c:pt idx="96">
                  <c:v>42235</c:v>
                </c:pt>
                <c:pt idx="97">
                  <c:v>42266</c:v>
                </c:pt>
                <c:pt idx="98">
                  <c:v>42296</c:v>
                </c:pt>
                <c:pt idx="99">
                  <c:v>42327</c:v>
                </c:pt>
                <c:pt idx="100">
                  <c:v>42357</c:v>
                </c:pt>
                <c:pt idx="101">
                  <c:v>42388</c:v>
                </c:pt>
                <c:pt idx="102">
                  <c:v>42419</c:v>
                </c:pt>
                <c:pt idx="103">
                  <c:v>42448</c:v>
                </c:pt>
                <c:pt idx="104">
                  <c:v>42479</c:v>
                </c:pt>
                <c:pt idx="105">
                  <c:v>42509</c:v>
                </c:pt>
                <c:pt idx="106">
                  <c:v>42540</c:v>
                </c:pt>
                <c:pt idx="107">
                  <c:v>42570</c:v>
                </c:pt>
                <c:pt idx="108">
                  <c:v>42601</c:v>
                </c:pt>
                <c:pt idx="109">
                  <c:v>42632</c:v>
                </c:pt>
                <c:pt idx="110">
                  <c:v>42662</c:v>
                </c:pt>
                <c:pt idx="111">
                  <c:v>42693</c:v>
                </c:pt>
                <c:pt idx="112">
                  <c:v>42723</c:v>
                </c:pt>
                <c:pt idx="113">
                  <c:v>42754</c:v>
                </c:pt>
                <c:pt idx="114">
                  <c:v>42785</c:v>
                </c:pt>
                <c:pt idx="115">
                  <c:v>42813</c:v>
                </c:pt>
                <c:pt idx="116">
                  <c:v>42844</c:v>
                </c:pt>
                <c:pt idx="117">
                  <c:v>42874</c:v>
                </c:pt>
                <c:pt idx="118">
                  <c:v>42905</c:v>
                </c:pt>
                <c:pt idx="119">
                  <c:v>42935</c:v>
                </c:pt>
                <c:pt idx="120">
                  <c:v>42966</c:v>
                </c:pt>
                <c:pt idx="121">
                  <c:v>42997</c:v>
                </c:pt>
                <c:pt idx="122">
                  <c:v>43027</c:v>
                </c:pt>
                <c:pt idx="123">
                  <c:v>43058</c:v>
                </c:pt>
                <c:pt idx="124">
                  <c:v>43088</c:v>
                </c:pt>
                <c:pt idx="125">
                  <c:v>43119</c:v>
                </c:pt>
                <c:pt idx="126">
                  <c:v>43150</c:v>
                </c:pt>
                <c:pt idx="127">
                  <c:v>43178</c:v>
                </c:pt>
                <c:pt idx="128">
                  <c:v>43209</c:v>
                </c:pt>
                <c:pt idx="129">
                  <c:v>43239</c:v>
                </c:pt>
                <c:pt idx="130">
                  <c:v>43270</c:v>
                </c:pt>
                <c:pt idx="131">
                  <c:v>43300</c:v>
                </c:pt>
                <c:pt idx="132">
                  <c:v>43331</c:v>
                </c:pt>
                <c:pt idx="133">
                  <c:v>43362</c:v>
                </c:pt>
                <c:pt idx="134">
                  <c:v>43392</c:v>
                </c:pt>
                <c:pt idx="135">
                  <c:v>43423</c:v>
                </c:pt>
                <c:pt idx="136">
                  <c:v>43453</c:v>
                </c:pt>
                <c:pt idx="137">
                  <c:v>43484</c:v>
                </c:pt>
                <c:pt idx="138">
                  <c:v>43515</c:v>
                </c:pt>
                <c:pt idx="139">
                  <c:v>43543</c:v>
                </c:pt>
                <c:pt idx="140">
                  <c:v>43574</c:v>
                </c:pt>
                <c:pt idx="141">
                  <c:v>43604</c:v>
                </c:pt>
                <c:pt idx="142">
                  <c:v>43635</c:v>
                </c:pt>
                <c:pt idx="143">
                  <c:v>43665</c:v>
                </c:pt>
                <c:pt idx="144">
                  <c:v>43696</c:v>
                </c:pt>
                <c:pt idx="145">
                  <c:v>43727</c:v>
                </c:pt>
                <c:pt idx="146">
                  <c:v>43757</c:v>
                </c:pt>
                <c:pt idx="147">
                  <c:v>43788</c:v>
                </c:pt>
                <c:pt idx="148">
                  <c:v>43818</c:v>
                </c:pt>
                <c:pt idx="149">
                  <c:v>43849</c:v>
                </c:pt>
                <c:pt idx="150">
                  <c:v>43880</c:v>
                </c:pt>
                <c:pt idx="151">
                  <c:v>43909</c:v>
                </c:pt>
                <c:pt idx="152">
                  <c:v>43940</c:v>
                </c:pt>
                <c:pt idx="153">
                  <c:v>43970</c:v>
                </c:pt>
                <c:pt idx="154">
                  <c:v>44001</c:v>
                </c:pt>
                <c:pt idx="155">
                  <c:v>44031</c:v>
                </c:pt>
                <c:pt idx="156">
                  <c:v>44062</c:v>
                </c:pt>
              </c:numCache>
            </c:numRef>
          </c:cat>
          <c:val>
            <c:numRef>
              <c:f>Sheet1!$D$2:$D$242</c:f>
              <c:numCache>
                <c:formatCode>General</c:formatCode>
                <c:ptCount val="241"/>
                <c:pt idx="0">
                  <c:v>56.1</c:v>
                </c:pt>
                <c:pt idx="1">
                  <c:v>59.4</c:v>
                </c:pt>
                <c:pt idx="2">
                  <c:v>55.8</c:v>
                </c:pt>
                <c:pt idx="3">
                  <c:v>53.1</c:v>
                </c:pt>
                <c:pt idx="4">
                  <c:v>49.9</c:v>
                </c:pt>
                <c:pt idx="5">
                  <c:v>49.5</c:v>
                </c:pt>
                <c:pt idx="6">
                  <c:v>50.5</c:v>
                </c:pt>
                <c:pt idx="7">
                  <c:v>49.2</c:v>
                </c:pt>
                <c:pt idx="8">
                  <c:v>46.2</c:v>
                </c:pt>
                <c:pt idx="9">
                  <c:v>47.9</c:v>
                </c:pt>
                <c:pt idx="10">
                  <c:v>49.5</c:v>
                </c:pt>
                <c:pt idx="11">
                  <c:v>48.4</c:v>
                </c:pt>
                <c:pt idx="12">
                  <c:v>48.6</c:v>
                </c:pt>
                <c:pt idx="13">
                  <c:v>45.1</c:v>
                </c:pt>
                <c:pt idx="14">
                  <c:v>32</c:v>
                </c:pt>
                <c:pt idx="15">
                  <c:v>34.5</c:v>
                </c:pt>
                <c:pt idx="16">
                  <c:v>25.9</c:v>
                </c:pt>
                <c:pt idx="17">
                  <c:v>32.5</c:v>
                </c:pt>
                <c:pt idx="18">
                  <c:v>32.700000000000003</c:v>
                </c:pt>
                <c:pt idx="19">
                  <c:v>41.3</c:v>
                </c:pt>
                <c:pt idx="20">
                  <c:v>46</c:v>
                </c:pt>
                <c:pt idx="21">
                  <c:v>51</c:v>
                </c:pt>
                <c:pt idx="22">
                  <c:v>49</c:v>
                </c:pt>
                <c:pt idx="23">
                  <c:v>56.6</c:v>
                </c:pt>
                <c:pt idx="24">
                  <c:v>64.099999999999994</c:v>
                </c:pt>
                <c:pt idx="25">
                  <c:v>64.7</c:v>
                </c:pt>
                <c:pt idx="26">
                  <c:v>57.7</c:v>
                </c:pt>
                <c:pt idx="27">
                  <c:v>64.2</c:v>
                </c:pt>
                <c:pt idx="28">
                  <c:v>63.8</c:v>
                </c:pt>
                <c:pt idx="29">
                  <c:v>59.9</c:v>
                </c:pt>
                <c:pt idx="30">
                  <c:v>57.7</c:v>
                </c:pt>
                <c:pt idx="31">
                  <c:v>60.1</c:v>
                </c:pt>
                <c:pt idx="32">
                  <c:v>64</c:v>
                </c:pt>
                <c:pt idx="33">
                  <c:v>61.3</c:v>
                </c:pt>
                <c:pt idx="34">
                  <c:v>58.6</c:v>
                </c:pt>
                <c:pt idx="35">
                  <c:v>54.7</c:v>
                </c:pt>
                <c:pt idx="36">
                  <c:v>54</c:v>
                </c:pt>
                <c:pt idx="37">
                  <c:v>51.9</c:v>
                </c:pt>
                <c:pt idx="38">
                  <c:v>57.8</c:v>
                </c:pt>
                <c:pt idx="39">
                  <c:v>58.3</c:v>
                </c:pt>
                <c:pt idx="40">
                  <c:v>59.6</c:v>
                </c:pt>
                <c:pt idx="41">
                  <c:v>64.5</c:v>
                </c:pt>
                <c:pt idx="42">
                  <c:v>64.2</c:v>
                </c:pt>
                <c:pt idx="43">
                  <c:v>61.3</c:v>
                </c:pt>
                <c:pt idx="44">
                  <c:v>61.1</c:v>
                </c:pt>
                <c:pt idx="45">
                  <c:v>54.6</c:v>
                </c:pt>
                <c:pt idx="46">
                  <c:v>54.6</c:v>
                </c:pt>
                <c:pt idx="47">
                  <c:v>56.9</c:v>
                </c:pt>
                <c:pt idx="48">
                  <c:v>52.9</c:v>
                </c:pt>
                <c:pt idx="49">
                  <c:v>51.8</c:v>
                </c:pt>
                <c:pt idx="50">
                  <c:v>52</c:v>
                </c:pt>
                <c:pt idx="51">
                  <c:v>54.9</c:v>
                </c:pt>
                <c:pt idx="52">
                  <c:v>55.4</c:v>
                </c:pt>
                <c:pt idx="53">
                  <c:v>57.4</c:v>
                </c:pt>
                <c:pt idx="54">
                  <c:v>56.2</c:v>
                </c:pt>
                <c:pt idx="55">
                  <c:v>55.7</c:v>
                </c:pt>
                <c:pt idx="56">
                  <c:v>56.9</c:v>
                </c:pt>
                <c:pt idx="57">
                  <c:v>57</c:v>
                </c:pt>
                <c:pt idx="58">
                  <c:v>46.5</c:v>
                </c:pt>
                <c:pt idx="59">
                  <c:v>48.6</c:v>
                </c:pt>
                <c:pt idx="60">
                  <c:v>46.3</c:v>
                </c:pt>
                <c:pt idx="61">
                  <c:v>53.7</c:v>
                </c:pt>
                <c:pt idx="62">
                  <c:v>53.1</c:v>
                </c:pt>
                <c:pt idx="63">
                  <c:v>50.4</c:v>
                </c:pt>
                <c:pt idx="64">
                  <c:v>49.8</c:v>
                </c:pt>
                <c:pt idx="65">
                  <c:v>52.4</c:v>
                </c:pt>
                <c:pt idx="66">
                  <c:v>56.7</c:v>
                </c:pt>
                <c:pt idx="67">
                  <c:v>50.7</c:v>
                </c:pt>
                <c:pt idx="68">
                  <c:v>51.8</c:v>
                </c:pt>
                <c:pt idx="69">
                  <c:v>51.6</c:v>
                </c:pt>
                <c:pt idx="70">
                  <c:v>51.7</c:v>
                </c:pt>
                <c:pt idx="71">
                  <c:v>56.9</c:v>
                </c:pt>
                <c:pt idx="72">
                  <c:v>60</c:v>
                </c:pt>
                <c:pt idx="73">
                  <c:v>61.5</c:v>
                </c:pt>
                <c:pt idx="74">
                  <c:v>58.7</c:v>
                </c:pt>
                <c:pt idx="75">
                  <c:v>61.9</c:v>
                </c:pt>
                <c:pt idx="76">
                  <c:v>64.900000000000006</c:v>
                </c:pt>
                <c:pt idx="77">
                  <c:v>52.3</c:v>
                </c:pt>
                <c:pt idx="78">
                  <c:v>56.6</c:v>
                </c:pt>
                <c:pt idx="79">
                  <c:v>57.5</c:v>
                </c:pt>
                <c:pt idx="80">
                  <c:v>56.1</c:v>
                </c:pt>
                <c:pt idx="81">
                  <c:v>58.3</c:v>
                </c:pt>
                <c:pt idx="82">
                  <c:v>56.7</c:v>
                </c:pt>
                <c:pt idx="83">
                  <c:v>58.4</c:v>
                </c:pt>
                <c:pt idx="84">
                  <c:v>61.1</c:v>
                </c:pt>
                <c:pt idx="85">
                  <c:v>59.9</c:v>
                </c:pt>
                <c:pt idx="86">
                  <c:v>60.7</c:v>
                </c:pt>
                <c:pt idx="87">
                  <c:v>63.7</c:v>
                </c:pt>
                <c:pt idx="88">
                  <c:v>58</c:v>
                </c:pt>
                <c:pt idx="89">
                  <c:v>53.5</c:v>
                </c:pt>
                <c:pt idx="90">
                  <c:v>52.9</c:v>
                </c:pt>
                <c:pt idx="91">
                  <c:v>52.1</c:v>
                </c:pt>
                <c:pt idx="92">
                  <c:v>53.4</c:v>
                </c:pt>
                <c:pt idx="93">
                  <c:v>52.7</c:v>
                </c:pt>
                <c:pt idx="94">
                  <c:v>53.8</c:v>
                </c:pt>
                <c:pt idx="95">
                  <c:v>53.3</c:v>
                </c:pt>
                <c:pt idx="96">
                  <c:v>51.9</c:v>
                </c:pt>
                <c:pt idx="97">
                  <c:v>50.3</c:v>
                </c:pt>
                <c:pt idx="98">
                  <c:v>52.7</c:v>
                </c:pt>
                <c:pt idx="99">
                  <c:v>51.9</c:v>
                </c:pt>
                <c:pt idx="100">
                  <c:v>49.6</c:v>
                </c:pt>
                <c:pt idx="101">
                  <c:v>48.5</c:v>
                </c:pt>
                <c:pt idx="102">
                  <c:v>51.4</c:v>
                </c:pt>
                <c:pt idx="103">
                  <c:v>54.8</c:v>
                </c:pt>
                <c:pt idx="104">
                  <c:v>54.6</c:v>
                </c:pt>
                <c:pt idx="105">
                  <c:v>55.3</c:v>
                </c:pt>
                <c:pt idx="106">
                  <c:v>57</c:v>
                </c:pt>
                <c:pt idx="107">
                  <c:v>55.7</c:v>
                </c:pt>
                <c:pt idx="108">
                  <c:v>51.1</c:v>
                </c:pt>
                <c:pt idx="109">
                  <c:v>54.2</c:v>
                </c:pt>
                <c:pt idx="110">
                  <c:v>54.5</c:v>
                </c:pt>
                <c:pt idx="111">
                  <c:v>55.9</c:v>
                </c:pt>
                <c:pt idx="112">
                  <c:v>59.1</c:v>
                </c:pt>
                <c:pt idx="113">
                  <c:v>59.2</c:v>
                </c:pt>
                <c:pt idx="114">
                  <c:v>63.5</c:v>
                </c:pt>
                <c:pt idx="115">
                  <c:v>61.3</c:v>
                </c:pt>
                <c:pt idx="116">
                  <c:v>57.2</c:v>
                </c:pt>
                <c:pt idx="117">
                  <c:v>61.1</c:v>
                </c:pt>
                <c:pt idx="118">
                  <c:v>60.8</c:v>
                </c:pt>
                <c:pt idx="119">
                  <c:v>61.9</c:v>
                </c:pt>
                <c:pt idx="120">
                  <c:v>61.9</c:v>
                </c:pt>
                <c:pt idx="121">
                  <c:v>64.3</c:v>
                </c:pt>
                <c:pt idx="122">
                  <c:v>64.099999999999994</c:v>
                </c:pt>
                <c:pt idx="123">
                  <c:v>64.599999999999994</c:v>
                </c:pt>
                <c:pt idx="124">
                  <c:v>65.7</c:v>
                </c:pt>
                <c:pt idx="125">
                  <c:v>65.400000000000006</c:v>
                </c:pt>
                <c:pt idx="126">
                  <c:v>63.8</c:v>
                </c:pt>
                <c:pt idx="127">
                  <c:v>61.6</c:v>
                </c:pt>
                <c:pt idx="128">
                  <c:v>62.6</c:v>
                </c:pt>
                <c:pt idx="129">
                  <c:v>63.3</c:v>
                </c:pt>
                <c:pt idx="130">
                  <c:v>63.4</c:v>
                </c:pt>
                <c:pt idx="131">
                  <c:v>60</c:v>
                </c:pt>
                <c:pt idx="132">
                  <c:v>64.8</c:v>
                </c:pt>
                <c:pt idx="133">
                  <c:v>61.8</c:v>
                </c:pt>
                <c:pt idx="134">
                  <c:v>59.1</c:v>
                </c:pt>
                <c:pt idx="135">
                  <c:v>61.2</c:v>
                </c:pt>
                <c:pt idx="136">
                  <c:v>52.5</c:v>
                </c:pt>
                <c:pt idx="137">
                  <c:v>56.8</c:v>
                </c:pt>
                <c:pt idx="138">
                  <c:v>54.9</c:v>
                </c:pt>
                <c:pt idx="139">
                  <c:v>55.5</c:v>
                </c:pt>
                <c:pt idx="140">
                  <c:v>53.1</c:v>
                </c:pt>
                <c:pt idx="141">
                  <c:v>52.5</c:v>
                </c:pt>
                <c:pt idx="142">
                  <c:v>50.5</c:v>
                </c:pt>
                <c:pt idx="143">
                  <c:v>51.1</c:v>
                </c:pt>
                <c:pt idx="144">
                  <c:v>47.6</c:v>
                </c:pt>
                <c:pt idx="145">
                  <c:v>48.5</c:v>
                </c:pt>
                <c:pt idx="146">
                  <c:v>48.9</c:v>
                </c:pt>
                <c:pt idx="147">
                  <c:v>46.8</c:v>
                </c:pt>
                <c:pt idx="148">
                  <c:v>47.6</c:v>
                </c:pt>
                <c:pt idx="149">
                  <c:v>52</c:v>
                </c:pt>
                <c:pt idx="150">
                  <c:v>49.8</c:v>
                </c:pt>
                <c:pt idx="151">
                  <c:v>42.2</c:v>
                </c:pt>
                <c:pt idx="152">
                  <c:v>27.1</c:v>
                </c:pt>
                <c:pt idx="153">
                  <c:v>31.8</c:v>
                </c:pt>
                <c:pt idx="154">
                  <c:v>56.4</c:v>
                </c:pt>
                <c:pt idx="155">
                  <c:v>61.5</c:v>
                </c:pt>
              </c:numCache>
            </c:numRef>
          </c:val>
          <c:smooth val="0"/>
        </c:ser>
        <c:dLbls>
          <c:showLegendKey val="0"/>
          <c:showVal val="0"/>
          <c:showCatName val="0"/>
          <c:showSerName val="0"/>
          <c:showPercent val="0"/>
          <c:showBubbleSize val="0"/>
        </c:dLbls>
        <c:marker val="1"/>
        <c:smooth val="0"/>
        <c:axId val="291463168"/>
        <c:axId val="291464704"/>
      </c:lineChart>
      <c:lineChart>
        <c:grouping val="standard"/>
        <c:varyColors val="0"/>
        <c:ser>
          <c:idx val="1"/>
          <c:order val="1"/>
          <c:tx>
            <c:strRef>
              <c:f>Sheet1!$I$6</c:f>
              <c:strCache>
                <c:ptCount val="1"/>
                <c:pt idx="0">
                  <c:v>MSCI AC Industrials vs MSCI AC World (RHS)</c:v>
                </c:pt>
              </c:strCache>
            </c:strRef>
          </c:tx>
          <c:spPr>
            <a:ln w="19050">
              <a:solidFill>
                <a:srgbClr val="CFBD9B"/>
              </a:solidFill>
              <a:prstDash val="solid"/>
            </a:ln>
          </c:spPr>
          <c:marker>
            <c:symbol val="none"/>
          </c:marker>
          <c:val>
            <c:numRef>
              <c:f>Sheet1!$E$2:$E$242</c:f>
              <c:numCache>
                <c:formatCode>General</c:formatCode>
                <c:ptCount val="241"/>
                <c:pt idx="0">
                  <c:v>0.46995258425217562</c:v>
                </c:pt>
                <c:pt idx="1">
                  <c:v>0.47539767698294577</c:v>
                </c:pt>
                <c:pt idx="2">
                  <c:v>0.47751499081403631</c:v>
                </c:pt>
                <c:pt idx="3">
                  <c:v>0.47061012093079763</c:v>
                </c:pt>
                <c:pt idx="4">
                  <c:v>0.46752576402114515</c:v>
                </c:pt>
                <c:pt idx="5">
                  <c:v>0.45831645001259408</c:v>
                </c:pt>
                <c:pt idx="6">
                  <c:v>0.47438233088711007</c:v>
                </c:pt>
                <c:pt idx="7">
                  <c:v>0.47482503860584213</c:v>
                </c:pt>
                <c:pt idx="8">
                  <c:v>0.46608613187256531</c:v>
                </c:pt>
                <c:pt idx="9">
                  <c:v>0.47003684479601882</c:v>
                </c:pt>
                <c:pt idx="10">
                  <c:v>0.46551813238970025</c:v>
                </c:pt>
                <c:pt idx="11">
                  <c:v>0.46278308686755948</c:v>
                </c:pt>
                <c:pt idx="12">
                  <c:v>0.46307840899113178</c:v>
                </c:pt>
                <c:pt idx="13">
                  <c:v>0.45320387743315177</c:v>
                </c:pt>
                <c:pt idx="14">
                  <c:v>0.43079861362754673</c:v>
                </c:pt>
                <c:pt idx="15">
                  <c:v>0.43080741541209622</c:v>
                </c:pt>
                <c:pt idx="16">
                  <c:v>0.44494852866103496</c:v>
                </c:pt>
                <c:pt idx="17">
                  <c:v>0.44426434383867996</c:v>
                </c:pt>
                <c:pt idx="18">
                  <c:v>0.43218758732820167</c:v>
                </c:pt>
                <c:pt idx="19">
                  <c:v>0.41832639603753602</c:v>
                </c:pt>
                <c:pt idx="20">
                  <c:v>0.43489176045324046</c:v>
                </c:pt>
                <c:pt idx="21">
                  <c:v>0.43758674279255694</c:v>
                </c:pt>
                <c:pt idx="22">
                  <c:v>0.42740244505573105</c:v>
                </c:pt>
                <c:pt idx="23">
                  <c:v>0.42270347720286883</c:v>
                </c:pt>
                <c:pt idx="24">
                  <c:v>0.42987226318434457</c:v>
                </c:pt>
                <c:pt idx="25">
                  <c:v>0.44022935827236981</c:v>
                </c:pt>
                <c:pt idx="26">
                  <c:v>0.43079569174250648</c:v>
                </c:pt>
                <c:pt idx="27">
                  <c:v>0.429420061845603</c:v>
                </c:pt>
                <c:pt idx="28">
                  <c:v>0.43338769955652201</c:v>
                </c:pt>
                <c:pt idx="29">
                  <c:v>0.43960408891773489</c:v>
                </c:pt>
                <c:pt idx="30">
                  <c:v>0.44256703102450612</c:v>
                </c:pt>
                <c:pt idx="31">
                  <c:v>0.45117837383754122</c:v>
                </c:pt>
                <c:pt idx="32">
                  <c:v>0.45431148325820064</c:v>
                </c:pt>
                <c:pt idx="33">
                  <c:v>0.46056300315952942</c:v>
                </c:pt>
                <c:pt idx="34">
                  <c:v>0.45778484440794648</c:v>
                </c:pt>
                <c:pt idx="35">
                  <c:v>0.45491750589243629</c:v>
                </c:pt>
                <c:pt idx="36">
                  <c:v>0.45953074767630198</c:v>
                </c:pt>
                <c:pt idx="37">
                  <c:v>0.46086140753522187</c:v>
                </c:pt>
                <c:pt idx="38">
                  <c:v>0.4649652803321318</c:v>
                </c:pt>
                <c:pt idx="39">
                  <c:v>0.46594028503741586</c:v>
                </c:pt>
                <c:pt idx="40">
                  <c:v>0.47411791191609171</c:v>
                </c:pt>
                <c:pt idx="41">
                  <c:v>0.47770138106810506</c:v>
                </c:pt>
                <c:pt idx="42">
                  <c:v>0.47730650804557379</c:v>
                </c:pt>
                <c:pt idx="43">
                  <c:v>0.47702798081903797</c:v>
                </c:pt>
                <c:pt idx="44">
                  <c:v>0.47631722431654422</c:v>
                </c:pt>
                <c:pt idx="45">
                  <c:v>0.47794198678723271</c:v>
                </c:pt>
                <c:pt idx="46">
                  <c:v>0.47545056208132774</c:v>
                </c:pt>
                <c:pt idx="47">
                  <c:v>0.47363482996418738</c:v>
                </c:pt>
                <c:pt idx="48">
                  <c:v>0.45086392716704882</c:v>
                </c:pt>
                <c:pt idx="49">
                  <c:v>0.45437693379106076</c:v>
                </c:pt>
                <c:pt idx="50">
                  <c:v>0.45253752943895953</c:v>
                </c:pt>
                <c:pt idx="51">
                  <c:v>0.45704037031003958</c:v>
                </c:pt>
                <c:pt idx="52">
                  <c:v>0.45759697677003447</c:v>
                </c:pt>
                <c:pt idx="53">
                  <c:v>0.47012646770101613</c:v>
                </c:pt>
                <c:pt idx="54">
                  <c:v>0.466769241060976</c:v>
                </c:pt>
                <c:pt idx="55">
                  <c:v>0.46551540031322669</c:v>
                </c:pt>
                <c:pt idx="56">
                  <c:v>0.4610962891845069</c:v>
                </c:pt>
                <c:pt idx="57">
                  <c:v>0.45798551837703866</c:v>
                </c:pt>
                <c:pt idx="58">
                  <c:v>0.45528696234827204</c:v>
                </c:pt>
                <c:pt idx="59">
                  <c:v>0.45285337346757987</c:v>
                </c:pt>
                <c:pt idx="60">
                  <c:v>0.45650123939906811</c:v>
                </c:pt>
                <c:pt idx="61">
                  <c:v>0.45138084658835764</c:v>
                </c:pt>
                <c:pt idx="62">
                  <c:v>0.45120352467210612</c:v>
                </c:pt>
                <c:pt idx="63">
                  <c:v>0.45440871705700492</c:v>
                </c:pt>
                <c:pt idx="64">
                  <c:v>0.46007404418086428</c:v>
                </c:pt>
                <c:pt idx="65">
                  <c:v>0.46227080194445236</c:v>
                </c:pt>
                <c:pt idx="66">
                  <c:v>0.46622855770358668</c:v>
                </c:pt>
                <c:pt idx="67">
                  <c:v>0.47082900280506473</c:v>
                </c:pt>
                <c:pt idx="68">
                  <c:v>0.45725093799021743</c:v>
                </c:pt>
                <c:pt idx="69">
                  <c:v>0.46290973192732815</c:v>
                </c:pt>
                <c:pt idx="70">
                  <c:v>0.46930186070074076</c:v>
                </c:pt>
                <c:pt idx="71">
                  <c:v>0.47240054781622476</c:v>
                </c:pt>
                <c:pt idx="72">
                  <c:v>0.47447154383874435</c:v>
                </c:pt>
                <c:pt idx="73">
                  <c:v>0.48004389113358081</c:v>
                </c:pt>
                <c:pt idx="74">
                  <c:v>0.47483961785785461</c:v>
                </c:pt>
                <c:pt idx="75">
                  <c:v>0.47957465440670544</c:v>
                </c:pt>
                <c:pt idx="76">
                  <c:v>0.48542057575179859</c:v>
                </c:pt>
                <c:pt idx="77">
                  <c:v>0.48744106849342039</c:v>
                </c:pt>
                <c:pt idx="78">
                  <c:v>0.47938875552934967</c:v>
                </c:pt>
                <c:pt idx="79">
                  <c:v>0.48028252348199102</c:v>
                </c:pt>
                <c:pt idx="80">
                  <c:v>0.48276851964481204</c:v>
                </c:pt>
                <c:pt idx="81">
                  <c:v>0.47911832388141617</c:v>
                </c:pt>
                <c:pt idx="82">
                  <c:v>0.47696613789605447</c:v>
                </c:pt>
                <c:pt idx="83">
                  <c:v>0.47106033336670566</c:v>
                </c:pt>
                <c:pt idx="84">
                  <c:v>0.46792055540252203</c:v>
                </c:pt>
                <c:pt idx="85">
                  <c:v>0.46673626047702116</c:v>
                </c:pt>
                <c:pt idx="86">
                  <c:v>0.46510760922134448</c:v>
                </c:pt>
                <c:pt idx="87">
                  <c:v>0.46775737925607813</c:v>
                </c:pt>
                <c:pt idx="88">
                  <c:v>0.46841911448220447</c:v>
                </c:pt>
                <c:pt idx="89">
                  <c:v>0.46598454019743374</c:v>
                </c:pt>
                <c:pt idx="90">
                  <c:v>0.47093123402591236</c:v>
                </c:pt>
                <c:pt idx="91">
                  <c:v>0.47110529794804723</c:v>
                </c:pt>
                <c:pt idx="92">
                  <c:v>0.46713792968380979</c:v>
                </c:pt>
                <c:pt idx="93">
                  <c:v>0.46615192619989715</c:v>
                </c:pt>
                <c:pt idx="94">
                  <c:v>0.46574004872958319</c:v>
                </c:pt>
                <c:pt idx="95">
                  <c:v>0.45892280445879785</c:v>
                </c:pt>
                <c:pt idx="96">
                  <c:v>0.46179739569287664</c:v>
                </c:pt>
                <c:pt idx="97">
                  <c:v>0.46236324462051098</c:v>
                </c:pt>
                <c:pt idx="98">
                  <c:v>0.46014651401919737</c:v>
                </c:pt>
                <c:pt idx="99">
                  <c:v>0.47019704253101141</c:v>
                </c:pt>
                <c:pt idx="100">
                  <c:v>0.46587330881136318</c:v>
                </c:pt>
                <c:pt idx="101">
                  <c:v>0.46877922619325146</c:v>
                </c:pt>
                <c:pt idx="102">
                  <c:v>0.47989127494996481</c:v>
                </c:pt>
                <c:pt idx="103">
                  <c:v>0.48286565931714387</c:v>
                </c:pt>
                <c:pt idx="104">
                  <c:v>0.48067758129703386</c:v>
                </c:pt>
                <c:pt idx="105">
                  <c:v>0.48255320454475725</c:v>
                </c:pt>
                <c:pt idx="106">
                  <c:v>0.48183275989810109</c:v>
                </c:pt>
                <c:pt idx="107">
                  <c:v>0.4819573890120803</c:v>
                </c:pt>
                <c:pt idx="108">
                  <c:v>0.48466729347916643</c:v>
                </c:pt>
                <c:pt idx="109">
                  <c:v>0.48072776899940234</c:v>
                </c:pt>
                <c:pt idx="110">
                  <c:v>0.48137881161865731</c:v>
                </c:pt>
                <c:pt idx="111">
                  <c:v>0.4908505897643875</c:v>
                </c:pt>
                <c:pt idx="112">
                  <c:v>0.48704440230216639</c:v>
                </c:pt>
                <c:pt idx="113">
                  <c:v>0.48754433461352809</c:v>
                </c:pt>
                <c:pt idx="114">
                  <c:v>0.48578118492001843</c:v>
                </c:pt>
                <c:pt idx="115">
                  <c:v>0.48629501018262239</c:v>
                </c:pt>
                <c:pt idx="116">
                  <c:v>0.48901510465286291</c:v>
                </c:pt>
                <c:pt idx="117">
                  <c:v>0.48912627273518405</c:v>
                </c:pt>
                <c:pt idx="118">
                  <c:v>0.49604068784263278</c:v>
                </c:pt>
                <c:pt idx="119">
                  <c:v>0.48968996475918775</c:v>
                </c:pt>
                <c:pt idx="120">
                  <c:v>0.48725211260722395</c:v>
                </c:pt>
                <c:pt idx="121">
                  <c:v>0.49114534923087344</c:v>
                </c:pt>
                <c:pt idx="122">
                  <c:v>0.49334852901130599</c:v>
                </c:pt>
                <c:pt idx="123">
                  <c:v>0.48376239058838688</c:v>
                </c:pt>
                <c:pt idx="124">
                  <c:v>0.4901307728950583</c:v>
                </c:pt>
                <c:pt idx="125">
                  <c:v>0.49493941765288374</c:v>
                </c:pt>
                <c:pt idx="126">
                  <c:v>0.4920219437237312</c:v>
                </c:pt>
                <c:pt idx="127">
                  <c:v>0.48653098338137712</c:v>
                </c:pt>
                <c:pt idx="128">
                  <c:v>0.48994298445804285</c:v>
                </c:pt>
                <c:pt idx="129">
                  <c:v>0.48627379493305617</c:v>
                </c:pt>
                <c:pt idx="130">
                  <c:v>0.47600728297897332</c:v>
                </c:pt>
                <c:pt idx="131">
                  <c:v>0.47438706028026212</c:v>
                </c:pt>
                <c:pt idx="132">
                  <c:v>0.47698214703360092</c:v>
                </c:pt>
                <c:pt idx="133">
                  <c:v>0.48609820626342243</c:v>
                </c:pt>
                <c:pt idx="134">
                  <c:v>0.47207654332482535</c:v>
                </c:pt>
                <c:pt idx="135">
                  <c:v>0.47031778452175205</c:v>
                </c:pt>
                <c:pt idx="136">
                  <c:v>0.46687293918675316</c:v>
                </c:pt>
                <c:pt idx="137">
                  <c:v>0.47121589423697402</c:v>
                </c:pt>
                <c:pt idx="138">
                  <c:v>0.479341005751317</c:v>
                </c:pt>
                <c:pt idx="139">
                  <c:v>0.47097807510132328</c:v>
                </c:pt>
                <c:pt idx="140">
                  <c:v>0.47965665696749443</c:v>
                </c:pt>
                <c:pt idx="141">
                  <c:v>0.4746146881109114</c:v>
                </c:pt>
                <c:pt idx="142">
                  <c:v>0.47472158575197376</c:v>
                </c:pt>
                <c:pt idx="143">
                  <c:v>0.47170255234857056</c:v>
                </c:pt>
                <c:pt idx="144">
                  <c:v>0.46766693971842277</c:v>
                </c:pt>
                <c:pt idx="145">
                  <c:v>0.47478041659627213</c:v>
                </c:pt>
                <c:pt idx="146">
                  <c:v>0.47147184309275714</c:v>
                </c:pt>
                <c:pt idx="147">
                  <c:v>0.47954197159476863</c:v>
                </c:pt>
                <c:pt idx="148">
                  <c:v>0.46857124522503601</c:v>
                </c:pt>
                <c:pt idx="149">
                  <c:v>0.46697730466578496</c:v>
                </c:pt>
                <c:pt idx="150">
                  <c:v>0.45892341015541466</c:v>
                </c:pt>
                <c:pt idx="151">
                  <c:v>0.43039271992712008</c:v>
                </c:pt>
                <c:pt idx="152">
                  <c:v>0.4258461474394345</c:v>
                </c:pt>
                <c:pt idx="153">
                  <c:v>0.42417582865220027</c:v>
                </c:pt>
                <c:pt idx="154">
                  <c:v>0.43328170201134369</c:v>
                </c:pt>
                <c:pt idx="155">
                  <c:v>0.43223561525857312</c:v>
                </c:pt>
                <c:pt idx="156">
                  <c:v>0.43863253302747801</c:v>
                </c:pt>
                <c:pt idx="157">
                  <c:v>0</c:v>
                </c:pt>
                <c:pt idx="158">
                  <c:v>0</c:v>
                </c:pt>
                <c:pt idx="159">
                  <c:v>0</c:v>
                </c:pt>
                <c:pt idx="160">
                  <c:v>0</c:v>
                </c:pt>
                <c:pt idx="161">
                  <c:v>0</c:v>
                </c:pt>
                <c:pt idx="162">
                  <c:v>0</c:v>
                </c:pt>
                <c:pt idx="163">
                  <c:v>0</c:v>
                </c:pt>
                <c:pt idx="164">
                  <c:v>0</c:v>
                </c:pt>
                <c:pt idx="165">
                  <c:v>0</c:v>
                </c:pt>
                <c:pt idx="166">
                  <c:v>0</c:v>
                </c:pt>
                <c:pt idx="167">
                  <c:v>0</c:v>
                </c:pt>
                <c:pt idx="168">
                  <c:v>0</c:v>
                </c:pt>
                <c:pt idx="169">
                  <c:v>0</c:v>
                </c:pt>
                <c:pt idx="170">
                  <c:v>0</c:v>
                </c:pt>
                <c:pt idx="171">
                  <c:v>0</c:v>
                </c:pt>
                <c:pt idx="172">
                  <c:v>0</c:v>
                </c:pt>
                <c:pt idx="173">
                  <c:v>0</c:v>
                </c:pt>
                <c:pt idx="174">
                  <c:v>0</c:v>
                </c:pt>
                <c:pt idx="175">
                  <c:v>0</c:v>
                </c:pt>
                <c:pt idx="176">
                  <c:v>0</c:v>
                </c:pt>
                <c:pt idx="177">
                  <c:v>0</c:v>
                </c:pt>
                <c:pt idx="178">
                  <c:v>0</c:v>
                </c:pt>
                <c:pt idx="179">
                  <c:v>0</c:v>
                </c:pt>
                <c:pt idx="180">
                  <c:v>0</c:v>
                </c:pt>
                <c:pt idx="181">
                  <c:v>0</c:v>
                </c:pt>
                <c:pt idx="182">
                  <c:v>0</c:v>
                </c:pt>
                <c:pt idx="183">
                  <c:v>0</c:v>
                </c:pt>
                <c:pt idx="184">
                  <c:v>0</c:v>
                </c:pt>
                <c:pt idx="185">
                  <c:v>0</c:v>
                </c:pt>
                <c:pt idx="186">
                  <c:v>0</c:v>
                </c:pt>
                <c:pt idx="187">
                  <c:v>0</c:v>
                </c:pt>
                <c:pt idx="188">
                  <c:v>0</c:v>
                </c:pt>
                <c:pt idx="189">
                  <c:v>0</c:v>
                </c:pt>
                <c:pt idx="190">
                  <c:v>0</c:v>
                </c:pt>
                <c:pt idx="191">
                  <c:v>0</c:v>
                </c:pt>
                <c:pt idx="192">
                  <c:v>0</c:v>
                </c:pt>
                <c:pt idx="193">
                  <c:v>0</c:v>
                </c:pt>
                <c:pt idx="194">
                  <c:v>0</c:v>
                </c:pt>
                <c:pt idx="195">
                  <c:v>0</c:v>
                </c:pt>
                <c:pt idx="196">
                  <c:v>0</c:v>
                </c:pt>
                <c:pt idx="197">
                  <c:v>0</c:v>
                </c:pt>
                <c:pt idx="198">
                  <c:v>0</c:v>
                </c:pt>
                <c:pt idx="199">
                  <c:v>0</c:v>
                </c:pt>
                <c:pt idx="200">
                  <c:v>0</c:v>
                </c:pt>
                <c:pt idx="201">
                  <c:v>0</c:v>
                </c:pt>
                <c:pt idx="202">
                  <c:v>0</c:v>
                </c:pt>
                <c:pt idx="203">
                  <c:v>0</c:v>
                </c:pt>
                <c:pt idx="204">
                  <c:v>0</c:v>
                </c:pt>
                <c:pt idx="205">
                  <c:v>0</c:v>
                </c:pt>
                <c:pt idx="206">
                  <c:v>0</c:v>
                </c:pt>
                <c:pt idx="207">
                  <c:v>0</c:v>
                </c:pt>
                <c:pt idx="208">
                  <c:v>0</c:v>
                </c:pt>
                <c:pt idx="209">
                  <c:v>0</c:v>
                </c:pt>
                <c:pt idx="210">
                  <c:v>0</c:v>
                </c:pt>
                <c:pt idx="211">
                  <c:v>0</c:v>
                </c:pt>
                <c:pt idx="212">
                  <c:v>0</c:v>
                </c:pt>
                <c:pt idx="213">
                  <c:v>0</c:v>
                </c:pt>
                <c:pt idx="214">
                  <c:v>0</c:v>
                </c:pt>
                <c:pt idx="215">
                  <c:v>0</c:v>
                </c:pt>
                <c:pt idx="216">
                  <c:v>0</c:v>
                </c:pt>
                <c:pt idx="217">
                  <c:v>0</c:v>
                </c:pt>
                <c:pt idx="218">
                  <c:v>0</c:v>
                </c:pt>
                <c:pt idx="219">
                  <c:v>0</c:v>
                </c:pt>
                <c:pt idx="220">
                  <c:v>0</c:v>
                </c:pt>
                <c:pt idx="221">
                  <c:v>0</c:v>
                </c:pt>
                <c:pt idx="222">
                  <c:v>0</c:v>
                </c:pt>
                <c:pt idx="223">
                  <c:v>0</c:v>
                </c:pt>
                <c:pt idx="224">
                  <c:v>0</c:v>
                </c:pt>
                <c:pt idx="225">
                  <c:v>0</c:v>
                </c:pt>
                <c:pt idx="226">
                  <c:v>0</c:v>
                </c:pt>
                <c:pt idx="227">
                  <c:v>0</c:v>
                </c:pt>
                <c:pt idx="228">
                  <c:v>0</c:v>
                </c:pt>
                <c:pt idx="229">
                  <c:v>0</c:v>
                </c:pt>
                <c:pt idx="230">
                  <c:v>0</c:v>
                </c:pt>
                <c:pt idx="231">
                  <c:v>0</c:v>
                </c:pt>
                <c:pt idx="232">
                  <c:v>0</c:v>
                </c:pt>
                <c:pt idx="233">
                  <c:v>0</c:v>
                </c:pt>
                <c:pt idx="234">
                  <c:v>0</c:v>
                </c:pt>
                <c:pt idx="235">
                  <c:v>0</c:v>
                </c:pt>
                <c:pt idx="236">
                  <c:v>0</c:v>
                </c:pt>
                <c:pt idx="237">
                  <c:v>0</c:v>
                </c:pt>
                <c:pt idx="238">
                  <c:v>0</c:v>
                </c:pt>
                <c:pt idx="239">
                  <c:v>0</c:v>
                </c:pt>
                <c:pt idx="240">
                  <c:v>0</c:v>
                </c:pt>
              </c:numCache>
            </c:numRef>
          </c:val>
          <c:smooth val="0"/>
        </c:ser>
        <c:dLbls>
          <c:showLegendKey val="0"/>
          <c:showVal val="0"/>
          <c:showCatName val="0"/>
          <c:showSerName val="0"/>
          <c:showPercent val="0"/>
          <c:showBubbleSize val="0"/>
        </c:dLbls>
        <c:marker val="1"/>
        <c:smooth val="0"/>
        <c:axId val="291468032"/>
        <c:axId val="291466240"/>
      </c:lineChart>
      <c:dateAx>
        <c:axId val="291463168"/>
        <c:scaling>
          <c:orientation val="minMax"/>
        </c:scaling>
        <c:delete val="0"/>
        <c:axPos val="b"/>
        <c:numFmt formatCode="yyyy" sourceLinked="0"/>
        <c:majorTickMark val="none"/>
        <c:minorTickMark val="none"/>
        <c:tickLblPos val="low"/>
        <c:spPr>
          <a:ln w="12700">
            <a:solidFill>
              <a:srgbClr val="000000"/>
            </a:solidFill>
            <a:prstDash val="solid"/>
          </a:ln>
        </c:spPr>
        <c:txPr>
          <a:bodyPr rot="0" vert="horz"/>
          <a:lstStyle/>
          <a:p>
            <a:pPr>
              <a:defRPr/>
            </a:pPr>
            <a:endParaRPr lang="en-US"/>
          </a:p>
        </c:txPr>
        <c:crossAx val="291464704"/>
        <c:crosses val="autoZero"/>
        <c:auto val="1"/>
        <c:lblOffset val="100"/>
        <c:baseTimeUnit val="months"/>
        <c:majorUnit val="24"/>
        <c:majorTimeUnit val="months"/>
      </c:dateAx>
      <c:valAx>
        <c:axId val="291464704"/>
        <c:scaling>
          <c:orientation val="minMax"/>
          <c:min val="20"/>
        </c:scaling>
        <c:delete val="0"/>
        <c:axPos val="l"/>
        <c:numFmt formatCode="#,##0;\ \(#,##0\)" sourceLinked="0"/>
        <c:majorTickMark val="none"/>
        <c:minorTickMark val="none"/>
        <c:tickLblPos val="nextTo"/>
        <c:spPr>
          <a:ln w="25400">
            <a:noFill/>
          </a:ln>
        </c:spPr>
        <c:crossAx val="291463168"/>
        <c:crosses val="autoZero"/>
        <c:crossBetween val="midCat"/>
      </c:valAx>
      <c:valAx>
        <c:axId val="291466240"/>
        <c:scaling>
          <c:orientation val="minMax"/>
          <c:max val="0.5"/>
          <c:min val="0.4"/>
        </c:scaling>
        <c:delete val="0"/>
        <c:axPos val="r"/>
        <c:numFmt formatCode="General" sourceLinked="0"/>
        <c:majorTickMark val="none"/>
        <c:minorTickMark val="none"/>
        <c:tickLblPos val="nextTo"/>
        <c:spPr>
          <a:ln w="25400">
            <a:noFill/>
          </a:ln>
        </c:spPr>
        <c:crossAx val="291468032"/>
        <c:crosses val="max"/>
        <c:crossBetween val="between"/>
      </c:valAx>
      <c:catAx>
        <c:axId val="291468032"/>
        <c:scaling>
          <c:orientation val="minMax"/>
        </c:scaling>
        <c:delete val="1"/>
        <c:axPos val="b"/>
        <c:majorTickMark val="out"/>
        <c:minorTickMark val="none"/>
        <c:tickLblPos val="nextTo"/>
        <c:crossAx val="291466240"/>
        <c:crosses val="autoZero"/>
        <c:auto val="1"/>
        <c:lblAlgn val="ctr"/>
        <c:lblOffset val="100"/>
        <c:noMultiLvlLbl val="0"/>
      </c:catAx>
      <c:spPr>
        <a:noFill/>
        <a:ln w="25400">
          <a:noFill/>
        </a:ln>
      </c:spPr>
    </c:plotArea>
    <c:legend>
      <c:legendPos val="b"/>
      <c:layout/>
      <c:overlay val="0"/>
      <c:spPr>
        <a:noFill/>
        <a:ln w="25400">
          <a:noFill/>
        </a:ln>
        <a:effectLst/>
      </c:spPr>
    </c:legend>
    <c:plotVisOnly val="1"/>
    <c:dispBlanksAs val="gap"/>
    <c:showDLblsOverMax val="0"/>
  </c:chart>
  <c:spPr>
    <a:solidFill>
      <a:srgbClr val="FFFFFF"/>
    </a:solidFill>
    <a:ln w="9525">
      <a:noFill/>
    </a:ln>
    <a:effectLst/>
  </c:spPr>
  <c:txPr>
    <a:bodyPr/>
    <a:lstStyle/>
    <a:p>
      <a:pPr>
        <a:defRPr>
          <a:latin typeface="Frutiger 45 Light" panose="020B0603020202020204" pitchFamily="34" charset="0"/>
        </a:defRPr>
      </a:pPr>
      <a:endParaRPr lang="en-US"/>
    </a:p>
  </c:txPr>
  <c:externalData r:id="rId1">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8.6218813348181905E-2"/>
          <c:y val="4.9010498687664043E-2"/>
          <c:w val="0.88176837749504555"/>
          <c:h val="0.77305314960629923"/>
        </c:manualLayout>
      </c:layout>
      <c:lineChart>
        <c:grouping val="standard"/>
        <c:varyColors val="0"/>
        <c:ser>
          <c:idx val="0"/>
          <c:order val="0"/>
          <c:tx>
            <c:strRef>
              <c:f>Sheet2!$C$3</c:f>
              <c:strCache>
                <c:ptCount val="1"/>
                <c:pt idx="0">
                  <c:v> DXY Index</c:v>
                </c:pt>
              </c:strCache>
            </c:strRef>
          </c:tx>
          <c:marker>
            <c:symbol val="none"/>
          </c:marker>
          <c:cat>
            <c:numRef>
              <c:f>Sheet2!$B$2443:$B$5217</c:f>
              <c:numCache>
                <c:formatCode>m/d/yyyy</c:formatCode>
                <c:ptCount val="2775"/>
                <c:pt idx="0">
                  <c:v>40182</c:v>
                </c:pt>
                <c:pt idx="1">
                  <c:v>40183</c:v>
                </c:pt>
                <c:pt idx="2">
                  <c:v>40184</c:v>
                </c:pt>
                <c:pt idx="3">
                  <c:v>40185</c:v>
                </c:pt>
                <c:pt idx="4">
                  <c:v>40186</c:v>
                </c:pt>
                <c:pt idx="5">
                  <c:v>40189</c:v>
                </c:pt>
                <c:pt idx="6">
                  <c:v>40190</c:v>
                </c:pt>
                <c:pt idx="7">
                  <c:v>40191</c:v>
                </c:pt>
                <c:pt idx="8">
                  <c:v>40192</c:v>
                </c:pt>
                <c:pt idx="9">
                  <c:v>40193</c:v>
                </c:pt>
                <c:pt idx="10">
                  <c:v>40196</c:v>
                </c:pt>
                <c:pt idx="11">
                  <c:v>40197</c:v>
                </c:pt>
                <c:pt idx="12">
                  <c:v>40198</c:v>
                </c:pt>
                <c:pt idx="13">
                  <c:v>40199</c:v>
                </c:pt>
                <c:pt idx="14">
                  <c:v>40200</c:v>
                </c:pt>
                <c:pt idx="15">
                  <c:v>40203</c:v>
                </c:pt>
                <c:pt idx="16">
                  <c:v>40204</c:v>
                </c:pt>
                <c:pt idx="17">
                  <c:v>40205</c:v>
                </c:pt>
                <c:pt idx="18">
                  <c:v>40206</c:v>
                </c:pt>
                <c:pt idx="19">
                  <c:v>40207</c:v>
                </c:pt>
                <c:pt idx="20">
                  <c:v>40210</c:v>
                </c:pt>
                <c:pt idx="21">
                  <c:v>40211</c:v>
                </c:pt>
                <c:pt idx="22">
                  <c:v>40212</c:v>
                </c:pt>
                <c:pt idx="23">
                  <c:v>40213</c:v>
                </c:pt>
                <c:pt idx="24">
                  <c:v>40214</c:v>
                </c:pt>
                <c:pt idx="25">
                  <c:v>40217</c:v>
                </c:pt>
                <c:pt idx="26">
                  <c:v>40218</c:v>
                </c:pt>
                <c:pt idx="27">
                  <c:v>40219</c:v>
                </c:pt>
                <c:pt idx="28">
                  <c:v>40220</c:v>
                </c:pt>
                <c:pt idx="29">
                  <c:v>40221</c:v>
                </c:pt>
                <c:pt idx="30">
                  <c:v>40224</c:v>
                </c:pt>
                <c:pt idx="31">
                  <c:v>40225</c:v>
                </c:pt>
                <c:pt idx="32">
                  <c:v>40226</c:v>
                </c:pt>
                <c:pt idx="33">
                  <c:v>40227</c:v>
                </c:pt>
                <c:pt idx="34">
                  <c:v>40228</c:v>
                </c:pt>
                <c:pt idx="35">
                  <c:v>40231</c:v>
                </c:pt>
                <c:pt idx="36">
                  <c:v>40232</c:v>
                </c:pt>
                <c:pt idx="37">
                  <c:v>40233</c:v>
                </c:pt>
                <c:pt idx="38">
                  <c:v>40234</c:v>
                </c:pt>
                <c:pt idx="39">
                  <c:v>40235</c:v>
                </c:pt>
                <c:pt idx="40">
                  <c:v>40238</c:v>
                </c:pt>
                <c:pt idx="41">
                  <c:v>40239</c:v>
                </c:pt>
                <c:pt idx="42">
                  <c:v>40240</c:v>
                </c:pt>
                <c:pt idx="43">
                  <c:v>40241</c:v>
                </c:pt>
                <c:pt idx="44">
                  <c:v>40242</c:v>
                </c:pt>
                <c:pt idx="45">
                  <c:v>40245</c:v>
                </c:pt>
                <c:pt idx="46">
                  <c:v>40246</c:v>
                </c:pt>
                <c:pt idx="47">
                  <c:v>40247</c:v>
                </c:pt>
                <c:pt idx="48">
                  <c:v>40248</c:v>
                </c:pt>
                <c:pt idx="49">
                  <c:v>40249</c:v>
                </c:pt>
                <c:pt idx="50">
                  <c:v>40252</c:v>
                </c:pt>
                <c:pt idx="51">
                  <c:v>40253</c:v>
                </c:pt>
                <c:pt idx="52">
                  <c:v>40254</c:v>
                </c:pt>
                <c:pt idx="53">
                  <c:v>40255</c:v>
                </c:pt>
                <c:pt idx="54">
                  <c:v>40256</c:v>
                </c:pt>
                <c:pt idx="55">
                  <c:v>40259</c:v>
                </c:pt>
                <c:pt idx="56">
                  <c:v>40260</c:v>
                </c:pt>
                <c:pt idx="57">
                  <c:v>40261</c:v>
                </c:pt>
                <c:pt idx="58">
                  <c:v>40262</c:v>
                </c:pt>
                <c:pt idx="59">
                  <c:v>40263</c:v>
                </c:pt>
                <c:pt idx="60">
                  <c:v>40266</c:v>
                </c:pt>
                <c:pt idx="61">
                  <c:v>40267</c:v>
                </c:pt>
                <c:pt idx="62">
                  <c:v>40268</c:v>
                </c:pt>
                <c:pt idx="63">
                  <c:v>40269</c:v>
                </c:pt>
                <c:pt idx="64">
                  <c:v>40270</c:v>
                </c:pt>
                <c:pt idx="65">
                  <c:v>40273</c:v>
                </c:pt>
                <c:pt idx="66">
                  <c:v>40274</c:v>
                </c:pt>
                <c:pt idx="67">
                  <c:v>40275</c:v>
                </c:pt>
                <c:pt idx="68">
                  <c:v>40276</c:v>
                </c:pt>
                <c:pt idx="69">
                  <c:v>40277</c:v>
                </c:pt>
                <c:pt idx="70">
                  <c:v>40280</c:v>
                </c:pt>
                <c:pt idx="71">
                  <c:v>40281</c:v>
                </c:pt>
                <c:pt idx="72">
                  <c:v>40282</c:v>
                </c:pt>
                <c:pt idx="73">
                  <c:v>40283</c:v>
                </c:pt>
                <c:pt idx="74">
                  <c:v>40284</c:v>
                </c:pt>
                <c:pt idx="75">
                  <c:v>40287</c:v>
                </c:pt>
                <c:pt idx="76">
                  <c:v>40288</c:v>
                </c:pt>
                <c:pt idx="77">
                  <c:v>40289</c:v>
                </c:pt>
                <c:pt idx="78">
                  <c:v>40290</c:v>
                </c:pt>
                <c:pt idx="79">
                  <c:v>40291</c:v>
                </c:pt>
                <c:pt idx="80">
                  <c:v>40294</c:v>
                </c:pt>
                <c:pt idx="81">
                  <c:v>40295</c:v>
                </c:pt>
                <c:pt idx="82">
                  <c:v>40296</c:v>
                </c:pt>
                <c:pt idx="83">
                  <c:v>40297</c:v>
                </c:pt>
                <c:pt idx="84">
                  <c:v>40298</c:v>
                </c:pt>
                <c:pt idx="85">
                  <c:v>40301</c:v>
                </c:pt>
                <c:pt idx="86">
                  <c:v>40302</c:v>
                </c:pt>
                <c:pt idx="87">
                  <c:v>40303</c:v>
                </c:pt>
                <c:pt idx="88">
                  <c:v>40304</c:v>
                </c:pt>
                <c:pt idx="89">
                  <c:v>40305</c:v>
                </c:pt>
                <c:pt idx="90">
                  <c:v>40308</c:v>
                </c:pt>
                <c:pt idx="91">
                  <c:v>40309</c:v>
                </c:pt>
                <c:pt idx="92">
                  <c:v>40310</c:v>
                </c:pt>
                <c:pt idx="93">
                  <c:v>40311</c:v>
                </c:pt>
                <c:pt idx="94">
                  <c:v>40312</c:v>
                </c:pt>
                <c:pt idx="95">
                  <c:v>40315</c:v>
                </c:pt>
                <c:pt idx="96">
                  <c:v>40316</c:v>
                </c:pt>
                <c:pt idx="97">
                  <c:v>40317</c:v>
                </c:pt>
                <c:pt idx="98">
                  <c:v>40318</c:v>
                </c:pt>
                <c:pt idx="99">
                  <c:v>40319</c:v>
                </c:pt>
                <c:pt idx="100">
                  <c:v>40322</c:v>
                </c:pt>
                <c:pt idx="101">
                  <c:v>40323</c:v>
                </c:pt>
                <c:pt idx="102">
                  <c:v>40324</c:v>
                </c:pt>
                <c:pt idx="103">
                  <c:v>40325</c:v>
                </c:pt>
                <c:pt idx="104">
                  <c:v>40326</c:v>
                </c:pt>
                <c:pt idx="105">
                  <c:v>40329</c:v>
                </c:pt>
                <c:pt idx="106">
                  <c:v>40330</c:v>
                </c:pt>
                <c:pt idx="107">
                  <c:v>40331</c:v>
                </c:pt>
                <c:pt idx="108">
                  <c:v>40332</c:v>
                </c:pt>
                <c:pt idx="109">
                  <c:v>40333</c:v>
                </c:pt>
                <c:pt idx="110">
                  <c:v>40336</c:v>
                </c:pt>
                <c:pt idx="111">
                  <c:v>40337</c:v>
                </c:pt>
                <c:pt idx="112">
                  <c:v>40338</c:v>
                </c:pt>
                <c:pt idx="113">
                  <c:v>40339</c:v>
                </c:pt>
                <c:pt idx="114">
                  <c:v>40340</c:v>
                </c:pt>
                <c:pt idx="115">
                  <c:v>40343</c:v>
                </c:pt>
                <c:pt idx="116">
                  <c:v>40344</c:v>
                </c:pt>
                <c:pt idx="117">
                  <c:v>40345</c:v>
                </c:pt>
                <c:pt idx="118">
                  <c:v>40346</c:v>
                </c:pt>
                <c:pt idx="119">
                  <c:v>40347</c:v>
                </c:pt>
                <c:pt idx="120">
                  <c:v>40350</c:v>
                </c:pt>
                <c:pt idx="121">
                  <c:v>40351</c:v>
                </c:pt>
                <c:pt idx="122">
                  <c:v>40352</c:v>
                </c:pt>
                <c:pt idx="123">
                  <c:v>40353</c:v>
                </c:pt>
                <c:pt idx="124">
                  <c:v>40354</c:v>
                </c:pt>
                <c:pt idx="125">
                  <c:v>40357</c:v>
                </c:pt>
                <c:pt idx="126">
                  <c:v>40358</c:v>
                </c:pt>
                <c:pt idx="127">
                  <c:v>40359</c:v>
                </c:pt>
                <c:pt idx="128">
                  <c:v>40360</c:v>
                </c:pt>
                <c:pt idx="129">
                  <c:v>40361</c:v>
                </c:pt>
                <c:pt idx="130">
                  <c:v>40364</c:v>
                </c:pt>
                <c:pt idx="131">
                  <c:v>40365</c:v>
                </c:pt>
                <c:pt idx="132">
                  <c:v>40366</c:v>
                </c:pt>
                <c:pt idx="133">
                  <c:v>40367</c:v>
                </c:pt>
                <c:pt idx="134">
                  <c:v>40368</c:v>
                </c:pt>
                <c:pt idx="135">
                  <c:v>40371</c:v>
                </c:pt>
                <c:pt idx="136">
                  <c:v>40372</c:v>
                </c:pt>
                <c:pt idx="137">
                  <c:v>40373</c:v>
                </c:pt>
                <c:pt idx="138">
                  <c:v>40374</c:v>
                </c:pt>
                <c:pt idx="139">
                  <c:v>40375</c:v>
                </c:pt>
                <c:pt idx="140">
                  <c:v>40378</c:v>
                </c:pt>
                <c:pt idx="141">
                  <c:v>40379</c:v>
                </c:pt>
                <c:pt idx="142">
                  <c:v>40380</c:v>
                </c:pt>
                <c:pt idx="143">
                  <c:v>40381</c:v>
                </c:pt>
                <c:pt idx="144">
                  <c:v>40382</c:v>
                </c:pt>
                <c:pt idx="145">
                  <c:v>40385</c:v>
                </c:pt>
                <c:pt idx="146">
                  <c:v>40386</c:v>
                </c:pt>
                <c:pt idx="147">
                  <c:v>40387</c:v>
                </c:pt>
                <c:pt idx="148">
                  <c:v>40388</c:v>
                </c:pt>
                <c:pt idx="149">
                  <c:v>40389</c:v>
                </c:pt>
                <c:pt idx="150">
                  <c:v>40392</c:v>
                </c:pt>
                <c:pt idx="151">
                  <c:v>40393</c:v>
                </c:pt>
                <c:pt idx="152">
                  <c:v>40394</c:v>
                </c:pt>
                <c:pt idx="153">
                  <c:v>40395</c:v>
                </c:pt>
                <c:pt idx="154">
                  <c:v>40396</c:v>
                </c:pt>
                <c:pt idx="155">
                  <c:v>40399</c:v>
                </c:pt>
                <c:pt idx="156">
                  <c:v>40400</c:v>
                </c:pt>
                <c:pt idx="157">
                  <c:v>40401</c:v>
                </c:pt>
                <c:pt idx="158">
                  <c:v>40402</c:v>
                </c:pt>
                <c:pt idx="159">
                  <c:v>40403</c:v>
                </c:pt>
                <c:pt idx="160">
                  <c:v>40406</c:v>
                </c:pt>
                <c:pt idx="161">
                  <c:v>40407</c:v>
                </c:pt>
                <c:pt idx="162">
                  <c:v>40408</c:v>
                </c:pt>
                <c:pt idx="163">
                  <c:v>40409</c:v>
                </c:pt>
                <c:pt idx="164">
                  <c:v>40410</c:v>
                </c:pt>
                <c:pt idx="165">
                  <c:v>40413</c:v>
                </c:pt>
                <c:pt idx="166">
                  <c:v>40414</c:v>
                </c:pt>
                <c:pt idx="167">
                  <c:v>40415</c:v>
                </c:pt>
                <c:pt idx="168">
                  <c:v>40416</c:v>
                </c:pt>
                <c:pt idx="169">
                  <c:v>40417</c:v>
                </c:pt>
                <c:pt idx="170">
                  <c:v>40420</c:v>
                </c:pt>
                <c:pt idx="171">
                  <c:v>40421</c:v>
                </c:pt>
                <c:pt idx="172">
                  <c:v>40422</c:v>
                </c:pt>
                <c:pt idx="173">
                  <c:v>40423</c:v>
                </c:pt>
                <c:pt idx="174">
                  <c:v>40424</c:v>
                </c:pt>
                <c:pt idx="175">
                  <c:v>40427</c:v>
                </c:pt>
                <c:pt idx="176">
                  <c:v>40428</c:v>
                </c:pt>
                <c:pt idx="177">
                  <c:v>40429</c:v>
                </c:pt>
                <c:pt idx="178">
                  <c:v>40430</c:v>
                </c:pt>
                <c:pt idx="179">
                  <c:v>40431</c:v>
                </c:pt>
                <c:pt idx="180">
                  <c:v>40434</c:v>
                </c:pt>
                <c:pt idx="181">
                  <c:v>40435</c:v>
                </c:pt>
                <c:pt idx="182">
                  <c:v>40436</c:v>
                </c:pt>
                <c:pt idx="183">
                  <c:v>40437</c:v>
                </c:pt>
                <c:pt idx="184">
                  <c:v>40438</c:v>
                </c:pt>
                <c:pt idx="185">
                  <c:v>40441</c:v>
                </c:pt>
                <c:pt idx="186">
                  <c:v>40442</c:v>
                </c:pt>
                <c:pt idx="187">
                  <c:v>40443</c:v>
                </c:pt>
                <c:pt idx="188">
                  <c:v>40444</c:v>
                </c:pt>
                <c:pt idx="189">
                  <c:v>40445</c:v>
                </c:pt>
                <c:pt idx="190">
                  <c:v>40448</c:v>
                </c:pt>
                <c:pt idx="191">
                  <c:v>40449</c:v>
                </c:pt>
                <c:pt idx="192">
                  <c:v>40450</c:v>
                </c:pt>
                <c:pt idx="193">
                  <c:v>40451</c:v>
                </c:pt>
                <c:pt idx="194">
                  <c:v>40452</c:v>
                </c:pt>
                <c:pt idx="195">
                  <c:v>40455</c:v>
                </c:pt>
                <c:pt idx="196">
                  <c:v>40456</c:v>
                </c:pt>
                <c:pt idx="197">
                  <c:v>40457</c:v>
                </c:pt>
                <c:pt idx="198">
                  <c:v>40458</c:v>
                </c:pt>
                <c:pt idx="199">
                  <c:v>40459</c:v>
                </c:pt>
                <c:pt idx="200">
                  <c:v>40462</c:v>
                </c:pt>
                <c:pt idx="201">
                  <c:v>40463</c:v>
                </c:pt>
                <c:pt idx="202">
                  <c:v>40464</c:v>
                </c:pt>
                <c:pt idx="203">
                  <c:v>40465</c:v>
                </c:pt>
                <c:pt idx="204">
                  <c:v>40466</c:v>
                </c:pt>
                <c:pt idx="205">
                  <c:v>40469</c:v>
                </c:pt>
                <c:pt idx="206">
                  <c:v>40470</c:v>
                </c:pt>
                <c:pt idx="207">
                  <c:v>40471</c:v>
                </c:pt>
                <c:pt idx="208">
                  <c:v>40472</c:v>
                </c:pt>
                <c:pt idx="209">
                  <c:v>40473</c:v>
                </c:pt>
                <c:pt idx="210">
                  <c:v>40476</c:v>
                </c:pt>
                <c:pt idx="211">
                  <c:v>40477</c:v>
                </c:pt>
                <c:pt idx="212">
                  <c:v>40478</c:v>
                </c:pt>
                <c:pt idx="213">
                  <c:v>40479</c:v>
                </c:pt>
                <c:pt idx="214">
                  <c:v>40480</c:v>
                </c:pt>
                <c:pt idx="215">
                  <c:v>40483</c:v>
                </c:pt>
                <c:pt idx="216">
                  <c:v>40484</c:v>
                </c:pt>
                <c:pt idx="217">
                  <c:v>40485</c:v>
                </c:pt>
                <c:pt idx="218">
                  <c:v>40486</c:v>
                </c:pt>
                <c:pt idx="219">
                  <c:v>40487</c:v>
                </c:pt>
                <c:pt idx="220">
                  <c:v>40490</c:v>
                </c:pt>
                <c:pt idx="221">
                  <c:v>40491</c:v>
                </c:pt>
                <c:pt idx="222">
                  <c:v>40492</c:v>
                </c:pt>
                <c:pt idx="223">
                  <c:v>40493</c:v>
                </c:pt>
                <c:pt idx="224">
                  <c:v>40494</c:v>
                </c:pt>
                <c:pt idx="225">
                  <c:v>40497</c:v>
                </c:pt>
                <c:pt idx="226">
                  <c:v>40498</c:v>
                </c:pt>
                <c:pt idx="227">
                  <c:v>40499</c:v>
                </c:pt>
                <c:pt idx="228">
                  <c:v>40500</c:v>
                </c:pt>
                <c:pt idx="229">
                  <c:v>40501</c:v>
                </c:pt>
                <c:pt idx="230">
                  <c:v>40504</c:v>
                </c:pt>
                <c:pt idx="231">
                  <c:v>40505</c:v>
                </c:pt>
                <c:pt idx="232">
                  <c:v>40506</c:v>
                </c:pt>
                <c:pt idx="233">
                  <c:v>40507</c:v>
                </c:pt>
                <c:pt idx="234">
                  <c:v>40508</c:v>
                </c:pt>
                <c:pt idx="235">
                  <c:v>40511</c:v>
                </c:pt>
                <c:pt idx="236">
                  <c:v>40512</c:v>
                </c:pt>
                <c:pt idx="237">
                  <c:v>40513</c:v>
                </c:pt>
                <c:pt idx="238">
                  <c:v>40514</c:v>
                </c:pt>
                <c:pt idx="239">
                  <c:v>40515</c:v>
                </c:pt>
                <c:pt idx="240">
                  <c:v>40518</c:v>
                </c:pt>
                <c:pt idx="241">
                  <c:v>40519</c:v>
                </c:pt>
                <c:pt idx="242">
                  <c:v>40520</c:v>
                </c:pt>
                <c:pt idx="243">
                  <c:v>40521</c:v>
                </c:pt>
                <c:pt idx="244">
                  <c:v>40522</c:v>
                </c:pt>
                <c:pt idx="245">
                  <c:v>40525</c:v>
                </c:pt>
                <c:pt idx="246">
                  <c:v>40526</c:v>
                </c:pt>
                <c:pt idx="247">
                  <c:v>40527</c:v>
                </c:pt>
                <c:pt idx="248">
                  <c:v>40528</c:v>
                </c:pt>
                <c:pt idx="249">
                  <c:v>40529</c:v>
                </c:pt>
                <c:pt idx="250">
                  <c:v>40532</c:v>
                </c:pt>
                <c:pt idx="251">
                  <c:v>40533</c:v>
                </c:pt>
                <c:pt idx="252">
                  <c:v>40534</c:v>
                </c:pt>
                <c:pt idx="253">
                  <c:v>40535</c:v>
                </c:pt>
                <c:pt idx="254">
                  <c:v>40536</c:v>
                </c:pt>
                <c:pt idx="255">
                  <c:v>40539</c:v>
                </c:pt>
                <c:pt idx="256">
                  <c:v>40540</c:v>
                </c:pt>
                <c:pt idx="257">
                  <c:v>40541</c:v>
                </c:pt>
                <c:pt idx="258">
                  <c:v>40542</c:v>
                </c:pt>
                <c:pt idx="259">
                  <c:v>40543</c:v>
                </c:pt>
                <c:pt idx="260">
                  <c:v>40546</c:v>
                </c:pt>
                <c:pt idx="261">
                  <c:v>40547</c:v>
                </c:pt>
                <c:pt idx="262">
                  <c:v>40548</c:v>
                </c:pt>
                <c:pt idx="263">
                  <c:v>40549</c:v>
                </c:pt>
                <c:pt idx="264">
                  <c:v>40550</c:v>
                </c:pt>
                <c:pt idx="265">
                  <c:v>40553</c:v>
                </c:pt>
                <c:pt idx="266">
                  <c:v>40554</c:v>
                </c:pt>
                <c:pt idx="267">
                  <c:v>40555</c:v>
                </c:pt>
                <c:pt idx="268">
                  <c:v>40556</c:v>
                </c:pt>
                <c:pt idx="269">
                  <c:v>40557</c:v>
                </c:pt>
                <c:pt idx="270">
                  <c:v>40560</c:v>
                </c:pt>
                <c:pt idx="271">
                  <c:v>40561</c:v>
                </c:pt>
                <c:pt idx="272">
                  <c:v>40562</c:v>
                </c:pt>
                <c:pt idx="273">
                  <c:v>40563</c:v>
                </c:pt>
                <c:pt idx="274">
                  <c:v>40564</c:v>
                </c:pt>
                <c:pt idx="275">
                  <c:v>40567</c:v>
                </c:pt>
                <c:pt idx="276">
                  <c:v>40568</c:v>
                </c:pt>
                <c:pt idx="277">
                  <c:v>40569</c:v>
                </c:pt>
                <c:pt idx="278">
                  <c:v>40570</c:v>
                </c:pt>
                <c:pt idx="279">
                  <c:v>40571</c:v>
                </c:pt>
                <c:pt idx="280">
                  <c:v>40574</c:v>
                </c:pt>
                <c:pt idx="281">
                  <c:v>40575</c:v>
                </c:pt>
                <c:pt idx="282">
                  <c:v>40576</c:v>
                </c:pt>
                <c:pt idx="283">
                  <c:v>40577</c:v>
                </c:pt>
                <c:pt idx="284">
                  <c:v>40578</c:v>
                </c:pt>
                <c:pt idx="285">
                  <c:v>40581</c:v>
                </c:pt>
                <c:pt idx="286">
                  <c:v>40582</c:v>
                </c:pt>
                <c:pt idx="287">
                  <c:v>40583</c:v>
                </c:pt>
                <c:pt idx="288">
                  <c:v>40584</c:v>
                </c:pt>
                <c:pt idx="289">
                  <c:v>40585</c:v>
                </c:pt>
                <c:pt idx="290">
                  <c:v>40588</c:v>
                </c:pt>
                <c:pt idx="291">
                  <c:v>40589</c:v>
                </c:pt>
                <c:pt idx="292">
                  <c:v>40590</c:v>
                </c:pt>
                <c:pt idx="293">
                  <c:v>40591</c:v>
                </c:pt>
                <c:pt idx="294">
                  <c:v>40592</c:v>
                </c:pt>
                <c:pt idx="295">
                  <c:v>40595</c:v>
                </c:pt>
                <c:pt idx="296">
                  <c:v>40596</c:v>
                </c:pt>
                <c:pt idx="297">
                  <c:v>40597</c:v>
                </c:pt>
                <c:pt idx="298">
                  <c:v>40598</c:v>
                </c:pt>
                <c:pt idx="299">
                  <c:v>40599</c:v>
                </c:pt>
                <c:pt idx="300">
                  <c:v>40602</c:v>
                </c:pt>
                <c:pt idx="301">
                  <c:v>40603</c:v>
                </c:pt>
                <c:pt idx="302">
                  <c:v>40604</c:v>
                </c:pt>
                <c:pt idx="303">
                  <c:v>40605</c:v>
                </c:pt>
                <c:pt idx="304">
                  <c:v>40606</c:v>
                </c:pt>
                <c:pt idx="305">
                  <c:v>40609</c:v>
                </c:pt>
                <c:pt idx="306">
                  <c:v>40610</c:v>
                </c:pt>
                <c:pt idx="307">
                  <c:v>40611</c:v>
                </c:pt>
                <c:pt idx="308">
                  <c:v>40612</c:v>
                </c:pt>
                <c:pt idx="309">
                  <c:v>40613</c:v>
                </c:pt>
                <c:pt idx="310">
                  <c:v>40616</c:v>
                </c:pt>
                <c:pt idx="311">
                  <c:v>40617</c:v>
                </c:pt>
                <c:pt idx="312">
                  <c:v>40618</c:v>
                </c:pt>
                <c:pt idx="313">
                  <c:v>40619</c:v>
                </c:pt>
                <c:pt idx="314">
                  <c:v>40620</c:v>
                </c:pt>
                <c:pt idx="315">
                  <c:v>40623</c:v>
                </c:pt>
                <c:pt idx="316">
                  <c:v>40624</c:v>
                </c:pt>
                <c:pt idx="317">
                  <c:v>40625</c:v>
                </c:pt>
                <c:pt idx="318">
                  <c:v>40626</c:v>
                </c:pt>
                <c:pt idx="319">
                  <c:v>40627</c:v>
                </c:pt>
                <c:pt idx="320">
                  <c:v>40630</c:v>
                </c:pt>
                <c:pt idx="321">
                  <c:v>40631</c:v>
                </c:pt>
                <c:pt idx="322">
                  <c:v>40632</c:v>
                </c:pt>
                <c:pt idx="323">
                  <c:v>40633</c:v>
                </c:pt>
                <c:pt idx="324">
                  <c:v>40634</c:v>
                </c:pt>
                <c:pt idx="325">
                  <c:v>40637</c:v>
                </c:pt>
                <c:pt idx="326">
                  <c:v>40638</c:v>
                </c:pt>
                <c:pt idx="327">
                  <c:v>40639</c:v>
                </c:pt>
                <c:pt idx="328">
                  <c:v>40640</c:v>
                </c:pt>
                <c:pt idx="329">
                  <c:v>40641</c:v>
                </c:pt>
                <c:pt idx="330">
                  <c:v>40644</c:v>
                </c:pt>
                <c:pt idx="331">
                  <c:v>40645</c:v>
                </c:pt>
                <c:pt idx="332">
                  <c:v>40646</c:v>
                </c:pt>
                <c:pt idx="333">
                  <c:v>40647</c:v>
                </c:pt>
                <c:pt idx="334">
                  <c:v>40648</c:v>
                </c:pt>
                <c:pt idx="335">
                  <c:v>40651</c:v>
                </c:pt>
                <c:pt idx="336">
                  <c:v>40652</c:v>
                </c:pt>
                <c:pt idx="337">
                  <c:v>40653</c:v>
                </c:pt>
                <c:pt idx="338">
                  <c:v>40654</c:v>
                </c:pt>
                <c:pt idx="339">
                  <c:v>40655</c:v>
                </c:pt>
                <c:pt idx="340">
                  <c:v>40658</c:v>
                </c:pt>
                <c:pt idx="341">
                  <c:v>40659</c:v>
                </c:pt>
                <c:pt idx="342">
                  <c:v>40660</c:v>
                </c:pt>
                <c:pt idx="343">
                  <c:v>40661</c:v>
                </c:pt>
                <c:pt idx="344">
                  <c:v>40662</c:v>
                </c:pt>
                <c:pt idx="345">
                  <c:v>40665</c:v>
                </c:pt>
                <c:pt idx="346">
                  <c:v>40666</c:v>
                </c:pt>
                <c:pt idx="347">
                  <c:v>40667</c:v>
                </c:pt>
                <c:pt idx="348">
                  <c:v>40668</c:v>
                </c:pt>
                <c:pt idx="349">
                  <c:v>40669</c:v>
                </c:pt>
                <c:pt idx="350">
                  <c:v>40672</c:v>
                </c:pt>
                <c:pt idx="351">
                  <c:v>40673</c:v>
                </c:pt>
                <c:pt idx="352">
                  <c:v>40674</c:v>
                </c:pt>
                <c:pt idx="353">
                  <c:v>40675</c:v>
                </c:pt>
                <c:pt idx="354">
                  <c:v>40676</c:v>
                </c:pt>
                <c:pt idx="355">
                  <c:v>40679</c:v>
                </c:pt>
                <c:pt idx="356">
                  <c:v>40680</c:v>
                </c:pt>
                <c:pt idx="357">
                  <c:v>40681</c:v>
                </c:pt>
                <c:pt idx="358">
                  <c:v>40682</c:v>
                </c:pt>
                <c:pt idx="359">
                  <c:v>40683</c:v>
                </c:pt>
                <c:pt idx="360">
                  <c:v>40686</c:v>
                </c:pt>
                <c:pt idx="361">
                  <c:v>40687</c:v>
                </c:pt>
                <c:pt idx="362">
                  <c:v>40688</c:v>
                </c:pt>
                <c:pt idx="363">
                  <c:v>40689</c:v>
                </c:pt>
                <c:pt idx="364">
                  <c:v>40690</c:v>
                </c:pt>
                <c:pt idx="365">
                  <c:v>40693</c:v>
                </c:pt>
                <c:pt idx="366">
                  <c:v>40694</c:v>
                </c:pt>
                <c:pt idx="367">
                  <c:v>40695</c:v>
                </c:pt>
                <c:pt idx="368">
                  <c:v>40696</c:v>
                </c:pt>
                <c:pt idx="369">
                  <c:v>40697</c:v>
                </c:pt>
                <c:pt idx="370">
                  <c:v>40700</c:v>
                </c:pt>
                <c:pt idx="371">
                  <c:v>40701</c:v>
                </c:pt>
                <c:pt idx="372">
                  <c:v>40702</c:v>
                </c:pt>
                <c:pt idx="373">
                  <c:v>40703</c:v>
                </c:pt>
                <c:pt idx="374">
                  <c:v>40704</c:v>
                </c:pt>
                <c:pt idx="375">
                  <c:v>40707</c:v>
                </c:pt>
                <c:pt idx="376">
                  <c:v>40708</c:v>
                </c:pt>
                <c:pt idx="377">
                  <c:v>40709</c:v>
                </c:pt>
                <c:pt idx="378">
                  <c:v>40710</c:v>
                </c:pt>
                <c:pt idx="379">
                  <c:v>40711</c:v>
                </c:pt>
                <c:pt idx="380">
                  <c:v>40714</c:v>
                </c:pt>
                <c:pt idx="381">
                  <c:v>40715</c:v>
                </c:pt>
                <c:pt idx="382">
                  <c:v>40716</c:v>
                </c:pt>
                <c:pt idx="383">
                  <c:v>40717</c:v>
                </c:pt>
                <c:pt idx="384">
                  <c:v>40718</c:v>
                </c:pt>
                <c:pt idx="385">
                  <c:v>40721</c:v>
                </c:pt>
                <c:pt idx="386">
                  <c:v>40722</c:v>
                </c:pt>
                <c:pt idx="387">
                  <c:v>40723</c:v>
                </c:pt>
                <c:pt idx="388">
                  <c:v>40724</c:v>
                </c:pt>
                <c:pt idx="389">
                  <c:v>40725</c:v>
                </c:pt>
                <c:pt idx="390">
                  <c:v>40728</c:v>
                </c:pt>
                <c:pt idx="391">
                  <c:v>40729</c:v>
                </c:pt>
                <c:pt idx="392">
                  <c:v>40730</c:v>
                </c:pt>
                <c:pt idx="393">
                  <c:v>40731</c:v>
                </c:pt>
                <c:pt idx="394">
                  <c:v>40732</c:v>
                </c:pt>
                <c:pt idx="395">
                  <c:v>40735</c:v>
                </c:pt>
                <c:pt idx="396">
                  <c:v>40736</c:v>
                </c:pt>
                <c:pt idx="397">
                  <c:v>40737</c:v>
                </c:pt>
                <c:pt idx="398">
                  <c:v>40738</c:v>
                </c:pt>
                <c:pt idx="399">
                  <c:v>40739</c:v>
                </c:pt>
                <c:pt idx="400">
                  <c:v>40742</c:v>
                </c:pt>
                <c:pt idx="401">
                  <c:v>40743</c:v>
                </c:pt>
                <c:pt idx="402">
                  <c:v>40744</c:v>
                </c:pt>
                <c:pt idx="403">
                  <c:v>40745</c:v>
                </c:pt>
                <c:pt idx="404">
                  <c:v>40746</c:v>
                </c:pt>
                <c:pt idx="405">
                  <c:v>40749</c:v>
                </c:pt>
                <c:pt idx="406">
                  <c:v>40750</c:v>
                </c:pt>
                <c:pt idx="407">
                  <c:v>40751</c:v>
                </c:pt>
                <c:pt idx="408">
                  <c:v>40752</c:v>
                </c:pt>
                <c:pt idx="409">
                  <c:v>40753</c:v>
                </c:pt>
                <c:pt idx="410">
                  <c:v>40756</c:v>
                </c:pt>
                <c:pt idx="411">
                  <c:v>40757</c:v>
                </c:pt>
                <c:pt idx="412">
                  <c:v>40758</c:v>
                </c:pt>
                <c:pt idx="413">
                  <c:v>40759</c:v>
                </c:pt>
                <c:pt idx="414">
                  <c:v>40760</c:v>
                </c:pt>
                <c:pt idx="415">
                  <c:v>40763</c:v>
                </c:pt>
                <c:pt idx="416">
                  <c:v>40764</c:v>
                </c:pt>
                <c:pt idx="417">
                  <c:v>40765</c:v>
                </c:pt>
                <c:pt idx="418">
                  <c:v>40766</c:v>
                </c:pt>
                <c:pt idx="419">
                  <c:v>40767</c:v>
                </c:pt>
                <c:pt idx="420">
                  <c:v>40770</c:v>
                </c:pt>
                <c:pt idx="421">
                  <c:v>40771</c:v>
                </c:pt>
                <c:pt idx="422">
                  <c:v>40772</c:v>
                </c:pt>
                <c:pt idx="423">
                  <c:v>40773</c:v>
                </c:pt>
                <c:pt idx="424">
                  <c:v>40774</c:v>
                </c:pt>
                <c:pt idx="425">
                  <c:v>40777</c:v>
                </c:pt>
                <c:pt idx="426">
                  <c:v>40778</c:v>
                </c:pt>
                <c:pt idx="427">
                  <c:v>40779</c:v>
                </c:pt>
                <c:pt idx="428">
                  <c:v>40780</c:v>
                </c:pt>
                <c:pt idx="429">
                  <c:v>40781</c:v>
                </c:pt>
                <c:pt idx="430">
                  <c:v>40784</c:v>
                </c:pt>
                <c:pt idx="431">
                  <c:v>40785</c:v>
                </c:pt>
                <c:pt idx="432">
                  <c:v>40786</c:v>
                </c:pt>
                <c:pt idx="433">
                  <c:v>40787</c:v>
                </c:pt>
                <c:pt idx="434">
                  <c:v>40788</c:v>
                </c:pt>
                <c:pt idx="435">
                  <c:v>40791</c:v>
                </c:pt>
                <c:pt idx="436">
                  <c:v>40792</c:v>
                </c:pt>
                <c:pt idx="437">
                  <c:v>40793</c:v>
                </c:pt>
                <c:pt idx="438">
                  <c:v>40794</c:v>
                </c:pt>
                <c:pt idx="439">
                  <c:v>40795</c:v>
                </c:pt>
                <c:pt idx="440">
                  <c:v>40798</c:v>
                </c:pt>
                <c:pt idx="441">
                  <c:v>40799</c:v>
                </c:pt>
                <c:pt idx="442">
                  <c:v>40800</c:v>
                </c:pt>
                <c:pt idx="443">
                  <c:v>40801</c:v>
                </c:pt>
                <c:pt idx="444">
                  <c:v>40802</c:v>
                </c:pt>
                <c:pt idx="445">
                  <c:v>40805</c:v>
                </c:pt>
                <c:pt idx="446">
                  <c:v>40806</c:v>
                </c:pt>
                <c:pt idx="447">
                  <c:v>40807</c:v>
                </c:pt>
                <c:pt idx="448">
                  <c:v>40808</c:v>
                </c:pt>
                <c:pt idx="449">
                  <c:v>40809</c:v>
                </c:pt>
                <c:pt idx="450">
                  <c:v>40812</c:v>
                </c:pt>
                <c:pt idx="451">
                  <c:v>40813</c:v>
                </c:pt>
                <c:pt idx="452">
                  <c:v>40814</c:v>
                </c:pt>
                <c:pt idx="453">
                  <c:v>40815</c:v>
                </c:pt>
                <c:pt idx="454">
                  <c:v>40816</c:v>
                </c:pt>
                <c:pt idx="455">
                  <c:v>40819</c:v>
                </c:pt>
                <c:pt idx="456">
                  <c:v>40820</c:v>
                </c:pt>
                <c:pt idx="457">
                  <c:v>40821</c:v>
                </c:pt>
                <c:pt idx="458">
                  <c:v>40822</c:v>
                </c:pt>
                <c:pt idx="459">
                  <c:v>40823</c:v>
                </c:pt>
                <c:pt idx="460">
                  <c:v>40826</c:v>
                </c:pt>
                <c:pt idx="461">
                  <c:v>40827</c:v>
                </c:pt>
                <c:pt idx="462">
                  <c:v>40828</c:v>
                </c:pt>
                <c:pt idx="463">
                  <c:v>40829</c:v>
                </c:pt>
                <c:pt idx="464">
                  <c:v>40830</c:v>
                </c:pt>
                <c:pt idx="465">
                  <c:v>40833</c:v>
                </c:pt>
                <c:pt idx="466">
                  <c:v>40834</c:v>
                </c:pt>
                <c:pt idx="467">
                  <c:v>40835</c:v>
                </c:pt>
                <c:pt idx="468">
                  <c:v>40836</c:v>
                </c:pt>
                <c:pt idx="469">
                  <c:v>40837</c:v>
                </c:pt>
                <c:pt idx="470">
                  <c:v>40840</c:v>
                </c:pt>
                <c:pt idx="471">
                  <c:v>40841</c:v>
                </c:pt>
                <c:pt idx="472">
                  <c:v>40842</c:v>
                </c:pt>
                <c:pt idx="473">
                  <c:v>40843</c:v>
                </c:pt>
                <c:pt idx="474">
                  <c:v>40844</c:v>
                </c:pt>
                <c:pt idx="475">
                  <c:v>40847</c:v>
                </c:pt>
                <c:pt idx="476">
                  <c:v>40848</c:v>
                </c:pt>
                <c:pt idx="477">
                  <c:v>40849</c:v>
                </c:pt>
                <c:pt idx="478">
                  <c:v>40850</c:v>
                </c:pt>
                <c:pt idx="479">
                  <c:v>40851</c:v>
                </c:pt>
                <c:pt idx="480">
                  <c:v>40854</c:v>
                </c:pt>
                <c:pt idx="481">
                  <c:v>40855</c:v>
                </c:pt>
                <c:pt idx="482">
                  <c:v>40856</c:v>
                </c:pt>
                <c:pt idx="483">
                  <c:v>40857</c:v>
                </c:pt>
                <c:pt idx="484">
                  <c:v>40858</c:v>
                </c:pt>
                <c:pt idx="485">
                  <c:v>40861</c:v>
                </c:pt>
                <c:pt idx="486">
                  <c:v>40862</c:v>
                </c:pt>
                <c:pt idx="487">
                  <c:v>40863</c:v>
                </c:pt>
                <c:pt idx="488">
                  <c:v>40864</c:v>
                </c:pt>
                <c:pt idx="489">
                  <c:v>40865</c:v>
                </c:pt>
                <c:pt idx="490">
                  <c:v>40868</c:v>
                </c:pt>
                <c:pt idx="491">
                  <c:v>40869</c:v>
                </c:pt>
                <c:pt idx="492">
                  <c:v>40870</c:v>
                </c:pt>
                <c:pt idx="493">
                  <c:v>40871</c:v>
                </c:pt>
                <c:pt idx="494">
                  <c:v>40872</c:v>
                </c:pt>
                <c:pt idx="495">
                  <c:v>40875</c:v>
                </c:pt>
                <c:pt idx="496">
                  <c:v>40876</c:v>
                </c:pt>
                <c:pt idx="497">
                  <c:v>40877</c:v>
                </c:pt>
                <c:pt idx="498">
                  <c:v>40878</c:v>
                </c:pt>
                <c:pt idx="499">
                  <c:v>40879</c:v>
                </c:pt>
                <c:pt idx="500">
                  <c:v>40882</c:v>
                </c:pt>
                <c:pt idx="501">
                  <c:v>40883</c:v>
                </c:pt>
                <c:pt idx="502">
                  <c:v>40884</c:v>
                </c:pt>
                <c:pt idx="503">
                  <c:v>40885</c:v>
                </c:pt>
                <c:pt idx="504">
                  <c:v>40886</c:v>
                </c:pt>
                <c:pt idx="505">
                  <c:v>40889</c:v>
                </c:pt>
                <c:pt idx="506">
                  <c:v>40890</c:v>
                </c:pt>
                <c:pt idx="507">
                  <c:v>40891</c:v>
                </c:pt>
                <c:pt idx="508">
                  <c:v>40892</c:v>
                </c:pt>
                <c:pt idx="509">
                  <c:v>40893</c:v>
                </c:pt>
                <c:pt idx="510">
                  <c:v>40896</c:v>
                </c:pt>
                <c:pt idx="511">
                  <c:v>40897</c:v>
                </c:pt>
                <c:pt idx="512">
                  <c:v>40898</c:v>
                </c:pt>
                <c:pt idx="513">
                  <c:v>40899</c:v>
                </c:pt>
                <c:pt idx="514">
                  <c:v>40900</c:v>
                </c:pt>
                <c:pt idx="515">
                  <c:v>40903</c:v>
                </c:pt>
                <c:pt idx="516">
                  <c:v>40904</c:v>
                </c:pt>
                <c:pt idx="517">
                  <c:v>40905</c:v>
                </c:pt>
                <c:pt idx="518">
                  <c:v>40906</c:v>
                </c:pt>
                <c:pt idx="519">
                  <c:v>40907</c:v>
                </c:pt>
                <c:pt idx="520">
                  <c:v>40910</c:v>
                </c:pt>
                <c:pt idx="521">
                  <c:v>40911</c:v>
                </c:pt>
                <c:pt idx="522">
                  <c:v>40912</c:v>
                </c:pt>
                <c:pt idx="523">
                  <c:v>40913</c:v>
                </c:pt>
                <c:pt idx="524">
                  <c:v>40914</c:v>
                </c:pt>
                <c:pt idx="525">
                  <c:v>40917</c:v>
                </c:pt>
                <c:pt idx="526">
                  <c:v>40918</c:v>
                </c:pt>
                <c:pt idx="527">
                  <c:v>40919</c:v>
                </c:pt>
                <c:pt idx="528">
                  <c:v>40920</c:v>
                </c:pt>
                <c:pt idx="529">
                  <c:v>40921</c:v>
                </c:pt>
                <c:pt idx="530">
                  <c:v>40924</c:v>
                </c:pt>
                <c:pt idx="531">
                  <c:v>40925</c:v>
                </c:pt>
                <c:pt idx="532">
                  <c:v>40926</c:v>
                </c:pt>
                <c:pt idx="533">
                  <c:v>40927</c:v>
                </c:pt>
                <c:pt idx="534">
                  <c:v>40928</c:v>
                </c:pt>
                <c:pt idx="535">
                  <c:v>40931</c:v>
                </c:pt>
                <c:pt idx="536">
                  <c:v>40932</c:v>
                </c:pt>
                <c:pt idx="537">
                  <c:v>40933</c:v>
                </c:pt>
                <c:pt idx="538">
                  <c:v>40934</c:v>
                </c:pt>
                <c:pt idx="539">
                  <c:v>40935</c:v>
                </c:pt>
                <c:pt idx="540">
                  <c:v>40938</c:v>
                </c:pt>
                <c:pt idx="541">
                  <c:v>40939</c:v>
                </c:pt>
                <c:pt idx="542">
                  <c:v>40940</c:v>
                </c:pt>
                <c:pt idx="543">
                  <c:v>40941</c:v>
                </c:pt>
                <c:pt idx="544">
                  <c:v>40942</c:v>
                </c:pt>
                <c:pt idx="545">
                  <c:v>40945</c:v>
                </c:pt>
                <c:pt idx="546">
                  <c:v>40946</c:v>
                </c:pt>
                <c:pt idx="547">
                  <c:v>40947</c:v>
                </c:pt>
                <c:pt idx="548">
                  <c:v>40948</c:v>
                </c:pt>
                <c:pt idx="549">
                  <c:v>40949</c:v>
                </c:pt>
                <c:pt idx="550">
                  <c:v>40952</c:v>
                </c:pt>
                <c:pt idx="551">
                  <c:v>40953</c:v>
                </c:pt>
                <c:pt idx="552">
                  <c:v>40954</c:v>
                </c:pt>
                <c:pt idx="553">
                  <c:v>40955</c:v>
                </c:pt>
                <c:pt idx="554">
                  <c:v>40956</c:v>
                </c:pt>
                <c:pt idx="555">
                  <c:v>40959</c:v>
                </c:pt>
                <c:pt idx="556">
                  <c:v>40960</c:v>
                </c:pt>
                <c:pt idx="557">
                  <c:v>40961</c:v>
                </c:pt>
                <c:pt idx="558">
                  <c:v>40962</c:v>
                </c:pt>
                <c:pt idx="559">
                  <c:v>40963</c:v>
                </c:pt>
                <c:pt idx="560">
                  <c:v>40966</c:v>
                </c:pt>
                <c:pt idx="561">
                  <c:v>40967</c:v>
                </c:pt>
                <c:pt idx="562">
                  <c:v>40968</c:v>
                </c:pt>
                <c:pt idx="563">
                  <c:v>40969</c:v>
                </c:pt>
                <c:pt idx="564">
                  <c:v>40970</c:v>
                </c:pt>
                <c:pt idx="565">
                  <c:v>40973</c:v>
                </c:pt>
                <c:pt idx="566">
                  <c:v>40974</c:v>
                </c:pt>
                <c:pt idx="567">
                  <c:v>40975</c:v>
                </c:pt>
                <c:pt idx="568">
                  <c:v>40976</c:v>
                </c:pt>
                <c:pt idx="569">
                  <c:v>40977</c:v>
                </c:pt>
                <c:pt idx="570">
                  <c:v>40980</c:v>
                </c:pt>
                <c:pt idx="571">
                  <c:v>40981</c:v>
                </c:pt>
                <c:pt idx="572">
                  <c:v>40982</c:v>
                </c:pt>
                <c:pt idx="573">
                  <c:v>40983</c:v>
                </c:pt>
                <c:pt idx="574">
                  <c:v>40984</c:v>
                </c:pt>
                <c:pt idx="575">
                  <c:v>40987</c:v>
                </c:pt>
                <c:pt idx="576">
                  <c:v>40988</c:v>
                </c:pt>
                <c:pt idx="577">
                  <c:v>40989</c:v>
                </c:pt>
                <c:pt idx="578">
                  <c:v>40990</c:v>
                </c:pt>
                <c:pt idx="579">
                  <c:v>40991</c:v>
                </c:pt>
                <c:pt idx="580">
                  <c:v>40994</c:v>
                </c:pt>
                <c:pt idx="581">
                  <c:v>40995</c:v>
                </c:pt>
                <c:pt idx="582">
                  <c:v>40996</c:v>
                </c:pt>
                <c:pt idx="583">
                  <c:v>40997</c:v>
                </c:pt>
                <c:pt idx="584">
                  <c:v>40998</c:v>
                </c:pt>
                <c:pt idx="585">
                  <c:v>41001</c:v>
                </c:pt>
                <c:pt idx="586">
                  <c:v>41002</c:v>
                </c:pt>
                <c:pt idx="587">
                  <c:v>41003</c:v>
                </c:pt>
                <c:pt idx="588">
                  <c:v>41004</c:v>
                </c:pt>
                <c:pt idx="589">
                  <c:v>41005</c:v>
                </c:pt>
                <c:pt idx="590">
                  <c:v>41008</c:v>
                </c:pt>
                <c:pt idx="591">
                  <c:v>41009</c:v>
                </c:pt>
                <c:pt idx="592">
                  <c:v>41010</c:v>
                </c:pt>
                <c:pt idx="593">
                  <c:v>41011</c:v>
                </c:pt>
                <c:pt idx="594">
                  <c:v>41012</c:v>
                </c:pt>
                <c:pt idx="595">
                  <c:v>41015</c:v>
                </c:pt>
                <c:pt idx="596">
                  <c:v>41016</c:v>
                </c:pt>
                <c:pt idx="597">
                  <c:v>41017</c:v>
                </c:pt>
                <c:pt idx="598">
                  <c:v>41018</c:v>
                </c:pt>
                <c:pt idx="599">
                  <c:v>41019</c:v>
                </c:pt>
                <c:pt idx="600">
                  <c:v>41022</c:v>
                </c:pt>
                <c:pt idx="601">
                  <c:v>41023</c:v>
                </c:pt>
                <c:pt idx="602">
                  <c:v>41024</c:v>
                </c:pt>
                <c:pt idx="603">
                  <c:v>41025</c:v>
                </c:pt>
                <c:pt idx="604">
                  <c:v>41026</c:v>
                </c:pt>
                <c:pt idx="605">
                  <c:v>41029</c:v>
                </c:pt>
                <c:pt idx="606">
                  <c:v>41030</c:v>
                </c:pt>
                <c:pt idx="607">
                  <c:v>41031</c:v>
                </c:pt>
                <c:pt idx="608">
                  <c:v>41032</c:v>
                </c:pt>
                <c:pt idx="609">
                  <c:v>41033</c:v>
                </c:pt>
                <c:pt idx="610">
                  <c:v>41036</c:v>
                </c:pt>
                <c:pt idx="611">
                  <c:v>41037</c:v>
                </c:pt>
                <c:pt idx="612">
                  <c:v>41038</c:v>
                </c:pt>
                <c:pt idx="613">
                  <c:v>41039</c:v>
                </c:pt>
                <c:pt idx="614">
                  <c:v>41040</c:v>
                </c:pt>
                <c:pt idx="615">
                  <c:v>41043</c:v>
                </c:pt>
                <c:pt idx="616">
                  <c:v>41044</c:v>
                </c:pt>
                <c:pt idx="617">
                  <c:v>41045</c:v>
                </c:pt>
                <c:pt idx="618">
                  <c:v>41046</c:v>
                </c:pt>
                <c:pt idx="619">
                  <c:v>41047</c:v>
                </c:pt>
                <c:pt idx="620">
                  <c:v>41050</c:v>
                </c:pt>
                <c:pt idx="621">
                  <c:v>41051</c:v>
                </c:pt>
                <c:pt idx="622">
                  <c:v>41052</c:v>
                </c:pt>
                <c:pt idx="623">
                  <c:v>41053</c:v>
                </c:pt>
                <c:pt idx="624">
                  <c:v>41054</c:v>
                </c:pt>
                <c:pt idx="625">
                  <c:v>41057</c:v>
                </c:pt>
                <c:pt idx="626">
                  <c:v>41058</c:v>
                </c:pt>
                <c:pt idx="627">
                  <c:v>41059</c:v>
                </c:pt>
                <c:pt idx="628">
                  <c:v>41060</c:v>
                </c:pt>
                <c:pt idx="629">
                  <c:v>41061</c:v>
                </c:pt>
                <c:pt idx="630">
                  <c:v>41064</c:v>
                </c:pt>
                <c:pt idx="631">
                  <c:v>41065</c:v>
                </c:pt>
                <c:pt idx="632">
                  <c:v>41066</c:v>
                </c:pt>
                <c:pt idx="633">
                  <c:v>41067</c:v>
                </c:pt>
                <c:pt idx="634">
                  <c:v>41068</c:v>
                </c:pt>
                <c:pt idx="635">
                  <c:v>41071</c:v>
                </c:pt>
                <c:pt idx="636">
                  <c:v>41072</c:v>
                </c:pt>
                <c:pt idx="637">
                  <c:v>41073</c:v>
                </c:pt>
                <c:pt idx="638">
                  <c:v>41074</c:v>
                </c:pt>
                <c:pt idx="639">
                  <c:v>41075</c:v>
                </c:pt>
                <c:pt idx="640">
                  <c:v>41078</c:v>
                </c:pt>
                <c:pt idx="641">
                  <c:v>41079</c:v>
                </c:pt>
                <c:pt idx="642">
                  <c:v>41080</c:v>
                </c:pt>
                <c:pt idx="643">
                  <c:v>41081</c:v>
                </c:pt>
                <c:pt idx="644">
                  <c:v>41082</c:v>
                </c:pt>
                <c:pt idx="645">
                  <c:v>41085</c:v>
                </c:pt>
                <c:pt idx="646">
                  <c:v>41086</c:v>
                </c:pt>
                <c:pt idx="647">
                  <c:v>41087</c:v>
                </c:pt>
                <c:pt idx="648">
                  <c:v>41088</c:v>
                </c:pt>
                <c:pt idx="649">
                  <c:v>41089</c:v>
                </c:pt>
                <c:pt idx="650">
                  <c:v>41092</c:v>
                </c:pt>
                <c:pt idx="651">
                  <c:v>41093</c:v>
                </c:pt>
                <c:pt idx="652">
                  <c:v>41094</c:v>
                </c:pt>
                <c:pt idx="653">
                  <c:v>41095</c:v>
                </c:pt>
                <c:pt idx="654">
                  <c:v>41096</c:v>
                </c:pt>
                <c:pt idx="655">
                  <c:v>41099</c:v>
                </c:pt>
                <c:pt idx="656">
                  <c:v>41100</c:v>
                </c:pt>
                <c:pt idx="657">
                  <c:v>41101</c:v>
                </c:pt>
                <c:pt idx="658">
                  <c:v>41102</c:v>
                </c:pt>
                <c:pt idx="659">
                  <c:v>41103</c:v>
                </c:pt>
                <c:pt idx="660">
                  <c:v>41106</c:v>
                </c:pt>
                <c:pt idx="661">
                  <c:v>41107</c:v>
                </c:pt>
                <c:pt idx="662">
                  <c:v>41108</c:v>
                </c:pt>
                <c:pt idx="663">
                  <c:v>41109</c:v>
                </c:pt>
                <c:pt idx="664">
                  <c:v>41110</c:v>
                </c:pt>
                <c:pt idx="665">
                  <c:v>41113</c:v>
                </c:pt>
                <c:pt idx="666">
                  <c:v>41114</c:v>
                </c:pt>
                <c:pt idx="667">
                  <c:v>41115</c:v>
                </c:pt>
                <c:pt idx="668">
                  <c:v>41116</c:v>
                </c:pt>
                <c:pt idx="669">
                  <c:v>41117</c:v>
                </c:pt>
                <c:pt idx="670">
                  <c:v>41120</c:v>
                </c:pt>
                <c:pt idx="671">
                  <c:v>41121</c:v>
                </c:pt>
                <c:pt idx="672">
                  <c:v>41122</c:v>
                </c:pt>
                <c:pt idx="673">
                  <c:v>41123</c:v>
                </c:pt>
                <c:pt idx="674">
                  <c:v>41124</c:v>
                </c:pt>
                <c:pt idx="675">
                  <c:v>41127</c:v>
                </c:pt>
                <c:pt idx="676">
                  <c:v>41128</c:v>
                </c:pt>
                <c:pt idx="677">
                  <c:v>41129</c:v>
                </c:pt>
                <c:pt idx="678">
                  <c:v>41130</c:v>
                </c:pt>
                <c:pt idx="679">
                  <c:v>41131</c:v>
                </c:pt>
                <c:pt idx="680">
                  <c:v>41134</c:v>
                </c:pt>
                <c:pt idx="681">
                  <c:v>41135</c:v>
                </c:pt>
                <c:pt idx="682">
                  <c:v>41136</c:v>
                </c:pt>
                <c:pt idx="683">
                  <c:v>41137</c:v>
                </c:pt>
                <c:pt idx="684">
                  <c:v>41138</c:v>
                </c:pt>
                <c:pt idx="685">
                  <c:v>41141</c:v>
                </c:pt>
                <c:pt idx="686">
                  <c:v>41142</c:v>
                </c:pt>
                <c:pt idx="687">
                  <c:v>41143</c:v>
                </c:pt>
                <c:pt idx="688">
                  <c:v>41144</c:v>
                </c:pt>
                <c:pt idx="689">
                  <c:v>41145</c:v>
                </c:pt>
                <c:pt idx="690">
                  <c:v>41148</c:v>
                </c:pt>
                <c:pt idx="691">
                  <c:v>41149</c:v>
                </c:pt>
                <c:pt idx="692">
                  <c:v>41150</c:v>
                </c:pt>
                <c:pt idx="693">
                  <c:v>41151</c:v>
                </c:pt>
                <c:pt idx="694">
                  <c:v>41152</c:v>
                </c:pt>
                <c:pt idx="695">
                  <c:v>41155</c:v>
                </c:pt>
                <c:pt idx="696">
                  <c:v>41156</c:v>
                </c:pt>
                <c:pt idx="697">
                  <c:v>41157</c:v>
                </c:pt>
                <c:pt idx="698">
                  <c:v>41158</c:v>
                </c:pt>
                <c:pt idx="699">
                  <c:v>41159</c:v>
                </c:pt>
                <c:pt idx="700">
                  <c:v>41162</c:v>
                </c:pt>
                <c:pt idx="701">
                  <c:v>41163</c:v>
                </c:pt>
                <c:pt idx="702">
                  <c:v>41164</c:v>
                </c:pt>
                <c:pt idx="703">
                  <c:v>41165</c:v>
                </c:pt>
                <c:pt idx="704">
                  <c:v>41166</c:v>
                </c:pt>
                <c:pt idx="705">
                  <c:v>41169</c:v>
                </c:pt>
                <c:pt idx="706">
                  <c:v>41170</c:v>
                </c:pt>
                <c:pt idx="707">
                  <c:v>41171</c:v>
                </c:pt>
                <c:pt idx="708">
                  <c:v>41172</c:v>
                </c:pt>
                <c:pt idx="709">
                  <c:v>41173</c:v>
                </c:pt>
                <c:pt idx="710">
                  <c:v>41176</c:v>
                </c:pt>
                <c:pt idx="711">
                  <c:v>41177</c:v>
                </c:pt>
                <c:pt idx="712">
                  <c:v>41178</c:v>
                </c:pt>
                <c:pt idx="713">
                  <c:v>41179</c:v>
                </c:pt>
                <c:pt idx="714">
                  <c:v>41180</c:v>
                </c:pt>
                <c:pt idx="715">
                  <c:v>41183</c:v>
                </c:pt>
                <c:pt idx="716">
                  <c:v>41184</c:v>
                </c:pt>
                <c:pt idx="717">
                  <c:v>41185</c:v>
                </c:pt>
                <c:pt idx="718">
                  <c:v>41186</c:v>
                </c:pt>
                <c:pt idx="719">
                  <c:v>41187</c:v>
                </c:pt>
                <c:pt idx="720">
                  <c:v>41190</c:v>
                </c:pt>
                <c:pt idx="721">
                  <c:v>41191</c:v>
                </c:pt>
                <c:pt idx="722">
                  <c:v>41192</c:v>
                </c:pt>
                <c:pt idx="723">
                  <c:v>41193</c:v>
                </c:pt>
                <c:pt idx="724">
                  <c:v>41194</c:v>
                </c:pt>
                <c:pt idx="725">
                  <c:v>41197</c:v>
                </c:pt>
                <c:pt idx="726">
                  <c:v>41198</c:v>
                </c:pt>
                <c:pt idx="727">
                  <c:v>41199</c:v>
                </c:pt>
                <c:pt idx="728">
                  <c:v>41200</c:v>
                </c:pt>
                <c:pt idx="729">
                  <c:v>41201</c:v>
                </c:pt>
                <c:pt idx="730">
                  <c:v>41204</c:v>
                </c:pt>
                <c:pt idx="731">
                  <c:v>41205</c:v>
                </c:pt>
                <c:pt idx="732">
                  <c:v>41206</c:v>
                </c:pt>
                <c:pt idx="733">
                  <c:v>41207</c:v>
                </c:pt>
                <c:pt idx="734">
                  <c:v>41208</c:v>
                </c:pt>
                <c:pt idx="735">
                  <c:v>41211</c:v>
                </c:pt>
                <c:pt idx="736">
                  <c:v>41212</c:v>
                </c:pt>
                <c:pt idx="737">
                  <c:v>41213</c:v>
                </c:pt>
                <c:pt idx="738">
                  <c:v>41214</c:v>
                </c:pt>
                <c:pt idx="739">
                  <c:v>41215</c:v>
                </c:pt>
                <c:pt idx="740">
                  <c:v>41218</c:v>
                </c:pt>
                <c:pt idx="741">
                  <c:v>41219</c:v>
                </c:pt>
                <c:pt idx="742">
                  <c:v>41220</c:v>
                </c:pt>
                <c:pt idx="743">
                  <c:v>41221</c:v>
                </c:pt>
                <c:pt idx="744">
                  <c:v>41222</c:v>
                </c:pt>
                <c:pt idx="745">
                  <c:v>41225</c:v>
                </c:pt>
                <c:pt idx="746">
                  <c:v>41226</c:v>
                </c:pt>
                <c:pt idx="747">
                  <c:v>41227</c:v>
                </c:pt>
                <c:pt idx="748">
                  <c:v>41228</c:v>
                </c:pt>
                <c:pt idx="749">
                  <c:v>41229</c:v>
                </c:pt>
                <c:pt idx="750">
                  <c:v>41232</c:v>
                </c:pt>
                <c:pt idx="751">
                  <c:v>41233</c:v>
                </c:pt>
                <c:pt idx="752">
                  <c:v>41234</c:v>
                </c:pt>
                <c:pt idx="753">
                  <c:v>41235</c:v>
                </c:pt>
                <c:pt idx="754">
                  <c:v>41236</c:v>
                </c:pt>
                <c:pt idx="755">
                  <c:v>41239</c:v>
                </c:pt>
                <c:pt idx="756">
                  <c:v>41240</c:v>
                </c:pt>
                <c:pt idx="757">
                  <c:v>41241</c:v>
                </c:pt>
                <c:pt idx="758">
                  <c:v>41242</c:v>
                </c:pt>
                <c:pt idx="759">
                  <c:v>41243</c:v>
                </c:pt>
                <c:pt idx="760">
                  <c:v>41246</c:v>
                </c:pt>
                <c:pt idx="761">
                  <c:v>41247</c:v>
                </c:pt>
                <c:pt idx="762">
                  <c:v>41248</c:v>
                </c:pt>
                <c:pt idx="763">
                  <c:v>41249</c:v>
                </c:pt>
                <c:pt idx="764">
                  <c:v>41250</c:v>
                </c:pt>
                <c:pt idx="765">
                  <c:v>41253</c:v>
                </c:pt>
                <c:pt idx="766">
                  <c:v>41254</c:v>
                </c:pt>
                <c:pt idx="767">
                  <c:v>41255</c:v>
                </c:pt>
                <c:pt idx="768">
                  <c:v>41256</c:v>
                </c:pt>
                <c:pt idx="769">
                  <c:v>41257</c:v>
                </c:pt>
                <c:pt idx="770">
                  <c:v>41260</c:v>
                </c:pt>
                <c:pt idx="771">
                  <c:v>41261</c:v>
                </c:pt>
                <c:pt idx="772">
                  <c:v>41262</c:v>
                </c:pt>
                <c:pt idx="773">
                  <c:v>41263</c:v>
                </c:pt>
                <c:pt idx="774">
                  <c:v>41264</c:v>
                </c:pt>
                <c:pt idx="775">
                  <c:v>41267</c:v>
                </c:pt>
                <c:pt idx="776">
                  <c:v>41268</c:v>
                </c:pt>
                <c:pt idx="777">
                  <c:v>41269</c:v>
                </c:pt>
                <c:pt idx="778">
                  <c:v>41270</c:v>
                </c:pt>
                <c:pt idx="779">
                  <c:v>41271</c:v>
                </c:pt>
                <c:pt idx="780">
                  <c:v>41274</c:v>
                </c:pt>
                <c:pt idx="781">
                  <c:v>41275</c:v>
                </c:pt>
                <c:pt idx="782">
                  <c:v>41276</c:v>
                </c:pt>
                <c:pt idx="783">
                  <c:v>41277</c:v>
                </c:pt>
                <c:pt idx="784">
                  <c:v>41278</c:v>
                </c:pt>
                <c:pt idx="785">
                  <c:v>41281</c:v>
                </c:pt>
                <c:pt idx="786">
                  <c:v>41282</c:v>
                </c:pt>
                <c:pt idx="787">
                  <c:v>41283</c:v>
                </c:pt>
                <c:pt idx="788">
                  <c:v>41284</c:v>
                </c:pt>
                <c:pt idx="789">
                  <c:v>41285</c:v>
                </c:pt>
                <c:pt idx="790">
                  <c:v>41288</c:v>
                </c:pt>
                <c:pt idx="791">
                  <c:v>41289</c:v>
                </c:pt>
                <c:pt idx="792">
                  <c:v>41290</c:v>
                </c:pt>
                <c:pt idx="793">
                  <c:v>41291</c:v>
                </c:pt>
                <c:pt idx="794">
                  <c:v>41292</c:v>
                </c:pt>
                <c:pt idx="795">
                  <c:v>41295</c:v>
                </c:pt>
                <c:pt idx="796">
                  <c:v>41296</c:v>
                </c:pt>
                <c:pt idx="797">
                  <c:v>41297</c:v>
                </c:pt>
                <c:pt idx="798">
                  <c:v>41298</c:v>
                </c:pt>
                <c:pt idx="799">
                  <c:v>41299</c:v>
                </c:pt>
                <c:pt idx="800">
                  <c:v>41302</c:v>
                </c:pt>
                <c:pt idx="801">
                  <c:v>41303</c:v>
                </c:pt>
                <c:pt idx="802">
                  <c:v>41304</c:v>
                </c:pt>
                <c:pt idx="803">
                  <c:v>41305</c:v>
                </c:pt>
                <c:pt idx="804">
                  <c:v>41306</c:v>
                </c:pt>
                <c:pt idx="805">
                  <c:v>41309</c:v>
                </c:pt>
                <c:pt idx="806">
                  <c:v>41310</c:v>
                </c:pt>
                <c:pt idx="807">
                  <c:v>41311</c:v>
                </c:pt>
                <c:pt idx="808">
                  <c:v>41312</c:v>
                </c:pt>
                <c:pt idx="809">
                  <c:v>41313</c:v>
                </c:pt>
                <c:pt idx="810">
                  <c:v>41316</c:v>
                </c:pt>
                <c:pt idx="811">
                  <c:v>41317</c:v>
                </c:pt>
                <c:pt idx="812">
                  <c:v>41318</c:v>
                </c:pt>
                <c:pt idx="813">
                  <c:v>41319</c:v>
                </c:pt>
                <c:pt idx="814">
                  <c:v>41320</c:v>
                </c:pt>
                <c:pt idx="815">
                  <c:v>41323</c:v>
                </c:pt>
                <c:pt idx="816">
                  <c:v>41324</c:v>
                </c:pt>
                <c:pt idx="817">
                  <c:v>41325</c:v>
                </c:pt>
                <c:pt idx="818">
                  <c:v>41326</c:v>
                </c:pt>
                <c:pt idx="819">
                  <c:v>41327</c:v>
                </c:pt>
                <c:pt idx="820">
                  <c:v>41330</c:v>
                </c:pt>
                <c:pt idx="821">
                  <c:v>41331</c:v>
                </c:pt>
                <c:pt idx="822">
                  <c:v>41332</c:v>
                </c:pt>
                <c:pt idx="823">
                  <c:v>41333</c:v>
                </c:pt>
                <c:pt idx="824">
                  <c:v>41334</c:v>
                </c:pt>
                <c:pt idx="825">
                  <c:v>41337</c:v>
                </c:pt>
                <c:pt idx="826">
                  <c:v>41338</c:v>
                </c:pt>
                <c:pt idx="827">
                  <c:v>41339</c:v>
                </c:pt>
                <c:pt idx="828">
                  <c:v>41340</c:v>
                </c:pt>
                <c:pt idx="829">
                  <c:v>41341</c:v>
                </c:pt>
                <c:pt idx="830">
                  <c:v>41344</c:v>
                </c:pt>
                <c:pt idx="831">
                  <c:v>41345</c:v>
                </c:pt>
                <c:pt idx="832">
                  <c:v>41346</c:v>
                </c:pt>
                <c:pt idx="833">
                  <c:v>41347</c:v>
                </c:pt>
                <c:pt idx="834">
                  <c:v>41348</c:v>
                </c:pt>
                <c:pt idx="835">
                  <c:v>41351</c:v>
                </c:pt>
                <c:pt idx="836">
                  <c:v>41352</c:v>
                </c:pt>
                <c:pt idx="837">
                  <c:v>41353</c:v>
                </c:pt>
                <c:pt idx="838">
                  <c:v>41354</c:v>
                </c:pt>
                <c:pt idx="839">
                  <c:v>41355</c:v>
                </c:pt>
                <c:pt idx="840">
                  <c:v>41358</c:v>
                </c:pt>
                <c:pt idx="841">
                  <c:v>41359</c:v>
                </c:pt>
                <c:pt idx="842">
                  <c:v>41360</c:v>
                </c:pt>
                <c:pt idx="843">
                  <c:v>41361</c:v>
                </c:pt>
                <c:pt idx="844">
                  <c:v>41362</c:v>
                </c:pt>
                <c:pt idx="845">
                  <c:v>41365</c:v>
                </c:pt>
                <c:pt idx="846">
                  <c:v>41366</c:v>
                </c:pt>
                <c:pt idx="847">
                  <c:v>41367</c:v>
                </c:pt>
                <c:pt idx="848">
                  <c:v>41368</c:v>
                </c:pt>
                <c:pt idx="849">
                  <c:v>41369</c:v>
                </c:pt>
                <c:pt idx="850">
                  <c:v>41372</c:v>
                </c:pt>
                <c:pt idx="851">
                  <c:v>41373</c:v>
                </c:pt>
                <c:pt idx="852">
                  <c:v>41374</c:v>
                </c:pt>
                <c:pt idx="853">
                  <c:v>41375</c:v>
                </c:pt>
                <c:pt idx="854">
                  <c:v>41376</c:v>
                </c:pt>
                <c:pt idx="855">
                  <c:v>41379</c:v>
                </c:pt>
                <c:pt idx="856">
                  <c:v>41380</c:v>
                </c:pt>
                <c:pt idx="857">
                  <c:v>41381</c:v>
                </c:pt>
                <c:pt idx="858">
                  <c:v>41382</c:v>
                </c:pt>
                <c:pt idx="859">
                  <c:v>41383</c:v>
                </c:pt>
                <c:pt idx="860">
                  <c:v>41386</c:v>
                </c:pt>
                <c:pt idx="861">
                  <c:v>41387</c:v>
                </c:pt>
                <c:pt idx="862">
                  <c:v>41388</c:v>
                </c:pt>
                <c:pt idx="863">
                  <c:v>41389</c:v>
                </c:pt>
                <c:pt idx="864">
                  <c:v>41390</c:v>
                </c:pt>
                <c:pt idx="865">
                  <c:v>41393</c:v>
                </c:pt>
                <c:pt idx="866">
                  <c:v>41394</c:v>
                </c:pt>
                <c:pt idx="867">
                  <c:v>41395</c:v>
                </c:pt>
                <c:pt idx="868">
                  <c:v>41396</c:v>
                </c:pt>
                <c:pt idx="869">
                  <c:v>41397</c:v>
                </c:pt>
                <c:pt idx="870">
                  <c:v>41400</c:v>
                </c:pt>
                <c:pt idx="871">
                  <c:v>41401</c:v>
                </c:pt>
                <c:pt idx="872">
                  <c:v>41402</c:v>
                </c:pt>
                <c:pt idx="873">
                  <c:v>41403</c:v>
                </c:pt>
                <c:pt idx="874">
                  <c:v>41404</c:v>
                </c:pt>
                <c:pt idx="875">
                  <c:v>41407</c:v>
                </c:pt>
                <c:pt idx="876">
                  <c:v>41408</c:v>
                </c:pt>
                <c:pt idx="877">
                  <c:v>41409</c:v>
                </c:pt>
                <c:pt idx="878">
                  <c:v>41410</c:v>
                </c:pt>
                <c:pt idx="879">
                  <c:v>41411</c:v>
                </c:pt>
                <c:pt idx="880">
                  <c:v>41414</c:v>
                </c:pt>
                <c:pt idx="881">
                  <c:v>41415</c:v>
                </c:pt>
                <c:pt idx="882">
                  <c:v>41416</c:v>
                </c:pt>
                <c:pt idx="883">
                  <c:v>41417</c:v>
                </c:pt>
                <c:pt idx="884">
                  <c:v>41418</c:v>
                </c:pt>
                <c:pt idx="885">
                  <c:v>41421</c:v>
                </c:pt>
                <c:pt idx="886">
                  <c:v>41422</c:v>
                </c:pt>
                <c:pt idx="887">
                  <c:v>41423</c:v>
                </c:pt>
                <c:pt idx="888">
                  <c:v>41424</c:v>
                </c:pt>
                <c:pt idx="889">
                  <c:v>41425</c:v>
                </c:pt>
                <c:pt idx="890">
                  <c:v>41428</c:v>
                </c:pt>
                <c:pt idx="891">
                  <c:v>41429</c:v>
                </c:pt>
                <c:pt idx="892">
                  <c:v>41430</c:v>
                </c:pt>
                <c:pt idx="893">
                  <c:v>41431</c:v>
                </c:pt>
                <c:pt idx="894">
                  <c:v>41432</c:v>
                </c:pt>
                <c:pt idx="895">
                  <c:v>41435</c:v>
                </c:pt>
                <c:pt idx="896">
                  <c:v>41436</c:v>
                </c:pt>
                <c:pt idx="897">
                  <c:v>41437</c:v>
                </c:pt>
                <c:pt idx="898">
                  <c:v>41438</c:v>
                </c:pt>
                <c:pt idx="899">
                  <c:v>41439</c:v>
                </c:pt>
                <c:pt idx="900">
                  <c:v>41442</c:v>
                </c:pt>
                <c:pt idx="901">
                  <c:v>41443</c:v>
                </c:pt>
                <c:pt idx="902">
                  <c:v>41444</c:v>
                </c:pt>
                <c:pt idx="903">
                  <c:v>41445</c:v>
                </c:pt>
                <c:pt idx="904">
                  <c:v>41446</c:v>
                </c:pt>
                <c:pt idx="905">
                  <c:v>41449</c:v>
                </c:pt>
                <c:pt idx="906">
                  <c:v>41450</c:v>
                </c:pt>
                <c:pt idx="907">
                  <c:v>41451</c:v>
                </c:pt>
                <c:pt idx="908">
                  <c:v>41452</c:v>
                </c:pt>
                <c:pt idx="909">
                  <c:v>41453</c:v>
                </c:pt>
                <c:pt idx="910">
                  <c:v>41456</c:v>
                </c:pt>
                <c:pt idx="911">
                  <c:v>41457</c:v>
                </c:pt>
                <c:pt idx="912">
                  <c:v>41458</c:v>
                </c:pt>
                <c:pt idx="913">
                  <c:v>41459</c:v>
                </c:pt>
                <c:pt idx="914">
                  <c:v>41460</c:v>
                </c:pt>
                <c:pt idx="915">
                  <c:v>41463</c:v>
                </c:pt>
                <c:pt idx="916">
                  <c:v>41464</c:v>
                </c:pt>
                <c:pt idx="917">
                  <c:v>41465</c:v>
                </c:pt>
                <c:pt idx="918">
                  <c:v>41466</c:v>
                </c:pt>
                <c:pt idx="919">
                  <c:v>41467</c:v>
                </c:pt>
                <c:pt idx="920">
                  <c:v>41470</c:v>
                </c:pt>
                <c:pt idx="921">
                  <c:v>41471</c:v>
                </c:pt>
                <c:pt idx="922">
                  <c:v>41472</c:v>
                </c:pt>
                <c:pt idx="923">
                  <c:v>41473</c:v>
                </c:pt>
                <c:pt idx="924">
                  <c:v>41474</c:v>
                </c:pt>
                <c:pt idx="925">
                  <c:v>41477</c:v>
                </c:pt>
                <c:pt idx="926">
                  <c:v>41478</c:v>
                </c:pt>
                <c:pt idx="927">
                  <c:v>41479</c:v>
                </c:pt>
                <c:pt idx="928">
                  <c:v>41480</c:v>
                </c:pt>
                <c:pt idx="929">
                  <c:v>41481</c:v>
                </c:pt>
                <c:pt idx="930">
                  <c:v>41484</c:v>
                </c:pt>
                <c:pt idx="931">
                  <c:v>41485</c:v>
                </c:pt>
                <c:pt idx="932">
                  <c:v>41486</c:v>
                </c:pt>
                <c:pt idx="933">
                  <c:v>41487</c:v>
                </c:pt>
                <c:pt idx="934">
                  <c:v>41488</c:v>
                </c:pt>
                <c:pt idx="935">
                  <c:v>41491</c:v>
                </c:pt>
                <c:pt idx="936">
                  <c:v>41492</c:v>
                </c:pt>
                <c:pt idx="937">
                  <c:v>41493</c:v>
                </c:pt>
                <c:pt idx="938">
                  <c:v>41494</c:v>
                </c:pt>
                <c:pt idx="939">
                  <c:v>41495</c:v>
                </c:pt>
                <c:pt idx="940">
                  <c:v>41498</c:v>
                </c:pt>
                <c:pt idx="941">
                  <c:v>41499</c:v>
                </c:pt>
                <c:pt idx="942">
                  <c:v>41500</c:v>
                </c:pt>
                <c:pt idx="943">
                  <c:v>41501</c:v>
                </c:pt>
                <c:pt idx="944">
                  <c:v>41502</c:v>
                </c:pt>
                <c:pt idx="945">
                  <c:v>41505</c:v>
                </c:pt>
                <c:pt idx="946">
                  <c:v>41506</c:v>
                </c:pt>
                <c:pt idx="947">
                  <c:v>41507</c:v>
                </c:pt>
                <c:pt idx="948">
                  <c:v>41508</c:v>
                </c:pt>
                <c:pt idx="949">
                  <c:v>41509</c:v>
                </c:pt>
                <c:pt idx="950">
                  <c:v>41512</c:v>
                </c:pt>
                <c:pt idx="951">
                  <c:v>41513</c:v>
                </c:pt>
                <c:pt idx="952">
                  <c:v>41514</c:v>
                </c:pt>
                <c:pt idx="953">
                  <c:v>41515</c:v>
                </c:pt>
                <c:pt idx="954">
                  <c:v>41516</c:v>
                </c:pt>
                <c:pt idx="955">
                  <c:v>41519</c:v>
                </c:pt>
                <c:pt idx="956">
                  <c:v>41520</c:v>
                </c:pt>
                <c:pt idx="957">
                  <c:v>41521</c:v>
                </c:pt>
                <c:pt idx="958">
                  <c:v>41522</c:v>
                </c:pt>
                <c:pt idx="959">
                  <c:v>41523</c:v>
                </c:pt>
                <c:pt idx="960">
                  <c:v>41526</c:v>
                </c:pt>
                <c:pt idx="961">
                  <c:v>41527</c:v>
                </c:pt>
                <c:pt idx="962">
                  <c:v>41528</c:v>
                </c:pt>
                <c:pt idx="963">
                  <c:v>41529</c:v>
                </c:pt>
                <c:pt idx="964">
                  <c:v>41530</c:v>
                </c:pt>
                <c:pt idx="965">
                  <c:v>41533</c:v>
                </c:pt>
                <c:pt idx="966">
                  <c:v>41534</c:v>
                </c:pt>
                <c:pt idx="967">
                  <c:v>41535</c:v>
                </c:pt>
                <c:pt idx="968">
                  <c:v>41536</c:v>
                </c:pt>
                <c:pt idx="969">
                  <c:v>41537</c:v>
                </c:pt>
                <c:pt idx="970">
                  <c:v>41540</c:v>
                </c:pt>
                <c:pt idx="971">
                  <c:v>41541</c:v>
                </c:pt>
                <c:pt idx="972">
                  <c:v>41542</c:v>
                </c:pt>
                <c:pt idx="973">
                  <c:v>41543</c:v>
                </c:pt>
                <c:pt idx="974">
                  <c:v>41544</c:v>
                </c:pt>
                <c:pt idx="975">
                  <c:v>41547</c:v>
                </c:pt>
                <c:pt idx="976">
                  <c:v>41548</c:v>
                </c:pt>
                <c:pt idx="977">
                  <c:v>41549</c:v>
                </c:pt>
                <c:pt idx="978">
                  <c:v>41550</c:v>
                </c:pt>
                <c:pt idx="979">
                  <c:v>41551</c:v>
                </c:pt>
                <c:pt idx="980">
                  <c:v>41554</c:v>
                </c:pt>
                <c:pt idx="981">
                  <c:v>41555</c:v>
                </c:pt>
                <c:pt idx="982">
                  <c:v>41556</c:v>
                </c:pt>
                <c:pt idx="983">
                  <c:v>41557</c:v>
                </c:pt>
                <c:pt idx="984">
                  <c:v>41558</c:v>
                </c:pt>
                <c:pt idx="985">
                  <c:v>41561</c:v>
                </c:pt>
                <c:pt idx="986">
                  <c:v>41562</c:v>
                </c:pt>
                <c:pt idx="987">
                  <c:v>41563</c:v>
                </c:pt>
                <c:pt idx="988">
                  <c:v>41564</c:v>
                </c:pt>
                <c:pt idx="989">
                  <c:v>41565</c:v>
                </c:pt>
                <c:pt idx="990">
                  <c:v>41568</c:v>
                </c:pt>
                <c:pt idx="991">
                  <c:v>41569</c:v>
                </c:pt>
                <c:pt idx="992">
                  <c:v>41570</c:v>
                </c:pt>
                <c:pt idx="993">
                  <c:v>41571</c:v>
                </c:pt>
                <c:pt idx="994">
                  <c:v>41572</c:v>
                </c:pt>
                <c:pt idx="995">
                  <c:v>41575</c:v>
                </c:pt>
                <c:pt idx="996">
                  <c:v>41576</c:v>
                </c:pt>
                <c:pt idx="997">
                  <c:v>41577</c:v>
                </c:pt>
                <c:pt idx="998">
                  <c:v>41578</c:v>
                </c:pt>
                <c:pt idx="999">
                  <c:v>41579</c:v>
                </c:pt>
                <c:pt idx="1000">
                  <c:v>41582</c:v>
                </c:pt>
                <c:pt idx="1001">
                  <c:v>41583</c:v>
                </c:pt>
                <c:pt idx="1002">
                  <c:v>41584</c:v>
                </c:pt>
                <c:pt idx="1003">
                  <c:v>41585</c:v>
                </c:pt>
                <c:pt idx="1004">
                  <c:v>41586</c:v>
                </c:pt>
                <c:pt idx="1005">
                  <c:v>41589</c:v>
                </c:pt>
                <c:pt idx="1006">
                  <c:v>41590</c:v>
                </c:pt>
                <c:pt idx="1007">
                  <c:v>41591</c:v>
                </c:pt>
                <c:pt idx="1008">
                  <c:v>41592</c:v>
                </c:pt>
                <c:pt idx="1009">
                  <c:v>41593</c:v>
                </c:pt>
                <c:pt idx="1010">
                  <c:v>41596</c:v>
                </c:pt>
                <c:pt idx="1011">
                  <c:v>41597</c:v>
                </c:pt>
                <c:pt idx="1012">
                  <c:v>41598</c:v>
                </c:pt>
                <c:pt idx="1013">
                  <c:v>41599</c:v>
                </c:pt>
                <c:pt idx="1014">
                  <c:v>41600</c:v>
                </c:pt>
                <c:pt idx="1015">
                  <c:v>41603</c:v>
                </c:pt>
                <c:pt idx="1016">
                  <c:v>41604</c:v>
                </c:pt>
                <c:pt idx="1017">
                  <c:v>41605</c:v>
                </c:pt>
                <c:pt idx="1018">
                  <c:v>41606</c:v>
                </c:pt>
                <c:pt idx="1019">
                  <c:v>41607</c:v>
                </c:pt>
                <c:pt idx="1020">
                  <c:v>41610</c:v>
                </c:pt>
                <c:pt idx="1021">
                  <c:v>41611</c:v>
                </c:pt>
                <c:pt idx="1022">
                  <c:v>41612</c:v>
                </c:pt>
                <c:pt idx="1023">
                  <c:v>41613</c:v>
                </c:pt>
                <c:pt idx="1024">
                  <c:v>41614</c:v>
                </c:pt>
                <c:pt idx="1025">
                  <c:v>41617</c:v>
                </c:pt>
                <c:pt idx="1026">
                  <c:v>41618</c:v>
                </c:pt>
                <c:pt idx="1027">
                  <c:v>41619</c:v>
                </c:pt>
                <c:pt idx="1028">
                  <c:v>41620</c:v>
                </c:pt>
                <c:pt idx="1029">
                  <c:v>41621</c:v>
                </c:pt>
                <c:pt idx="1030">
                  <c:v>41624</c:v>
                </c:pt>
                <c:pt idx="1031">
                  <c:v>41625</c:v>
                </c:pt>
                <c:pt idx="1032">
                  <c:v>41626</c:v>
                </c:pt>
                <c:pt idx="1033">
                  <c:v>41627</c:v>
                </c:pt>
                <c:pt idx="1034">
                  <c:v>41628</c:v>
                </c:pt>
                <c:pt idx="1035">
                  <c:v>41631</c:v>
                </c:pt>
                <c:pt idx="1036">
                  <c:v>41632</c:v>
                </c:pt>
                <c:pt idx="1037">
                  <c:v>41633</c:v>
                </c:pt>
                <c:pt idx="1038">
                  <c:v>41634</c:v>
                </c:pt>
                <c:pt idx="1039">
                  <c:v>41635</c:v>
                </c:pt>
                <c:pt idx="1040">
                  <c:v>41638</c:v>
                </c:pt>
                <c:pt idx="1041">
                  <c:v>41639</c:v>
                </c:pt>
                <c:pt idx="1042">
                  <c:v>41640</c:v>
                </c:pt>
                <c:pt idx="1043">
                  <c:v>41641</c:v>
                </c:pt>
                <c:pt idx="1044">
                  <c:v>41642</c:v>
                </c:pt>
                <c:pt idx="1045">
                  <c:v>41645</c:v>
                </c:pt>
                <c:pt idx="1046">
                  <c:v>41646</c:v>
                </c:pt>
                <c:pt idx="1047">
                  <c:v>41647</c:v>
                </c:pt>
                <c:pt idx="1048">
                  <c:v>41648</c:v>
                </c:pt>
                <c:pt idx="1049">
                  <c:v>41649</c:v>
                </c:pt>
                <c:pt idx="1050">
                  <c:v>41652</c:v>
                </c:pt>
                <c:pt idx="1051">
                  <c:v>41653</c:v>
                </c:pt>
                <c:pt idx="1052">
                  <c:v>41654</c:v>
                </c:pt>
                <c:pt idx="1053">
                  <c:v>41655</c:v>
                </c:pt>
                <c:pt idx="1054">
                  <c:v>41656</c:v>
                </c:pt>
                <c:pt idx="1055">
                  <c:v>41659</c:v>
                </c:pt>
                <c:pt idx="1056">
                  <c:v>41660</c:v>
                </c:pt>
                <c:pt idx="1057">
                  <c:v>41661</c:v>
                </c:pt>
                <c:pt idx="1058">
                  <c:v>41662</c:v>
                </c:pt>
                <c:pt idx="1059">
                  <c:v>41663</c:v>
                </c:pt>
                <c:pt idx="1060">
                  <c:v>41666</c:v>
                </c:pt>
                <c:pt idx="1061">
                  <c:v>41667</c:v>
                </c:pt>
                <c:pt idx="1062">
                  <c:v>41668</c:v>
                </c:pt>
                <c:pt idx="1063">
                  <c:v>41669</c:v>
                </c:pt>
                <c:pt idx="1064">
                  <c:v>41670</c:v>
                </c:pt>
                <c:pt idx="1065">
                  <c:v>41673</c:v>
                </c:pt>
                <c:pt idx="1066">
                  <c:v>41674</c:v>
                </c:pt>
                <c:pt idx="1067">
                  <c:v>41675</c:v>
                </c:pt>
                <c:pt idx="1068">
                  <c:v>41676</c:v>
                </c:pt>
                <c:pt idx="1069">
                  <c:v>41677</c:v>
                </c:pt>
                <c:pt idx="1070">
                  <c:v>41680</c:v>
                </c:pt>
                <c:pt idx="1071">
                  <c:v>41681</c:v>
                </c:pt>
                <c:pt idx="1072">
                  <c:v>41682</c:v>
                </c:pt>
                <c:pt idx="1073">
                  <c:v>41683</c:v>
                </c:pt>
                <c:pt idx="1074">
                  <c:v>41684</c:v>
                </c:pt>
                <c:pt idx="1075">
                  <c:v>41687</c:v>
                </c:pt>
                <c:pt idx="1076">
                  <c:v>41688</c:v>
                </c:pt>
                <c:pt idx="1077">
                  <c:v>41689</c:v>
                </c:pt>
                <c:pt idx="1078">
                  <c:v>41690</c:v>
                </c:pt>
                <c:pt idx="1079">
                  <c:v>41691</c:v>
                </c:pt>
                <c:pt idx="1080">
                  <c:v>41694</c:v>
                </c:pt>
                <c:pt idx="1081">
                  <c:v>41695</c:v>
                </c:pt>
                <c:pt idx="1082">
                  <c:v>41696</c:v>
                </c:pt>
                <c:pt idx="1083">
                  <c:v>41697</c:v>
                </c:pt>
                <c:pt idx="1084">
                  <c:v>41698</c:v>
                </c:pt>
                <c:pt idx="1085">
                  <c:v>41701</c:v>
                </c:pt>
                <c:pt idx="1086">
                  <c:v>41702</c:v>
                </c:pt>
                <c:pt idx="1087">
                  <c:v>41703</c:v>
                </c:pt>
                <c:pt idx="1088">
                  <c:v>41704</c:v>
                </c:pt>
                <c:pt idx="1089">
                  <c:v>41705</c:v>
                </c:pt>
                <c:pt idx="1090">
                  <c:v>41708</c:v>
                </c:pt>
                <c:pt idx="1091">
                  <c:v>41709</c:v>
                </c:pt>
                <c:pt idx="1092">
                  <c:v>41710</c:v>
                </c:pt>
                <c:pt idx="1093">
                  <c:v>41711</c:v>
                </c:pt>
                <c:pt idx="1094">
                  <c:v>41712</c:v>
                </c:pt>
                <c:pt idx="1095">
                  <c:v>41715</c:v>
                </c:pt>
                <c:pt idx="1096">
                  <c:v>41716</c:v>
                </c:pt>
                <c:pt idx="1097">
                  <c:v>41717</c:v>
                </c:pt>
                <c:pt idx="1098">
                  <c:v>41718</c:v>
                </c:pt>
                <c:pt idx="1099">
                  <c:v>41719</c:v>
                </c:pt>
                <c:pt idx="1100">
                  <c:v>41722</c:v>
                </c:pt>
                <c:pt idx="1101">
                  <c:v>41723</c:v>
                </c:pt>
                <c:pt idx="1102">
                  <c:v>41724</c:v>
                </c:pt>
                <c:pt idx="1103">
                  <c:v>41725</c:v>
                </c:pt>
                <c:pt idx="1104">
                  <c:v>41726</c:v>
                </c:pt>
                <c:pt idx="1105">
                  <c:v>41729</c:v>
                </c:pt>
                <c:pt idx="1106">
                  <c:v>41730</c:v>
                </c:pt>
                <c:pt idx="1107">
                  <c:v>41731</c:v>
                </c:pt>
                <c:pt idx="1108">
                  <c:v>41732</c:v>
                </c:pt>
                <c:pt idx="1109">
                  <c:v>41733</c:v>
                </c:pt>
                <c:pt idx="1110">
                  <c:v>41736</c:v>
                </c:pt>
                <c:pt idx="1111">
                  <c:v>41737</c:v>
                </c:pt>
                <c:pt idx="1112">
                  <c:v>41738</c:v>
                </c:pt>
                <c:pt idx="1113">
                  <c:v>41739</c:v>
                </c:pt>
                <c:pt idx="1114">
                  <c:v>41740</c:v>
                </c:pt>
                <c:pt idx="1115">
                  <c:v>41743</c:v>
                </c:pt>
                <c:pt idx="1116">
                  <c:v>41744</c:v>
                </c:pt>
                <c:pt idx="1117">
                  <c:v>41745</c:v>
                </c:pt>
                <c:pt idx="1118">
                  <c:v>41746</c:v>
                </c:pt>
                <c:pt idx="1119">
                  <c:v>41747</c:v>
                </c:pt>
                <c:pt idx="1120">
                  <c:v>41750</c:v>
                </c:pt>
                <c:pt idx="1121">
                  <c:v>41751</c:v>
                </c:pt>
                <c:pt idx="1122">
                  <c:v>41752</c:v>
                </c:pt>
                <c:pt idx="1123">
                  <c:v>41753</c:v>
                </c:pt>
                <c:pt idx="1124">
                  <c:v>41754</c:v>
                </c:pt>
                <c:pt idx="1125">
                  <c:v>41757</c:v>
                </c:pt>
                <c:pt idx="1126">
                  <c:v>41758</c:v>
                </c:pt>
                <c:pt idx="1127">
                  <c:v>41759</c:v>
                </c:pt>
                <c:pt idx="1128">
                  <c:v>41760</c:v>
                </c:pt>
                <c:pt idx="1129">
                  <c:v>41761</c:v>
                </c:pt>
                <c:pt idx="1130">
                  <c:v>41764</c:v>
                </c:pt>
                <c:pt idx="1131">
                  <c:v>41765</c:v>
                </c:pt>
                <c:pt idx="1132">
                  <c:v>41766</c:v>
                </c:pt>
                <c:pt idx="1133">
                  <c:v>41767</c:v>
                </c:pt>
                <c:pt idx="1134">
                  <c:v>41768</c:v>
                </c:pt>
                <c:pt idx="1135">
                  <c:v>41771</c:v>
                </c:pt>
                <c:pt idx="1136">
                  <c:v>41772</c:v>
                </c:pt>
                <c:pt idx="1137">
                  <c:v>41773</c:v>
                </c:pt>
                <c:pt idx="1138">
                  <c:v>41774</c:v>
                </c:pt>
                <c:pt idx="1139">
                  <c:v>41775</c:v>
                </c:pt>
                <c:pt idx="1140">
                  <c:v>41778</c:v>
                </c:pt>
                <c:pt idx="1141">
                  <c:v>41779</c:v>
                </c:pt>
                <c:pt idx="1142">
                  <c:v>41780</c:v>
                </c:pt>
                <c:pt idx="1143">
                  <c:v>41781</c:v>
                </c:pt>
                <c:pt idx="1144">
                  <c:v>41782</c:v>
                </c:pt>
                <c:pt idx="1145">
                  <c:v>41785</c:v>
                </c:pt>
                <c:pt idx="1146">
                  <c:v>41786</c:v>
                </c:pt>
                <c:pt idx="1147">
                  <c:v>41787</c:v>
                </c:pt>
                <c:pt idx="1148">
                  <c:v>41788</c:v>
                </c:pt>
                <c:pt idx="1149">
                  <c:v>41789</c:v>
                </c:pt>
                <c:pt idx="1150">
                  <c:v>41792</c:v>
                </c:pt>
                <c:pt idx="1151">
                  <c:v>41793</c:v>
                </c:pt>
                <c:pt idx="1152">
                  <c:v>41794</c:v>
                </c:pt>
                <c:pt idx="1153">
                  <c:v>41795</c:v>
                </c:pt>
                <c:pt idx="1154">
                  <c:v>41796</c:v>
                </c:pt>
                <c:pt idx="1155">
                  <c:v>41799</c:v>
                </c:pt>
                <c:pt idx="1156">
                  <c:v>41800</c:v>
                </c:pt>
                <c:pt idx="1157">
                  <c:v>41801</c:v>
                </c:pt>
                <c:pt idx="1158">
                  <c:v>41802</c:v>
                </c:pt>
                <c:pt idx="1159">
                  <c:v>41803</c:v>
                </c:pt>
                <c:pt idx="1160">
                  <c:v>41806</c:v>
                </c:pt>
                <c:pt idx="1161">
                  <c:v>41807</c:v>
                </c:pt>
                <c:pt idx="1162">
                  <c:v>41808</c:v>
                </c:pt>
                <c:pt idx="1163">
                  <c:v>41809</c:v>
                </c:pt>
                <c:pt idx="1164">
                  <c:v>41810</c:v>
                </c:pt>
                <c:pt idx="1165">
                  <c:v>41813</c:v>
                </c:pt>
                <c:pt idx="1166">
                  <c:v>41814</c:v>
                </c:pt>
                <c:pt idx="1167">
                  <c:v>41815</c:v>
                </c:pt>
                <c:pt idx="1168">
                  <c:v>41816</c:v>
                </c:pt>
                <c:pt idx="1169">
                  <c:v>41817</c:v>
                </c:pt>
                <c:pt idx="1170">
                  <c:v>41820</c:v>
                </c:pt>
                <c:pt idx="1171">
                  <c:v>41821</c:v>
                </c:pt>
                <c:pt idx="1172">
                  <c:v>41822</c:v>
                </c:pt>
                <c:pt idx="1173">
                  <c:v>41823</c:v>
                </c:pt>
                <c:pt idx="1174">
                  <c:v>41824</c:v>
                </c:pt>
                <c:pt idx="1175">
                  <c:v>41827</c:v>
                </c:pt>
                <c:pt idx="1176">
                  <c:v>41828</c:v>
                </c:pt>
                <c:pt idx="1177">
                  <c:v>41829</c:v>
                </c:pt>
                <c:pt idx="1178">
                  <c:v>41830</c:v>
                </c:pt>
                <c:pt idx="1179">
                  <c:v>41831</c:v>
                </c:pt>
                <c:pt idx="1180">
                  <c:v>41834</c:v>
                </c:pt>
                <c:pt idx="1181">
                  <c:v>41835</c:v>
                </c:pt>
                <c:pt idx="1182">
                  <c:v>41836</c:v>
                </c:pt>
                <c:pt idx="1183">
                  <c:v>41837</c:v>
                </c:pt>
                <c:pt idx="1184">
                  <c:v>41838</c:v>
                </c:pt>
                <c:pt idx="1185">
                  <c:v>41841</c:v>
                </c:pt>
                <c:pt idx="1186">
                  <c:v>41842</c:v>
                </c:pt>
                <c:pt idx="1187">
                  <c:v>41843</c:v>
                </c:pt>
                <c:pt idx="1188">
                  <c:v>41844</c:v>
                </c:pt>
                <c:pt idx="1189">
                  <c:v>41845</c:v>
                </c:pt>
                <c:pt idx="1190">
                  <c:v>41848</c:v>
                </c:pt>
                <c:pt idx="1191">
                  <c:v>41849</c:v>
                </c:pt>
                <c:pt idx="1192">
                  <c:v>41850</c:v>
                </c:pt>
                <c:pt idx="1193">
                  <c:v>41851</c:v>
                </c:pt>
                <c:pt idx="1194">
                  <c:v>41852</c:v>
                </c:pt>
                <c:pt idx="1195">
                  <c:v>41855</c:v>
                </c:pt>
                <c:pt idx="1196">
                  <c:v>41856</c:v>
                </c:pt>
                <c:pt idx="1197">
                  <c:v>41857</c:v>
                </c:pt>
                <c:pt idx="1198">
                  <c:v>41858</c:v>
                </c:pt>
                <c:pt idx="1199">
                  <c:v>41859</c:v>
                </c:pt>
                <c:pt idx="1200">
                  <c:v>41862</c:v>
                </c:pt>
                <c:pt idx="1201">
                  <c:v>41863</c:v>
                </c:pt>
                <c:pt idx="1202">
                  <c:v>41864</c:v>
                </c:pt>
                <c:pt idx="1203">
                  <c:v>41865</c:v>
                </c:pt>
                <c:pt idx="1204">
                  <c:v>41866</c:v>
                </c:pt>
                <c:pt idx="1205">
                  <c:v>41869</c:v>
                </c:pt>
                <c:pt idx="1206">
                  <c:v>41870</c:v>
                </c:pt>
                <c:pt idx="1207">
                  <c:v>41871</c:v>
                </c:pt>
                <c:pt idx="1208">
                  <c:v>41872</c:v>
                </c:pt>
                <c:pt idx="1209">
                  <c:v>41873</c:v>
                </c:pt>
                <c:pt idx="1210">
                  <c:v>41876</c:v>
                </c:pt>
                <c:pt idx="1211">
                  <c:v>41877</c:v>
                </c:pt>
                <c:pt idx="1212">
                  <c:v>41878</c:v>
                </c:pt>
                <c:pt idx="1213">
                  <c:v>41879</c:v>
                </c:pt>
                <c:pt idx="1214">
                  <c:v>41880</c:v>
                </c:pt>
                <c:pt idx="1215">
                  <c:v>41883</c:v>
                </c:pt>
                <c:pt idx="1216">
                  <c:v>41884</c:v>
                </c:pt>
                <c:pt idx="1217">
                  <c:v>41885</c:v>
                </c:pt>
                <c:pt idx="1218">
                  <c:v>41886</c:v>
                </c:pt>
                <c:pt idx="1219">
                  <c:v>41887</c:v>
                </c:pt>
                <c:pt idx="1220">
                  <c:v>41890</c:v>
                </c:pt>
                <c:pt idx="1221">
                  <c:v>41891</c:v>
                </c:pt>
                <c:pt idx="1222">
                  <c:v>41892</c:v>
                </c:pt>
                <c:pt idx="1223">
                  <c:v>41893</c:v>
                </c:pt>
                <c:pt idx="1224">
                  <c:v>41894</c:v>
                </c:pt>
                <c:pt idx="1225">
                  <c:v>41897</c:v>
                </c:pt>
                <c:pt idx="1226">
                  <c:v>41898</c:v>
                </c:pt>
                <c:pt idx="1227">
                  <c:v>41899</c:v>
                </c:pt>
                <c:pt idx="1228">
                  <c:v>41900</c:v>
                </c:pt>
                <c:pt idx="1229">
                  <c:v>41901</c:v>
                </c:pt>
                <c:pt idx="1230">
                  <c:v>41904</c:v>
                </c:pt>
                <c:pt idx="1231">
                  <c:v>41905</c:v>
                </c:pt>
                <c:pt idx="1232">
                  <c:v>41906</c:v>
                </c:pt>
                <c:pt idx="1233">
                  <c:v>41907</c:v>
                </c:pt>
                <c:pt idx="1234">
                  <c:v>41908</c:v>
                </c:pt>
                <c:pt idx="1235">
                  <c:v>41911</c:v>
                </c:pt>
                <c:pt idx="1236">
                  <c:v>41912</c:v>
                </c:pt>
                <c:pt idx="1237">
                  <c:v>41913</c:v>
                </c:pt>
                <c:pt idx="1238">
                  <c:v>41914</c:v>
                </c:pt>
                <c:pt idx="1239">
                  <c:v>41915</c:v>
                </c:pt>
                <c:pt idx="1240">
                  <c:v>41918</c:v>
                </c:pt>
                <c:pt idx="1241">
                  <c:v>41919</c:v>
                </c:pt>
                <c:pt idx="1242">
                  <c:v>41920</c:v>
                </c:pt>
                <c:pt idx="1243">
                  <c:v>41921</c:v>
                </c:pt>
                <c:pt idx="1244">
                  <c:v>41922</c:v>
                </c:pt>
                <c:pt idx="1245">
                  <c:v>41925</c:v>
                </c:pt>
                <c:pt idx="1246">
                  <c:v>41926</c:v>
                </c:pt>
                <c:pt idx="1247">
                  <c:v>41927</c:v>
                </c:pt>
                <c:pt idx="1248">
                  <c:v>41928</c:v>
                </c:pt>
                <c:pt idx="1249">
                  <c:v>41929</c:v>
                </c:pt>
                <c:pt idx="1250">
                  <c:v>41932</c:v>
                </c:pt>
                <c:pt idx="1251">
                  <c:v>41933</c:v>
                </c:pt>
                <c:pt idx="1252">
                  <c:v>41934</c:v>
                </c:pt>
                <c:pt idx="1253">
                  <c:v>41935</c:v>
                </c:pt>
                <c:pt idx="1254">
                  <c:v>41936</c:v>
                </c:pt>
                <c:pt idx="1255">
                  <c:v>41939</c:v>
                </c:pt>
                <c:pt idx="1256">
                  <c:v>41940</c:v>
                </c:pt>
                <c:pt idx="1257">
                  <c:v>41941</c:v>
                </c:pt>
                <c:pt idx="1258">
                  <c:v>41942</c:v>
                </c:pt>
                <c:pt idx="1259">
                  <c:v>41943</c:v>
                </c:pt>
                <c:pt idx="1260">
                  <c:v>41946</c:v>
                </c:pt>
                <c:pt idx="1261">
                  <c:v>41947</c:v>
                </c:pt>
                <c:pt idx="1262">
                  <c:v>41948</c:v>
                </c:pt>
                <c:pt idx="1263">
                  <c:v>41949</c:v>
                </c:pt>
                <c:pt idx="1264">
                  <c:v>41950</c:v>
                </c:pt>
                <c:pt idx="1265">
                  <c:v>41953</c:v>
                </c:pt>
                <c:pt idx="1266">
                  <c:v>41954</c:v>
                </c:pt>
                <c:pt idx="1267">
                  <c:v>41955</c:v>
                </c:pt>
                <c:pt idx="1268">
                  <c:v>41956</c:v>
                </c:pt>
                <c:pt idx="1269">
                  <c:v>41957</c:v>
                </c:pt>
                <c:pt idx="1270">
                  <c:v>41960</c:v>
                </c:pt>
                <c:pt idx="1271">
                  <c:v>41961</c:v>
                </c:pt>
                <c:pt idx="1272">
                  <c:v>41962</c:v>
                </c:pt>
                <c:pt idx="1273">
                  <c:v>41963</c:v>
                </c:pt>
                <c:pt idx="1274">
                  <c:v>41964</c:v>
                </c:pt>
                <c:pt idx="1275">
                  <c:v>41967</c:v>
                </c:pt>
                <c:pt idx="1276">
                  <c:v>41968</c:v>
                </c:pt>
                <c:pt idx="1277">
                  <c:v>41969</c:v>
                </c:pt>
                <c:pt idx="1278">
                  <c:v>41970</c:v>
                </c:pt>
                <c:pt idx="1279">
                  <c:v>41971</c:v>
                </c:pt>
                <c:pt idx="1280">
                  <c:v>41974</c:v>
                </c:pt>
                <c:pt idx="1281">
                  <c:v>41975</c:v>
                </c:pt>
                <c:pt idx="1282">
                  <c:v>41976</c:v>
                </c:pt>
                <c:pt idx="1283">
                  <c:v>41977</c:v>
                </c:pt>
                <c:pt idx="1284">
                  <c:v>41978</c:v>
                </c:pt>
                <c:pt idx="1285">
                  <c:v>41981</c:v>
                </c:pt>
                <c:pt idx="1286">
                  <c:v>41982</c:v>
                </c:pt>
                <c:pt idx="1287">
                  <c:v>41983</c:v>
                </c:pt>
                <c:pt idx="1288">
                  <c:v>41984</c:v>
                </c:pt>
                <c:pt idx="1289">
                  <c:v>41985</c:v>
                </c:pt>
                <c:pt idx="1290">
                  <c:v>41988</c:v>
                </c:pt>
                <c:pt idx="1291">
                  <c:v>41989</c:v>
                </c:pt>
                <c:pt idx="1292">
                  <c:v>41990</c:v>
                </c:pt>
                <c:pt idx="1293">
                  <c:v>41991</c:v>
                </c:pt>
                <c:pt idx="1294">
                  <c:v>41992</c:v>
                </c:pt>
                <c:pt idx="1295">
                  <c:v>41995</c:v>
                </c:pt>
                <c:pt idx="1296">
                  <c:v>41996</c:v>
                </c:pt>
                <c:pt idx="1297">
                  <c:v>41997</c:v>
                </c:pt>
                <c:pt idx="1298">
                  <c:v>41998</c:v>
                </c:pt>
                <c:pt idx="1299">
                  <c:v>41999</c:v>
                </c:pt>
                <c:pt idx="1300">
                  <c:v>42002</c:v>
                </c:pt>
                <c:pt idx="1301">
                  <c:v>42003</c:v>
                </c:pt>
                <c:pt idx="1302">
                  <c:v>42004</c:v>
                </c:pt>
                <c:pt idx="1303">
                  <c:v>42005</c:v>
                </c:pt>
                <c:pt idx="1304">
                  <c:v>42006</c:v>
                </c:pt>
                <c:pt idx="1305">
                  <c:v>42009</c:v>
                </c:pt>
                <c:pt idx="1306">
                  <c:v>42010</c:v>
                </c:pt>
                <c:pt idx="1307">
                  <c:v>42011</c:v>
                </c:pt>
                <c:pt idx="1308">
                  <c:v>42012</c:v>
                </c:pt>
                <c:pt idx="1309">
                  <c:v>42013</c:v>
                </c:pt>
                <c:pt idx="1310">
                  <c:v>42016</c:v>
                </c:pt>
                <c:pt idx="1311">
                  <c:v>42017</c:v>
                </c:pt>
                <c:pt idx="1312">
                  <c:v>42018</c:v>
                </c:pt>
                <c:pt idx="1313">
                  <c:v>42019</c:v>
                </c:pt>
                <c:pt idx="1314">
                  <c:v>42020</c:v>
                </c:pt>
                <c:pt idx="1315">
                  <c:v>42023</c:v>
                </c:pt>
                <c:pt idx="1316">
                  <c:v>42024</c:v>
                </c:pt>
                <c:pt idx="1317">
                  <c:v>42025</c:v>
                </c:pt>
                <c:pt idx="1318">
                  <c:v>42026</c:v>
                </c:pt>
                <c:pt idx="1319">
                  <c:v>42027</c:v>
                </c:pt>
                <c:pt idx="1320">
                  <c:v>42030</c:v>
                </c:pt>
                <c:pt idx="1321">
                  <c:v>42031</c:v>
                </c:pt>
                <c:pt idx="1322">
                  <c:v>42032</c:v>
                </c:pt>
                <c:pt idx="1323">
                  <c:v>42033</c:v>
                </c:pt>
                <c:pt idx="1324">
                  <c:v>42034</c:v>
                </c:pt>
                <c:pt idx="1325">
                  <c:v>42037</c:v>
                </c:pt>
                <c:pt idx="1326">
                  <c:v>42038</c:v>
                </c:pt>
                <c:pt idx="1327">
                  <c:v>42039</c:v>
                </c:pt>
                <c:pt idx="1328">
                  <c:v>42040</c:v>
                </c:pt>
                <c:pt idx="1329">
                  <c:v>42041</c:v>
                </c:pt>
                <c:pt idx="1330">
                  <c:v>42044</c:v>
                </c:pt>
                <c:pt idx="1331">
                  <c:v>42045</c:v>
                </c:pt>
                <c:pt idx="1332">
                  <c:v>42046</c:v>
                </c:pt>
                <c:pt idx="1333">
                  <c:v>42047</c:v>
                </c:pt>
                <c:pt idx="1334">
                  <c:v>42048</c:v>
                </c:pt>
                <c:pt idx="1335">
                  <c:v>42051</c:v>
                </c:pt>
                <c:pt idx="1336">
                  <c:v>42052</c:v>
                </c:pt>
                <c:pt idx="1337">
                  <c:v>42053</c:v>
                </c:pt>
                <c:pt idx="1338">
                  <c:v>42054</c:v>
                </c:pt>
                <c:pt idx="1339">
                  <c:v>42055</c:v>
                </c:pt>
                <c:pt idx="1340">
                  <c:v>42058</c:v>
                </c:pt>
                <c:pt idx="1341">
                  <c:v>42059</c:v>
                </c:pt>
                <c:pt idx="1342">
                  <c:v>42060</c:v>
                </c:pt>
                <c:pt idx="1343">
                  <c:v>42061</c:v>
                </c:pt>
                <c:pt idx="1344">
                  <c:v>42062</c:v>
                </c:pt>
                <c:pt idx="1345">
                  <c:v>42065</c:v>
                </c:pt>
                <c:pt idx="1346">
                  <c:v>42066</c:v>
                </c:pt>
                <c:pt idx="1347">
                  <c:v>42067</c:v>
                </c:pt>
                <c:pt idx="1348">
                  <c:v>42068</c:v>
                </c:pt>
                <c:pt idx="1349">
                  <c:v>42069</c:v>
                </c:pt>
                <c:pt idx="1350">
                  <c:v>42072</c:v>
                </c:pt>
                <c:pt idx="1351">
                  <c:v>42073</c:v>
                </c:pt>
                <c:pt idx="1352">
                  <c:v>42074</c:v>
                </c:pt>
                <c:pt idx="1353">
                  <c:v>42075</c:v>
                </c:pt>
                <c:pt idx="1354">
                  <c:v>42076</c:v>
                </c:pt>
                <c:pt idx="1355">
                  <c:v>42079</c:v>
                </c:pt>
                <c:pt idx="1356">
                  <c:v>42080</c:v>
                </c:pt>
                <c:pt idx="1357">
                  <c:v>42081</c:v>
                </c:pt>
                <c:pt idx="1358">
                  <c:v>42082</c:v>
                </c:pt>
                <c:pt idx="1359">
                  <c:v>42083</c:v>
                </c:pt>
                <c:pt idx="1360">
                  <c:v>42086</c:v>
                </c:pt>
                <c:pt idx="1361">
                  <c:v>42087</c:v>
                </c:pt>
                <c:pt idx="1362">
                  <c:v>42088</c:v>
                </c:pt>
                <c:pt idx="1363">
                  <c:v>42089</c:v>
                </c:pt>
                <c:pt idx="1364">
                  <c:v>42090</c:v>
                </c:pt>
                <c:pt idx="1365">
                  <c:v>42093</c:v>
                </c:pt>
                <c:pt idx="1366">
                  <c:v>42094</c:v>
                </c:pt>
                <c:pt idx="1367">
                  <c:v>42095</c:v>
                </c:pt>
                <c:pt idx="1368">
                  <c:v>42096</c:v>
                </c:pt>
                <c:pt idx="1369">
                  <c:v>42097</c:v>
                </c:pt>
                <c:pt idx="1370">
                  <c:v>42100</c:v>
                </c:pt>
                <c:pt idx="1371">
                  <c:v>42101</c:v>
                </c:pt>
                <c:pt idx="1372">
                  <c:v>42102</c:v>
                </c:pt>
                <c:pt idx="1373">
                  <c:v>42103</c:v>
                </c:pt>
                <c:pt idx="1374">
                  <c:v>42104</c:v>
                </c:pt>
                <c:pt idx="1375">
                  <c:v>42107</c:v>
                </c:pt>
                <c:pt idx="1376">
                  <c:v>42108</c:v>
                </c:pt>
                <c:pt idx="1377">
                  <c:v>42109</c:v>
                </c:pt>
                <c:pt idx="1378">
                  <c:v>42110</c:v>
                </c:pt>
                <c:pt idx="1379">
                  <c:v>42111</c:v>
                </c:pt>
                <c:pt idx="1380">
                  <c:v>42114</c:v>
                </c:pt>
                <c:pt idx="1381">
                  <c:v>42115</c:v>
                </c:pt>
                <c:pt idx="1382">
                  <c:v>42116</c:v>
                </c:pt>
                <c:pt idx="1383">
                  <c:v>42117</c:v>
                </c:pt>
                <c:pt idx="1384">
                  <c:v>42118</c:v>
                </c:pt>
                <c:pt idx="1385">
                  <c:v>42121</c:v>
                </c:pt>
                <c:pt idx="1386">
                  <c:v>42122</c:v>
                </c:pt>
                <c:pt idx="1387">
                  <c:v>42123</c:v>
                </c:pt>
                <c:pt idx="1388">
                  <c:v>42124</c:v>
                </c:pt>
                <c:pt idx="1389">
                  <c:v>42125</c:v>
                </c:pt>
                <c:pt idx="1390">
                  <c:v>42128</c:v>
                </c:pt>
                <c:pt idx="1391">
                  <c:v>42129</c:v>
                </c:pt>
                <c:pt idx="1392">
                  <c:v>42130</c:v>
                </c:pt>
                <c:pt idx="1393">
                  <c:v>42131</c:v>
                </c:pt>
                <c:pt idx="1394">
                  <c:v>42132</c:v>
                </c:pt>
                <c:pt idx="1395">
                  <c:v>42135</c:v>
                </c:pt>
                <c:pt idx="1396">
                  <c:v>42136</c:v>
                </c:pt>
                <c:pt idx="1397">
                  <c:v>42137</c:v>
                </c:pt>
                <c:pt idx="1398">
                  <c:v>42138</c:v>
                </c:pt>
                <c:pt idx="1399">
                  <c:v>42139</c:v>
                </c:pt>
                <c:pt idx="1400">
                  <c:v>42142</c:v>
                </c:pt>
                <c:pt idx="1401">
                  <c:v>42143</c:v>
                </c:pt>
                <c:pt idx="1402">
                  <c:v>42144</c:v>
                </c:pt>
                <c:pt idx="1403">
                  <c:v>42145</c:v>
                </c:pt>
                <c:pt idx="1404">
                  <c:v>42146</c:v>
                </c:pt>
                <c:pt idx="1405">
                  <c:v>42149</c:v>
                </c:pt>
                <c:pt idx="1406">
                  <c:v>42150</c:v>
                </c:pt>
                <c:pt idx="1407">
                  <c:v>42151</c:v>
                </c:pt>
                <c:pt idx="1408">
                  <c:v>42152</c:v>
                </c:pt>
                <c:pt idx="1409">
                  <c:v>42153</c:v>
                </c:pt>
                <c:pt idx="1410">
                  <c:v>42156</c:v>
                </c:pt>
                <c:pt idx="1411">
                  <c:v>42157</c:v>
                </c:pt>
                <c:pt idx="1412">
                  <c:v>42158</c:v>
                </c:pt>
                <c:pt idx="1413">
                  <c:v>42159</c:v>
                </c:pt>
                <c:pt idx="1414">
                  <c:v>42160</c:v>
                </c:pt>
                <c:pt idx="1415">
                  <c:v>42163</c:v>
                </c:pt>
                <c:pt idx="1416">
                  <c:v>42164</c:v>
                </c:pt>
                <c:pt idx="1417">
                  <c:v>42165</c:v>
                </c:pt>
                <c:pt idx="1418">
                  <c:v>42166</c:v>
                </c:pt>
                <c:pt idx="1419">
                  <c:v>42167</c:v>
                </c:pt>
                <c:pt idx="1420">
                  <c:v>42170</c:v>
                </c:pt>
                <c:pt idx="1421">
                  <c:v>42171</c:v>
                </c:pt>
                <c:pt idx="1422">
                  <c:v>42172</c:v>
                </c:pt>
                <c:pt idx="1423">
                  <c:v>42173</c:v>
                </c:pt>
                <c:pt idx="1424">
                  <c:v>42174</c:v>
                </c:pt>
                <c:pt idx="1425">
                  <c:v>42177</c:v>
                </c:pt>
                <c:pt idx="1426">
                  <c:v>42178</c:v>
                </c:pt>
                <c:pt idx="1427">
                  <c:v>42179</c:v>
                </c:pt>
                <c:pt idx="1428">
                  <c:v>42180</c:v>
                </c:pt>
                <c:pt idx="1429">
                  <c:v>42181</c:v>
                </c:pt>
                <c:pt idx="1430">
                  <c:v>42184</c:v>
                </c:pt>
                <c:pt idx="1431">
                  <c:v>42185</c:v>
                </c:pt>
                <c:pt idx="1432">
                  <c:v>42186</c:v>
                </c:pt>
                <c:pt idx="1433">
                  <c:v>42187</c:v>
                </c:pt>
                <c:pt idx="1434">
                  <c:v>42188</c:v>
                </c:pt>
                <c:pt idx="1435">
                  <c:v>42191</c:v>
                </c:pt>
                <c:pt idx="1436">
                  <c:v>42192</c:v>
                </c:pt>
                <c:pt idx="1437">
                  <c:v>42193</c:v>
                </c:pt>
                <c:pt idx="1438">
                  <c:v>42194</c:v>
                </c:pt>
                <c:pt idx="1439">
                  <c:v>42195</c:v>
                </c:pt>
                <c:pt idx="1440">
                  <c:v>42198</c:v>
                </c:pt>
                <c:pt idx="1441">
                  <c:v>42199</c:v>
                </c:pt>
                <c:pt idx="1442">
                  <c:v>42200</c:v>
                </c:pt>
                <c:pt idx="1443">
                  <c:v>42201</c:v>
                </c:pt>
                <c:pt idx="1444">
                  <c:v>42202</c:v>
                </c:pt>
                <c:pt idx="1445">
                  <c:v>42205</c:v>
                </c:pt>
                <c:pt idx="1446">
                  <c:v>42206</c:v>
                </c:pt>
                <c:pt idx="1447">
                  <c:v>42207</c:v>
                </c:pt>
                <c:pt idx="1448">
                  <c:v>42208</c:v>
                </c:pt>
                <c:pt idx="1449">
                  <c:v>42209</c:v>
                </c:pt>
                <c:pt idx="1450">
                  <c:v>42212</c:v>
                </c:pt>
                <c:pt idx="1451">
                  <c:v>42213</c:v>
                </c:pt>
                <c:pt idx="1452">
                  <c:v>42214</c:v>
                </c:pt>
                <c:pt idx="1453">
                  <c:v>42215</c:v>
                </c:pt>
                <c:pt idx="1454">
                  <c:v>42216</c:v>
                </c:pt>
                <c:pt idx="1455">
                  <c:v>42219</c:v>
                </c:pt>
                <c:pt idx="1456">
                  <c:v>42220</c:v>
                </c:pt>
                <c:pt idx="1457">
                  <c:v>42221</c:v>
                </c:pt>
                <c:pt idx="1458">
                  <c:v>42222</c:v>
                </c:pt>
                <c:pt idx="1459">
                  <c:v>42223</c:v>
                </c:pt>
                <c:pt idx="1460">
                  <c:v>42226</c:v>
                </c:pt>
                <c:pt idx="1461">
                  <c:v>42227</c:v>
                </c:pt>
                <c:pt idx="1462">
                  <c:v>42228</c:v>
                </c:pt>
                <c:pt idx="1463">
                  <c:v>42229</c:v>
                </c:pt>
                <c:pt idx="1464">
                  <c:v>42230</c:v>
                </c:pt>
                <c:pt idx="1465">
                  <c:v>42233</c:v>
                </c:pt>
                <c:pt idx="1466">
                  <c:v>42234</c:v>
                </c:pt>
                <c:pt idx="1467">
                  <c:v>42235</c:v>
                </c:pt>
                <c:pt idx="1468">
                  <c:v>42236</c:v>
                </c:pt>
                <c:pt idx="1469">
                  <c:v>42237</c:v>
                </c:pt>
                <c:pt idx="1470">
                  <c:v>42240</c:v>
                </c:pt>
                <c:pt idx="1471">
                  <c:v>42241</c:v>
                </c:pt>
                <c:pt idx="1472">
                  <c:v>42242</c:v>
                </c:pt>
                <c:pt idx="1473">
                  <c:v>42243</c:v>
                </c:pt>
                <c:pt idx="1474">
                  <c:v>42244</c:v>
                </c:pt>
                <c:pt idx="1475">
                  <c:v>42247</c:v>
                </c:pt>
                <c:pt idx="1476">
                  <c:v>42248</c:v>
                </c:pt>
                <c:pt idx="1477">
                  <c:v>42249</c:v>
                </c:pt>
                <c:pt idx="1478">
                  <c:v>42250</c:v>
                </c:pt>
                <c:pt idx="1479">
                  <c:v>42251</c:v>
                </c:pt>
                <c:pt idx="1480">
                  <c:v>42254</c:v>
                </c:pt>
                <c:pt idx="1481">
                  <c:v>42255</c:v>
                </c:pt>
                <c:pt idx="1482">
                  <c:v>42256</c:v>
                </c:pt>
                <c:pt idx="1483">
                  <c:v>42257</c:v>
                </c:pt>
                <c:pt idx="1484">
                  <c:v>42258</c:v>
                </c:pt>
                <c:pt idx="1485">
                  <c:v>42261</c:v>
                </c:pt>
                <c:pt idx="1486">
                  <c:v>42262</c:v>
                </c:pt>
                <c:pt idx="1487">
                  <c:v>42263</c:v>
                </c:pt>
                <c:pt idx="1488">
                  <c:v>42264</c:v>
                </c:pt>
                <c:pt idx="1489">
                  <c:v>42265</c:v>
                </c:pt>
                <c:pt idx="1490">
                  <c:v>42268</c:v>
                </c:pt>
                <c:pt idx="1491">
                  <c:v>42269</c:v>
                </c:pt>
                <c:pt idx="1492">
                  <c:v>42270</c:v>
                </c:pt>
                <c:pt idx="1493">
                  <c:v>42271</c:v>
                </c:pt>
                <c:pt idx="1494">
                  <c:v>42272</c:v>
                </c:pt>
                <c:pt idx="1495">
                  <c:v>42275</c:v>
                </c:pt>
                <c:pt idx="1496">
                  <c:v>42276</c:v>
                </c:pt>
                <c:pt idx="1497">
                  <c:v>42277</c:v>
                </c:pt>
                <c:pt idx="1498">
                  <c:v>42278</c:v>
                </c:pt>
                <c:pt idx="1499">
                  <c:v>42279</c:v>
                </c:pt>
                <c:pt idx="1500">
                  <c:v>42282</c:v>
                </c:pt>
                <c:pt idx="1501">
                  <c:v>42283</c:v>
                </c:pt>
                <c:pt idx="1502">
                  <c:v>42284</c:v>
                </c:pt>
                <c:pt idx="1503">
                  <c:v>42285</c:v>
                </c:pt>
                <c:pt idx="1504">
                  <c:v>42286</c:v>
                </c:pt>
                <c:pt idx="1505">
                  <c:v>42289</c:v>
                </c:pt>
                <c:pt idx="1506">
                  <c:v>42290</c:v>
                </c:pt>
                <c:pt idx="1507">
                  <c:v>42291</c:v>
                </c:pt>
                <c:pt idx="1508">
                  <c:v>42292</c:v>
                </c:pt>
                <c:pt idx="1509">
                  <c:v>42293</c:v>
                </c:pt>
                <c:pt idx="1510">
                  <c:v>42296</c:v>
                </c:pt>
                <c:pt idx="1511">
                  <c:v>42297</c:v>
                </c:pt>
                <c:pt idx="1512">
                  <c:v>42298</c:v>
                </c:pt>
                <c:pt idx="1513">
                  <c:v>42299</c:v>
                </c:pt>
                <c:pt idx="1514">
                  <c:v>42300</c:v>
                </c:pt>
                <c:pt idx="1515">
                  <c:v>42303</c:v>
                </c:pt>
                <c:pt idx="1516">
                  <c:v>42304</c:v>
                </c:pt>
                <c:pt idx="1517">
                  <c:v>42305</c:v>
                </c:pt>
                <c:pt idx="1518">
                  <c:v>42306</c:v>
                </c:pt>
                <c:pt idx="1519">
                  <c:v>42307</c:v>
                </c:pt>
                <c:pt idx="1520">
                  <c:v>42310</c:v>
                </c:pt>
                <c:pt idx="1521">
                  <c:v>42311</c:v>
                </c:pt>
                <c:pt idx="1522">
                  <c:v>42312</c:v>
                </c:pt>
                <c:pt idx="1523">
                  <c:v>42313</c:v>
                </c:pt>
                <c:pt idx="1524">
                  <c:v>42314</c:v>
                </c:pt>
                <c:pt idx="1525">
                  <c:v>42317</c:v>
                </c:pt>
                <c:pt idx="1526">
                  <c:v>42318</c:v>
                </c:pt>
                <c:pt idx="1527">
                  <c:v>42319</c:v>
                </c:pt>
                <c:pt idx="1528">
                  <c:v>42320</c:v>
                </c:pt>
                <c:pt idx="1529">
                  <c:v>42321</c:v>
                </c:pt>
                <c:pt idx="1530">
                  <c:v>42324</c:v>
                </c:pt>
                <c:pt idx="1531">
                  <c:v>42325</c:v>
                </c:pt>
                <c:pt idx="1532">
                  <c:v>42326</c:v>
                </c:pt>
                <c:pt idx="1533">
                  <c:v>42327</c:v>
                </c:pt>
                <c:pt idx="1534">
                  <c:v>42328</c:v>
                </c:pt>
                <c:pt idx="1535">
                  <c:v>42331</c:v>
                </c:pt>
                <c:pt idx="1536">
                  <c:v>42332</c:v>
                </c:pt>
                <c:pt idx="1537">
                  <c:v>42333</c:v>
                </c:pt>
                <c:pt idx="1538">
                  <c:v>42334</c:v>
                </c:pt>
                <c:pt idx="1539">
                  <c:v>42335</c:v>
                </c:pt>
                <c:pt idx="1540">
                  <c:v>42338</c:v>
                </c:pt>
                <c:pt idx="1541">
                  <c:v>42339</c:v>
                </c:pt>
                <c:pt idx="1542">
                  <c:v>42340</c:v>
                </c:pt>
                <c:pt idx="1543">
                  <c:v>42341</c:v>
                </c:pt>
                <c:pt idx="1544">
                  <c:v>42342</c:v>
                </c:pt>
                <c:pt idx="1545">
                  <c:v>42345</c:v>
                </c:pt>
                <c:pt idx="1546">
                  <c:v>42346</c:v>
                </c:pt>
                <c:pt idx="1547">
                  <c:v>42347</c:v>
                </c:pt>
                <c:pt idx="1548">
                  <c:v>42348</c:v>
                </c:pt>
                <c:pt idx="1549">
                  <c:v>42349</c:v>
                </c:pt>
                <c:pt idx="1550">
                  <c:v>42352</c:v>
                </c:pt>
                <c:pt idx="1551">
                  <c:v>42353</c:v>
                </c:pt>
                <c:pt idx="1552">
                  <c:v>42354</c:v>
                </c:pt>
                <c:pt idx="1553">
                  <c:v>42355</c:v>
                </c:pt>
                <c:pt idx="1554">
                  <c:v>42356</c:v>
                </c:pt>
                <c:pt idx="1555">
                  <c:v>42359</c:v>
                </c:pt>
                <c:pt idx="1556">
                  <c:v>42360</c:v>
                </c:pt>
                <c:pt idx="1557">
                  <c:v>42361</c:v>
                </c:pt>
                <c:pt idx="1558">
                  <c:v>42362</c:v>
                </c:pt>
                <c:pt idx="1559">
                  <c:v>42363</c:v>
                </c:pt>
                <c:pt idx="1560">
                  <c:v>42366</c:v>
                </c:pt>
                <c:pt idx="1561">
                  <c:v>42367</c:v>
                </c:pt>
                <c:pt idx="1562">
                  <c:v>42368</c:v>
                </c:pt>
                <c:pt idx="1563">
                  <c:v>42369</c:v>
                </c:pt>
                <c:pt idx="1564">
                  <c:v>42370</c:v>
                </c:pt>
                <c:pt idx="1565">
                  <c:v>42373</c:v>
                </c:pt>
                <c:pt idx="1566">
                  <c:v>42374</c:v>
                </c:pt>
                <c:pt idx="1567">
                  <c:v>42375</c:v>
                </c:pt>
                <c:pt idx="1568">
                  <c:v>42376</c:v>
                </c:pt>
                <c:pt idx="1569">
                  <c:v>42377</c:v>
                </c:pt>
                <c:pt idx="1570">
                  <c:v>42380</c:v>
                </c:pt>
                <c:pt idx="1571">
                  <c:v>42381</c:v>
                </c:pt>
                <c:pt idx="1572">
                  <c:v>42382</c:v>
                </c:pt>
                <c:pt idx="1573">
                  <c:v>42383</c:v>
                </c:pt>
                <c:pt idx="1574">
                  <c:v>42384</c:v>
                </c:pt>
                <c:pt idx="1575">
                  <c:v>42387</c:v>
                </c:pt>
                <c:pt idx="1576">
                  <c:v>42388</c:v>
                </c:pt>
                <c:pt idx="1577">
                  <c:v>42389</c:v>
                </c:pt>
                <c:pt idx="1578">
                  <c:v>42390</c:v>
                </c:pt>
                <c:pt idx="1579">
                  <c:v>42391</c:v>
                </c:pt>
                <c:pt idx="1580">
                  <c:v>42394</c:v>
                </c:pt>
                <c:pt idx="1581">
                  <c:v>42395</c:v>
                </c:pt>
                <c:pt idx="1582">
                  <c:v>42396</c:v>
                </c:pt>
                <c:pt idx="1583">
                  <c:v>42397</c:v>
                </c:pt>
                <c:pt idx="1584">
                  <c:v>42398</c:v>
                </c:pt>
                <c:pt idx="1585">
                  <c:v>42401</c:v>
                </c:pt>
                <c:pt idx="1586">
                  <c:v>42402</c:v>
                </c:pt>
                <c:pt idx="1587">
                  <c:v>42403</c:v>
                </c:pt>
                <c:pt idx="1588">
                  <c:v>42404</c:v>
                </c:pt>
                <c:pt idx="1589">
                  <c:v>42405</c:v>
                </c:pt>
                <c:pt idx="1590">
                  <c:v>42408</c:v>
                </c:pt>
                <c:pt idx="1591">
                  <c:v>42409</c:v>
                </c:pt>
                <c:pt idx="1592">
                  <c:v>42410</c:v>
                </c:pt>
                <c:pt idx="1593">
                  <c:v>42411</c:v>
                </c:pt>
                <c:pt idx="1594">
                  <c:v>42412</c:v>
                </c:pt>
                <c:pt idx="1595">
                  <c:v>42415</c:v>
                </c:pt>
                <c:pt idx="1596">
                  <c:v>42416</c:v>
                </c:pt>
                <c:pt idx="1597">
                  <c:v>42417</c:v>
                </c:pt>
                <c:pt idx="1598">
                  <c:v>42418</c:v>
                </c:pt>
                <c:pt idx="1599">
                  <c:v>42419</c:v>
                </c:pt>
                <c:pt idx="1600">
                  <c:v>42422</c:v>
                </c:pt>
                <c:pt idx="1601">
                  <c:v>42423</c:v>
                </c:pt>
                <c:pt idx="1602">
                  <c:v>42424</c:v>
                </c:pt>
                <c:pt idx="1603">
                  <c:v>42425</c:v>
                </c:pt>
                <c:pt idx="1604">
                  <c:v>42426</c:v>
                </c:pt>
                <c:pt idx="1605">
                  <c:v>42429</c:v>
                </c:pt>
                <c:pt idx="1606">
                  <c:v>42430</c:v>
                </c:pt>
                <c:pt idx="1607">
                  <c:v>42431</c:v>
                </c:pt>
                <c:pt idx="1608">
                  <c:v>42432</c:v>
                </c:pt>
                <c:pt idx="1609">
                  <c:v>42433</c:v>
                </c:pt>
                <c:pt idx="1610">
                  <c:v>42436</c:v>
                </c:pt>
                <c:pt idx="1611">
                  <c:v>42437</c:v>
                </c:pt>
                <c:pt idx="1612">
                  <c:v>42438</c:v>
                </c:pt>
                <c:pt idx="1613">
                  <c:v>42439</c:v>
                </c:pt>
                <c:pt idx="1614">
                  <c:v>42440</c:v>
                </c:pt>
                <c:pt idx="1615">
                  <c:v>42443</c:v>
                </c:pt>
                <c:pt idx="1616">
                  <c:v>42444</c:v>
                </c:pt>
                <c:pt idx="1617">
                  <c:v>42445</c:v>
                </c:pt>
                <c:pt idx="1618">
                  <c:v>42446</c:v>
                </c:pt>
                <c:pt idx="1619">
                  <c:v>42447</c:v>
                </c:pt>
                <c:pt idx="1620">
                  <c:v>42450</c:v>
                </c:pt>
                <c:pt idx="1621">
                  <c:v>42451</c:v>
                </c:pt>
                <c:pt idx="1622">
                  <c:v>42452</c:v>
                </c:pt>
                <c:pt idx="1623">
                  <c:v>42453</c:v>
                </c:pt>
                <c:pt idx="1624">
                  <c:v>42454</c:v>
                </c:pt>
                <c:pt idx="1625">
                  <c:v>42457</c:v>
                </c:pt>
                <c:pt idx="1626">
                  <c:v>42458</c:v>
                </c:pt>
                <c:pt idx="1627">
                  <c:v>42459</c:v>
                </c:pt>
                <c:pt idx="1628">
                  <c:v>42460</c:v>
                </c:pt>
                <c:pt idx="1629">
                  <c:v>42461</c:v>
                </c:pt>
                <c:pt idx="1630">
                  <c:v>42464</c:v>
                </c:pt>
                <c:pt idx="1631">
                  <c:v>42465</c:v>
                </c:pt>
                <c:pt idx="1632">
                  <c:v>42466</c:v>
                </c:pt>
                <c:pt idx="1633">
                  <c:v>42467</c:v>
                </c:pt>
                <c:pt idx="1634">
                  <c:v>42468</c:v>
                </c:pt>
                <c:pt idx="1635">
                  <c:v>42471</c:v>
                </c:pt>
                <c:pt idx="1636">
                  <c:v>42472</c:v>
                </c:pt>
                <c:pt idx="1637">
                  <c:v>42473</c:v>
                </c:pt>
                <c:pt idx="1638">
                  <c:v>42474</c:v>
                </c:pt>
                <c:pt idx="1639">
                  <c:v>42475</c:v>
                </c:pt>
                <c:pt idx="1640">
                  <c:v>42478</c:v>
                </c:pt>
                <c:pt idx="1641">
                  <c:v>42479</c:v>
                </c:pt>
                <c:pt idx="1642">
                  <c:v>42480</c:v>
                </c:pt>
                <c:pt idx="1643">
                  <c:v>42481</c:v>
                </c:pt>
                <c:pt idx="1644">
                  <c:v>42482</c:v>
                </c:pt>
                <c:pt idx="1645">
                  <c:v>42485</c:v>
                </c:pt>
                <c:pt idx="1646">
                  <c:v>42486</c:v>
                </c:pt>
                <c:pt idx="1647">
                  <c:v>42487</c:v>
                </c:pt>
                <c:pt idx="1648">
                  <c:v>42488</c:v>
                </c:pt>
                <c:pt idx="1649">
                  <c:v>42489</c:v>
                </c:pt>
                <c:pt idx="1650">
                  <c:v>42492</c:v>
                </c:pt>
                <c:pt idx="1651">
                  <c:v>42493</c:v>
                </c:pt>
                <c:pt idx="1652">
                  <c:v>42494</c:v>
                </c:pt>
                <c:pt idx="1653">
                  <c:v>42495</c:v>
                </c:pt>
                <c:pt idx="1654">
                  <c:v>42496</c:v>
                </c:pt>
                <c:pt idx="1655">
                  <c:v>42499</c:v>
                </c:pt>
                <c:pt idx="1656">
                  <c:v>42500</c:v>
                </c:pt>
                <c:pt idx="1657">
                  <c:v>42501</c:v>
                </c:pt>
                <c:pt idx="1658">
                  <c:v>42502</c:v>
                </c:pt>
                <c:pt idx="1659">
                  <c:v>42503</c:v>
                </c:pt>
                <c:pt idx="1660">
                  <c:v>42506</c:v>
                </c:pt>
                <c:pt idx="1661">
                  <c:v>42507</c:v>
                </c:pt>
                <c:pt idx="1662">
                  <c:v>42508</c:v>
                </c:pt>
                <c:pt idx="1663">
                  <c:v>42509</c:v>
                </c:pt>
                <c:pt idx="1664">
                  <c:v>42510</c:v>
                </c:pt>
                <c:pt idx="1665">
                  <c:v>42513</c:v>
                </c:pt>
                <c:pt idx="1666">
                  <c:v>42514</c:v>
                </c:pt>
                <c:pt idx="1667">
                  <c:v>42515</c:v>
                </c:pt>
                <c:pt idx="1668">
                  <c:v>42516</c:v>
                </c:pt>
                <c:pt idx="1669">
                  <c:v>42517</c:v>
                </c:pt>
                <c:pt idx="1670">
                  <c:v>42520</c:v>
                </c:pt>
                <c:pt idx="1671">
                  <c:v>42521</c:v>
                </c:pt>
                <c:pt idx="1672">
                  <c:v>42522</c:v>
                </c:pt>
                <c:pt idx="1673">
                  <c:v>42523</c:v>
                </c:pt>
                <c:pt idx="1674">
                  <c:v>42524</c:v>
                </c:pt>
                <c:pt idx="1675">
                  <c:v>42527</c:v>
                </c:pt>
                <c:pt idx="1676">
                  <c:v>42528</c:v>
                </c:pt>
                <c:pt idx="1677">
                  <c:v>42529</c:v>
                </c:pt>
                <c:pt idx="1678">
                  <c:v>42530</c:v>
                </c:pt>
                <c:pt idx="1679">
                  <c:v>42531</c:v>
                </c:pt>
                <c:pt idx="1680">
                  <c:v>42534</c:v>
                </c:pt>
                <c:pt idx="1681">
                  <c:v>42535</c:v>
                </c:pt>
                <c:pt idx="1682">
                  <c:v>42536</c:v>
                </c:pt>
                <c:pt idx="1683">
                  <c:v>42537</c:v>
                </c:pt>
                <c:pt idx="1684">
                  <c:v>42538</c:v>
                </c:pt>
                <c:pt idx="1685">
                  <c:v>42541</c:v>
                </c:pt>
                <c:pt idx="1686">
                  <c:v>42542</c:v>
                </c:pt>
                <c:pt idx="1687">
                  <c:v>42543</c:v>
                </c:pt>
                <c:pt idx="1688">
                  <c:v>42544</c:v>
                </c:pt>
                <c:pt idx="1689">
                  <c:v>42545</c:v>
                </c:pt>
                <c:pt idx="1690">
                  <c:v>42548</c:v>
                </c:pt>
                <c:pt idx="1691">
                  <c:v>42549</c:v>
                </c:pt>
                <c:pt idx="1692">
                  <c:v>42550</c:v>
                </c:pt>
                <c:pt idx="1693">
                  <c:v>42551</c:v>
                </c:pt>
                <c:pt idx="1694">
                  <c:v>42552</c:v>
                </c:pt>
                <c:pt idx="1695">
                  <c:v>42555</c:v>
                </c:pt>
                <c:pt idx="1696">
                  <c:v>42556</c:v>
                </c:pt>
                <c:pt idx="1697">
                  <c:v>42557</c:v>
                </c:pt>
                <c:pt idx="1698">
                  <c:v>42558</c:v>
                </c:pt>
                <c:pt idx="1699">
                  <c:v>42559</c:v>
                </c:pt>
                <c:pt idx="1700">
                  <c:v>42562</c:v>
                </c:pt>
                <c:pt idx="1701">
                  <c:v>42563</c:v>
                </c:pt>
                <c:pt idx="1702">
                  <c:v>42564</c:v>
                </c:pt>
                <c:pt idx="1703">
                  <c:v>42565</c:v>
                </c:pt>
                <c:pt idx="1704">
                  <c:v>42566</c:v>
                </c:pt>
                <c:pt idx="1705">
                  <c:v>42569</c:v>
                </c:pt>
                <c:pt idx="1706">
                  <c:v>42570</c:v>
                </c:pt>
                <c:pt idx="1707">
                  <c:v>42571</c:v>
                </c:pt>
                <c:pt idx="1708">
                  <c:v>42572</c:v>
                </c:pt>
                <c:pt idx="1709">
                  <c:v>42573</c:v>
                </c:pt>
                <c:pt idx="1710">
                  <c:v>42576</c:v>
                </c:pt>
                <c:pt idx="1711">
                  <c:v>42577</c:v>
                </c:pt>
                <c:pt idx="1712">
                  <c:v>42578</c:v>
                </c:pt>
                <c:pt idx="1713">
                  <c:v>42579</c:v>
                </c:pt>
                <c:pt idx="1714">
                  <c:v>42580</c:v>
                </c:pt>
                <c:pt idx="1715">
                  <c:v>42583</c:v>
                </c:pt>
                <c:pt idx="1716">
                  <c:v>42584</c:v>
                </c:pt>
                <c:pt idx="1717">
                  <c:v>42585</c:v>
                </c:pt>
                <c:pt idx="1718">
                  <c:v>42586</c:v>
                </c:pt>
                <c:pt idx="1719">
                  <c:v>42587</c:v>
                </c:pt>
                <c:pt idx="1720">
                  <c:v>42590</c:v>
                </c:pt>
                <c:pt idx="1721">
                  <c:v>42591</c:v>
                </c:pt>
                <c:pt idx="1722">
                  <c:v>42592</c:v>
                </c:pt>
                <c:pt idx="1723">
                  <c:v>42593</c:v>
                </c:pt>
                <c:pt idx="1724">
                  <c:v>42594</c:v>
                </c:pt>
                <c:pt idx="1725">
                  <c:v>42597</c:v>
                </c:pt>
                <c:pt idx="1726">
                  <c:v>42598</c:v>
                </c:pt>
                <c:pt idx="1727">
                  <c:v>42599</c:v>
                </c:pt>
                <c:pt idx="1728">
                  <c:v>42600</c:v>
                </c:pt>
                <c:pt idx="1729">
                  <c:v>42601</c:v>
                </c:pt>
                <c:pt idx="1730">
                  <c:v>42604</c:v>
                </c:pt>
                <c:pt idx="1731">
                  <c:v>42605</c:v>
                </c:pt>
                <c:pt idx="1732">
                  <c:v>42606</c:v>
                </c:pt>
                <c:pt idx="1733">
                  <c:v>42607</c:v>
                </c:pt>
                <c:pt idx="1734">
                  <c:v>42608</c:v>
                </c:pt>
                <c:pt idx="1735">
                  <c:v>42611</c:v>
                </c:pt>
                <c:pt idx="1736">
                  <c:v>42612</c:v>
                </c:pt>
                <c:pt idx="1737">
                  <c:v>42613</c:v>
                </c:pt>
                <c:pt idx="1738">
                  <c:v>42614</c:v>
                </c:pt>
                <c:pt idx="1739">
                  <c:v>42615</c:v>
                </c:pt>
                <c:pt idx="1740">
                  <c:v>42618</c:v>
                </c:pt>
                <c:pt idx="1741">
                  <c:v>42619</c:v>
                </c:pt>
                <c:pt idx="1742">
                  <c:v>42620</c:v>
                </c:pt>
                <c:pt idx="1743">
                  <c:v>42621</c:v>
                </c:pt>
                <c:pt idx="1744">
                  <c:v>42622</c:v>
                </c:pt>
                <c:pt idx="1745">
                  <c:v>42625</c:v>
                </c:pt>
                <c:pt idx="1746">
                  <c:v>42626</c:v>
                </c:pt>
                <c:pt idx="1747">
                  <c:v>42627</c:v>
                </c:pt>
                <c:pt idx="1748">
                  <c:v>42628</c:v>
                </c:pt>
                <c:pt idx="1749">
                  <c:v>42629</c:v>
                </c:pt>
                <c:pt idx="1750">
                  <c:v>42632</c:v>
                </c:pt>
                <c:pt idx="1751">
                  <c:v>42633</c:v>
                </c:pt>
                <c:pt idx="1752">
                  <c:v>42634</c:v>
                </c:pt>
                <c:pt idx="1753">
                  <c:v>42635</c:v>
                </c:pt>
                <c:pt idx="1754">
                  <c:v>42636</c:v>
                </c:pt>
                <c:pt idx="1755">
                  <c:v>42639</c:v>
                </c:pt>
                <c:pt idx="1756">
                  <c:v>42640</c:v>
                </c:pt>
                <c:pt idx="1757">
                  <c:v>42641</c:v>
                </c:pt>
                <c:pt idx="1758">
                  <c:v>42642</c:v>
                </c:pt>
                <c:pt idx="1759">
                  <c:v>42643</c:v>
                </c:pt>
                <c:pt idx="1760">
                  <c:v>42646</c:v>
                </c:pt>
                <c:pt idx="1761">
                  <c:v>42647</c:v>
                </c:pt>
                <c:pt idx="1762">
                  <c:v>42648</c:v>
                </c:pt>
                <c:pt idx="1763">
                  <c:v>42649</c:v>
                </c:pt>
                <c:pt idx="1764">
                  <c:v>42650</c:v>
                </c:pt>
                <c:pt idx="1765">
                  <c:v>42653</c:v>
                </c:pt>
                <c:pt idx="1766">
                  <c:v>42654</c:v>
                </c:pt>
                <c:pt idx="1767">
                  <c:v>42655</c:v>
                </c:pt>
                <c:pt idx="1768">
                  <c:v>42656</c:v>
                </c:pt>
                <c:pt idx="1769">
                  <c:v>42657</c:v>
                </c:pt>
                <c:pt idx="1770">
                  <c:v>42660</c:v>
                </c:pt>
                <c:pt idx="1771">
                  <c:v>42661</c:v>
                </c:pt>
                <c:pt idx="1772">
                  <c:v>42662</c:v>
                </c:pt>
                <c:pt idx="1773">
                  <c:v>42663</c:v>
                </c:pt>
                <c:pt idx="1774">
                  <c:v>42664</c:v>
                </c:pt>
                <c:pt idx="1775">
                  <c:v>42667</c:v>
                </c:pt>
                <c:pt idx="1776">
                  <c:v>42668</c:v>
                </c:pt>
                <c:pt idx="1777">
                  <c:v>42669</c:v>
                </c:pt>
                <c:pt idx="1778">
                  <c:v>42670</c:v>
                </c:pt>
                <c:pt idx="1779">
                  <c:v>42671</c:v>
                </c:pt>
                <c:pt idx="1780">
                  <c:v>42674</c:v>
                </c:pt>
                <c:pt idx="1781">
                  <c:v>42675</c:v>
                </c:pt>
                <c:pt idx="1782">
                  <c:v>42676</c:v>
                </c:pt>
                <c:pt idx="1783">
                  <c:v>42677</c:v>
                </c:pt>
                <c:pt idx="1784">
                  <c:v>42678</c:v>
                </c:pt>
                <c:pt idx="1785">
                  <c:v>42681</c:v>
                </c:pt>
                <c:pt idx="1786">
                  <c:v>42682</c:v>
                </c:pt>
                <c:pt idx="1787">
                  <c:v>42683</c:v>
                </c:pt>
                <c:pt idx="1788">
                  <c:v>42684</c:v>
                </c:pt>
                <c:pt idx="1789">
                  <c:v>42685</c:v>
                </c:pt>
                <c:pt idx="1790">
                  <c:v>42688</c:v>
                </c:pt>
                <c:pt idx="1791">
                  <c:v>42689</c:v>
                </c:pt>
                <c:pt idx="1792">
                  <c:v>42690</c:v>
                </c:pt>
                <c:pt idx="1793">
                  <c:v>42691</c:v>
                </c:pt>
                <c:pt idx="1794">
                  <c:v>42692</c:v>
                </c:pt>
                <c:pt idx="1795">
                  <c:v>42695</c:v>
                </c:pt>
                <c:pt idx="1796">
                  <c:v>42696</c:v>
                </c:pt>
                <c:pt idx="1797">
                  <c:v>42697</c:v>
                </c:pt>
                <c:pt idx="1798">
                  <c:v>42698</c:v>
                </c:pt>
                <c:pt idx="1799">
                  <c:v>42699</c:v>
                </c:pt>
                <c:pt idx="1800">
                  <c:v>42702</c:v>
                </c:pt>
                <c:pt idx="1801">
                  <c:v>42703</c:v>
                </c:pt>
                <c:pt idx="1802">
                  <c:v>42704</c:v>
                </c:pt>
                <c:pt idx="1803">
                  <c:v>42705</c:v>
                </c:pt>
                <c:pt idx="1804">
                  <c:v>42706</c:v>
                </c:pt>
                <c:pt idx="1805">
                  <c:v>42709</c:v>
                </c:pt>
                <c:pt idx="1806">
                  <c:v>42710</c:v>
                </c:pt>
                <c:pt idx="1807">
                  <c:v>42711</c:v>
                </c:pt>
                <c:pt idx="1808">
                  <c:v>42712</c:v>
                </c:pt>
                <c:pt idx="1809">
                  <c:v>42713</c:v>
                </c:pt>
                <c:pt idx="1810">
                  <c:v>42716</c:v>
                </c:pt>
                <c:pt idx="1811">
                  <c:v>42717</c:v>
                </c:pt>
                <c:pt idx="1812">
                  <c:v>42718</c:v>
                </c:pt>
                <c:pt idx="1813">
                  <c:v>42719</c:v>
                </c:pt>
                <c:pt idx="1814">
                  <c:v>42720</c:v>
                </c:pt>
                <c:pt idx="1815">
                  <c:v>42723</c:v>
                </c:pt>
                <c:pt idx="1816">
                  <c:v>42724</c:v>
                </c:pt>
                <c:pt idx="1817">
                  <c:v>42725</c:v>
                </c:pt>
                <c:pt idx="1818">
                  <c:v>42726</c:v>
                </c:pt>
                <c:pt idx="1819">
                  <c:v>42727</c:v>
                </c:pt>
                <c:pt idx="1820">
                  <c:v>42730</c:v>
                </c:pt>
                <c:pt idx="1821">
                  <c:v>42731</c:v>
                </c:pt>
                <c:pt idx="1822">
                  <c:v>42732</c:v>
                </c:pt>
                <c:pt idx="1823">
                  <c:v>42733</c:v>
                </c:pt>
                <c:pt idx="1824">
                  <c:v>42734</c:v>
                </c:pt>
                <c:pt idx="1825">
                  <c:v>42737</c:v>
                </c:pt>
                <c:pt idx="1826">
                  <c:v>42738</c:v>
                </c:pt>
                <c:pt idx="1827">
                  <c:v>42739</c:v>
                </c:pt>
                <c:pt idx="1828">
                  <c:v>42740</c:v>
                </c:pt>
                <c:pt idx="1829">
                  <c:v>42741</c:v>
                </c:pt>
                <c:pt idx="1830">
                  <c:v>42744</c:v>
                </c:pt>
                <c:pt idx="1831">
                  <c:v>42745</c:v>
                </c:pt>
                <c:pt idx="1832">
                  <c:v>42746</c:v>
                </c:pt>
                <c:pt idx="1833">
                  <c:v>42747</c:v>
                </c:pt>
                <c:pt idx="1834">
                  <c:v>42748</c:v>
                </c:pt>
                <c:pt idx="1835">
                  <c:v>42751</c:v>
                </c:pt>
                <c:pt idx="1836">
                  <c:v>42752</c:v>
                </c:pt>
                <c:pt idx="1837">
                  <c:v>42753</c:v>
                </c:pt>
                <c:pt idx="1838">
                  <c:v>42754</c:v>
                </c:pt>
                <c:pt idx="1839">
                  <c:v>42755</c:v>
                </c:pt>
                <c:pt idx="1840">
                  <c:v>42758</c:v>
                </c:pt>
                <c:pt idx="1841">
                  <c:v>42759</c:v>
                </c:pt>
                <c:pt idx="1842">
                  <c:v>42760</c:v>
                </c:pt>
                <c:pt idx="1843">
                  <c:v>42761</c:v>
                </c:pt>
                <c:pt idx="1844">
                  <c:v>42762</c:v>
                </c:pt>
                <c:pt idx="1845">
                  <c:v>42765</c:v>
                </c:pt>
                <c:pt idx="1846">
                  <c:v>42766</c:v>
                </c:pt>
                <c:pt idx="1847">
                  <c:v>42767</c:v>
                </c:pt>
                <c:pt idx="1848">
                  <c:v>42768</c:v>
                </c:pt>
                <c:pt idx="1849">
                  <c:v>42769</c:v>
                </c:pt>
                <c:pt idx="1850">
                  <c:v>42772</c:v>
                </c:pt>
                <c:pt idx="1851">
                  <c:v>42773</c:v>
                </c:pt>
                <c:pt idx="1852">
                  <c:v>42774</c:v>
                </c:pt>
                <c:pt idx="1853">
                  <c:v>42775</c:v>
                </c:pt>
                <c:pt idx="1854">
                  <c:v>42776</c:v>
                </c:pt>
                <c:pt idx="1855">
                  <c:v>42779</c:v>
                </c:pt>
                <c:pt idx="1856">
                  <c:v>42780</c:v>
                </c:pt>
                <c:pt idx="1857">
                  <c:v>42781</c:v>
                </c:pt>
                <c:pt idx="1858">
                  <c:v>42782</c:v>
                </c:pt>
                <c:pt idx="1859">
                  <c:v>42783</c:v>
                </c:pt>
                <c:pt idx="1860">
                  <c:v>42786</c:v>
                </c:pt>
                <c:pt idx="1861">
                  <c:v>42787</c:v>
                </c:pt>
                <c:pt idx="1862">
                  <c:v>42788</c:v>
                </c:pt>
                <c:pt idx="1863">
                  <c:v>42789</c:v>
                </c:pt>
                <c:pt idx="1864">
                  <c:v>42790</c:v>
                </c:pt>
                <c:pt idx="1865">
                  <c:v>42793</c:v>
                </c:pt>
                <c:pt idx="1866">
                  <c:v>42794</c:v>
                </c:pt>
                <c:pt idx="1867">
                  <c:v>42795</c:v>
                </c:pt>
                <c:pt idx="1868">
                  <c:v>42796</c:v>
                </c:pt>
                <c:pt idx="1869">
                  <c:v>42797</c:v>
                </c:pt>
                <c:pt idx="1870">
                  <c:v>42800</c:v>
                </c:pt>
                <c:pt idx="1871">
                  <c:v>42801</c:v>
                </c:pt>
                <c:pt idx="1872">
                  <c:v>42802</c:v>
                </c:pt>
                <c:pt idx="1873">
                  <c:v>42803</c:v>
                </c:pt>
                <c:pt idx="1874">
                  <c:v>42804</c:v>
                </c:pt>
                <c:pt idx="1875">
                  <c:v>42807</c:v>
                </c:pt>
                <c:pt idx="1876">
                  <c:v>42808</c:v>
                </c:pt>
                <c:pt idx="1877">
                  <c:v>42809</c:v>
                </c:pt>
                <c:pt idx="1878">
                  <c:v>42810</c:v>
                </c:pt>
                <c:pt idx="1879">
                  <c:v>42811</c:v>
                </c:pt>
                <c:pt idx="1880">
                  <c:v>42814</c:v>
                </c:pt>
                <c:pt idx="1881">
                  <c:v>42815</c:v>
                </c:pt>
                <c:pt idx="1882">
                  <c:v>42816</c:v>
                </c:pt>
                <c:pt idx="1883">
                  <c:v>42817</c:v>
                </c:pt>
                <c:pt idx="1884">
                  <c:v>42818</c:v>
                </c:pt>
                <c:pt idx="1885">
                  <c:v>42821</c:v>
                </c:pt>
                <c:pt idx="1886">
                  <c:v>42822</c:v>
                </c:pt>
                <c:pt idx="1887">
                  <c:v>42823</c:v>
                </c:pt>
                <c:pt idx="1888">
                  <c:v>42824</c:v>
                </c:pt>
                <c:pt idx="1889">
                  <c:v>42825</c:v>
                </c:pt>
                <c:pt idx="1890">
                  <c:v>42828</c:v>
                </c:pt>
                <c:pt idx="1891">
                  <c:v>42829</c:v>
                </c:pt>
                <c:pt idx="1892">
                  <c:v>42830</c:v>
                </c:pt>
                <c:pt idx="1893">
                  <c:v>42831</c:v>
                </c:pt>
                <c:pt idx="1894">
                  <c:v>42832</c:v>
                </c:pt>
                <c:pt idx="1895">
                  <c:v>42835</c:v>
                </c:pt>
                <c:pt idx="1896">
                  <c:v>42836</c:v>
                </c:pt>
                <c:pt idx="1897">
                  <c:v>42837</c:v>
                </c:pt>
                <c:pt idx="1898">
                  <c:v>42838</c:v>
                </c:pt>
                <c:pt idx="1899">
                  <c:v>42839</c:v>
                </c:pt>
                <c:pt idx="1900">
                  <c:v>42842</c:v>
                </c:pt>
                <c:pt idx="1901">
                  <c:v>42843</c:v>
                </c:pt>
                <c:pt idx="1902">
                  <c:v>42844</c:v>
                </c:pt>
                <c:pt idx="1903">
                  <c:v>42845</c:v>
                </c:pt>
                <c:pt idx="1904">
                  <c:v>42846</c:v>
                </c:pt>
                <c:pt idx="1905">
                  <c:v>42849</c:v>
                </c:pt>
                <c:pt idx="1906">
                  <c:v>42850</c:v>
                </c:pt>
                <c:pt idx="1907">
                  <c:v>42851</c:v>
                </c:pt>
                <c:pt idx="1908">
                  <c:v>42852</c:v>
                </c:pt>
                <c:pt idx="1909">
                  <c:v>42853</c:v>
                </c:pt>
                <c:pt idx="1910">
                  <c:v>42856</c:v>
                </c:pt>
                <c:pt idx="1911">
                  <c:v>42857</c:v>
                </c:pt>
                <c:pt idx="1912">
                  <c:v>42858</c:v>
                </c:pt>
                <c:pt idx="1913">
                  <c:v>42859</c:v>
                </c:pt>
                <c:pt idx="1914">
                  <c:v>42860</c:v>
                </c:pt>
                <c:pt idx="1915">
                  <c:v>42863</c:v>
                </c:pt>
                <c:pt idx="1916">
                  <c:v>42864</c:v>
                </c:pt>
                <c:pt idx="1917">
                  <c:v>42865</c:v>
                </c:pt>
                <c:pt idx="1918">
                  <c:v>42866</c:v>
                </c:pt>
                <c:pt idx="1919">
                  <c:v>42867</c:v>
                </c:pt>
                <c:pt idx="1920">
                  <c:v>42870</c:v>
                </c:pt>
                <c:pt idx="1921">
                  <c:v>42871</c:v>
                </c:pt>
                <c:pt idx="1922">
                  <c:v>42872</c:v>
                </c:pt>
                <c:pt idx="1923">
                  <c:v>42873</c:v>
                </c:pt>
                <c:pt idx="1924">
                  <c:v>42874</c:v>
                </c:pt>
                <c:pt idx="1925">
                  <c:v>42877</c:v>
                </c:pt>
                <c:pt idx="1926">
                  <c:v>42878</c:v>
                </c:pt>
                <c:pt idx="1927">
                  <c:v>42879</c:v>
                </c:pt>
                <c:pt idx="1928">
                  <c:v>42880</c:v>
                </c:pt>
                <c:pt idx="1929">
                  <c:v>42881</c:v>
                </c:pt>
                <c:pt idx="1930">
                  <c:v>42884</c:v>
                </c:pt>
                <c:pt idx="1931">
                  <c:v>42885</c:v>
                </c:pt>
                <c:pt idx="1932">
                  <c:v>42886</c:v>
                </c:pt>
                <c:pt idx="1933">
                  <c:v>42887</c:v>
                </c:pt>
                <c:pt idx="1934">
                  <c:v>42888</c:v>
                </c:pt>
                <c:pt idx="1935">
                  <c:v>42891</c:v>
                </c:pt>
                <c:pt idx="1936">
                  <c:v>42892</c:v>
                </c:pt>
                <c:pt idx="1937">
                  <c:v>42893</c:v>
                </c:pt>
                <c:pt idx="1938">
                  <c:v>42894</c:v>
                </c:pt>
                <c:pt idx="1939">
                  <c:v>42895</c:v>
                </c:pt>
                <c:pt idx="1940">
                  <c:v>42898</c:v>
                </c:pt>
                <c:pt idx="1941">
                  <c:v>42899</c:v>
                </c:pt>
                <c:pt idx="1942">
                  <c:v>42900</c:v>
                </c:pt>
                <c:pt idx="1943">
                  <c:v>42901</c:v>
                </c:pt>
                <c:pt idx="1944">
                  <c:v>42902</c:v>
                </c:pt>
                <c:pt idx="1945">
                  <c:v>42905</c:v>
                </c:pt>
                <c:pt idx="1946">
                  <c:v>42906</c:v>
                </c:pt>
                <c:pt idx="1947">
                  <c:v>42907</c:v>
                </c:pt>
                <c:pt idx="1948">
                  <c:v>42908</c:v>
                </c:pt>
                <c:pt idx="1949">
                  <c:v>42909</c:v>
                </c:pt>
                <c:pt idx="1950">
                  <c:v>42912</c:v>
                </c:pt>
                <c:pt idx="1951">
                  <c:v>42913</c:v>
                </c:pt>
                <c:pt idx="1952">
                  <c:v>42914</c:v>
                </c:pt>
                <c:pt idx="1953">
                  <c:v>42915</c:v>
                </c:pt>
                <c:pt idx="1954">
                  <c:v>42916</c:v>
                </c:pt>
                <c:pt idx="1955">
                  <c:v>42919</c:v>
                </c:pt>
                <c:pt idx="1956">
                  <c:v>42920</c:v>
                </c:pt>
                <c:pt idx="1957">
                  <c:v>42921</c:v>
                </c:pt>
                <c:pt idx="1958">
                  <c:v>42922</c:v>
                </c:pt>
                <c:pt idx="1959">
                  <c:v>42923</c:v>
                </c:pt>
                <c:pt idx="1960">
                  <c:v>42926</c:v>
                </c:pt>
                <c:pt idx="1961">
                  <c:v>42927</c:v>
                </c:pt>
                <c:pt idx="1962">
                  <c:v>42928</c:v>
                </c:pt>
                <c:pt idx="1963">
                  <c:v>42929</c:v>
                </c:pt>
                <c:pt idx="1964">
                  <c:v>42930</c:v>
                </c:pt>
                <c:pt idx="1965">
                  <c:v>42933</c:v>
                </c:pt>
                <c:pt idx="1966">
                  <c:v>42934</c:v>
                </c:pt>
                <c:pt idx="1967">
                  <c:v>42935</c:v>
                </c:pt>
                <c:pt idx="1968">
                  <c:v>42936</c:v>
                </c:pt>
                <c:pt idx="1969">
                  <c:v>42937</c:v>
                </c:pt>
                <c:pt idx="1970">
                  <c:v>42940</c:v>
                </c:pt>
                <c:pt idx="1971">
                  <c:v>42941</c:v>
                </c:pt>
                <c:pt idx="1972">
                  <c:v>42942</c:v>
                </c:pt>
                <c:pt idx="1973">
                  <c:v>42943</c:v>
                </c:pt>
                <c:pt idx="1974">
                  <c:v>42944</c:v>
                </c:pt>
                <c:pt idx="1975">
                  <c:v>42947</c:v>
                </c:pt>
                <c:pt idx="1976">
                  <c:v>42948</c:v>
                </c:pt>
                <c:pt idx="1977">
                  <c:v>42949</c:v>
                </c:pt>
                <c:pt idx="1978">
                  <c:v>42950</c:v>
                </c:pt>
                <c:pt idx="1979">
                  <c:v>42951</c:v>
                </c:pt>
                <c:pt idx="1980">
                  <c:v>42954</c:v>
                </c:pt>
                <c:pt idx="1981">
                  <c:v>42955</c:v>
                </c:pt>
                <c:pt idx="1982">
                  <c:v>42956</c:v>
                </c:pt>
                <c:pt idx="1983">
                  <c:v>42957</c:v>
                </c:pt>
                <c:pt idx="1984">
                  <c:v>42958</c:v>
                </c:pt>
                <c:pt idx="1985">
                  <c:v>42961</c:v>
                </c:pt>
                <c:pt idx="1986">
                  <c:v>42962</c:v>
                </c:pt>
                <c:pt idx="1987">
                  <c:v>42963</c:v>
                </c:pt>
                <c:pt idx="1988">
                  <c:v>42964</c:v>
                </c:pt>
                <c:pt idx="1989">
                  <c:v>42965</c:v>
                </c:pt>
                <c:pt idx="1990">
                  <c:v>42968</c:v>
                </c:pt>
                <c:pt idx="1991">
                  <c:v>42969</c:v>
                </c:pt>
                <c:pt idx="1992">
                  <c:v>42970</c:v>
                </c:pt>
                <c:pt idx="1993">
                  <c:v>42971</c:v>
                </c:pt>
                <c:pt idx="1994">
                  <c:v>42972</c:v>
                </c:pt>
                <c:pt idx="1995">
                  <c:v>42975</c:v>
                </c:pt>
                <c:pt idx="1996">
                  <c:v>42976</c:v>
                </c:pt>
                <c:pt idx="1997">
                  <c:v>42977</c:v>
                </c:pt>
                <c:pt idx="1998">
                  <c:v>42978</c:v>
                </c:pt>
                <c:pt idx="1999">
                  <c:v>42979</c:v>
                </c:pt>
                <c:pt idx="2000">
                  <c:v>42982</c:v>
                </c:pt>
                <c:pt idx="2001">
                  <c:v>42983</c:v>
                </c:pt>
                <c:pt idx="2002">
                  <c:v>42984</c:v>
                </c:pt>
                <c:pt idx="2003">
                  <c:v>42985</c:v>
                </c:pt>
                <c:pt idx="2004">
                  <c:v>42986</c:v>
                </c:pt>
                <c:pt idx="2005">
                  <c:v>42989</c:v>
                </c:pt>
                <c:pt idx="2006">
                  <c:v>42990</c:v>
                </c:pt>
                <c:pt idx="2007">
                  <c:v>42991</c:v>
                </c:pt>
                <c:pt idx="2008">
                  <c:v>42992</c:v>
                </c:pt>
                <c:pt idx="2009">
                  <c:v>42993</c:v>
                </c:pt>
                <c:pt idx="2010">
                  <c:v>42996</c:v>
                </c:pt>
                <c:pt idx="2011">
                  <c:v>42997</c:v>
                </c:pt>
                <c:pt idx="2012">
                  <c:v>42998</c:v>
                </c:pt>
                <c:pt idx="2013">
                  <c:v>42999</c:v>
                </c:pt>
                <c:pt idx="2014">
                  <c:v>43000</c:v>
                </c:pt>
                <c:pt idx="2015">
                  <c:v>43003</c:v>
                </c:pt>
                <c:pt idx="2016">
                  <c:v>43004</c:v>
                </c:pt>
                <c:pt idx="2017">
                  <c:v>43005</c:v>
                </c:pt>
                <c:pt idx="2018">
                  <c:v>43006</c:v>
                </c:pt>
                <c:pt idx="2019">
                  <c:v>43007</c:v>
                </c:pt>
                <c:pt idx="2020">
                  <c:v>43010</c:v>
                </c:pt>
                <c:pt idx="2021">
                  <c:v>43011</c:v>
                </c:pt>
                <c:pt idx="2022">
                  <c:v>43012</c:v>
                </c:pt>
                <c:pt idx="2023">
                  <c:v>43013</c:v>
                </c:pt>
                <c:pt idx="2024">
                  <c:v>43014</c:v>
                </c:pt>
                <c:pt idx="2025">
                  <c:v>43017</c:v>
                </c:pt>
                <c:pt idx="2026">
                  <c:v>43018</c:v>
                </c:pt>
                <c:pt idx="2027">
                  <c:v>43019</c:v>
                </c:pt>
                <c:pt idx="2028">
                  <c:v>43020</c:v>
                </c:pt>
                <c:pt idx="2029">
                  <c:v>43021</c:v>
                </c:pt>
                <c:pt idx="2030">
                  <c:v>43024</c:v>
                </c:pt>
                <c:pt idx="2031">
                  <c:v>43025</c:v>
                </c:pt>
                <c:pt idx="2032">
                  <c:v>43026</c:v>
                </c:pt>
                <c:pt idx="2033">
                  <c:v>43027</c:v>
                </c:pt>
                <c:pt idx="2034">
                  <c:v>43028</c:v>
                </c:pt>
                <c:pt idx="2035">
                  <c:v>43031</c:v>
                </c:pt>
                <c:pt idx="2036">
                  <c:v>43032</c:v>
                </c:pt>
                <c:pt idx="2037">
                  <c:v>43033</c:v>
                </c:pt>
                <c:pt idx="2038">
                  <c:v>43034</c:v>
                </c:pt>
                <c:pt idx="2039">
                  <c:v>43035</c:v>
                </c:pt>
                <c:pt idx="2040">
                  <c:v>43038</c:v>
                </c:pt>
                <c:pt idx="2041">
                  <c:v>43039</c:v>
                </c:pt>
                <c:pt idx="2042">
                  <c:v>43040</c:v>
                </c:pt>
                <c:pt idx="2043">
                  <c:v>43041</c:v>
                </c:pt>
                <c:pt idx="2044">
                  <c:v>43042</c:v>
                </c:pt>
                <c:pt idx="2045">
                  <c:v>43045</c:v>
                </c:pt>
                <c:pt idx="2046">
                  <c:v>43046</c:v>
                </c:pt>
                <c:pt idx="2047">
                  <c:v>43047</c:v>
                </c:pt>
                <c:pt idx="2048">
                  <c:v>43048</c:v>
                </c:pt>
                <c:pt idx="2049">
                  <c:v>43049</c:v>
                </c:pt>
                <c:pt idx="2050">
                  <c:v>43052</c:v>
                </c:pt>
                <c:pt idx="2051">
                  <c:v>43053</c:v>
                </c:pt>
                <c:pt idx="2052">
                  <c:v>43054</c:v>
                </c:pt>
                <c:pt idx="2053">
                  <c:v>43055</c:v>
                </c:pt>
                <c:pt idx="2054">
                  <c:v>43056</c:v>
                </c:pt>
                <c:pt idx="2055">
                  <c:v>43059</c:v>
                </c:pt>
                <c:pt idx="2056">
                  <c:v>43060</c:v>
                </c:pt>
                <c:pt idx="2057">
                  <c:v>43061</c:v>
                </c:pt>
                <c:pt idx="2058">
                  <c:v>43062</c:v>
                </c:pt>
                <c:pt idx="2059">
                  <c:v>43063</c:v>
                </c:pt>
                <c:pt idx="2060">
                  <c:v>43066</c:v>
                </c:pt>
                <c:pt idx="2061">
                  <c:v>43067</c:v>
                </c:pt>
                <c:pt idx="2062">
                  <c:v>43068</c:v>
                </c:pt>
                <c:pt idx="2063">
                  <c:v>43069</c:v>
                </c:pt>
                <c:pt idx="2064">
                  <c:v>43070</c:v>
                </c:pt>
                <c:pt idx="2065">
                  <c:v>43073</c:v>
                </c:pt>
                <c:pt idx="2066">
                  <c:v>43074</c:v>
                </c:pt>
                <c:pt idx="2067">
                  <c:v>43075</c:v>
                </c:pt>
                <c:pt idx="2068">
                  <c:v>43076</c:v>
                </c:pt>
                <c:pt idx="2069">
                  <c:v>43077</c:v>
                </c:pt>
                <c:pt idx="2070">
                  <c:v>43080</c:v>
                </c:pt>
                <c:pt idx="2071">
                  <c:v>43081</c:v>
                </c:pt>
                <c:pt idx="2072">
                  <c:v>43082</c:v>
                </c:pt>
                <c:pt idx="2073">
                  <c:v>43083</c:v>
                </c:pt>
                <c:pt idx="2074">
                  <c:v>43084</c:v>
                </c:pt>
                <c:pt idx="2075">
                  <c:v>43087</c:v>
                </c:pt>
                <c:pt idx="2076">
                  <c:v>43088</c:v>
                </c:pt>
                <c:pt idx="2077">
                  <c:v>43089</c:v>
                </c:pt>
                <c:pt idx="2078">
                  <c:v>43090</c:v>
                </c:pt>
                <c:pt idx="2079">
                  <c:v>43091</c:v>
                </c:pt>
                <c:pt idx="2080">
                  <c:v>43094</c:v>
                </c:pt>
                <c:pt idx="2081">
                  <c:v>43095</c:v>
                </c:pt>
                <c:pt idx="2082">
                  <c:v>43096</c:v>
                </c:pt>
                <c:pt idx="2083">
                  <c:v>43097</c:v>
                </c:pt>
                <c:pt idx="2084">
                  <c:v>43098</c:v>
                </c:pt>
                <c:pt idx="2085">
                  <c:v>43101</c:v>
                </c:pt>
                <c:pt idx="2086">
                  <c:v>43102</c:v>
                </c:pt>
                <c:pt idx="2087">
                  <c:v>43103</c:v>
                </c:pt>
                <c:pt idx="2088">
                  <c:v>43104</c:v>
                </c:pt>
                <c:pt idx="2089">
                  <c:v>43105</c:v>
                </c:pt>
                <c:pt idx="2090">
                  <c:v>43108</c:v>
                </c:pt>
                <c:pt idx="2091">
                  <c:v>43109</c:v>
                </c:pt>
                <c:pt idx="2092">
                  <c:v>43110</c:v>
                </c:pt>
                <c:pt idx="2093">
                  <c:v>43111</c:v>
                </c:pt>
                <c:pt idx="2094">
                  <c:v>43112</c:v>
                </c:pt>
                <c:pt idx="2095">
                  <c:v>43115</c:v>
                </c:pt>
                <c:pt idx="2096">
                  <c:v>43116</c:v>
                </c:pt>
                <c:pt idx="2097">
                  <c:v>43117</c:v>
                </c:pt>
                <c:pt idx="2098">
                  <c:v>43118</c:v>
                </c:pt>
                <c:pt idx="2099">
                  <c:v>43119</c:v>
                </c:pt>
                <c:pt idx="2100">
                  <c:v>43122</c:v>
                </c:pt>
                <c:pt idx="2101">
                  <c:v>43123</c:v>
                </c:pt>
                <c:pt idx="2102">
                  <c:v>43124</c:v>
                </c:pt>
                <c:pt idx="2103">
                  <c:v>43125</c:v>
                </c:pt>
                <c:pt idx="2104">
                  <c:v>43126</c:v>
                </c:pt>
                <c:pt idx="2105">
                  <c:v>43129</c:v>
                </c:pt>
                <c:pt idx="2106">
                  <c:v>43130</c:v>
                </c:pt>
                <c:pt idx="2107">
                  <c:v>43131</c:v>
                </c:pt>
                <c:pt idx="2108">
                  <c:v>43132</c:v>
                </c:pt>
                <c:pt idx="2109">
                  <c:v>43133</c:v>
                </c:pt>
                <c:pt idx="2110">
                  <c:v>43136</c:v>
                </c:pt>
                <c:pt idx="2111">
                  <c:v>43137</c:v>
                </c:pt>
                <c:pt idx="2112">
                  <c:v>43138</c:v>
                </c:pt>
                <c:pt idx="2113">
                  <c:v>43139</c:v>
                </c:pt>
                <c:pt idx="2114">
                  <c:v>43140</c:v>
                </c:pt>
                <c:pt idx="2115">
                  <c:v>43143</c:v>
                </c:pt>
                <c:pt idx="2116">
                  <c:v>43144</c:v>
                </c:pt>
                <c:pt idx="2117">
                  <c:v>43145</c:v>
                </c:pt>
                <c:pt idx="2118">
                  <c:v>43146</c:v>
                </c:pt>
                <c:pt idx="2119">
                  <c:v>43147</c:v>
                </c:pt>
                <c:pt idx="2120">
                  <c:v>43150</c:v>
                </c:pt>
                <c:pt idx="2121">
                  <c:v>43151</c:v>
                </c:pt>
                <c:pt idx="2122">
                  <c:v>43152</c:v>
                </c:pt>
                <c:pt idx="2123">
                  <c:v>43153</c:v>
                </c:pt>
                <c:pt idx="2124">
                  <c:v>43154</c:v>
                </c:pt>
                <c:pt idx="2125">
                  <c:v>43157</c:v>
                </c:pt>
                <c:pt idx="2126">
                  <c:v>43158</c:v>
                </c:pt>
                <c:pt idx="2127">
                  <c:v>43159</c:v>
                </c:pt>
                <c:pt idx="2128">
                  <c:v>43160</c:v>
                </c:pt>
                <c:pt idx="2129">
                  <c:v>43161</c:v>
                </c:pt>
                <c:pt idx="2130">
                  <c:v>43164</c:v>
                </c:pt>
                <c:pt idx="2131">
                  <c:v>43165</c:v>
                </c:pt>
                <c:pt idx="2132">
                  <c:v>43166</c:v>
                </c:pt>
                <c:pt idx="2133">
                  <c:v>43167</c:v>
                </c:pt>
                <c:pt idx="2134">
                  <c:v>43168</c:v>
                </c:pt>
                <c:pt idx="2135">
                  <c:v>43171</c:v>
                </c:pt>
                <c:pt idx="2136">
                  <c:v>43172</c:v>
                </c:pt>
                <c:pt idx="2137">
                  <c:v>43173</c:v>
                </c:pt>
                <c:pt idx="2138">
                  <c:v>43174</c:v>
                </c:pt>
                <c:pt idx="2139">
                  <c:v>43175</c:v>
                </c:pt>
                <c:pt idx="2140">
                  <c:v>43178</c:v>
                </c:pt>
                <c:pt idx="2141">
                  <c:v>43179</c:v>
                </c:pt>
                <c:pt idx="2142">
                  <c:v>43180</c:v>
                </c:pt>
                <c:pt idx="2143">
                  <c:v>43181</c:v>
                </c:pt>
                <c:pt idx="2144">
                  <c:v>43182</c:v>
                </c:pt>
                <c:pt idx="2145">
                  <c:v>43185</c:v>
                </c:pt>
                <c:pt idx="2146">
                  <c:v>43186</c:v>
                </c:pt>
                <c:pt idx="2147">
                  <c:v>43187</c:v>
                </c:pt>
                <c:pt idx="2148">
                  <c:v>43188</c:v>
                </c:pt>
                <c:pt idx="2149">
                  <c:v>43189</c:v>
                </c:pt>
                <c:pt idx="2150">
                  <c:v>43192</c:v>
                </c:pt>
                <c:pt idx="2151">
                  <c:v>43193</c:v>
                </c:pt>
                <c:pt idx="2152">
                  <c:v>43194</c:v>
                </c:pt>
                <c:pt idx="2153">
                  <c:v>43195</c:v>
                </c:pt>
                <c:pt idx="2154">
                  <c:v>43196</c:v>
                </c:pt>
                <c:pt idx="2155">
                  <c:v>43199</c:v>
                </c:pt>
                <c:pt idx="2156">
                  <c:v>43200</c:v>
                </c:pt>
                <c:pt idx="2157">
                  <c:v>43201</c:v>
                </c:pt>
                <c:pt idx="2158">
                  <c:v>43202</c:v>
                </c:pt>
                <c:pt idx="2159">
                  <c:v>43203</c:v>
                </c:pt>
                <c:pt idx="2160">
                  <c:v>43206</c:v>
                </c:pt>
                <c:pt idx="2161">
                  <c:v>43207</c:v>
                </c:pt>
                <c:pt idx="2162">
                  <c:v>43208</c:v>
                </c:pt>
                <c:pt idx="2163">
                  <c:v>43209</c:v>
                </c:pt>
                <c:pt idx="2164">
                  <c:v>43210</c:v>
                </c:pt>
                <c:pt idx="2165">
                  <c:v>43213</c:v>
                </c:pt>
                <c:pt idx="2166">
                  <c:v>43214</c:v>
                </c:pt>
                <c:pt idx="2167">
                  <c:v>43215</c:v>
                </c:pt>
                <c:pt idx="2168">
                  <c:v>43216</c:v>
                </c:pt>
                <c:pt idx="2169">
                  <c:v>43217</c:v>
                </c:pt>
                <c:pt idx="2170">
                  <c:v>43220</c:v>
                </c:pt>
                <c:pt idx="2171">
                  <c:v>43221</c:v>
                </c:pt>
                <c:pt idx="2172">
                  <c:v>43222</c:v>
                </c:pt>
                <c:pt idx="2173">
                  <c:v>43223</c:v>
                </c:pt>
                <c:pt idx="2174">
                  <c:v>43224</c:v>
                </c:pt>
                <c:pt idx="2175">
                  <c:v>43227</c:v>
                </c:pt>
                <c:pt idx="2176">
                  <c:v>43228</c:v>
                </c:pt>
                <c:pt idx="2177">
                  <c:v>43229</c:v>
                </c:pt>
                <c:pt idx="2178">
                  <c:v>43230</c:v>
                </c:pt>
                <c:pt idx="2179">
                  <c:v>43231</c:v>
                </c:pt>
                <c:pt idx="2180">
                  <c:v>43234</c:v>
                </c:pt>
                <c:pt idx="2181">
                  <c:v>43235</c:v>
                </c:pt>
                <c:pt idx="2182">
                  <c:v>43236</c:v>
                </c:pt>
                <c:pt idx="2183">
                  <c:v>43237</c:v>
                </c:pt>
                <c:pt idx="2184">
                  <c:v>43238</c:v>
                </c:pt>
                <c:pt idx="2185">
                  <c:v>43241</c:v>
                </c:pt>
                <c:pt idx="2186">
                  <c:v>43242</c:v>
                </c:pt>
                <c:pt idx="2187">
                  <c:v>43243</c:v>
                </c:pt>
                <c:pt idx="2188">
                  <c:v>43244</c:v>
                </c:pt>
                <c:pt idx="2189">
                  <c:v>43245</c:v>
                </c:pt>
                <c:pt idx="2190">
                  <c:v>43248</c:v>
                </c:pt>
                <c:pt idx="2191">
                  <c:v>43249</c:v>
                </c:pt>
                <c:pt idx="2192">
                  <c:v>43250</c:v>
                </c:pt>
                <c:pt idx="2193">
                  <c:v>43251</c:v>
                </c:pt>
                <c:pt idx="2194">
                  <c:v>43252</c:v>
                </c:pt>
                <c:pt idx="2195">
                  <c:v>43255</c:v>
                </c:pt>
                <c:pt idx="2196">
                  <c:v>43256</c:v>
                </c:pt>
                <c:pt idx="2197">
                  <c:v>43257</c:v>
                </c:pt>
                <c:pt idx="2198">
                  <c:v>43258</c:v>
                </c:pt>
                <c:pt idx="2199">
                  <c:v>43259</c:v>
                </c:pt>
                <c:pt idx="2200">
                  <c:v>43262</c:v>
                </c:pt>
                <c:pt idx="2201">
                  <c:v>43263</c:v>
                </c:pt>
                <c:pt idx="2202">
                  <c:v>43264</c:v>
                </c:pt>
                <c:pt idx="2203">
                  <c:v>43265</c:v>
                </c:pt>
                <c:pt idx="2204">
                  <c:v>43266</c:v>
                </c:pt>
                <c:pt idx="2205">
                  <c:v>43269</c:v>
                </c:pt>
                <c:pt idx="2206">
                  <c:v>43270</c:v>
                </c:pt>
                <c:pt idx="2207">
                  <c:v>43271</c:v>
                </c:pt>
                <c:pt idx="2208">
                  <c:v>43272</c:v>
                </c:pt>
                <c:pt idx="2209">
                  <c:v>43273</c:v>
                </c:pt>
                <c:pt idx="2210">
                  <c:v>43276</c:v>
                </c:pt>
                <c:pt idx="2211">
                  <c:v>43277</c:v>
                </c:pt>
                <c:pt idx="2212">
                  <c:v>43278</c:v>
                </c:pt>
                <c:pt idx="2213">
                  <c:v>43279</c:v>
                </c:pt>
                <c:pt idx="2214">
                  <c:v>43280</c:v>
                </c:pt>
                <c:pt idx="2215">
                  <c:v>43283</c:v>
                </c:pt>
                <c:pt idx="2216">
                  <c:v>43284</c:v>
                </c:pt>
                <c:pt idx="2217">
                  <c:v>43285</c:v>
                </c:pt>
                <c:pt idx="2218">
                  <c:v>43286</c:v>
                </c:pt>
                <c:pt idx="2219">
                  <c:v>43287</c:v>
                </c:pt>
                <c:pt idx="2220">
                  <c:v>43290</c:v>
                </c:pt>
                <c:pt idx="2221">
                  <c:v>43291</c:v>
                </c:pt>
                <c:pt idx="2222">
                  <c:v>43292</c:v>
                </c:pt>
                <c:pt idx="2223">
                  <c:v>43293</c:v>
                </c:pt>
                <c:pt idx="2224">
                  <c:v>43294</c:v>
                </c:pt>
                <c:pt idx="2225">
                  <c:v>43297</c:v>
                </c:pt>
                <c:pt idx="2226">
                  <c:v>43298</c:v>
                </c:pt>
                <c:pt idx="2227">
                  <c:v>43299</c:v>
                </c:pt>
                <c:pt idx="2228">
                  <c:v>43300</c:v>
                </c:pt>
                <c:pt idx="2229">
                  <c:v>43301</c:v>
                </c:pt>
                <c:pt idx="2230">
                  <c:v>43304</c:v>
                </c:pt>
                <c:pt idx="2231">
                  <c:v>43305</c:v>
                </c:pt>
                <c:pt idx="2232">
                  <c:v>43306</c:v>
                </c:pt>
                <c:pt idx="2233">
                  <c:v>43307</c:v>
                </c:pt>
                <c:pt idx="2234">
                  <c:v>43308</c:v>
                </c:pt>
                <c:pt idx="2235">
                  <c:v>43311</c:v>
                </c:pt>
                <c:pt idx="2236">
                  <c:v>43312</c:v>
                </c:pt>
                <c:pt idx="2237">
                  <c:v>43313</c:v>
                </c:pt>
                <c:pt idx="2238">
                  <c:v>43314</c:v>
                </c:pt>
                <c:pt idx="2239">
                  <c:v>43315</c:v>
                </c:pt>
                <c:pt idx="2240">
                  <c:v>43318</c:v>
                </c:pt>
                <c:pt idx="2241">
                  <c:v>43319</c:v>
                </c:pt>
                <c:pt idx="2242">
                  <c:v>43320</c:v>
                </c:pt>
                <c:pt idx="2243">
                  <c:v>43321</c:v>
                </c:pt>
                <c:pt idx="2244">
                  <c:v>43322</c:v>
                </c:pt>
                <c:pt idx="2245">
                  <c:v>43325</c:v>
                </c:pt>
                <c:pt idx="2246">
                  <c:v>43326</c:v>
                </c:pt>
                <c:pt idx="2247">
                  <c:v>43327</c:v>
                </c:pt>
                <c:pt idx="2248">
                  <c:v>43328</c:v>
                </c:pt>
                <c:pt idx="2249">
                  <c:v>43329</c:v>
                </c:pt>
                <c:pt idx="2250">
                  <c:v>43332</c:v>
                </c:pt>
                <c:pt idx="2251">
                  <c:v>43333</c:v>
                </c:pt>
                <c:pt idx="2252">
                  <c:v>43334</c:v>
                </c:pt>
                <c:pt idx="2253">
                  <c:v>43335</c:v>
                </c:pt>
                <c:pt idx="2254">
                  <c:v>43336</c:v>
                </c:pt>
                <c:pt idx="2255">
                  <c:v>43339</c:v>
                </c:pt>
                <c:pt idx="2256">
                  <c:v>43340</c:v>
                </c:pt>
                <c:pt idx="2257">
                  <c:v>43341</c:v>
                </c:pt>
                <c:pt idx="2258">
                  <c:v>43342</c:v>
                </c:pt>
                <c:pt idx="2259">
                  <c:v>43343</c:v>
                </c:pt>
                <c:pt idx="2260">
                  <c:v>43346</c:v>
                </c:pt>
                <c:pt idx="2261">
                  <c:v>43347</c:v>
                </c:pt>
                <c:pt idx="2262">
                  <c:v>43348</c:v>
                </c:pt>
                <c:pt idx="2263">
                  <c:v>43349</c:v>
                </c:pt>
                <c:pt idx="2264">
                  <c:v>43350</c:v>
                </c:pt>
                <c:pt idx="2265">
                  <c:v>43353</c:v>
                </c:pt>
                <c:pt idx="2266">
                  <c:v>43354</c:v>
                </c:pt>
                <c:pt idx="2267">
                  <c:v>43355</c:v>
                </c:pt>
                <c:pt idx="2268">
                  <c:v>43356</c:v>
                </c:pt>
                <c:pt idx="2269">
                  <c:v>43357</c:v>
                </c:pt>
                <c:pt idx="2270">
                  <c:v>43360</c:v>
                </c:pt>
                <c:pt idx="2271">
                  <c:v>43361</c:v>
                </c:pt>
                <c:pt idx="2272">
                  <c:v>43362</c:v>
                </c:pt>
                <c:pt idx="2273">
                  <c:v>43363</c:v>
                </c:pt>
                <c:pt idx="2274">
                  <c:v>43364</c:v>
                </c:pt>
                <c:pt idx="2275">
                  <c:v>43367</c:v>
                </c:pt>
                <c:pt idx="2276">
                  <c:v>43368</c:v>
                </c:pt>
                <c:pt idx="2277">
                  <c:v>43369</c:v>
                </c:pt>
                <c:pt idx="2278">
                  <c:v>43370</c:v>
                </c:pt>
                <c:pt idx="2279">
                  <c:v>43371</c:v>
                </c:pt>
                <c:pt idx="2280">
                  <c:v>43374</c:v>
                </c:pt>
                <c:pt idx="2281">
                  <c:v>43375</c:v>
                </c:pt>
                <c:pt idx="2282">
                  <c:v>43376</c:v>
                </c:pt>
                <c:pt idx="2283">
                  <c:v>43377</c:v>
                </c:pt>
                <c:pt idx="2284">
                  <c:v>43378</c:v>
                </c:pt>
                <c:pt idx="2285">
                  <c:v>43381</c:v>
                </c:pt>
                <c:pt idx="2286">
                  <c:v>43382</c:v>
                </c:pt>
                <c:pt idx="2287">
                  <c:v>43383</c:v>
                </c:pt>
                <c:pt idx="2288">
                  <c:v>43384</c:v>
                </c:pt>
                <c:pt idx="2289">
                  <c:v>43385</c:v>
                </c:pt>
                <c:pt idx="2290">
                  <c:v>43388</c:v>
                </c:pt>
                <c:pt idx="2291">
                  <c:v>43389</c:v>
                </c:pt>
                <c:pt idx="2292">
                  <c:v>43390</c:v>
                </c:pt>
                <c:pt idx="2293">
                  <c:v>43391</c:v>
                </c:pt>
                <c:pt idx="2294">
                  <c:v>43392</c:v>
                </c:pt>
                <c:pt idx="2295">
                  <c:v>43395</c:v>
                </c:pt>
                <c:pt idx="2296">
                  <c:v>43396</c:v>
                </c:pt>
                <c:pt idx="2297">
                  <c:v>43397</c:v>
                </c:pt>
                <c:pt idx="2298">
                  <c:v>43398</c:v>
                </c:pt>
                <c:pt idx="2299">
                  <c:v>43399</c:v>
                </c:pt>
                <c:pt idx="2300">
                  <c:v>43402</c:v>
                </c:pt>
                <c:pt idx="2301">
                  <c:v>43403</c:v>
                </c:pt>
                <c:pt idx="2302">
                  <c:v>43404</c:v>
                </c:pt>
                <c:pt idx="2303">
                  <c:v>43405</c:v>
                </c:pt>
                <c:pt idx="2304">
                  <c:v>43406</c:v>
                </c:pt>
                <c:pt idx="2305">
                  <c:v>43409</c:v>
                </c:pt>
                <c:pt idx="2306">
                  <c:v>43410</c:v>
                </c:pt>
                <c:pt idx="2307">
                  <c:v>43411</c:v>
                </c:pt>
                <c:pt idx="2308">
                  <c:v>43412</c:v>
                </c:pt>
                <c:pt idx="2309">
                  <c:v>43413</c:v>
                </c:pt>
                <c:pt idx="2310">
                  <c:v>43416</c:v>
                </c:pt>
                <c:pt idx="2311">
                  <c:v>43417</c:v>
                </c:pt>
                <c:pt idx="2312">
                  <c:v>43418</c:v>
                </c:pt>
                <c:pt idx="2313">
                  <c:v>43419</c:v>
                </c:pt>
                <c:pt idx="2314">
                  <c:v>43420</c:v>
                </c:pt>
                <c:pt idx="2315">
                  <c:v>43423</c:v>
                </c:pt>
                <c:pt idx="2316">
                  <c:v>43424</c:v>
                </c:pt>
                <c:pt idx="2317">
                  <c:v>43425</c:v>
                </c:pt>
                <c:pt idx="2318">
                  <c:v>43426</c:v>
                </c:pt>
                <c:pt idx="2319">
                  <c:v>43427</c:v>
                </c:pt>
                <c:pt idx="2320">
                  <c:v>43430</c:v>
                </c:pt>
                <c:pt idx="2321">
                  <c:v>43431</c:v>
                </c:pt>
                <c:pt idx="2322">
                  <c:v>43432</c:v>
                </c:pt>
                <c:pt idx="2323">
                  <c:v>43433</c:v>
                </c:pt>
                <c:pt idx="2324">
                  <c:v>43434</c:v>
                </c:pt>
                <c:pt idx="2325">
                  <c:v>43437</c:v>
                </c:pt>
                <c:pt idx="2326">
                  <c:v>43438</c:v>
                </c:pt>
                <c:pt idx="2327">
                  <c:v>43439</c:v>
                </c:pt>
                <c:pt idx="2328">
                  <c:v>43440</c:v>
                </c:pt>
                <c:pt idx="2329">
                  <c:v>43441</c:v>
                </c:pt>
                <c:pt idx="2330">
                  <c:v>43444</c:v>
                </c:pt>
                <c:pt idx="2331">
                  <c:v>43445</c:v>
                </c:pt>
                <c:pt idx="2332">
                  <c:v>43446</c:v>
                </c:pt>
                <c:pt idx="2333">
                  <c:v>43447</c:v>
                </c:pt>
                <c:pt idx="2334">
                  <c:v>43448</c:v>
                </c:pt>
                <c:pt idx="2335">
                  <c:v>43451</c:v>
                </c:pt>
                <c:pt idx="2336">
                  <c:v>43452</c:v>
                </c:pt>
                <c:pt idx="2337">
                  <c:v>43453</c:v>
                </c:pt>
                <c:pt idx="2338">
                  <c:v>43454</c:v>
                </c:pt>
                <c:pt idx="2339">
                  <c:v>43455</c:v>
                </c:pt>
                <c:pt idx="2340">
                  <c:v>43458</c:v>
                </c:pt>
                <c:pt idx="2341">
                  <c:v>43459</c:v>
                </c:pt>
                <c:pt idx="2342">
                  <c:v>43460</c:v>
                </c:pt>
                <c:pt idx="2343">
                  <c:v>43461</c:v>
                </c:pt>
                <c:pt idx="2344">
                  <c:v>43462</c:v>
                </c:pt>
                <c:pt idx="2345">
                  <c:v>43465</c:v>
                </c:pt>
                <c:pt idx="2346">
                  <c:v>43466</c:v>
                </c:pt>
                <c:pt idx="2347">
                  <c:v>43467</c:v>
                </c:pt>
                <c:pt idx="2348">
                  <c:v>43468</c:v>
                </c:pt>
                <c:pt idx="2349">
                  <c:v>43469</c:v>
                </c:pt>
                <c:pt idx="2350">
                  <c:v>43472</c:v>
                </c:pt>
                <c:pt idx="2351">
                  <c:v>43473</c:v>
                </c:pt>
                <c:pt idx="2352">
                  <c:v>43474</c:v>
                </c:pt>
                <c:pt idx="2353">
                  <c:v>43475</c:v>
                </c:pt>
                <c:pt idx="2354">
                  <c:v>43476</c:v>
                </c:pt>
                <c:pt idx="2355">
                  <c:v>43479</c:v>
                </c:pt>
                <c:pt idx="2356">
                  <c:v>43480</c:v>
                </c:pt>
                <c:pt idx="2357">
                  <c:v>43481</c:v>
                </c:pt>
                <c:pt idx="2358">
                  <c:v>43482</c:v>
                </c:pt>
                <c:pt idx="2359">
                  <c:v>43483</c:v>
                </c:pt>
                <c:pt idx="2360">
                  <c:v>43486</c:v>
                </c:pt>
                <c:pt idx="2361">
                  <c:v>43487</c:v>
                </c:pt>
                <c:pt idx="2362">
                  <c:v>43488</c:v>
                </c:pt>
                <c:pt idx="2363">
                  <c:v>43489</c:v>
                </c:pt>
                <c:pt idx="2364">
                  <c:v>43490</c:v>
                </c:pt>
                <c:pt idx="2365">
                  <c:v>43493</c:v>
                </c:pt>
                <c:pt idx="2366">
                  <c:v>43494</c:v>
                </c:pt>
                <c:pt idx="2367">
                  <c:v>43495</c:v>
                </c:pt>
                <c:pt idx="2368">
                  <c:v>43496</c:v>
                </c:pt>
                <c:pt idx="2369">
                  <c:v>43497</c:v>
                </c:pt>
                <c:pt idx="2370">
                  <c:v>43500</c:v>
                </c:pt>
                <c:pt idx="2371">
                  <c:v>43501</c:v>
                </c:pt>
                <c:pt idx="2372">
                  <c:v>43502</c:v>
                </c:pt>
                <c:pt idx="2373">
                  <c:v>43503</c:v>
                </c:pt>
                <c:pt idx="2374">
                  <c:v>43504</c:v>
                </c:pt>
                <c:pt idx="2375">
                  <c:v>43507</c:v>
                </c:pt>
                <c:pt idx="2376">
                  <c:v>43508</c:v>
                </c:pt>
                <c:pt idx="2377">
                  <c:v>43509</c:v>
                </c:pt>
                <c:pt idx="2378">
                  <c:v>43510</c:v>
                </c:pt>
                <c:pt idx="2379">
                  <c:v>43511</c:v>
                </c:pt>
                <c:pt idx="2380">
                  <c:v>43514</c:v>
                </c:pt>
                <c:pt idx="2381">
                  <c:v>43515</c:v>
                </c:pt>
                <c:pt idx="2382">
                  <c:v>43516</c:v>
                </c:pt>
                <c:pt idx="2383">
                  <c:v>43517</c:v>
                </c:pt>
                <c:pt idx="2384">
                  <c:v>43518</c:v>
                </c:pt>
                <c:pt idx="2385">
                  <c:v>43521</c:v>
                </c:pt>
                <c:pt idx="2386">
                  <c:v>43522</c:v>
                </c:pt>
                <c:pt idx="2387">
                  <c:v>43523</c:v>
                </c:pt>
                <c:pt idx="2388">
                  <c:v>43524</c:v>
                </c:pt>
                <c:pt idx="2389">
                  <c:v>43525</c:v>
                </c:pt>
                <c:pt idx="2390">
                  <c:v>43528</c:v>
                </c:pt>
                <c:pt idx="2391">
                  <c:v>43529</c:v>
                </c:pt>
                <c:pt idx="2392">
                  <c:v>43530</c:v>
                </c:pt>
                <c:pt idx="2393">
                  <c:v>43531</c:v>
                </c:pt>
                <c:pt idx="2394">
                  <c:v>43532</c:v>
                </c:pt>
                <c:pt idx="2395">
                  <c:v>43535</c:v>
                </c:pt>
                <c:pt idx="2396">
                  <c:v>43536</c:v>
                </c:pt>
                <c:pt idx="2397">
                  <c:v>43537</c:v>
                </c:pt>
                <c:pt idx="2398">
                  <c:v>43538</c:v>
                </c:pt>
                <c:pt idx="2399">
                  <c:v>43539</c:v>
                </c:pt>
                <c:pt idx="2400">
                  <c:v>43542</c:v>
                </c:pt>
                <c:pt idx="2401">
                  <c:v>43543</c:v>
                </c:pt>
                <c:pt idx="2402">
                  <c:v>43544</c:v>
                </c:pt>
                <c:pt idx="2403">
                  <c:v>43545</c:v>
                </c:pt>
                <c:pt idx="2404">
                  <c:v>43546</c:v>
                </c:pt>
                <c:pt idx="2405">
                  <c:v>43549</c:v>
                </c:pt>
                <c:pt idx="2406">
                  <c:v>43550</c:v>
                </c:pt>
                <c:pt idx="2407">
                  <c:v>43551</c:v>
                </c:pt>
                <c:pt idx="2408">
                  <c:v>43552</c:v>
                </c:pt>
                <c:pt idx="2409">
                  <c:v>43553</c:v>
                </c:pt>
                <c:pt idx="2410">
                  <c:v>43556</c:v>
                </c:pt>
                <c:pt idx="2411">
                  <c:v>43557</c:v>
                </c:pt>
                <c:pt idx="2412">
                  <c:v>43558</c:v>
                </c:pt>
                <c:pt idx="2413">
                  <c:v>43559</c:v>
                </c:pt>
                <c:pt idx="2414">
                  <c:v>43560</c:v>
                </c:pt>
                <c:pt idx="2415">
                  <c:v>43563</c:v>
                </c:pt>
                <c:pt idx="2416">
                  <c:v>43564</c:v>
                </c:pt>
                <c:pt idx="2417">
                  <c:v>43565</c:v>
                </c:pt>
                <c:pt idx="2418">
                  <c:v>43566</c:v>
                </c:pt>
                <c:pt idx="2419">
                  <c:v>43567</c:v>
                </c:pt>
                <c:pt idx="2420">
                  <c:v>43570</c:v>
                </c:pt>
                <c:pt idx="2421">
                  <c:v>43571</c:v>
                </c:pt>
                <c:pt idx="2422">
                  <c:v>43572</c:v>
                </c:pt>
                <c:pt idx="2423">
                  <c:v>43573</c:v>
                </c:pt>
                <c:pt idx="2424">
                  <c:v>43574</c:v>
                </c:pt>
                <c:pt idx="2425">
                  <c:v>43577</c:v>
                </c:pt>
                <c:pt idx="2426">
                  <c:v>43578</c:v>
                </c:pt>
                <c:pt idx="2427">
                  <c:v>43579</c:v>
                </c:pt>
                <c:pt idx="2428">
                  <c:v>43580</c:v>
                </c:pt>
                <c:pt idx="2429">
                  <c:v>43581</c:v>
                </c:pt>
                <c:pt idx="2430">
                  <c:v>43584</c:v>
                </c:pt>
                <c:pt idx="2431">
                  <c:v>43585</c:v>
                </c:pt>
                <c:pt idx="2432">
                  <c:v>43586</c:v>
                </c:pt>
                <c:pt idx="2433">
                  <c:v>43587</c:v>
                </c:pt>
                <c:pt idx="2434">
                  <c:v>43588</c:v>
                </c:pt>
                <c:pt idx="2435">
                  <c:v>43591</c:v>
                </c:pt>
                <c:pt idx="2436">
                  <c:v>43592</c:v>
                </c:pt>
                <c:pt idx="2437">
                  <c:v>43593</c:v>
                </c:pt>
                <c:pt idx="2438">
                  <c:v>43594</c:v>
                </c:pt>
                <c:pt idx="2439">
                  <c:v>43595</c:v>
                </c:pt>
                <c:pt idx="2440">
                  <c:v>43598</c:v>
                </c:pt>
                <c:pt idx="2441">
                  <c:v>43599</c:v>
                </c:pt>
                <c:pt idx="2442">
                  <c:v>43600</c:v>
                </c:pt>
                <c:pt idx="2443">
                  <c:v>43601</c:v>
                </c:pt>
                <c:pt idx="2444">
                  <c:v>43602</c:v>
                </c:pt>
                <c:pt idx="2445">
                  <c:v>43605</c:v>
                </c:pt>
                <c:pt idx="2446">
                  <c:v>43606</c:v>
                </c:pt>
                <c:pt idx="2447">
                  <c:v>43607</c:v>
                </c:pt>
                <c:pt idx="2448">
                  <c:v>43608</c:v>
                </c:pt>
                <c:pt idx="2449">
                  <c:v>43609</c:v>
                </c:pt>
                <c:pt idx="2450">
                  <c:v>43612</c:v>
                </c:pt>
                <c:pt idx="2451">
                  <c:v>43613</c:v>
                </c:pt>
                <c:pt idx="2452">
                  <c:v>43614</c:v>
                </c:pt>
                <c:pt idx="2453">
                  <c:v>43615</c:v>
                </c:pt>
                <c:pt idx="2454">
                  <c:v>43616</c:v>
                </c:pt>
                <c:pt idx="2455">
                  <c:v>43619</c:v>
                </c:pt>
                <c:pt idx="2456">
                  <c:v>43620</c:v>
                </c:pt>
                <c:pt idx="2457">
                  <c:v>43621</c:v>
                </c:pt>
                <c:pt idx="2458">
                  <c:v>43622</c:v>
                </c:pt>
                <c:pt idx="2459">
                  <c:v>43623</c:v>
                </c:pt>
                <c:pt idx="2460">
                  <c:v>43626</c:v>
                </c:pt>
                <c:pt idx="2461">
                  <c:v>43627</c:v>
                </c:pt>
                <c:pt idx="2462">
                  <c:v>43628</c:v>
                </c:pt>
                <c:pt idx="2463">
                  <c:v>43629</c:v>
                </c:pt>
                <c:pt idx="2464">
                  <c:v>43630</c:v>
                </c:pt>
                <c:pt idx="2465">
                  <c:v>43633</c:v>
                </c:pt>
                <c:pt idx="2466">
                  <c:v>43634</c:v>
                </c:pt>
                <c:pt idx="2467">
                  <c:v>43635</c:v>
                </c:pt>
                <c:pt idx="2468">
                  <c:v>43636</c:v>
                </c:pt>
                <c:pt idx="2469">
                  <c:v>43637</c:v>
                </c:pt>
                <c:pt idx="2470">
                  <c:v>43640</c:v>
                </c:pt>
                <c:pt idx="2471">
                  <c:v>43641</c:v>
                </c:pt>
                <c:pt idx="2472">
                  <c:v>43642</c:v>
                </c:pt>
                <c:pt idx="2473">
                  <c:v>43643</c:v>
                </c:pt>
                <c:pt idx="2474">
                  <c:v>43644</c:v>
                </c:pt>
                <c:pt idx="2475">
                  <c:v>43647</c:v>
                </c:pt>
                <c:pt idx="2476">
                  <c:v>43648</c:v>
                </c:pt>
                <c:pt idx="2477">
                  <c:v>43649</c:v>
                </c:pt>
                <c:pt idx="2478">
                  <c:v>43650</c:v>
                </c:pt>
                <c:pt idx="2479">
                  <c:v>43651</c:v>
                </c:pt>
                <c:pt idx="2480">
                  <c:v>43654</c:v>
                </c:pt>
                <c:pt idx="2481">
                  <c:v>43655</c:v>
                </c:pt>
                <c:pt idx="2482">
                  <c:v>43656</c:v>
                </c:pt>
                <c:pt idx="2483">
                  <c:v>43657</c:v>
                </c:pt>
                <c:pt idx="2484">
                  <c:v>43658</c:v>
                </c:pt>
                <c:pt idx="2485">
                  <c:v>43661</c:v>
                </c:pt>
                <c:pt idx="2486">
                  <c:v>43662</c:v>
                </c:pt>
                <c:pt idx="2487">
                  <c:v>43663</c:v>
                </c:pt>
                <c:pt idx="2488">
                  <c:v>43664</c:v>
                </c:pt>
                <c:pt idx="2489">
                  <c:v>43665</c:v>
                </c:pt>
                <c:pt idx="2490">
                  <c:v>43668</c:v>
                </c:pt>
                <c:pt idx="2491">
                  <c:v>43669</c:v>
                </c:pt>
                <c:pt idx="2492">
                  <c:v>43670</c:v>
                </c:pt>
                <c:pt idx="2493">
                  <c:v>43671</c:v>
                </c:pt>
                <c:pt idx="2494">
                  <c:v>43672</c:v>
                </c:pt>
                <c:pt idx="2495">
                  <c:v>43675</c:v>
                </c:pt>
                <c:pt idx="2496">
                  <c:v>43676</c:v>
                </c:pt>
                <c:pt idx="2497">
                  <c:v>43677</c:v>
                </c:pt>
                <c:pt idx="2498">
                  <c:v>43678</c:v>
                </c:pt>
                <c:pt idx="2499">
                  <c:v>43679</c:v>
                </c:pt>
                <c:pt idx="2500">
                  <c:v>43682</c:v>
                </c:pt>
                <c:pt idx="2501">
                  <c:v>43683</c:v>
                </c:pt>
                <c:pt idx="2502">
                  <c:v>43684</c:v>
                </c:pt>
                <c:pt idx="2503">
                  <c:v>43685</c:v>
                </c:pt>
                <c:pt idx="2504">
                  <c:v>43686</c:v>
                </c:pt>
                <c:pt idx="2505">
                  <c:v>43689</c:v>
                </c:pt>
                <c:pt idx="2506">
                  <c:v>43690</c:v>
                </c:pt>
                <c:pt idx="2507">
                  <c:v>43691</c:v>
                </c:pt>
                <c:pt idx="2508">
                  <c:v>43692</c:v>
                </c:pt>
                <c:pt idx="2509">
                  <c:v>43693</c:v>
                </c:pt>
                <c:pt idx="2510">
                  <c:v>43696</c:v>
                </c:pt>
                <c:pt idx="2511">
                  <c:v>43697</c:v>
                </c:pt>
                <c:pt idx="2512">
                  <c:v>43698</c:v>
                </c:pt>
                <c:pt idx="2513">
                  <c:v>43699</c:v>
                </c:pt>
                <c:pt idx="2514">
                  <c:v>43700</c:v>
                </c:pt>
                <c:pt idx="2515">
                  <c:v>43703</c:v>
                </c:pt>
                <c:pt idx="2516">
                  <c:v>43704</c:v>
                </c:pt>
                <c:pt idx="2517">
                  <c:v>43705</c:v>
                </c:pt>
                <c:pt idx="2518">
                  <c:v>43706</c:v>
                </c:pt>
                <c:pt idx="2519">
                  <c:v>43707</c:v>
                </c:pt>
                <c:pt idx="2520">
                  <c:v>43710</c:v>
                </c:pt>
                <c:pt idx="2521">
                  <c:v>43711</c:v>
                </c:pt>
                <c:pt idx="2522">
                  <c:v>43712</c:v>
                </c:pt>
                <c:pt idx="2523">
                  <c:v>43713</c:v>
                </c:pt>
                <c:pt idx="2524">
                  <c:v>43714</c:v>
                </c:pt>
                <c:pt idx="2525">
                  <c:v>43717</c:v>
                </c:pt>
                <c:pt idx="2526">
                  <c:v>43718</c:v>
                </c:pt>
                <c:pt idx="2527">
                  <c:v>43719</c:v>
                </c:pt>
                <c:pt idx="2528">
                  <c:v>43720</c:v>
                </c:pt>
                <c:pt idx="2529">
                  <c:v>43721</c:v>
                </c:pt>
                <c:pt idx="2530">
                  <c:v>43724</c:v>
                </c:pt>
                <c:pt idx="2531">
                  <c:v>43725</c:v>
                </c:pt>
                <c:pt idx="2532">
                  <c:v>43726</c:v>
                </c:pt>
                <c:pt idx="2533">
                  <c:v>43727</c:v>
                </c:pt>
                <c:pt idx="2534">
                  <c:v>43728</c:v>
                </c:pt>
                <c:pt idx="2535">
                  <c:v>43731</c:v>
                </c:pt>
                <c:pt idx="2536">
                  <c:v>43732</c:v>
                </c:pt>
                <c:pt idx="2537">
                  <c:v>43733</c:v>
                </c:pt>
                <c:pt idx="2538">
                  <c:v>43734</c:v>
                </c:pt>
                <c:pt idx="2539">
                  <c:v>43735</c:v>
                </c:pt>
                <c:pt idx="2540">
                  <c:v>43738</c:v>
                </c:pt>
                <c:pt idx="2541">
                  <c:v>43739</c:v>
                </c:pt>
                <c:pt idx="2542">
                  <c:v>43740</c:v>
                </c:pt>
                <c:pt idx="2543">
                  <c:v>43741</c:v>
                </c:pt>
                <c:pt idx="2544">
                  <c:v>43742</c:v>
                </c:pt>
                <c:pt idx="2545">
                  <c:v>43745</c:v>
                </c:pt>
                <c:pt idx="2546">
                  <c:v>43746</c:v>
                </c:pt>
                <c:pt idx="2547">
                  <c:v>43747</c:v>
                </c:pt>
                <c:pt idx="2548">
                  <c:v>43748</c:v>
                </c:pt>
                <c:pt idx="2549">
                  <c:v>43749</c:v>
                </c:pt>
                <c:pt idx="2550">
                  <c:v>43752</c:v>
                </c:pt>
                <c:pt idx="2551">
                  <c:v>43753</c:v>
                </c:pt>
                <c:pt idx="2552">
                  <c:v>43754</c:v>
                </c:pt>
                <c:pt idx="2553">
                  <c:v>43755</c:v>
                </c:pt>
                <c:pt idx="2554">
                  <c:v>43756</c:v>
                </c:pt>
                <c:pt idx="2555">
                  <c:v>43759</c:v>
                </c:pt>
                <c:pt idx="2556">
                  <c:v>43760</c:v>
                </c:pt>
                <c:pt idx="2557">
                  <c:v>43761</c:v>
                </c:pt>
                <c:pt idx="2558">
                  <c:v>43762</c:v>
                </c:pt>
                <c:pt idx="2559">
                  <c:v>43763</c:v>
                </c:pt>
                <c:pt idx="2560">
                  <c:v>43766</c:v>
                </c:pt>
                <c:pt idx="2561">
                  <c:v>43767</c:v>
                </c:pt>
                <c:pt idx="2562">
                  <c:v>43768</c:v>
                </c:pt>
                <c:pt idx="2563">
                  <c:v>43769</c:v>
                </c:pt>
                <c:pt idx="2564">
                  <c:v>43770</c:v>
                </c:pt>
                <c:pt idx="2565">
                  <c:v>43773</c:v>
                </c:pt>
                <c:pt idx="2566">
                  <c:v>43774</c:v>
                </c:pt>
                <c:pt idx="2567">
                  <c:v>43775</c:v>
                </c:pt>
                <c:pt idx="2568">
                  <c:v>43776</c:v>
                </c:pt>
                <c:pt idx="2569">
                  <c:v>43777</c:v>
                </c:pt>
                <c:pt idx="2570">
                  <c:v>43780</c:v>
                </c:pt>
                <c:pt idx="2571">
                  <c:v>43781</c:v>
                </c:pt>
                <c:pt idx="2572">
                  <c:v>43782</c:v>
                </c:pt>
                <c:pt idx="2573">
                  <c:v>43783</c:v>
                </c:pt>
                <c:pt idx="2574">
                  <c:v>43784</c:v>
                </c:pt>
                <c:pt idx="2575">
                  <c:v>43787</c:v>
                </c:pt>
                <c:pt idx="2576">
                  <c:v>43788</c:v>
                </c:pt>
                <c:pt idx="2577">
                  <c:v>43789</c:v>
                </c:pt>
                <c:pt idx="2578">
                  <c:v>43790</c:v>
                </c:pt>
                <c:pt idx="2579">
                  <c:v>43791</c:v>
                </c:pt>
                <c:pt idx="2580">
                  <c:v>43794</c:v>
                </c:pt>
                <c:pt idx="2581">
                  <c:v>43795</c:v>
                </c:pt>
                <c:pt idx="2582">
                  <c:v>43796</c:v>
                </c:pt>
                <c:pt idx="2583">
                  <c:v>43797</c:v>
                </c:pt>
                <c:pt idx="2584">
                  <c:v>43798</c:v>
                </c:pt>
                <c:pt idx="2585">
                  <c:v>43801</c:v>
                </c:pt>
                <c:pt idx="2586">
                  <c:v>43802</c:v>
                </c:pt>
                <c:pt idx="2587">
                  <c:v>43803</c:v>
                </c:pt>
                <c:pt idx="2588">
                  <c:v>43804</c:v>
                </c:pt>
                <c:pt idx="2589">
                  <c:v>43805</c:v>
                </c:pt>
                <c:pt idx="2590">
                  <c:v>43808</c:v>
                </c:pt>
                <c:pt idx="2591">
                  <c:v>43809</c:v>
                </c:pt>
                <c:pt idx="2592">
                  <c:v>43810</c:v>
                </c:pt>
                <c:pt idx="2593">
                  <c:v>43811</c:v>
                </c:pt>
                <c:pt idx="2594">
                  <c:v>43812</c:v>
                </c:pt>
                <c:pt idx="2595">
                  <c:v>43815</c:v>
                </c:pt>
                <c:pt idx="2596">
                  <c:v>43816</c:v>
                </c:pt>
                <c:pt idx="2597">
                  <c:v>43817</c:v>
                </c:pt>
                <c:pt idx="2598">
                  <c:v>43818</c:v>
                </c:pt>
                <c:pt idx="2599">
                  <c:v>43819</c:v>
                </c:pt>
                <c:pt idx="2600">
                  <c:v>43822</c:v>
                </c:pt>
                <c:pt idx="2601">
                  <c:v>43823</c:v>
                </c:pt>
                <c:pt idx="2602">
                  <c:v>43824</c:v>
                </c:pt>
                <c:pt idx="2603">
                  <c:v>43825</c:v>
                </c:pt>
                <c:pt idx="2604">
                  <c:v>43826</c:v>
                </c:pt>
                <c:pt idx="2605">
                  <c:v>43829</c:v>
                </c:pt>
                <c:pt idx="2606">
                  <c:v>43830</c:v>
                </c:pt>
                <c:pt idx="2607">
                  <c:v>43831</c:v>
                </c:pt>
                <c:pt idx="2608">
                  <c:v>43832</c:v>
                </c:pt>
                <c:pt idx="2609">
                  <c:v>43833</c:v>
                </c:pt>
                <c:pt idx="2610">
                  <c:v>43836</c:v>
                </c:pt>
                <c:pt idx="2611">
                  <c:v>43837</c:v>
                </c:pt>
                <c:pt idx="2612">
                  <c:v>43838</c:v>
                </c:pt>
                <c:pt idx="2613">
                  <c:v>43839</c:v>
                </c:pt>
                <c:pt idx="2614">
                  <c:v>43840</c:v>
                </c:pt>
                <c:pt idx="2615">
                  <c:v>43843</c:v>
                </c:pt>
                <c:pt idx="2616">
                  <c:v>43844</c:v>
                </c:pt>
                <c:pt idx="2617">
                  <c:v>43845</c:v>
                </c:pt>
                <c:pt idx="2618">
                  <c:v>43846</c:v>
                </c:pt>
                <c:pt idx="2619">
                  <c:v>43847</c:v>
                </c:pt>
                <c:pt idx="2620">
                  <c:v>43850</c:v>
                </c:pt>
                <c:pt idx="2621">
                  <c:v>43851</c:v>
                </c:pt>
                <c:pt idx="2622">
                  <c:v>43852</c:v>
                </c:pt>
                <c:pt idx="2623">
                  <c:v>43853</c:v>
                </c:pt>
                <c:pt idx="2624">
                  <c:v>43854</c:v>
                </c:pt>
                <c:pt idx="2625">
                  <c:v>43857</c:v>
                </c:pt>
                <c:pt idx="2626">
                  <c:v>43858</c:v>
                </c:pt>
                <c:pt idx="2627">
                  <c:v>43859</c:v>
                </c:pt>
                <c:pt idx="2628">
                  <c:v>43860</c:v>
                </c:pt>
                <c:pt idx="2629">
                  <c:v>43861</c:v>
                </c:pt>
                <c:pt idx="2630">
                  <c:v>43864</c:v>
                </c:pt>
                <c:pt idx="2631">
                  <c:v>43865</c:v>
                </c:pt>
                <c:pt idx="2632">
                  <c:v>43866</c:v>
                </c:pt>
                <c:pt idx="2633">
                  <c:v>43867</c:v>
                </c:pt>
                <c:pt idx="2634">
                  <c:v>43868</c:v>
                </c:pt>
                <c:pt idx="2635">
                  <c:v>43871</c:v>
                </c:pt>
                <c:pt idx="2636">
                  <c:v>43872</c:v>
                </c:pt>
                <c:pt idx="2637">
                  <c:v>43873</c:v>
                </c:pt>
                <c:pt idx="2638">
                  <c:v>43874</c:v>
                </c:pt>
                <c:pt idx="2639">
                  <c:v>43875</c:v>
                </c:pt>
                <c:pt idx="2640">
                  <c:v>43878</c:v>
                </c:pt>
                <c:pt idx="2641">
                  <c:v>43879</c:v>
                </c:pt>
                <c:pt idx="2642">
                  <c:v>43880</c:v>
                </c:pt>
                <c:pt idx="2643">
                  <c:v>43881</c:v>
                </c:pt>
                <c:pt idx="2644">
                  <c:v>43882</c:v>
                </c:pt>
                <c:pt idx="2645">
                  <c:v>43885</c:v>
                </c:pt>
                <c:pt idx="2646">
                  <c:v>43886</c:v>
                </c:pt>
                <c:pt idx="2647">
                  <c:v>43887</c:v>
                </c:pt>
                <c:pt idx="2648">
                  <c:v>43888</c:v>
                </c:pt>
                <c:pt idx="2649">
                  <c:v>43889</c:v>
                </c:pt>
                <c:pt idx="2650">
                  <c:v>43892</c:v>
                </c:pt>
                <c:pt idx="2651">
                  <c:v>43893</c:v>
                </c:pt>
                <c:pt idx="2652">
                  <c:v>43894</c:v>
                </c:pt>
                <c:pt idx="2653">
                  <c:v>43895</c:v>
                </c:pt>
                <c:pt idx="2654">
                  <c:v>43896</c:v>
                </c:pt>
                <c:pt idx="2655">
                  <c:v>43899</c:v>
                </c:pt>
                <c:pt idx="2656">
                  <c:v>43900</c:v>
                </c:pt>
                <c:pt idx="2657">
                  <c:v>43901</c:v>
                </c:pt>
                <c:pt idx="2658">
                  <c:v>43902</c:v>
                </c:pt>
                <c:pt idx="2659">
                  <c:v>43903</c:v>
                </c:pt>
                <c:pt idx="2660">
                  <c:v>43906</c:v>
                </c:pt>
                <c:pt idx="2661">
                  <c:v>43907</c:v>
                </c:pt>
                <c:pt idx="2662">
                  <c:v>43908</c:v>
                </c:pt>
                <c:pt idx="2663">
                  <c:v>43909</c:v>
                </c:pt>
                <c:pt idx="2664">
                  <c:v>43910</c:v>
                </c:pt>
                <c:pt idx="2665">
                  <c:v>43913</c:v>
                </c:pt>
                <c:pt idx="2666">
                  <c:v>43914</c:v>
                </c:pt>
                <c:pt idx="2667">
                  <c:v>43915</c:v>
                </c:pt>
                <c:pt idx="2668">
                  <c:v>43916</c:v>
                </c:pt>
                <c:pt idx="2669">
                  <c:v>43917</c:v>
                </c:pt>
                <c:pt idx="2670">
                  <c:v>43920</c:v>
                </c:pt>
                <c:pt idx="2671">
                  <c:v>43921</c:v>
                </c:pt>
                <c:pt idx="2672">
                  <c:v>43922</c:v>
                </c:pt>
                <c:pt idx="2673">
                  <c:v>43923</c:v>
                </c:pt>
                <c:pt idx="2674">
                  <c:v>43924</c:v>
                </c:pt>
                <c:pt idx="2675">
                  <c:v>43927</c:v>
                </c:pt>
                <c:pt idx="2676">
                  <c:v>43928</c:v>
                </c:pt>
                <c:pt idx="2677">
                  <c:v>43929</c:v>
                </c:pt>
                <c:pt idx="2678">
                  <c:v>43930</c:v>
                </c:pt>
                <c:pt idx="2679">
                  <c:v>43931</c:v>
                </c:pt>
                <c:pt idx="2680">
                  <c:v>43934</c:v>
                </c:pt>
                <c:pt idx="2681">
                  <c:v>43935</c:v>
                </c:pt>
                <c:pt idx="2682">
                  <c:v>43936</c:v>
                </c:pt>
                <c:pt idx="2683">
                  <c:v>43937</c:v>
                </c:pt>
                <c:pt idx="2684">
                  <c:v>43938</c:v>
                </c:pt>
                <c:pt idx="2685">
                  <c:v>43941</c:v>
                </c:pt>
                <c:pt idx="2686">
                  <c:v>43942</c:v>
                </c:pt>
                <c:pt idx="2687">
                  <c:v>43943</c:v>
                </c:pt>
                <c:pt idx="2688">
                  <c:v>43944</c:v>
                </c:pt>
                <c:pt idx="2689">
                  <c:v>43945</c:v>
                </c:pt>
                <c:pt idx="2690">
                  <c:v>43948</c:v>
                </c:pt>
                <c:pt idx="2691">
                  <c:v>43949</c:v>
                </c:pt>
                <c:pt idx="2692">
                  <c:v>43950</c:v>
                </c:pt>
                <c:pt idx="2693">
                  <c:v>43951</c:v>
                </c:pt>
                <c:pt idx="2694">
                  <c:v>43952</c:v>
                </c:pt>
                <c:pt idx="2695">
                  <c:v>43955</c:v>
                </c:pt>
                <c:pt idx="2696">
                  <c:v>43956</c:v>
                </c:pt>
                <c:pt idx="2697">
                  <c:v>43957</c:v>
                </c:pt>
                <c:pt idx="2698">
                  <c:v>43958</c:v>
                </c:pt>
                <c:pt idx="2699">
                  <c:v>43959</c:v>
                </c:pt>
                <c:pt idx="2700">
                  <c:v>43962</c:v>
                </c:pt>
                <c:pt idx="2701">
                  <c:v>43963</c:v>
                </c:pt>
                <c:pt idx="2702">
                  <c:v>43964</c:v>
                </c:pt>
                <c:pt idx="2703">
                  <c:v>43965</c:v>
                </c:pt>
                <c:pt idx="2704">
                  <c:v>43966</c:v>
                </c:pt>
                <c:pt idx="2705">
                  <c:v>43969</c:v>
                </c:pt>
                <c:pt idx="2706">
                  <c:v>43970</c:v>
                </c:pt>
                <c:pt idx="2707">
                  <c:v>43971</c:v>
                </c:pt>
                <c:pt idx="2708">
                  <c:v>43972</c:v>
                </c:pt>
                <c:pt idx="2709">
                  <c:v>43973</c:v>
                </c:pt>
                <c:pt idx="2710">
                  <c:v>43976</c:v>
                </c:pt>
                <c:pt idx="2711">
                  <c:v>43977</c:v>
                </c:pt>
                <c:pt idx="2712">
                  <c:v>43978</c:v>
                </c:pt>
                <c:pt idx="2713">
                  <c:v>43979</c:v>
                </c:pt>
                <c:pt idx="2714">
                  <c:v>43980</c:v>
                </c:pt>
                <c:pt idx="2715">
                  <c:v>43983</c:v>
                </c:pt>
                <c:pt idx="2716">
                  <c:v>43984</c:v>
                </c:pt>
                <c:pt idx="2717">
                  <c:v>43985</c:v>
                </c:pt>
                <c:pt idx="2718">
                  <c:v>43986</c:v>
                </c:pt>
                <c:pt idx="2719">
                  <c:v>43987</c:v>
                </c:pt>
                <c:pt idx="2720">
                  <c:v>43990</c:v>
                </c:pt>
                <c:pt idx="2721">
                  <c:v>43991</c:v>
                </c:pt>
                <c:pt idx="2722">
                  <c:v>43992</c:v>
                </c:pt>
                <c:pt idx="2723">
                  <c:v>43993</c:v>
                </c:pt>
                <c:pt idx="2724">
                  <c:v>43994</c:v>
                </c:pt>
                <c:pt idx="2725">
                  <c:v>43997</c:v>
                </c:pt>
                <c:pt idx="2726">
                  <c:v>43998</c:v>
                </c:pt>
                <c:pt idx="2727">
                  <c:v>43999</c:v>
                </c:pt>
                <c:pt idx="2728">
                  <c:v>44000</c:v>
                </c:pt>
                <c:pt idx="2729">
                  <c:v>44001</c:v>
                </c:pt>
                <c:pt idx="2730">
                  <c:v>44004</c:v>
                </c:pt>
                <c:pt idx="2731">
                  <c:v>44005</c:v>
                </c:pt>
                <c:pt idx="2732">
                  <c:v>44006</c:v>
                </c:pt>
                <c:pt idx="2733">
                  <c:v>44007</c:v>
                </c:pt>
                <c:pt idx="2734">
                  <c:v>44008</c:v>
                </c:pt>
                <c:pt idx="2735">
                  <c:v>44011</c:v>
                </c:pt>
                <c:pt idx="2736">
                  <c:v>44012</c:v>
                </c:pt>
                <c:pt idx="2737">
                  <c:v>44013</c:v>
                </c:pt>
                <c:pt idx="2738">
                  <c:v>44014</c:v>
                </c:pt>
                <c:pt idx="2739">
                  <c:v>44015</c:v>
                </c:pt>
                <c:pt idx="2740">
                  <c:v>44018</c:v>
                </c:pt>
                <c:pt idx="2741">
                  <c:v>44019</c:v>
                </c:pt>
                <c:pt idx="2742">
                  <c:v>44020</c:v>
                </c:pt>
                <c:pt idx="2743">
                  <c:v>44021</c:v>
                </c:pt>
                <c:pt idx="2744">
                  <c:v>44022</c:v>
                </c:pt>
                <c:pt idx="2745">
                  <c:v>44025</c:v>
                </c:pt>
                <c:pt idx="2746">
                  <c:v>44026</c:v>
                </c:pt>
                <c:pt idx="2747">
                  <c:v>44027</c:v>
                </c:pt>
                <c:pt idx="2748">
                  <c:v>44028</c:v>
                </c:pt>
                <c:pt idx="2749">
                  <c:v>44029</c:v>
                </c:pt>
                <c:pt idx="2750">
                  <c:v>44032</c:v>
                </c:pt>
                <c:pt idx="2751">
                  <c:v>44033</c:v>
                </c:pt>
                <c:pt idx="2752">
                  <c:v>44034</c:v>
                </c:pt>
                <c:pt idx="2753">
                  <c:v>44035</c:v>
                </c:pt>
                <c:pt idx="2754">
                  <c:v>44036</c:v>
                </c:pt>
                <c:pt idx="2755">
                  <c:v>44039</c:v>
                </c:pt>
                <c:pt idx="2756">
                  <c:v>44040</c:v>
                </c:pt>
                <c:pt idx="2757">
                  <c:v>44041</c:v>
                </c:pt>
                <c:pt idx="2758">
                  <c:v>44042</c:v>
                </c:pt>
                <c:pt idx="2759">
                  <c:v>44043</c:v>
                </c:pt>
                <c:pt idx="2760">
                  <c:v>44046</c:v>
                </c:pt>
                <c:pt idx="2761">
                  <c:v>44047</c:v>
                </c:pt>
                <c:pt idx="2762">
                  <c:v>44048</c:v>
                </c:pt>
                <c:pt idx="2763">
                  <c:v>44049</c:v>
                </c:pt>
                <c:pt idx="2764">
                  <c:v>44050</c:v>
                </c:pt>
                <c:pt idx="2765">
                  <c:v>44053</c:v>
                </c:pt>
                <c:pt idx="2766">
                  <c:v>44054</c:v>
                </c:pt>
                <c:pt idx="2767">
                  <c:v>44055</c:v>
                </c:pt>
                <c:pt idx="2768">
                  <c:v>44056</c:v>
                </c:pt>
                <c:pt idx="2769">
                  <c:v>44057</c:v>
                </c:pt>
                <c:pt idx="2770">
                  <c:v>44060</c:v>
                </c:pt>
                <c:pt idx="2771">
                  <c:v>44061</c:v>
                </c:pt>
                <c:pt idx="2772">
                  <c:v>44062</c:v>
                </c:pt>
                <c:pt idx="2773">
                  <c:v>44063</c:v>
                </c:pt>
                <c:pt idx="2774">
                  <c:v>44064</c:v>
                </c:pt>
              </c:numCache>
            </c:numRef>
          </c:cat>
          <c:val>
            <c:numRef>
              <c:f>Sheet2!$C$2443:$C$5217</c:f>
              <c:numCache>
                <c:formatCode>General</c:formatCode>
                <c:ptCount val="2775"/>
                <c:pt idx="0">
                  <c:v>77.525000000000006</c:v>
                </c:pt>
                <c:pt idx="1">
                  <c:v>77.619</c:v>
                </c:pt>
                <c:pt idx="2">
                  <c:v>77.492999999999995</c:v>
                </c:pt>
                <c:pt idx="3">
                  <c:v>77.912999999999997</c:v>
                </c:pt>
                <c:pt idx="4">
                  <c:v>77.471000000000004</c:v>
                </c:pt>
                <c:pt idx="5">
                  <c:v>77.004999999999995</c:v>
                </c:pt>
                <c:pt idx="6">
                  <c:v>76.953999999999994</c:v>
                </c:pt>
                <c:pt idx="7">
                  <c:v>76.846000000000004</c:v>
                </c:pt>
                <c:pt idx="8">
                  <c:v>76.731999999999999</c:v>
                </c:pt>
                <c:pt idx="9">
                  <c:v>77.322999999999993</c:v>
                </c:pt>
                <c:pt idx="10">
                  <c:v>77.063999999999993</c:v>
                </c:pt>
                <c:pt idx="11">
                  <c:v>77.5</c:v>
                </c:pt>
                <c:pt idx="12">
                  <c:v>78.337999999999994</c:v>
                </c:pt>
                <c:pt idx="13">
                  <c:v>78.319999999999993</c:v>
                </c:pt>
                <c:pt idx="14">
                  <c:v>78.277000000000001</c:v>
                </c:pt>
                <c:pt idx="15">
                  <c:v>78.19</c:v>
                </c:pt>
                <c:pt idx="16">
                  <c:v>78.432000000000002</c:v>
                </c:pt>
                <c:pt idx="17">
                  <c:v>78.674999999999997</c:v>
                </c:pt>
                <c:pt idx="18">
                  <c:v>78.903999999999996</c:v>
                </c:pt>
                <c:pt idx="19">
                  <c:v>79.462000000000003</c:v>
                </c:pt>
                <c:pt idx="20">
                  <c:v>79.242000000000004</c:v>
                </c:pt>
                <c:pt idx="21">
                  <c:v>79.013999999999996</c:v>
                </c:pt>
                <c:pt idx="22">
                  <c:v>79.372</c:v>
                </c:pt>
                <c:pt idx="23">
                  <c:v>79.915999999999997</c:v>
                </c:pt>
                <c:pt idx="24">
                  <c:v>80.441000000000003</c:v>
                </c:pt>
                <c:pt idx="25">
                  <c:v>80.302000000000007</c:v>
                </c:pt>
                <c:pt idx="26">
                  <c:v>79.863</c:v>
                </c:pt>
                <c:pt idx="27">
                  <c:v>80.028000000000006</c:v>
                </c:pt>
                <c:pt idx="28">
                  <c:v>79.994</c:v>
                </c:pt>
                <c:pt idx="29">
                  <c:v>80.218000000000004</c:v>
                </c:pt>
                <c:pt idx="30">
                  <c:v>80.331999999999994</c:v>
                </c:pt>
                <c:pt idx="31">
                  <c:v>79.7</c:v>
                </c:pt>
                <c:pt idx="32">
                  <c:v>80.376000000000005</c:v>
                </c:pt>
                <c:pt idx="33">
                  <c:v>80.397999999999996</c:v>
                </c:pt>
                <c:pt idx="34">
                  <c:v>80.643000000000001</c:v>
                </c:pt>
                <c:pt idx="35">
                  <c:v>80.507000000000005</c:v>
                </c:pt>
                <c:pt idx="36">
                  <c:v>80.849999999999994</c:v>
                </c:pt>
                <c:pt idx="37">
                  <c:v>80.849000000000004</c:v>
                </c:pt>
                <c:pt idx="38">
                  <c:v>80.787000000000006</c:v>
                </c:pt>
                <c:pt idx="39">
                  <c:v>80.361999999999995</c:v>
                </c:pt>
                <c:pt idx="40">
                  <c:v>80.658000000000001</c:v>
                </c:pt>
                <c:pt idx="41">
                  <c:v>80.521000000000001</c:v>
                </c:pt>
                <c:pt idx="42">
                  <c:v>79.977000000000004</c:v>
                </c:pt>
                <c:pt idx="43">
                  <c:v>80.561000000000007</c:v>
                </c:pt>
                <c:pt idx="44">
                  <c:v>80.432000000000002</c:v>
                </c:pt>
                <c:pt idx="45">
                  <c:v>80.432000000000002</c:v>
                </c:pt>
                <c:pt idx="46">
                  <c:v>80.591999999999999</c:v>
                </c:pt>
                <c:pt idx="47">
                  <c:v>80.444999999999993</c:v>
                </c:pt>
                <c:pt idx="48">
                  <c:v>80.322999999999993</c:v>
                </c:pt>
                <c:pt idx="49">
                  <c:v>79.832999999999998</c:v>
                </c:pt>
                <c:pt idx="50">
                  <c:v>80.251000000000005</c:v>
                </c:pt>
                <c:pt idx="51">
                  <c:v>79.753</c:v>
                </c:pt>
                <c:pt idx="52">
                  <c:v>79.638000000000005</c:v>
                </c:pt>
                <c:pt idx="53">
                  <c:v>80.224999999999994</c:v>
                </c:pt>
                <c:pt idx="54">
                  <c:v>80.724000000000004</c:v>
                </c:pt>
                <c:pt idx="55">
                  <c:v>80.650999999999996</c:v>
                </c:pt>
                <c:pt idx="56">
                  <c:v>80.896000000000001</c:v>
                </c:pt>
                <c:pt idx="57">
                  <c:v>81.837999999999994</c:v>
                </c:pt>
                <c:pt idx="58">
                  <c:v>82.12</c:v>
                </c:pt>
                <c:pt idx="59">
                  <c:v>81.676000000000002</c:v>
                </c:pt>
                <c:pt idx="60">
                  <c:v>81.358000000000004</c:v>
                </c:pt>
                <c:pt idx="61">
                  <c:v>81.47</c:v>
                </c:pt>
                <c:pt idx="62">
                  <c:v>81.072999999999993</c:v>
                </c:pt>
                <c:pt idx="63">
                  <c:v>80.775999999999996</c:v>
                </c:pt>
                <c:pt idx="64">
                  <c:v>81.173000000000002</c:v>
                </c:pt>
                <c:pt idx="65">
                  <c:v>81.093999999999994</c:v>
                </c:pt>
                <c:pt idx="66">
                  <c:v>81.387</c:v>
                </c:pt>
                <c:pt idx="67">
                  <c:v>81.442999999999998</c:v>
                </c:pt>
                <c:pt idx="68">
                  <c:v>81.534000000000006</c:v>
                </c:pt>
                <c:pt idx="69">
                  <c:v>81.093000000000004</c:v>
                </c:pt>
                <c:pt idx="70">
                  <c:v>80.561999999999998</c:v>
                </c:pt>
                <c:pt idx="71">
                  <c:v>80.507000000000005</c:v>
                </c:pt>
                <c:pt idx="72">
                  <c:v>80.19</c:v>
                </c:pt>
                <c:pt idx="73">
                  <c:v>80.481999999999999</c:v>
                </c:pt>
                <c:pt idx="74">
                  <c:v>80.823999999999998</c:v>
                </c:pt>
                <c:pt idx="75">
                  <c:v>81</c:v>
                </c:pt>
                <c:pt idx="76">
                  <c:v>81.049000000000007</c:v>
                </c:pt>
                <c:pt idx="77">
                  <c:v>81.161000000000001</c:v>
                </c:pt>
                <c:pt idx="78">
                  <c:v>81.566999999999993</c:v>
                </c:pt>
                <c:pt idx="79">
                  <c:v>81.352000000000004</c:v>
                </c:pt>
                <c:pt idx="80">
                  <c:v>81.480999999999995</c:v>
                </c:pt>
                <c:pt idx="81">
                  <c:v>82.146000000000001</c:v>
                </c:pt>
                <c:pt idx="82">
                  <c:v>82.381</c:v>
                </c:pt>
                <c:pt idx="83">
                  <c:v>82.003</c:v>
                </c:pt>
                <c:pt idx="84">
                  <c:v>81.866</c:v>
                </c:pt>
                <c:pt idx="85">
                  <c:v>82.272000000000006</c:v>
                </c:pt>
                <c:pt idx="86">
                  <c:v>83.299000000000007</c:v>
                </c:pt>
                <c:pt idx="87">
                  <c:v>84.078999999999994</c:v>
                </c:pt>
                <c:pt idx="88">
                  <c:v>84.894000000000005</c:v>
                </c:pt>
                <c:pt idx="89">
                  <c:v>84.45</c:v>
                </c:pt>
                <c:pt idx="90">
                  <c:v>84.156000000000006</c:v>
                </c:pt>
                <c:pt idx="91">
                  <c:v>84.466999999999999</c:v>
                </c:pt>
                <c:pt idx="92">
                  <c:v>84.828000000000003</c:v>
                </c:pt>
                <c:pt idx="93">
                  <c:v>85.206999999999994</c:v>
                </c:pt>
                <c:pt idx="94">
                  <c:v>86.094999999999999</c:v>
                </c:pt>
                <c:pt idx="95">
                  <c:v>86.204999999999998</c:v>
                </c:pt>
                <c:pt idx="96">
                  <c:v>87.162000000000006</c:v>
                </c:pt>
                <c:pt idx="97">
                  <c:v>86.391999999999996</c:v>
                </c:pt>
                <c:pt idx="98">
                  <c:v>85.564999999999998</c:v>
                </c:pt>
                <c:pt idx="99">
                  <c:v>85.370999999999995</c:v>
                </c:pt>
                <c:pt idx="100">
                  <c:v>86.206000000000003</c:v>
                </c:pt>
                <c:pt idx="101">
                  <c:v>86.778999999999996</c:v>
                </c:pt>
                <c:pt idx="102">
                  <c:v>87.120999999999995</c:v>
                </c:pt>
                <c:pt idx="103">
                  <c:v>86.185000000000002</c:v>
                </c:pt>
                <c:pt idx="104">
                  <c:v>86.48</c:v>
                </c:pt>
                <c:pt idx="105">
                  <c:v>86.587999999999994</c:v>
                </c:pt>
                <c:pt idx="106">
                  <c:v>86.643000000000001</c:v>
                </c:pt>
                <c:pt idx="107">
                  <c:v>86.793000000000006</c:v>
                </c:pt>
                <c:pt idx="108">
                  <c:v>87.135999999999996</c:v>
                </c:pt>
                <c:pt idx="109">
                  <c:v>88.233000000000004</c:v>
                </c:pt>
                <c:pt idx="110">
                  <c:v>88.405000000000001</c:v>
                </c:pt>
                <c:pt idx="111">
                  <c:v>88.394000000000005</c:v>
                </c:pt>
                <c:pt idx="112">
                  <c:v>87.897000000000006</c:v>
                </c:pt>
                <c:pt idx="113">
                  <c:v>87.168999999999997</c:v>
                </c:pt>
                <c:pt idx="114">
                  <c:v>87.507000000000005</c:v>
                </c:pt>
                <c:pt idx="115">
                  <c:v>86.510999999999996</c:v>
                </c:pt>
                <c:pt idx="116">
                  <c:v>85.980999999999995</c:v>
                </c:pt>
                <c:pt idx="117">
                  <c:v>86.082999999999998</c:v>
                </c:pt>
                <c:pt idx="118">
                  <c:v>85.688000000000002</c:v>
                </c:pt>
                <c:pt idx="119">
                  <c:v>85.698999999999998</c:v>
                </c:pt>
                <c:pt idx="120">
                  <c:v>85.932000000000002</c:v>
                </c:pt>
                <c:pt idx="121">
                  <c:v>86.105999999999995</c:v>
                </c:pt>
                <c:pt idx="122">
                  <c:v>85.741</c:v>
                </c:pt>
                <c:pt idx="123">
                  <c:v>85.733000000000004</c:v>
                </c:pt>
                <c:pt idx="124">
                  <c:v>85.313000000000002</c:v>
                </c:pt>
                <c:pt idx="125">
                  <c:v>85.652000000000001</c:v>
                </c:pt>
                <c:pt idx="126">
                  <c:v>86.025000000000006</c:v>
                </c:pt>
                <c:pt idx="127">
                  <c:v>86.019000000000005</c:v>
                </c:pt>
                <c:pt idx="128">
                  <c:v>84.715999999999994</c:v>
                </c:pt>
                <c:pt idx="129">
                  <c:v>84.427000000000007</c:v>
                </c:pt>
                <c:pt idx="130">
                  <c:v>84.608000000000004</c:v>
                </c:pt>
                <c:pt idx="131">
                  <c:v>84.082999999999998</c:v>
                </c:pt>
                <c:pt idx="132">
                  <c:v>83.822000000000003</c:v>
                </c:pt>
                <c:pt idx="133">
                  <c:v>83.823999999999998</c:v>
                </c:pt>
                <c:pt idx="134">
                  <c:v>83.947000000000003</c:v>
                </c:pt>
                <c:pt idx="135">
                  <c:v>84.203000000000003</c:v>
                </c:pt>
                <c:pt idx="136">
                  <c:v>83.643000000000001</c:v>
                </c:pt>
                <c:pt idx="137">
                  <c:v>83.426000000000002</c:v>
                </c:pt>
                <c:pt idx="138">
                  <c:v>82.558000000000007</c:v>
                </c:pt>
                <c:pt idx="139">
                  <c:v>82.486000000000004</c:v>
                </c:pt>
                <c:pt idx="140">
                  <c:v>82.513000000000005</c:v>
                </c:pt>
                <c:pt idx="141">
                  <c:v>82.747</c:v>
                </c:pt>
                <c:pt idx="142">
                  <c:v>83.393000000000001</c:v>
                </c:pt>
                <c:pt idx="143">
                  <c:v>82.594999999999999</c:v>
                </c:pt>
                <c:pt idx="144">
                  <c:v>82.463999999999999</c:v>
                </c:pt>
                <c:pt idx="145">
                  <c:v>82.087000000000003</c:v>
                </c:pt>
                <c:pt idx="146">
                  <c:v>82.185000000000002</c:v>
                </c:pt>
                <c:pt idx="147">
                  <c:v>82.179000000000002</c:v>
                </c:pt>
                <c:pt idx="148">
                  <c:v>81.635999999999996</c:v>
                </c:pt>
                <c:pt idx="149">
                  <c:v>81.539000000000001</c:v>
                </c:pt>
                <c:pt idx="150">
                  <c:v>80.938000000000002</c:v>
                </c:pt>
                <c:pt idx="151">
                  <c:v>80.596000000000004</c:v>
                </c:pt>
                <c:pt idx="152">
                  <c:v>80.891999999999996</c:v>
                </c:pt>
                <c:pt idx="153">
                  <c:v>80.825000000000003</c:v>
                </c:pt>
                <c:pt idx="154">
                  <c:v>80.406999999999996</c:v>
                </c:pt>
                <c:pt idx="155">
                  <c:v>80.710999999999999</c:v>
                </c:pt>
                <c:pt idx="156">
                  <c:v>80.799000000000007</c:v>
                </c:pt>
                <c:pt idx="157">
                  <c:v>82.29</c:v>
                </c:pt>
                <c:pt idx="158">
                  <c:v>82.635000000000005</c:v>
                </c:pt>
                <c:pt idx="159">
                  <c:v>82.947999999999993</c:v>
                </c:pt>
                <c:pt idx="160">
                  <c:v>82.533000000000001</c:v>
                </c:pt>
                <c:pt idx="161">
                  <c:v>82.225999999999999</c:v>
                </c:pt>
                <c:pt idx="162">
                  <c:v>82.222999999999999</c:v>
                </c:pt>
                <c:pt idx="163">
                  <c:v>82.447000000000003</c:v>
                </c:pt>
                <c:pt idx="164">
                  <c:v>83.057000000000002</c:v>
                </c:pt>
                <c:pt idx="165">
                  <c:v>83.123000000000005</c:v>
                </c:pt>
                <c:pt idx="166">
                  <c:v>83.146000000000001</c:v>
                </c:pt>
                <c:pt idx="167">
                  <c:v>83.260999999999996</c:v>
                </c:pt>
                <c:pt idx="168">
                  <c:v>82.933999999999997</c:v>
                </c:pt>
                <c:pt idx="169">
                  <c:v>82.918000000000006</c:v>
                </c:pt>
                <c:pt idx="170">
                  <c:v>83.164000000000001</c:v>
                </c:pt>
                <c:pt idx="171">
                  <c:v>83.201999999999998</c:v>
                </c:pt>
                <c:pt idx="172">
                  <c:v>82.522000000000006</c:v>
                </c:pt>
                <c:pt idx="173">
                  <c:v>82.462999999999994</c:v>
                </c:pt>
                <c:pt idx="174">
                  <c:v>82.102000000000004</c:v>
                </c:pt>
                <c:pt idx="175">
                  <c:v>82.042000000000002</c:v>
                </c:pt>
                <c:pt idx="176">
                  <c:v>82.82</c:v>
                </c:pt>
                <c:pt idx="177">
                  <c:v>82.584999999999994</c:v>
                </c:pt>
                <c:pt idx="178">
                  <c:v>82.674000000000007</c:v>
                </c:pt>
                <c:pt idx="179">
                  <c:v>82.697999999999993</c:v>
                </c:pt>
                <c:pt idx="180">
                  <c:v>81.912000000000006</c:v>
                </c:pt>
                <c:pt idx="181">
                  <c:v>81.08</c:v>
                </c:pt>
                <c:pt idx="182">
                  <c:v>81.491</c:v>
                </c:pt>
                <c:pt idx="183">
                  <c:v>81.241</c:v>
                </c:pt>
                <c:pt idx="184">
                  <c:v>81.397999999999996</c:v>
                </c:pt>
                <c:pt idx="185">
                  <c:v>81.334999999999994</c:v>
                </c:pt>
                <c:pt idx="186">
                  <c:v>80.438999999999993</c:v>
                </c:pt>
                <c:pt idx="187">
                  <c:v>79.83</c:v>
                </c:pt>
                <c:pt idx="188">
                  <c:v>80.010000000000005</c:v>
                </c:pt>
                <c:pt idx="189">
                  <c:v>79.394999999999996</c:v>
                </c:pt>
                <c:pt idx="190">
                  <c:v>79.337999999999994</c:v>
                </c:pt>
                <c:pt idx="191">
                  <c:v>79.013999999999996</c:v>
                </c:pt>
                <c:pt idx="192">
                  <c:v>78.691000000000003</c:v>
                </c:pt>
                <c:pt idx="193">
                  <c:v>78.72</c:v>
                </c:pt>
                <c:pt idx="194">
                  <c:v>78.087999999999994</c:v>
                </c:pt>
                <c:pt idx="195">
                  <c:v>78.447000000000003</c:v>
                </c:pt>
                <c:pt idx="196">
                  <c:v>77.748999999999995</c:v>
                </c:pt>
                <c:pt idx="197">
                  <c:v>77.385999999999996</c:v>
                </c:pt>
                <c:pt idx="198">
                  <c:v>77.387</c:v>
                </c:pt>
                <c:pt idx="199">
                  <c:v>77.325000000000003</c:v>
                </c:pt>
                <c:pt idx="200">
                  <c:v>77.441999999999993</c:v>
                </c:pt>
                <c:pt idx="201">
                  <c:v>77.363</c:v>
                </c:pt>
                <c:pt idx="202">
                  <c:v>77.070999999999998</c:v>
                </c:pt>
                <c:pt idx="203">
                  <c:v>76.647000000000006</c:v>
                </c:pt>
                <c:pt idx="204">
                  <c:v>77.040999999999997</c:v>
                </c:pt>
                <c:pt idx="205">
                  <c:v>76.933999999999997</c:v>
                </c:pt>
                <c:pt idx="206">
                  <c:v>78.183999999999997</c:v>
                </c:pt>
                <c:pt idx="207">
                  <c:v>77.171000000000006</c:v>
                </c:pt>
                <c:pt idx="208">
                  <c:v>77.418000000000006</c:v>
                </c:pt>
                <c:pt idx="209">
                  <c:v>77.471999999999994</c:v>
                </c:pt>
                <c:pt idx="210">
                  <c:v>77.102999999999994</c:v>
                </c:pt>
                <c:pt idx="211">
                  <c:v>77.707999999999998</c:v>
                </c:pt>
                <c:pt idx="212">
                  <c:v>78.149000000000001</c:v>
                </c:pt>
                <c:pt idx="213">
                  <c:v>77.308000000000007</c:v>
                </c:pt>
                <c:pt idx="214">
                  <c:v>77.266000000000005</c:v>
                </c:pt>
                <c:pt idx="215">
                  <c:v>77.296000000000006</c:v>
                </c:pt>
                <c:pt idx="216">
                  <c:v>76.721999999999994</c:v>
                </c:pt>
                <c:pt idx="217">
                  <c:v>76.480999999999995</c:v>
                </c:pt>
                <c:pt idx="218">
                  <c:v>75.882000000000005</c:v>
                </c:pt>
                <c:pt idx="219">
                  <c:v>76.548000000000002</c:v>
                </c:pt>
                <c:pt idx="220">
                  <c:v>77.027000000000001</c:v>
                </c:pt>
                <c:pt idx="221">
                  <c:v>77.442999999999998</c:v>
                </c:pt>
                <c:pt idx="222">
                  <c:v>77.634</c:v>
                </c:pt>
                <c:pt idx="223">
                  <c:v>78.216999999999999</c:v>
                </c:pt>
                <c:pt idx="224">
                  <c:v>78.081999999999994</c:v>
                </c:pt>
                <c:pt idx="225">
                  <c:v>78.518000000000001</c:v>
                </c:pt>
                <c:pt idx="226">
                  <c:v>79.209999999999994</c:v>
                </c:pt>
                <c:pt idx="227">
                  <c:v>79.084000000000003</c:v>
                </c:pt>
                <c:pt idx="228">
                  <c:v>78.617000000000004</c:v>
                </c:pt>
                <c:pt idx="229">
                  <c:v>78.504000000000005</c:v>
                </c:pt>
                <c:pt idx="230">
                  <c:v>78.682000000000002</c:v>
                </c:pt>
                <c:pt idx="231">
                  <c:v>79.680999999999997</c:v>
                </c:pt>
                <c:pt idx="232">
                  <c:v>79.867000000000004</c:v>
                </c:pt>
                <c:pt idx="233">
                  <c:v>79.73</c:v>
                </c:pt>
                <c:pt idx="234">
                  <c:v>80.356999999999999</c:v>
                </c:pt>
                <c:pt idx="235">
                  <c:v>80.834999999999994</c:v>
                </c:pt>
                <c:pt idx="236">
                  <c:v>81.194999999999993</c:v>
                </c:pt>
                <c:pt idx="237">
                  <c:v>80.712999999999994</c:v>
                </c:pt>
                <c:pt idx="238">
                  <c:v>80.302999999999997</c:v>
                </c:pt>
                <c:pt idx="239">
                  <c:v>79.376999999999995</c:v>
                </c:pt>
                <c:pt idx="240">
                  <c:v>79.570999999999998</c:v>
                </c:pt>
                <c:pt idx="241">
                  <c:v>79.856999999999999</c:v>
                </c:pt>
                <c:pt idx="242">
                  <c:v>79.997</c:v>
                </c:pt>
                <c:pt idx="243">
                  <c:v>80.069000000000003</c:v>
                </c:pt>
                <c:pt idx="244">
                  <c:v>80.069999999999993</c:v>
                </c:pt>
                <c:pt idx="245">
                  <c:v>79.284000000000006</c:v>
                </c:pt>
                <c:pt idx="246">
                  <c:v>79.367000000000004</c:v>
                </c:pt>
                <c:pt idx="247">
                  <c:v>80.260999999999996</c:v>
                </c:pt>
                <c:pt idx="248">
                  <c:v>80.180999999999997</c:v>
                </c:pt>
                <c:pt idx="249">
                  <c:v>80.373000000000005</c:v>
                </c:pt>
                <c:pt idx="250">
                  <c:v>80.628</c:v>
                </c:pt>
                <c:pt idx="251">
                  <c:v>80.718000000000004</c:v>
                </c:pt>
                <c:pt idx="252">
                  <c:v>80.727000000000004</c:v>
                </c:pt>
                <c:pt idx="253">
                  <c:v>80.522000000000006</c:v>
                </c:pt>
                <c:pt idx="254">
                  <c:v>80.474000000000004</c:v>
                </c:pt>
                <c:pt idx="255">
                  <c:v>80.366</c:v>
                </c:pt>
                <c:pt idx="256">
                  <c:v>80.364999999999995</c:v>
                </c:pt>
                <c:pt idx="257">
                  <c:v>79.796000000000006</c:v>
                </c:pt>
                <c:pt idx="258">
                  <c:v>79.521000000000001</c:v>
                </c:pt>
                <c:pt idx="259">
                  <c:v>79.028000000000006</c:v>
                </c:pt>
                <c:pt idx="260">
                  <c:v>79.126999999999995</c:v>
                </c:pt>
                <c:pt idx="261">
                  <c:v>79.444000000000003</c:v>
                </c:pt>
                <c:pt idx="262">
                  <c:v>80.257999999999996</c:v>
                </c:pt>
                <c:pt idx="263">
                  <c:v>80.790999999999997</c:v>
                </c:pt>
                <c:pt idx="264">
                  <c:v>81.012</c:v>
                </c:pt>
                <c:pt idx="265">
                  <c:v>80.881</c:v>
                </c:pt>
                <c:pt idx="266">
                  <c:v>80.846000000000004</c:v>
                </c:pt>
                <c:pt idx="267">
                  <c:v>80.031000000000006</c:v>
                </c:pt>
                <c:pt idx="268">
                  <c:v>79.191000000000003</c:v>
                </c:pt>
                <c:pt idx="269">
                  <c:v>79.162000000000006</c:v>
                </c:pt>
                <c:pt idx="270">
                  <c:v>79.337000000000003</c:v>
                </c:pt>
                <c:pt idx="271">
                  <c:v>78.962000000000003</c:v>
                </c:pt>
                <c:pt idx="272">
                  <c:v>78.64</c:v>
                </c:pt>
                <c:pt idx="273">
                  <c:v>78.822999999999993</c:v>
                </c:pt>
                <c:pt idx="274">
                  <c:v>78.212999999999994</c:v>
                </c:pt>
                <c:pt idx="275">
                  <c:v>78.05</c:v>
                </c:pt>
                <c:pt idx="276">
                  <c:v>78.001999999999995</c:v>
                </c:pt>
                <c:pt idx="277">
                  <c:v>77.897999999999996</c:v>
                </c:pt>
                <c:pt idx="278">
                  <c:v>77.727000000000004</c:v>
                </c:pt>
                <c:pt idx="279">
                  <c:v>78.132999999999996</c:v>
                </c:pt>
                <c:pt idx="280">
                  <c:v>77.734999999999999</c:v>
                </c:pt>
                <c:pt idx="281">
                  <c:v>77.066999999999993</c:v>
                </c:pt>
                <c:pt idx="282">
                  <c:v>77.158000000000001</c:v>
                </c:pt>
                <c:pt idx="283">
                  <c:v>77.748000000000005</c:v>
                </c:pt>
                <c:pt idx="284">
                  <c:v>78.043999999999997</c:v>
                </c:pt>
                <c:pt idx="285">
                  <c:v>78.028999999999996</c:v>
                </c:pt>
                <c:pt idx="286">
                  <c:v>77.998999999999995</c:v>
                </c:pt>
                <c:pt idx="287">
                  <c:v>77.641000000000005</c:v>
                </c:pt>
                <c:pt idx="288">
                  <c:v>78.25</c:v>
                </c:pt>
                <c:pt idx="289">
                  <c:v>78.459999999999994</c:v>
                </c:pt>
                <c:pt idx="290">
                  <c:v>78.614000000000004</c:v>
                </c:pt>
                <c:pt idx="291">
                  <c:v>78.572999999999993</c:v>
                </c:pt>
                <c:pt idx="292">
                  <c:v>78.222999999999999</c:v>
                </c:pt>
                <c:pt idx="293">
                  <c:v>77.995000000000005</c:v>
                </c:pt>
                <c:pt idx="294">
                  <c:v>77.664000000000001</c:v>
                </c:pt>
                <c:pt idx="295">
                  <c:v>77.688999999999993</c:v>
                </c:pt>
                <c:pt idx="296">
                  <c:v>77.768000000000001</c:v>
                </c:pt>
                <c:pt idx="297">
                  <c:v>77.409000000000006</c:v>
                </c:pt>
                <c:pt idx="298">
                  <c:v>77.057000000000002</c:v>
                </c:pt>
                <c:pt idx="299">
                  <c:v>77.275000000000006</c:v>
                </c:pt>
                <c:pt idx="300">
                  <c:v>76.888999999999996</c:v>
                </c:pt>
                <c:pt idx="301">
                  <c:v>77.049000000000007</c:v>
                </c:pt>
                <c:pt idx="302">
                  <c:v>76.671000000000006</c:v>
                </c:pt>
                <c:pt idx="303">
                  <c:v>76.483000000000004</c:v>
                </c:pt>
                <c:pt idx="304">
                  <c:v>76.400000000000006</c:v>
                </c:pt>
                <c:pt idx="305">
                  <c:v>76.495999999999995</c:v>
                </c:pt>
                <c:pt idx="306">
                  <c:v>76.798000000000002</c:v>
                </c:pt>
                <c:pt idx="307">
                  <c:v>76.721000000000004</c:v>
                </c:pt>
                <c:pt idx="308">
                  <c:v>77.275999999999996</c:v>
                </c:pt>
                <c:pt idx="309">
                  <c:v>76.775999999999996</c:v>
                </c:pt>
                <c:pt idx="310">
                  <c:v>76.349000000000004</c:v>
                </c:pt>
                <c:pt idx="311">
                  <c:v>76.328000000000003</c:v>
                </c:pt>
                <c:pt idx="312">
                  <c:v>76.680999999999997</c:v>
                </c:pt>
                <c:pt idx="313">
                  <c:v>76.040999999999997</c:v>
                </c:pt>
                <c:pt idx="314">
                  <c:v>75.718000000000004</c:v>
                </c:pt>
                <c:pt idx="315">
                  <c:v>75.400999999999996</c:v>
                </c:pt>
                <c:pt idx="316">
                  <c:v>75.433999999999997</c:v>
                </c:pt>
                <c:pt idx="317">
                  <c:v>75.793999999999997</c:v>
                </c:pt>
                <c:pt idx="318">
                  <c:v>75.656000000000006</c:v>
                </c:pt>
                <c:pt idx="319">
                  <c:v>76.216999999999999</c:v>
                </c:pt>
                <c:pt idx="320">
                  <c:v>76.128</c:v>
                </c:pt>
                <c:pt idx="321">
                  <c:v>76.248999999999995</c:v>
                </c:pt>
                <c:pt idx="322">
                  <c:v>76.117999999999995</c:v>
                </c:pt>
                <c:pt idx="323">
                  <c:v>75.856999999999999</c:v>
                </c:pt>
                <c:pt idx="324">
                  <c:v>75.832999999999998</c:v>
                </c:pt>
                <c:pt idx="325">
                  <c:v>75.912000000000006</c:v>
                </c:pt>
                <c:pt idx="326">
                  <c:v>75.882000000000005</c:v>
                </c:pt>
                <c:pt idx="327">
                  <c:v>75.513999999999996</c:v>
                </c:pt>
                <c:pt idx="328">
                  <c:v>75.584999999999994</c:v>
                </c:pt>
                <c:pt idx="329">
                  <c:v>75.066000000000003</c:v>
                </c:pt>
                <c:pt idx="330">
                  <c:v>75.055999999999997</c:v>
                </c:pt>
                <c:pt idx="331">
                  <c:v>74.852999999999994</c:v>
                </c:pt>
                <c:pt idx="332">
                  <c:v>74.98</c:v>
                </c:pt>
                <c:pt idx="333">
                  <c:v>74.685000000000002</c:v>
                </c:pt>
                <c:pt idx="334">
                  <c:v>74.831999999999994</c:v>
                </c:pt>
                <c:pt idx="335">
                  <c:v>75.504000000000005</c:v>
                </c:pt>
                <c:pt idx="336">
                  <c:v>75.028999999999996</c:v>
                </c:pt>
                <c:pt idx="337">
                  <c:v>74.367999999999995</c:v>
                </c:pt>
                <c:pt idx="338">
                  <c:v>74.108999999999995</c:v>
                </c:pt>
                <c:pt idx="339">
                  <c:v>74.108000000000004</c:v>
                </c:pt>
                <c:pt idx="340">
                  <c:v>73.986000000000004</c:v>
                </c:pt>
                <c:pt idx="341">
                  <c:v>73.837000000000003</c:v>
                </c:pt>
                <c:pt idx="342">
                  <c:v>73.519000000000005</c:v>
                </c:pt>
                <c:pt idx="343">
                  <c:v>73.120999999999995</c:v>
                </c:pt>
                <c:pt idx="344">
                  <c:v>72.933000000000007</c:v>
                </c:pt>
                <c:pt idx="345">
                  <c:v>72.950999999999993</c:v>
                </c:pt>
                <c:pt idx="346">
                  <c:v>73.14</c:v>
                </c:pt>
                <c:pt idx="347">
                  <c:v>73.031000000000006</c:v>
                </c:pt>
                <c:pt idx="348">
                  <c:v>74.194000000000003</c:v>
                </c:pt>
                <c:pt idx="349">
                  <c:v>74.840999999999994</c:v>
                </c:pt>
                <c:pt idx="350">
                  <c:v>74.736999999999995</c:v>
                </c:pt>
                <c:pt idx="351">
                  <c:v>74.611000000000004</c:v>
                </c:pt>
                <c:pt idx="352">
                  <c:v>75.326999999999998</c:v>
                </c:pt>
                <c:pt idx="353">
                  <c:v>75.239999999999995</c:v>
                </c:pt>
                <c:pt idx="354">
                  <c:v>75.757000000000005</c:v>
                </c:pt>
                <c:pt idx="355">
                  <c:v>75.47</c:v>
                </c:pt>
                <c:pt idx="356">
                  <c:v>75.399000000000001</c:v>
                </c:pt>
                <c:pt idx="357">
                  <c:v>75.474999999999994</c:v>
                </c:pt>
                <c:pt idx="358">
                  <c:v>75.123000000000005</c:v>
                </c:pt>
                <c:pt idx="359">
                  <c:v>75.435000000000002</c:v>
                </c:pt>
                <c:pt idx="360">
                  <c:v>76.103999999999999</c:v>
                </c:pt>
                <c:pt idx="361">
                  <c:v>75.882000000000005</c:v>
                </c:pt>
                <c:pt idx="362">
                  <c:v>75.932000000000002</c:v>
                </c:pt>
                <c:pt idx="363">
                  <c:v>75.549000000000007</c:v>
                </c:pt>
                <c:pt idx="364">
                  <c:v>74.953999999999994</c:v>
                </c:pt>
                <c:pt idx="365">
                  <c:v>74.957999999999998</c:v>
                </c:pt>
                <c:pt idx="366">
                  <c:v>74.638000000000005</c:v>
                </c:pt>
                <c:pt idx="367">
                  <c:v>74.677000000000007</c:v>
                </c:pt>
                <c:pt idx="368">
                  <c:v>74.332999999999998</c:v>
                </c:pt>
                <c:pt idx="369">
                  <c:v>73.783000000000001</c:v>
                </c:pt>
                <c:pt idx="370">
                  <c:v>73.951999999999998</c:v>
                </c:pt>
                <c:pt idx="371">
                  <c:v>73.521000000000001</c:v>
                </c:pt>
                <c:pt idx="372">
                  <c:v>73.930000000000007</c:v>
                </c:pt>
                <c:pt idx="373">
                  <c:v>74.191999999999993</c:v>
                </c:pt>
                <c:pt idx="374">
                  <c:v>74.795000000000002</c:v>
                </c:pt>
                <c:pt idx="375">
                  <c:v>74.512</c:v>
                </c:pt>
                <c:pt idx="376">
                  <c:v>74.331999999999994</c:v>
                </c:pt>
                <c:pt idx="377">
                  <c:v>75.600999999999999</c:v>
                </c:pt>
                <c:pt idx="378">
                  <c:v>75.751999999999995</c:v>
                </c:pt>
                <c:pt idx="379">
                  <c:v>74.988</c:v>
                </c:pt>
                <c:pt idx="380">
                  <c:v>75.028999999999996</c:v>
                </c:pt>
                <c:pt idx="381">
                  <c:v>74.540999999999997</c:v>
                </c:pt>
                <c:pt idx="382">
                  <c:v>74.783000000000001</c:v>
                </c:pt>
                <c:pt idx="383">
                  <c:v>75.447000000000003</c:v>
                </c:pt>
                <c:pt idx="384">
                  <c:v>75.665000000000006</c:v>
                </c:pt>
                <c:pt idx="385">
                  <c:v>75.391999999999996</c:v>
                </c:pt>
                <c:pt idx="386">
                  <c:v>75.063000000000002</c:v>
                </c:pt>
                <c:pt idx="387">
                  <c:v>74.691000000000003</c:v>
                </c:pt>
                <c:pt idx="388">
                  <c:v>74.302999999999997</c:v>
                </c:pt>
                <c:pt idx="389">
                  <c:v>74.349000000000004</c:v>
                </c:pt>
                <c:pt idx="390">
                  <c:v>74.275000000000006</c:v>
                </c:pt>
                <c:pt idx="391">
                  <c:v>74.691000000000003</c:v>
                </c:pt>
                <c:pt idx="392">
                  <c:v>75.122</c:v>
                </c:pt>
                <c:pt idx="393">
                  <c:v>74.956999999999994</c:v>
                </c:pt>
                <c:pt idx="394">
                  <c:v>75.179000000000002</c:v>
                </c:pt>
                <c:pt idx="395">
                  <c:v>75.989000000000004</c:v>
                </c:pt>
                <c:pt idx="396">
                  <c:v>75.808999999999997</c:v>
                </c:pt>
                <c:pt idx="397">
                  <c:v>75.207999999999998</c:v>
                </c:pt>
                <c:pt idx="398">
                  <c:v>75.253</c:v>
                </c:pt>
                <c:pt idx="399">
                  <c:v>75.126000000000005</c:v>
                </c:pt>
                <c:pt idx="400">
                  <c:v>75.483000000000004</c:v>
                </c:pt>
                <c:pt idx="401">
                  <c:v>75.221000000000004</c:v>
                </c:pt>
                <c:pt idx="402">
                  <c:v>74.792000000000002</c:v>
                </c:pt>
                <c:pt idx="403">
                  <c:v>74.015000000000001</c:v>
                </c:pt>
                <c:pt idx="404">
                  <c:v>74.200999999999993</c:v>
                </c:pt>
                <c:pt idx="405">
                  <c:v>74.063999999999993</c:v>
                </c:pt>
                <c:pt idx="406">
                  <c:v>73.474000000000004</c:v>
                </c:pt>
                <c:pt idx="407">
                  <c:v>74.087000000000003</c:v>
                </c:pt>
                <c:pt idx="408">
                  <c:v>74.221999999999994</c:v>
                </c:pt>
                <c:pt idx="409">
                  <c:v>73.897000000000006</c:v>
                </c:pt>
                <c:pt idx="410">
                  <c:v>74.262</c:v>
                </c:pt>
                <c:pt idx="411">
                  <c:v>74.513000000000005</c:v>
                </c:pt>
                <c:pt idx="412">
                  <c:v>74.043999999999997</c:v>
                </c:pt>
                <c:pt idx="413">
                  <c:v>75.123999999999995</c:v>
                </c:pt>
                <c:pt idx="414">
                  <c:v>74.597999999999999</c:v>
                </c:pt>
                <c:pt idx="415">
                  <c:v>74.790999999999997</c:v>
                </c:pt>
                <c:pt idx="416">
                  <c:v>74.605000000000004</c:v>
                </c:pt>
                <c:pt idx="417">
                  <c:v>74.635999999999996</c:v>
                </c:pt>
                <c:pt idx="418">
                  <c:v>74.677000000000007</c:v>
                </c:pt>
                <c:pt idx="419">
                  <c:v>74.606999999999999</c:v>
                </c:pt>
                <c:pt idx="420">
                  <c:v>73.835999999999999</c:v>
                </c:pt>
                <c:pt idx="421">
                  <c:v>74.010000000000005</c:v>
                </c:pt>
                <c:pt idx="422">
                  <c:v>73.674000000000007</c:v>
                </c:pt>
                <c:pt idx="423">
                  <c:v>74.244</c:v>
                </c:pt>
                <c:pt idx="424">
                  <c:v>74.009</c:v>
                </c:pt>
                <c:pt idx="425">
                  <c:v>74.073999999999998</c:v>
                </c:pt>
                <c:pt idx="426">
                  <c:v>73.894000000000005</c:v>
                </c:pt>
                <c:pt idx="427">
                  <c:v>74.012</c:v>
                </c:pt>
                <c:pt idx="428">
                  <c:v>74.278999999999996</c:v>
                </c:pt>
                <c:pt idx="429">
                  <c:v>73.813999999999993</c:v>
                </c:pt>
                <c:pt idx="430">
                  <c:v>73.721000000000004</c:v>
                </c:pt>
                <c:pt idx="431">
                  <c:v>73.945999999999998</c:v>
                </c:pt>
                <c:pt idx="432">
                  <c:v>74.117000000000004</c:v>
                </c:pt>
                <c:pt idx="433">
                  <c:v>74.478999999999999</c:v>
                </c:pt>
                <c:pt idx="434">
                  <c:v>74.756</c:v>
                </c:pt>
                <c:pt idx="435">
                  <c:v>75.111999999999995</c:v>
                </c:pt>
                <c:pt idx="436">
                  <c:v>75.951999999999998</c:v>
                </c:pt>
                <c:pt idx="437">
                  <c:v>75.466999999999999</c:v>
                </c:pt>
                <c:pt idx="438">
                  <c:v>76.245999999999995</c:v>
                </c:pt>
                <c:pt idx="439">
                  <c:v>77.191999999999993</c:v>
                </c:pt>
                <c:pt idx="440">
                  <c:v>77.578000000000003</c:v>
                </c:pt>
                <c:pt idx="441">
                  <c:v>76.918999999999997</c:v>
                </c:pt>
                <c:pt idx="442">
                  <c:v>76.832999999999998</c:v>
                </c:pt>
                <c:pt idx="443">
                  <c:v>76.241</c:v>
                </c:pt>
                <c:pt idx="444">
                  <c:v>76.599000000000004</c:v>
                </c:pt>
                <c:pt idx="445">
                  <c:v>77.146000000000001</c:v>
                </c:pt>
                <c:pt idx="446">
                  <c:v>77.03</c:v>
                </c:pt>
                <c:pt idx="447">
                  <c:v>77.341999999999999</c:v>
                </c:pt>
                <c:pt idx="448">
                  <c:v>78.454999999999998</c:v>
                </c:pt>
                <c:pt idx="449">
                  <c:v>78.501000000000005</c:v>
                </c:pt>
                <c:pt idx="450">
                  <c:v>78.363</c:v>
                </c:pt>
                <c:pt idx="451">
                  <c:v>77.506</c:v>
                </c:pt>
                <c:pt idx="452">
                  <c:v>77.852000000000004</c:v>
                </c:pt>
                <c:pt idx="453">
                  <c:v>78.028000000000006</c:v>
                </c:pt>
                <c:pt idx="454">
                  <c:v>78.552999999999997</c:v>
                </c:pt>
                <c:pt idx="455">
                  <c:v>79.430999999999997</c:v>
                </c:pt>
                <c:pt idx="456">
                  <c:v>79.596999999999994</c:v>
                </c:pt>
                <c:pt idx="457">
                  <c:v>78.918999999999997</c:v>
                </c:pt>
                <c:pt idx="458">
                  <c:v>78.634</c:v>
                </c:pt>
                <c:pt idx="459">
                  <c:v>78.725999999999999</c:v>
                </c:pt>
                <c:pt idx="460">
                  <c:v>77.494</c:v>
                </c:pt>
                <c:pt idx="461">
                  <c:v>77.584999999999994</c:v>
                </c:pt>
                <c:pt idx="462">
                  <c:v>76.994</c:v>
                </c:pt>
                <c:pt idx="463">
                  <c:v>76.995999999999995</c:v>
                </c:pt>
                <c:pt idx="464">
                  <c:v>76.623000000000005</c:v>
                </c:pt>
                <c:pt idx="465">
                  <c:v>77.146000000000001</c:v>
                </c:pt>
                <c:pt idx="466">
                  <c:v>77.138000000000005</c:v>
                </c:pt>
                <c:pt idx="467">
                  <c:v>77.114000000000004</c:v>
                </c:pt>
                <c:pt idx="468">
                  <c:v>76.974000000000004</c:v>
                </c:pt>
                <c:pt idx="469">
                  <c:v>76.394999999999996</c:v>
                </c:pt>
                <c:pt idx="470">
                  <c:v>76.028000000000006</c:v>
                </c:pt>
                <c:pt idx="471">
                  <c:v>76.122</c:v>
                </c:pt>
                <c:pt idx="472">
                  <c:v>76.245999999999995</c:v>
                </c:pt>
                <c:pt idx="473">
                  <c:v>74.879000000000005</c:v>
                </c:pt>
                <c:pt idx="474">
                  <c:v>75.066999999999993</c:v>
                </c:pt>
                <c:pt idx="475">
                  <c:v>76.165999999999997</c:v>
                </c:pt>
                <c:pt idx="476">
                  <c:v>77.260999999999996</c:v>
                </c:pt>
                <c:pt idx="477">
                  <c:v>77.016999999999996</c:v>
                </c:pt>
                <c:pt idx="478">
                  <c:v>76.671999999999997</c:v>
                </c:pt>
                <c:pt idx="479">
                  <c:v>76.962000000000003</c:v>
                </c:pt>
                <c:pt idx="480">
                  <c:v>76.962000000000003</c:v>
                </c:pt>
                <c:pt idx="481">
                  <c:v>76.585999999999999</c:v>
                </c:pt>
                <c:pt idx="482">
                  <c:v>77.926000000000002</c:v>
                </c:pt>
                <c:pt idx="483">
                  <c:v>77.742999999999995</c:v>
                </c:pt>
                <c:pt idx="484">
                  <c:v>76.944999999999993</c:v>
                </c:pt>
                <c:pt idx="485">
                  <c:v>77.569000000000003</c:v>
                </c:pt>
                <c:pt idx="486">
                  <c:v>77.872</c:v>
                </c:pt>
                <c:pt idx="487">
                  <c:v>78.016000000000005</c:v>
                </c:pt>
                <c:pt idx="488">
                  <c:v>78.281999999999996</c:v>
                </c:pt>
                <c:pt idx="489">
                  <c:v>78.063999999999993</c:v>
                </c:pt>
                <c:pt idx="490">
                  <c:v>78.3</c:v>
                </c:pt>
                <c:pt idx="491">
                  <c:v>78.266000000000005</c:v>
                </c:pt>
                <c:pt idx="492">
                  <c:v>79.141000000000005</c:v>
                </c:pt>
                <c:pt idx="493">
                  <c:v>79.141000000000005</c:v>
                </c:pt>
                <c:pt idx="494">
                  <c:v>79.686000000000007</c:v>
                </c:pt>
                <c:pt idx="495">
                  <c:v>79.263000000000005</c:v>
                </c:pt>
                <c:pt idx="496">
                  <c:v>79.007000000000005</c:v>
                </c:pt>
                <c:pt idx="497">
                  <c:v>78.384</c:v>
                </c:pt>
                <c:pt idx="498">
                  <c:v>78.328000000000003</c:v>
                </c:pt>
                <c:pt idx="499">
                  <c:v>78.625</c:v>
                </c:pt>
                <c:pt idx="500">
                  <c:v>78.569999999999993</c:v>
                </c:pt>
                <c:pt idx="501">
                  <c:v>78.498999999999995</c:v>
                </c:pt>
                <c:pt idx="502">
                  <c:v>78.484999999999999</c:v>
                </c:pt>
                <c:pt idx="503">
                  <c:v>78.831999999999994</c:v>
                </c:pt>
                <c:pt idx="504">
                  <c:v>78.632000000000005</c:v>
                </c:pt>
                <c:pt idx="505">
                  <c:v>79.534000000000006</c:v>
                </c:pt>
                <c:pt idx="506">
                  <c:v>80.242000000000004</c:v>
                </c:pt>
                <c:pt idx="507">
                  <c:v>80.588999999999999</c:v>
                </c:pt>
                <c:pt idx="508">
                  <c:v>80.320999999999998</c:v>
                </c:pt>
                <c:pt idx="509">
                  <c:v>80.256</c:v>
                </c:pt>
                <c:pt idx="510">
                  <c:v>80.25</c:v>
                </c:pt>
                <c:pt idx="511">
                  <c:v>79.882000000000005</c:v>
                </c:pt>
                <c:pt idx="512">
                  <c:v>80.022000000000006</c:v>
                </c:pt>
                <c:pt idx="513">
                  <c:v>79.963999999999999</c:v>
                </c:pt>
                <c:pt idx="514">
                  <c:v>79.930000000000007</c:v>
                </c:pt>
                <c:pt idx="515">
                  <c:v>79.921000000000006</c:v>
                </c:pt>
                <c:pt idx="516">
                  <c:v>79.796999999999997</c:v>
                </c:pt>
                <c:pt idx="517">
                  <c:v>80.497</c:v>
                </c:pt>
                <c:pt idx="518">
                  <c:v>80.486000000000004</c:v>
                </c:pt>
                <c:pt idx="519">
                  <c:v>80.177999999999997</c:v>
                </c:pt>
                <c:pt idx="520">
                  <c:v>80.28</c:v>
                </c:pt>
                <c:pt idx="521">
                  <c:v>79.611000000000004</c:v>
                </c:pt>
                <c:pt idx="522">
                  <c:v>80.129000000000005</c:v>
                </c:pt>
                <c:pt idx="523">
                  <c:v>80.936000000000007</c:v>
                </c:pt>
                <c:pt idx="524">
                  <c:v>81.254000000000005</c:v>
                </c:pt>
                <c:pt idx="525">
                  <c:v>81.051000000000002</c:v>
                </c:pt>
                <c:pt idx="526">
                  <c:v>80.805000000000007</c:v>
                </c:pt>
                <c:pt idx="527">
                  <c:v>81.350999999999999</c:v>
                </c:pt>
                <c:pt idx="528">
                  <c:v>80.77</c:v>
                </c:pt>
                <c:pt idx="529">
                  <c:v>81.515000000000001</c:v>
                </c:pt>
                <c:pt idx="530">
                  <c:v>81.515000000000001</c:v>
                </c:pt>
                <c:pt idx="531">
                  <c:v>81.182000000000002</c:v>
                </c:pt>
                <c:pt idx="532">
                  <c:v>80.608999999999995</c:v>
                </c:pt>
                <c:pt idx="533">
                  <c:v>80.215999999999994</c:v>
                </c:pt>
                <c:pt idx="534">
                  <c:v>80.222999999999999</c:v>
                </c:pt>
                <c:pt idx="535">
                  <c:v>79.783000000000001</c:v>
                </c:pt>
                <c:pt idx="536">
                  <c:v>79.867999999999995</c:v>
                </c:pt>
                <c:pt idx="537">
                  <c:v>79.578999999999994</c:v>
                </c:pt>
                <c:pt idx="538">
                  <c:v>79.394999999999996</c:v>
                </c:pt>
                <c:pt idx="539">
                  <c:v>78.902000000000001</c:v>
                </c:pt>
                <c:pt idx="540">
                  <c:v>79.167000000000002</c:v>
                </c:pt>
                <c:pt idx="541">
                  <c:v>79.287999999999997</c:v>
                </c:pt>
                <c:pt idx="542">
                  <c:v>78.921999999999997</c:v>
                </c:pt>
                <c:pt idx="543">
                  <c:v>78.991</c:v>
                </c:pt>
                <c:pt idx="544">
                  <c:v>78.924000000000007</c:v>
                </c:pt>
                <c:pt idx="545">
                  <c:v>79.069000000000003</c:v>
                </c:pt>
                <c:pt idx="546">
                  <c:v>78.575999999999993</c:v>
                </c:pt>
                <c:pt idx="547">
                  <c:v>78.641000000000005</c:v>
                </c:pt>
                <c:pt idx="548">
                  <c:v>78.566000000000003</c:v>
                </c:pt>
                <c:pt idx="549">
                  <c:v>79.114000000000004</c:v>
                </c:pt>
                <c:pt idx="550">
                  <c:v>78.945999999999998</c:v>
                </c:pt>
                <c:pt idx="551">
                  <c:v>79.58</c:v>
                </c:pt>
                <c:pt idx="552">
                  <c:v>79.67</c:v>
                </c:pt>
                <c:pt idx="553">
                  <c:v>79.347999999999999</c:v>
                </c:pt>
                <c:pt idx="554">
                  <c:v>79.331000000000003</c:v>
                </c:pt>
                <c:pt idx="555">
                  <c:v>79.331000000000003</c:v>
                </c:pt>
                <c:pt idx="556">
                  <c:v>79.043999999999997</c:v>
                </c:pt>
                <c:pt idx="557">
                  <c:v>79.210999999999999</c:v>
                </c:pt>
                <c:pt idx="558">
                  <c:v>78.819000000000003</c:v>
                </c:pt>
                <c:pt idx="559">
                  <c:v>78.352000000000004</c:v>
                </c:pt>
                <c:pt idx="560">
                  <c:v>78.567999999999998</c:v>
                </c:pt>
                <c:pt idx="561">
                  <c:v>78.272999999999996</c:v>
                </c:pt>
                <c:pt idx="562">
                  <c:v>78.736999999999995</c:v>
                </c:pt>
                <c:pt idx="563">
                  <c:v>78.789000000000001</c:v>
                </c:pt>
                <c:pt idx="564">
                  <c:v>79.403000000000006</c:v>
                </c:pt>
                <c:pt idx="565">
                  <c:v>79.3</c:v>
                </c:pt>
                <c:pt idx="566">
                  <c:v>79.866</c:v>
                </c:pt>
                <c:pt idx="567">
                  <c:v>79.712000000000003</c:v>
                </c:pt>
                <c:pt idx="568">
                  <c:v>79.138999999999996</c:v>
                </c:pt>
                <c:pt idx="569">
                  <c:v>80.040999999999997</c:v>
                </c:pt>
                <c:pt idx="570">
                  <c:v>79.89</c:v>
                </c:pt>
                <c:pt idx="571">
                  <c:v>80.192999999999998</c:v>
                </c:pt>
                <c:pt idx="572">
                  <c:v>80.564999999999998</c:v>
                </c:pt>
                <c:pt idx="573">
                  <c:v>80.150000000000006</c:v>
                </c:pt>
                <c:pt idx="574">
                  <c:v>79.786000000000001</c:v>
                </c:pt>
                <c:pt idx="575">
                  <c:v>79.451999999999998</c:v>
                </c:pt>
                <c:pt idx="576">
                  <c:v>79.593000000000004</c:v>
                </c:pt>
                <c:pt idx="577">
                  <c:v>79.656999999999996</c:v>
                </c:pt>
                <c:pt idx="578">
                  <c:v>79.736000000000004</c:v>
                </c:pt>
                <c:pt idx="579">
                  <c:v>79.344999999999999</c:v>
                </c:pt>
                <c:pt idx="580">
                  <c:v>78.981999999999999</c:v>
                </c:pt>
                <c:pt idx="581">
                  <c:v>79.046999999999997</c:v>
                </c:pt>
                <c:pt idx="582">
                  <c:v>79.126000000000005</c:v>
                </c:pt>
                <c:pt idx="583">
                  <c:v>79.186000000000007</c:v>
                </c:pt>
                <c:pt idx="584">
                  <c:v>79.004000000000005</c:v>
                </c:pt>
                <c:pt idx="585">
                  <c:v>78.819999999999993</c:v>
                </c:pt>
                <c:pt idx="586">
                  <c:v>79.483000000000004</c:v>
                </c:pt>
                <c:pt idx="587">
                  <c:v>79.778000000000006</c:v>
                </c:pt>
                <c:pt idx="588">
                  <c:v>80.075999999999993</c:v>
                </c:pt>
                <c:pt idx="589">
                  <c:v>79.885999999999996</c:v>
                </c:pt>
                <c:pt idx="590">
                  <c:v>79.733000000000004</c:v>
                </c:pt>
                <c:pt idx="591">
                  <c:v>79.891000000000005</c:v>
                </c:pt>
                <c:pt idx="592">
                  <c:v>79.795000000000002</c:v>
                </c:pt>
                <c:pt idx="593">
                  <c:v>79.284999999999997</c:v>
                </c:pt>
                <c:pt idx="594">
                  <c:v>79.888000000000005</c:v>
                </c:pt>
                <c:pt idx="595">
                  <c:v>79.555000000000007</c:v>
                </c:pt>
                <c:pt idx="596">
                  <c:v>79.475999999999999</c:v>
                </c:pt>
                <c:pt idx="597">
                  <c:v>79.537999999999997</c:v>
                </c:pt>
                <c:pt idx="598">
                  <c:v>79.561000000000007</c:v>
                </c:pt>
                <c:pt idx="599">
                  <c:v>79.194000000000003</c:v>
                </c:pt>
                <c:pt idx="600">
                  <c:v>79.42</c:v>
                </c:pt>
                <c:pt idx="601">
                  <c:v>79.224999999999994</c:v>
                </c:pt>
                <c:pt idx="602">
                  <c:v>79.012</c:v>
                </c:pt>
                <c:pt idx="603">
                  <c:v>78.918999999999997</c:v>
                </c:pt>
                <c:pt idx="604">
                  <c:v>78.709000000000003</c:v>
                </c:pt>
                <c:pt idx="605">
                  <c:v>78.775999999999996</c:v>
                </c:pt>
                <c:pt idx="606">
                  <c:v>78.864000000000004</c:v>
                </c:pt>
                <c:pt idx="607">
                  <c:v>79.132000000000005</c:v>
                </c:pt>
                <c:pt idx="608">
                  <c:v>79.221000000000004</c:v>
                </c:pt>
                <c:pt idx="609">
                  <c:v>79.498000000000005</c:v>
                </c:pt>
                <c:pt idx="610">
                  <c:v>79.602999999999994</c:v>
                </c:pt>
                <c:pt idx="611">
                  <c:v>79.738</c:v>
                </c:pt>
                <c:pt idx="612">
                  <c:v>80.08</c:v>
                </c:pt>
                <c:pt idx="613">
                  <c:v>80.111999999999995</c:v>
                </c:pt>
                <c:pt idx="614">
                  <c:v>80.263999999999996</c:v>
                </c:pt>
                <c:pt idx="615">
                  <c:v>80.605999999999995</c:v>
                </c:pt>
                <c:pt idx="616">
                  <c:v>81.221000000000004</c:v>
                </c:pt>
                <c:pt idx="617">
                  <c:v>81.372</c:v>
                </c:pt>
                <c:pt idx="618">
                  <c:v>81.382999999999996</c:v>
                </c:pt>
                <c:pt idx="619">
                  <c:v>81.292000000000002</c:v>
                </c:pt>
                <c:pt idx="620">
                  <c:v>81.084000000000003</c:v>
                </c:pt>
                <c:pt idx="621">
                  <c:v>81.492999999999995</c:v>
                </c:pt>
                <c:pt idx="622">
                  <c:v>82.093999999999994</c:v>
                </c:pt>
                <c:pt idx="623">
                  <c:v>82.346999999999994</c:v>
                </c:pt>
                <c:pt idx="624">
                  <c:v>82.402000000000001</c:v>
                </c:pt>
                <c:pt idx="625">
                  <c:v>82.402000000000001</c:v>
                </c:pt>
                <c:pt idx="626">
                  <c:v>82.48</c:v>
                </c:pt>
                <c:pt idx="627">
                  <c:v>83.018000000000001</c:v>
                </c:pt>
                <c:pt idx="628">
                  <c:v>83.043000000000006</c:v>
                </c:pt>
                <c:pt idx="629">
                  <c:v>82.89</c:v>
                </c:pt>
                <c:pt idx="630">
                  <c:v>82.557000000000002</c:v>
                </c:pt>
                <c:pt idx="631">
                  <c:v>82.825000000000003</c:v>
                </c:pt>
                <c:pt idx="632">
                  <c:v>82.320999999999998</c:v>
                </c:pt>
                <c:pt idx="633">
                  <c:v>82.051000000000002</c:v>
                </c:pt>
                <c:pt idx="634">
                  <c:v>82.510999999999996</c:v>
                </c:pt>
                <c:pt idx="635">
                  <c:v>82.515000000000001</c:v>
                </c:pt>
                <c:pt idx="636">
                  <c:v>82.423000000000002</c:v>
                </c:pt>
                <c:pt idx="637">
                  <c:v>82.058000000000007</c:v>
                </c:pt>
                <c:pt idx="638">
                  <c:v>81.99</c:v>
                </c:pt>
                <c:pt idx="639">
                  <c:v>81.628</c:v>
                </c:pt>
                <c:pt idx="640">
                  <c:v>81.945999999999998</c:v>
                </c:pt>
                <c:pt idx="641">
                  <c:v>81.378</c:v>
                </c:pt>
                <c:pt idx="642">
                  <c:v>81.582999999999998</c:v>
                </c:pt>
                <c:pt idx="643">
                  <c:v>82.29</c:v>
                </c:pt>
                <c:pt idx="644">
                  <c:v>82.256</c:v>
                </c:pt>
                <c:pt idx="645">
                  <c:v>82.497</c:v>
                </c:pt>
                <c:pt idx="646">
                  <c:v>82.372</c:v>
                </c:pt>
                <c:pt idx="647">
                  <c:v>82.617999999999995</c:v>
                </c:pt>
                <c:pt idx="648">
                  <c:v>82.807000000000002</c:v>
                </c:pt>
                <c:pt idx="649">
                  <c:v>81.626999999999995</c:v>
                </c:pt>
                <c:pt idx="650">
                  <c:v>81.87</c:v>
                </c:pt>
                <c:pt idx="651">
                  <c:v>81.781999999999996</c:v>
                </c:pt>
                <c:pt idx="652">
                  <c:v>81.781999999999996</c:v>
                </c:pt>
                <c:pt idx="653">
                  <c:v>82.813000000000002</c:v>
                </c:pt>
                <c:pt idx="654">
                  <c:v>83.376999999999995</c:v>
                </c:pt>
                <c:pt idx="655">
                  <c:v>83.161000000000001</c:v>
                </c:pt>
                <c:pt idx="656">
                  <c:v>83.4</c:v>
                </c:pt>
                <c:pt idx="657">
                  <c:v>83.567999999999998</c:v>
                </c:pt>
                <c:pt idx="658">
                  <c:v>83.659000000000006</c:v>
                </c:pt>
                <c:pt idx="659">
                  <c:v>83.349000000000004</c:v>
                </c:pt>
                <c:pt idx="660">
                  <c:v>83.097999999999999</c:v>
                </c:pt>
                <c:pt idx="661">
                  <c:v>83.031999999999996</c:v>
                </c:pt>
                <c:pt idx="662">
                  <c:v>83.067999999999998</c:v>
                </c:pt>
                <c:pt idx="663">
                  <c:v>82.882999999999996</c:v>
                </c:pt>
                <c:pt idx="664">
                  <c:v>83.477999999999994</c:v>
                </c:pt>
                <c:pt idx="665">
                  <c:v>83.706000000000003</c:v>
                </c:pt>
                <c:pt idx="666">
                  <c:v>84.004999999999995</c:v>
                </c:pt>
                <c:pt idx="667">
                  <c:v>83.524000000000001</c:v>
                </c:pt>
                <c:pt idx="668">
                  <c:v>82.808000000000007</c:v>
                </c:pt>
                <c:pt idx="669">
                  <c:v>82.709000000000003</c:v>
                </c:pt>
                <c:pt idx="670">
                  <c:v>82.793999999999997</c:v>
                </c:pt>
                <c:pt idx="671">
                  <c:v>82.635000000000005</c:v>
                </c:pt>
                <c:pt idx="672">
                  <c:v>83.058000000000007</c:v>
                </c:pt>
                <c:pt idx="673">
                  <c:v>83.361000000000004</c:v>
                </c:pt>
                <c:pt idx="674">
                  <c:v>82.375</c:v>
                </c:pt>
                <c:pt idx="675">
                  <c:v>82.266000000000005</c:v>
                </c:pt>
                <c:pt idx="676">
                  <c:v>82.21</c:v>
                </c:pt>
                <c:pt idx="677">
                  <c:v>82.394000000000005</c:v>
                </c:pt>
                <c:pt idx="678">
                  <c:v>82.638000000000005</c:v>
                </c:pt>
                <c:pt idx="679">
                  <c:v>82.552999999999997</c:v>
                </c:pt>
                <c:pt idx="680">
                  <c:v>82.435000000000002</c:v>
                </c:pt>
                <c:pt idx="681">
                  <c:v>82.483000000000004</c:v>
                </c:pt>
                <c:pt idx="682">
                  <c:v>82.644999999999996</c:v>
                </c:pt>
                <c:pt idx="683">
                  <c:v>82.356999999999999</c:v>
                </c:pt>
                <c:pt idx="684">
                  <c:v>82.596000000000004</c:v>
                </c:pt>
                <c:pt idx="685">
                  <c:v>82.456000000000003</c:v>
                </c:pt>
                <c:pt idx="686">
                  <c:v>81.906999999999996</c:v>
                </c:pt>
                <c:pt idx="687">
                  <c:v>81.486000000000004</c:v>
                </c:pt>
                <c:pt idx="688">
                  <c:v>81.358999999999995</c:v>
                </c:pt>
                <c:pt idx="689">
                  <c:v>81.593000000000004</c:v>
                </c:pt>
                <c:pt idx="690">
                  <c:v>81.658000000000001</c:v>
                </c:pt>
                <c:pt idx="691">
                  <c:v>81.37</c:v>
                </c:pt>
                <c:pt idx="692">
                  <c:v>81.549000000000007</c:v>
                </c:pt>
                <c:pt idx="693">
                  <c:v>81.691000000000003</c:v>
                </c:pt>
                <c:pt idx="694">
                  <c:v>81.207999999999998</c:v>
                </c:pt>
                <c:pt idx="695">
                  <c:v>81.207999999999998</c:v>
                </c:pt>
                <c:pt idx="696">
                  <c:v>81.311999999999998</c:v>
                </c:pt>
                <c:pt idx="697">
                  <c:v>81.234999999999999</c:v>
                </c:pt>
                <c:pt idx="698">
                  <c:v>81.040000000000006</c:v>
                </c:pt>
                <c:pt idx="699">
                  <c:v>80.251999999999995</c:v>
                </c:pt>
                <c:pt idx="700">
                  <c:v>80.356999999999999</c:v>
                </c:pt>
                <c:pt idx="701">
                  <c:v>79.856999999999999</c:v>
                </c:pt>
                <c:pt idx="702">
                  <c:v>79.736999999999995</c:v>
                </c:pt>
                <c:pt idx="703">
                  <c:v>79.262</c:v>
                </c:pt>
                <c:pt idx="704">
                  <c:v>78.846999999999994</c:v>
                </c:pt>
                <c:pt idx="705">
                  <c:v>79.010000000000005</c:v>
                </c:pt>
                <c:pt idx="706">
                  <c:v>79.248999999999995</c:v>
                </c:pt>
                <c:pt idx="707">
                  <c:v>79.055000000000007</c:v>
                </c:pt>
                <c:pt idx="708">
                  <c:v>79.411000000000001</c:v>
                </c:pt>
                <c:pt idx="709">
                  <c:v>79.328000000000003</c:v>
                </c:pt>
                <c:pt idx="710">
                  <c:v>79.518000000000001</c:v>
                </c:pt>
                <c:pt idx="711">
                  <c:v>79.552000000000007</c:v>
                </c:pt>
                <c:pt idx="712">
                  <c:v>79.885000000000005</c:v>
                </c:pt>
                <c:pt idx="713">
                  <c:v>79.548000000000002</c:v>
                </c:pt>
                <c:pt idx="714">
                  <c:v>79.935000000000002</c:v>
                </c:pt>
                <c:pt idx="715">
                  <c:v>79.823999999999998</c:v>
                </c:pt>
                <c:pt idx="716">
                  <c:v>79.744</c:v>
                </c:pt>
                <c:pt idx="717">
                  <c:v>79.965000000000003</c:v>
                </c:pt>
                <c:pt idx="718">
                  <c:v>79.352999999999994</c:v>
                </c:pt>
                <c:pt idx="719">
                  <c:v>79.337000000000003</c:v>
                </c:pt>
                <c:pt idx="720">
                  <c:v>79.540000000000006</c:v>
                </c:pt>
                <c:pt idx="721">
                  <c:v>79.950999999999993</c:v>
                </c:pt>
                <c:pt idx="722">
                  <c:v>79.917000000000002</c:v>
                </c:pt>
                <c:pt idx="723">
                  <c:v>79.775000000000006</c:v>
                </c:pt>
                <c:pt idx="724">
                  <c:v>79.667000000000002</c:v>
                </c:pt>
                <c:pt idx="725">
                  <c:v>79.742000000000004</c:v>
                </c:pt>
                <c:pt idx="726">
                  <c:v>79.405000000000001</c:v>
                </c:pt>
                <c:pt idx="727">
                  <c:v>79.016000000000005</c:v>
                </c:pt>
                <c:pt idx="728">
                  <c:v>79.367000000000004</c:v>
                </c:pt>
                <c:pt idx="729">
                  <c:v>79.620999999999995</c:v>
                </c:pt>
                <c:pt idx="730">
                  <c:v>79.652000000000001</c:v>
                </c:pt>
                <c:pt idx="731">
                  <c:v>79.975999999999999</c:v>
                </c:pt>
                <c:pt idx="732">
                  <c:v>79.914000000000001</c:v>
                </c:pt>
                <c:pt idx="733">
                  <c:v>80.043999999999997</c:v>
                </c:pt>
                <c:pt idx="734">
                  <c:v>80.067999999999998</c:v>
                </c:pt>
                <c:pt idx="735">
                  <c:v>80.231999999999999</c:v>
                </c:pt>
                <c:pt idx="736">
                  <c:v>79.930999999999997</c:v>
                </c:pt>
                <c:pt idx="737">
                  <c:v>79.918999999999997</c:v>
                </c:pt>
                <c:pt idx="738">
                  <c:v>80.046999999999997</c:v>
                </c:pt>
                <c:pt idx="739">
                  <c:v>80.593000000000004</c:v>
                </c:pt>
                <c:pt idx="740">
                  <c:v>80.748999999999995</c:v>
                </c:pt>
                <c:pt idx="741">
                  <c:v>80.613</c:v>
                </c:pt>
                <c:pt idx="742">
                  <c:v>80.759</c:v>
                </c:pt>
                <c:pt idx="743">
                  <c:v>80.793000000000006</c:v>
                </c:pt>
                <c:pt idx="744">
                  <c:v>81.025999999999996</c:v>
                </c:pt>
                <c:pt idx="745">
                  <c:v>81.034999999999997</c:v>
                </c:pt>
                <c:pt idx="746">
                  <c:v>81.084000000000003</c:v>
                </c:pt>
                <c:pt idx="747">
                  <c:v>81.055999999999997</c:v>
                </c:pt>
                <c:pt idx="748">
                  <c:v>81.078000000000003</c:v>
                </c:pt>
                <c:pt idx="749">
                  <c:v>81.257000000000005</c:v>
                </c:pt>
                <c:pt idx="750">
                  <c:v>80.873999999999995</c:v>
                </c:pt>
                <c:pt idx="751">
                  <c:v>80.956999999999994</c:v>
                </c:pt>
                <c:pt idx="752">
                  <c:v>80.932000000000002</c:v>
                </c:pt>
                <c:pt idx="753">
                  <c:v>80.698999999999998</c:v>
                </c:pt>
                <c:pt idx="754">
                  <c:v>80.191999999999993</c:v>
                </c:pt>
                <c:pt idx="755">
                  <c:v>80.251000000000005</c:v>
                </c:pt>
                <c:pt idx="756">
                  <c:v>80.402000000000001</c:v>
                </c:pt>
                <c:pt idx="757">
                  <c:v>80.335999999999999</c:v>
                </c:pt>
                <c:pt idx="758">
                  <c:v>80.203999999999994</c:v>
                </c:pt>
                <c:pt idx="759">
                  <c:v>80.153000000000006</c:v>
                </c:pt>
                <c:pt idx="760">
                  <c:v>79.882000000000005</c:v>
                </c:pt>
                <c:pt idx="761">
                  <c:v>79.644000000000005</c:v>
                </c:pt>
                <c:pt idx="762">
                  <c:v>79.774000000000001</c:v>
                </c:pt>
                <c:pt idx="763">
                  <c:v>80.257999999999996</c:v>
                </c:pt>
                <c:pt idx="764">
                  <c:v>80.408000000000001</c:v>
                </c:pt>
                <c:pt idx="765">
                  <c:v>80.328000000000003</c:v>
                </c:pt>
                <c:pt idx="766">
                  <c:v>80.061000000000007</c:v>
                </c:pt>
                <c:pt idx="767">
                  <c:v>79.814999999999998</c:v>
                </c:pt>
                <c:pt idx="768">
                  <c:v>79.927999999999997</c:v>
                </c:pt>
                <c:pt idx="769">
                  <c:v>79.58</c:v>
                </c:pt>
                <c:pt idx="770">
                  <c:v>79.567999999999998</c:v>
                </c:pt>
                <c:pt idx="771">
                  <c:v>79.358999999999995</c:v>
                </c:pt>
                <c:pt idx="772">
                  <c:v>79.269000000000005</c:v>
                </c:pt>
                <c:pt idx="773">
                  <c:v>79.260999999999996</c:v>
                </c:pt>
                <c:pt idx="774">
                  <c:v>79.617000000000004</c:v>
                </c:pt>
                <c:pt idx="775">
                  <c:v>79.641999999999996</c:v>
                </c:pt>
                <c:pt idx="776">
                  <c:v>79.67</c:v>
                </c:pt>
                <c:pt idx="777">
                  <c:v>79.620999999999995</c:v>
                </c:pt>
                <c:pt idx="778">
                  <c:v>79.62</c:v>
                </c:pt>
                <c:pt idx="779">
                  <c:v>79.677999999999997</c:v>
                </c:pt>
                <c:pt idx="780">
                  <c:v>79.769000000000005</c:v>
                </c:pt>
                <c:pt idx="781">
                  <c:v>79.736000000000004</c:v>
                </c:pt>
                <c:pt idx="782">
                  <c:v>79.844999999999999</c:v>
                </c:pt>
                <c:pt idx="783">
                  <c:v>80.382000000000005</c:v>
                </c:pt>
                <c:pt idx="784">
                  <c:v>80.498999999999995</c:v>
                </c:pt>
                <c:pt idx="785">
                  <c:v>80.256</c:v>
                </c:pt>
                <c:pt idx="786">
                  <c:v>80.344999999999999</c:v>
                </c:pt>
                <c:pt idx="787">
                  <c:v>80.557000000000002</c:v>
                </c:pt>
                <c:pt idx="788">
                  <c:v>79.738</c:v>
                </c:pt>
                <c:pt idx="789">
                  <c:v>79.563000000000002</c:v>
                </c:pt>
                <c:pt idx="790">
                  <c:v>79.488</c:v>
                </c:pt>
                <c:pt idx="791">
                  <c:v>79.778999999999996</c:v>
                </c:pt>
                <c:pt idx="792">
                  <c:v>79.804000000000002</c:v>
                </c:pt>
                <c:pt idx="793">
                  <c:v>79.649000000000001</c:v>
                </c:pt>
                <c:pt idx="794">
                  <c:v>80.036000000000001</c:v>
                </c:pt>
                <c:pt idx="795">
                  <c:v>80.036000000000001</c:v>
                </c:pt>
                <c:pt idx="796">
                  <c:v>79.873999999999995</c:v>
                </c:pt>
                <c:pt idx="797">
                  <c:v>79.92</c:v>
                </c:pt>
                <c:pt idx="798">
                  <c:v>79.948999999999998</c:v>
                </c:pt>
                <c:pt idx="799">
                  <c:v>79.748000000000005</c:v>
                </c:pt>
                <c:pt idx="800">
                  <c:v>79.78</c:v>
                </c:pt>
                <c:pt idx="801">
                  <c:v>79.563999999999993</c:v>
                </c:pt>
                <c:pt idx="802">
                  <c:v>79.281000000000006</c:v>
                </c:pt>
                <c:pt idx="803">
                  <c:v>79.206999999999994</c:v>
                </c:pt>
                <c:pt idx="804">
                  <c:v>79.125</c:v>
                </c:pt>
                <c:pt idx="805">
                  <c:v>79.554000000000002</c:v>
                </c:pt>
                <c:pt idx="806">
                  <c:v>79.488</c:v>
                </c:pt>
                <c:pt idx="807">
                  <c:v>79.721000000000004</c:v>
                </c:pt>
                <c:pt idx="808">
                  <c:v>80.191999999999993</c:v>
                </c:pt>
                <c:pt idx="809">
                  <c:v>80.245999999999995</c:v>
                </c:pt>
                <c:pt idx="810">
                  <c:v>80.31</c:v>
                </c:pt>
                <c:pt idx="811">
                  <c:v>80.105999999999995</c:v>
                </c:pt>
                <c:pt idx="812">
                  <c:v>80.090999999999994</c:v>
                </c:pt>
                <c:pt idx="813">
                  <c:v>80.457999999999998</c:v>
                </c:pt>
                <c:pt idx="814">
                  <c:v>80.58</c:v>
                </c:pt>
                <c:pt idx="815">
                  <c:v>80.626999999999995</c:v>
                </c:pt>
                <c:pt idx="816">
                  <c:v>80.468000000000004</c:v>
                </c:pt>
                <c:pt idx="817">
                  <c:v>81.069000000000003</c:v>
                </c:pt>
                <c:pt idx="818">
                  <c:v>81.460999999999999</c:v>
                </c:pt>
                <c:pt idx="819">
                  <c:v>81.481999999999999</c:v>
                </c:pt>
                <c:pt idx="820">
                  <c:v>81.67</c:v>
                </c:pt>
                <c:pt idx="821">
                  <c:v>81.87</c:v>
                </c:pt>
                <c:pt idx="822">
                  <c:v>81.602000000000004</c:v>
                </c:pt>
                <c:pt idx="823">
                  <c:v>81.948999999999998</c:v>
                </c:pt>
                <c:pt idx="824">
                  <c:v>82.313000000000002</c:v>
                </c:pt>
                <c:pt idx="825">
                  <c:v>82.194999999999993</c:v>
                </c:pt>
                <c:pt idx="826">
                  <c:v>82.087000000000003</c:v>
                </c:pt>
                <c:pt idx="827">
                  <c:v>82.459000000000003</c:v>
                </c:pt>
                <c:pt idx="828">
                  <c:v>82.081000000000003</c:v>
                </c:pt>
                <c:pt idx="829">
                  <c:v>82.695999999999998</c:v>
                </c:pt>
                <c:pt idx="830">
                  <c:v>82.572999999999993</c:v>
                </c:pt>
                <c:pt idx="831">
                  <c:v>82.584000000000003</c:v>
                </c:pt>
                <c:pt idx="832">
                  <c:v>82.888999999999996</c:v>
                </c:pt>
                <c:pt idx="833">
                  <c:v>82.605999999999995</c:v>
                </c:pt>
                <c:pt idx="834">
                  <c:v>82.260999999999996</c:v>
                </c:pt>
                <c:pt idx="835">
                  <c:v>82.694000000000003</c:v>
                </c:pt>
                <c:pt idx="836">
                  <c:v>82.989000000000004</c:v>
                </c:pt>
                <c:pt idx="837">
                  <c:v>82.778999999999996</c:v>
                </c:pt>
                <c:pt idx="838">
                  <c:v>82.74</c:v>
                </c:pt>
                <c:pt idx="839">
                  <c:v>82.376000000000005</c:v>
                </c:pt>
                <c:pt idx="840">
                  <c:v>82.828000000000003</c:v>
                </c:pt>
                <c:pt idx="841">
                  <c:v>82.881</c:v>
                </c:pt>
                <c:pt idx="842">
                  <c:v>83.221000000000004</c:v>
                </c:pt>
                <c:pt idx="843">
                  <c:v>82.995999999999995</c:v>
                </c:pt>
                <c:pt idx="844">
                  <c:v>82.975999999999999</c:v>
                </c:pt>
                <c:pt idx="845">
                  <c:v>82.733000000000004</c:v>
                </c:pt>
                <c:pt idx="846">
                  <c:v>82.924000000000007</c:v>
                </c:pt>
                <c:pt idx="847">
                  <c:v>82.718000000000004</c:v>
                </c:pt>
                <c:pt idx="848">
                  <c:v>82.677000000000007</c:v>
                </c:pt>
                <c:pt idx="849">
                  <c:v>82.495999999999995</c:v>
                </c:pt>
                <c:pt idx="850">
                  <c:v>82.751999999999995</c:v>
                </c:pt>
                <c:pt idx="851">
                  <c:v>82.308999999999997</c:v>
                </c:pt>
                <c:pt idx="852">
                  <c:v>82.531999999999996</c:v>
                </c:pt>
                <c:pt idx="853">
                  <c:v>82.247</c:v>
                </c:pt>
                <c:pt idx="854">
                  <c:v>82.311000000000007</c:v>
                </c:pt>
                <c:pt idx="855">
                  <c:v>82.417000000000002</c:v>
                </c:pt>
                <c:pt idx="856">
                  <c:v>81.748999999999995</c:v>
                </c:pt>
                <c:pt idx="857">
                  <c:v>82.683999999999997</c:v>
                </c:pt>
                <c:pt idx="858">
                  <c:v>82.558999999999997</c:v>
                </c:pt>
                <c:pt idx="859">
                  <c:v>82.713999999999999</c:v>
                </c:pt>
                <c:pt idx="860">
                  <c:v>82.676000000000002</c:v>
                </c:pt>
                <c:pt idx="861">
                  <c:v>83.048000000000002</c:v>
                </c:pt>
                <c:pt idx="862">
                  <c:v>83.048000000000002</c:v>
                </c:pt>
                <c:pt idx="863">
                  <c:v>82.744</c:v>
                </c:pt>
                <c:pt idx="864">
                  <c:v>82.501999999999995</c:v>
                </c:pt>
                <c:pt idx="865">
                  <c:v>82.147000000000006</c:v>
                </c:pt>
                <c:pt idx="866">
                  <c:v>81.745999999999995</c:v>
                </c:pt>
                <c:pt idx="867">
                  <c:v>81.483999999999995</c:v>
                </c:pt>
                <c:pt idx="868">
                  <c:v>82.224000000000004</c:v>
                </c:pt>
                <c:pt idx="869">
                  <c:v>82.125</c:v>
                </c:pt>
                <c:pt idx="870">
                  <c:v>82.314999999999998</c:v>
                </c:pt>
                <c:pt idx="871">
                  <c:v>82.253</c:v>
                </c:pt>
                <c:pt idx="872">
                  <c:v>81.896000000000001</c:v>
                </c:pt>
                <c:pt idx="873">
                  <c:v>82.793000000000006</c:v>
                </c:pt>
                <c:pt idx="874">
                  <c:v>83.143000000000001</c:v>
                </c:pt>
                <c:pt idx="875">
                  <c:v>83.277000000000001</c:v>
                </c:pt>
                <c:pt idx="876">
                  <c:v>83.594999999999999</c:v>
                </c:pt>
                <c:pt idx="877">
                  <c:v>83.83</c:v>
                </c:pt>
                <c:pt idx="878">
                  <c:v>83.587999999999994</c:v>
                </c:pt>
                <c:pt idx="879">
                  <c:v>84.251999999999995</c:v>
                </c:pt>
                <c:pt idx="880">
                  <c:v>83.736000000000004</c:v>
                </c:pt>
                <c:pt idx="881">
                  <c:v>83.864000000000004</c:v>
                </c:pt>
                <c:pt idx="882">
                  <c:v>84.352000000000004</c:v>
                </c:pt>
                <c:pt idx="883">
                  <c:v>83.8</c:v>
                </c:pt>
                <c:pt idx="884">
                  <c:v>83.7</c:v>
                </c:pt>
                <c:pt idx="885">
                  <c:v>83.7</c:v>
                </c:pt>
                <c:pt idx="886">
                  <c:v>84.1</c:v>
                </c:pt>
                <c:pt idx="887">
                  <c:v>83.66</c:v>
                </c:pt>
                <c:pt idx="888">
                  <c:v>83.042000000000002</c:v>
                </c:pt>
                <c:pt idx="889">
                  <c:v>83.375</c:v>
                </c:pt>
                <c:pt idx="890">
                  <c:v>82.656000000000006</c:v>
                </c:pt>
                <c:pt idx="891">
                  <c:v>82.769000000000005</c:v>
                </c:pt>
                <c:pt idx="892">
                  <c:v>82.593999999999994</c:v>
                </c:pt>
                <c:pt idx="893">
                  <c:v>81.537000000000006</c:v>
                </c:pt>
                <c:pt idx="894">
                  <c:v>81.668999999999997</c:v>
                </c:pt>
                <c:pt idx="895">
                  <c:v>81.646000000000001</c:v>
                </c:pt>
                <c:pt idx="896">
                  <c:v>81.113</c:v>
                </c:pt>
                <c:pt idx="897">
                  <c:v>80.947000000000003</c:v>
                </c:pt>
                <c:pt idx="898">
                  <c:v>80.751999999999995</c:v>
                </c:pt>
                <c:pt idx="899">
                  <c:v>80.67</c:v>
                </c:pt>
                <c:pt idx="900">
                  <c:v>80.787000000000006</c:v>
                </c:pt>
                <c:pt idx="901">
                  <c:v>80.611999999999995</c:v>
                </c:pt>
                <c:pt idx="902">
                  <c:v>81.427999999999997</c:v>
                </c:pt>
                <c:pt idx="903">
                  <c:v>81.915000000000006</c:v>
                </c:pt>
                <c:pt idx="904">
                  <c:v>82.317999999999998</c:v>
                </c:pt>
                <c:pt idx="905">
                  <c:v>82.424999999999997</c:v>
                </c:pt>
                <c:pt idx="906">
                  <c:v>82.581000000000003</c:v>
                </c:pt>
                <c:pt idx="907">
                  <c:v>82.977000000000004</c:v>
                </c:pt>
                <c:pt idx="908">
                  <c:v>82.902000000000001</c:v>
                </c:pt>
                <c:pt idx="909">
                  <c:v>83.135999999999996</c:v>
                </c:pt>
                <c:pt idx="910">
                  <c:v>83.054000000000002</c:v>
                </c:pt>
                <c:pt idx="911">
                  <c:v>83.543999999999997</c:v>
                </c:pt>
                <c:pt idx="912">
                  <c:v>83.230999999999995</c:v>
                </c:pt>
                <c:pt idx="913">
                  <c:v>83.230999999999995</c:v>
                </c:pt>
                <c:pt idx="914">
                  <c:v>84.448999999999998</c:v>
                </c:pt>
                <c:pt idx="915">
                  <c:v>84.192999999999998</c:v>
                </c:pt>
                <c:pt idx="916">
                  <c:v>84.58</c:v>
                </c:pt>
                <c:pt idx="917">
                  <c:v>84.040999999999997</c:v>
                </c:pt>
                <c:pt idx="918">
                  <c:v>82.745999999999995</c:v>
                </c:pt>
                <c:pt idx="919">
                  <c:v>82.988</c:v>
                </c:pt>
                <c:pt idx="920">
                  <c:v>83.043000000000006</c:v>
                </c:pt>
                <c:pt idx="921">
                  <c:v>82.498000000000005</c:v>
                </c:pt>
                <c:pt idx="922">
                  <c:v>82.707999999999998</c:v>
                </c:pt>
                <c:pt idx="923">
                  <c:v>82.822999999999993</c:v>
                </c:pt>
                <c:pt idx="924">
                  <c:v>82.606999999999999</c:v>
                </c:pt>
                <c:pt idx="925">
                  <c:v>82.218999999999994</c:v>
                </c:pt>
                <c:pt idx="926">
                  <c:v>81.944999999999993</c:v>
                </c:pt>
                <c:pt idx="927">
                  <c:v>82.290999999999997</c:v>
                </c:pt>
                <c:pt idx="928">
                  <c:v>81.97</c:v>
                </c:pt>
                <c:pt idx="929">
                  <c:v>81.656999999999996</c:v>
                </c:pt>
                <c:pt idx="930">
                  <c:v>81.662999999999997</c:v>
                </c:pt>
                <c:pt idx="931">
                  <c:v>81.828999999999994</c:v>
                </c:pt>
                <c:pt idx="932">
                  <c:v>81.451999999999998</c:v>
                </c:pt>
                <c:pt idx="933">
                  <c:v>82.335999999999999</c:v>
                </c:pt>
                <c:pt idx="934">
                  <c:v>81.908000000000001</c:v>
                </c:pt>
                <c:pt idx="935">
                  <c:v>81.875</c:v>
                </c:pt>
                <c:pt idx="936">
                  <c:v>81.602999999999994</c:v>
                </c:pt>
                <c:pt idx="937">
                  <c:v>81.287000000000006</c:v>
                </c:pt>
                <c:pt idx="938">
                  <c:v>80.977000000000004</c:v>
                </c:pt>
                <c:pt idx="939">
                  <c:v>81.126000000000005</c:v>
                </c:pt>
                <c:pt idx="940">
                  <c:v>81.332999999999998</c:v>
                </c:pt>
                <c:pt idx="941">
                  <c:v>81.768000000000001</c:v>
                </c:pt>
                <c:pt idx="942">
                  <c:v>81.710999999999999</c:v>
                </c:pt>
                <c:pt idx="943">
                  <c:v>81.180999999999997</c:v>
                </c:pt>
                <c:pt idx="944">
                  <c:v>81.257000000000005</c:v>
                </c:pt>
                <c:pt idx="945">
                  <c:v>81.225999999999999</c:v>
                </c:pt>
                <c:pt idx="946">
                  <c:v>80.906000000000006</c:v>
                </c:pt>
                <c:pt idx="947">
                  <c:v>81.212999999999994</c:v>
                </c:pt>
                <c:pt idx="948">
                  <c:v>81.488</c:v>
                </c:pt>
                <c:pt idx="949">
                  <c:v>81.361000000000004</c:v>
                </c:pt>
                <c:pt idx="950">
                  <c:v>81.406999999999996</c:v>
                </c:pt>
                <c:pt idx="951">
                  <c:v>81.165999999999997</c:v>
                </c:pt>
                <c:pt idx="952">
                  <c:v>81.430999999999997</c:v>
                </c:pt>
                <c:pt idx="953">
                  <c:v>81.947999999999993</c:v>
                </c:pt>
                <c:pt idx="954">
                  <c:v>82.087000000000003</c:v>
                </c:pt>
                <c:pt idx="955">
                  <c:v>82.087000000000003</c:v>
                </c:pt>
                <c:pt idx="956">
                  <c:v>82.361000000000004</c:v>
                </c:pt>
                <c:pt idx="957">
                  <c:v>82.168999999999997</c:v>
                </c:pt>
                <c:pt idx="958">
                  <c:v>82.632999999999996</c:v>
                </c:pt>
                <c:pt idx="959">
                  <c:v>82.146000000000001</c:v>
                </c:pt>
                <c:pt idx="960">
                  <c:v>81.793000000000006</c:v>
                </c:pt>
                <c:pt idx="961">
                  <c:v>81.820999999999998</c:v>
                </c:pt>
                <c:pt idx="962">
                  <c:v>81.518000000000001</c:v>
                </c:pt>
                <c:pt idx="963">
                  <c:v>81.489000000000004</c:v>
                </c:pt>
                <c:pt idx="964">
                  <c:v>81.451999999999998</c:v>
                </c:pt>
                <c:pt idx="965">
                  <c:v>81.295000000000002</c:v>
                </c:pt>
                <c:pt idx="966">
                  <c:v>81.143000000000001</c:v>
                </c:pt>
                <c:pt idx="967">
                  <c:v>80.236999999999995</c:v>
                </c:pt>
                <c:pt idx="968">
                  <c:v>80.372</c:v>
                </c:pt>
                <c:pt idx="969">
                  <c:v>80.430999999999997</c:v>
                </c:pt>
                <c:pt idx="970">
                  <c:v>80.448999999999998</c:v>
                </c:pt>
                <c:pt idx="971">
                  <c:v>80.563000000000002</c:v>
                </c:pt>
                <c:pt idx="972">
                  <c:v>80.334000000000003</c:v>
                </c:pt>
                <c:pt idx="973">
                  <c:v>80.522999999999996</c:v>
                </c:pt>
                <c:pt idx="974">
                  <c:v>80.287000000000006</c:v>
                </c:pt>
                <c:pt idx="975">
                  <c:v>80.221000000000004</c:v>
                </c:pt>
                <c:pt idx="976">
                  <c:v>80.141000000000005</c:v>
                </c:pt>
                <c:pt idx="977">
                  <c:v>79.900000000000006</c:v>
                </c:pt>
                <c:pt idx="978">
                  <c:v>79.748999999999995</c:v>
                </c:pt>
                <c:pt idx="979">
                  <c:v>80.122</c:v>
                </c:pt>
                <c:pt idx="980">
                  <c:v>79.941000000000003</c:v>
                </c:pt>
                <c:pt idx="981">
                  <c:v>80.06</c:v>
                </c:pt>
                <c:pt idx="982">
                  <c:v>80.376000000000005</c:v>
                </c:pt>
                <c:pt idx="983">
                  <c:v>80.417000000000002</c:v>
                </c:pt>
                <c:pt idx="984">
                  <c:v>80.361999999999995</c:v>
                </c:pt>
                <c:pt idx="985">
                  <c:v>80.263000000000005</c:v>
                </c:pt>
                <c:pt idx="986">
                  <c:v>80.481999999999999</c:v>
                </c:pt>
                <c:pt idx="987">
                  <c:v>80.47</c:v>
                </c:pt>
                <c:pt idx="988">
                  <c:v>79.649000000000001</c:v>
                </c:pt>
                <c:pt idx="989">
                  <c:v>79.653999999999996</c:v>
                </c:pt>
                <c:pt idx="990">
                  <c:v>79.694999999999993</c:v>
                </c:pt>
                <c:pt idx="991">
                  <c:v>79.23</c:v>
                </c:pt>
                <c:pt idx="992">
                  <c:v>79.263999999999996</c:v>
                </c:pt>
                <c:pt idx="993">
                  <c:v>79.185000000000002</c:v>
                </c:pt>
                <c:pt idx="994">
                  <c:v>79.194000000000003</c:v>
                </c:pt>
                <c:pt idx="995">
                  <c:v>79.245999999999995</c:v>
                </c:pt>
                <c:pt idx="996">
                  <c:v>79.606999999999999</c:v>
                </c:pt>
                <c:pt idx="997">
                  <c:v>79.777000000000001</c:v>
                </c:pt>
                <c:pt idx="998">
                  <c:v>80.194999999999993</c:v>
                </c:pt>
                <c:pt idx="999">
                  <c:v>80.715999999999994</c:v>
                </c:pt>
                <c:pt idx="1000">
                  <c:v>80.552999999999997</c:v>
                </c:pt>
                <c:pt idx="1001">
                  <c:v>80.706000000000003</c:v>
                </c:pt>
                <c:pt idx="1002">
                  <c:v>80.483000000000004</c:v>
                </c:pt>
                <c:pt idx="1003">
                  <c:v>80.844999999999999</c:v>
                </c:pt>
                <c:pt idx="1004">
                  <c:v>81.302999999999997</c:v>
                </c:pt>
                <c:pt idx="1005">
                  <c:v>81.090999999999994</c:v>
                </c:pt>
                <c:pt idx="1006">
                  <c:v>81.191999999999993</c:v>
                </c:pt>
                <c:pt idx="1007">
                  <c:v>80.926000000000002</c:v>
                </c:pt>
                <c:pt idx="1008">
                  <c:v>81.022999999999996</c:v>
                </c:pt>
                <c:pt idx="1009">
                  <c:v>80.849000000000004</c:v>
                </c:pt>
                <c:pt idx="1010">
                  <c:v>80.825000000000003</c:v>
                </c:pt>
                <c:pt idx="1011">
                  <c:v>80.703999999999994</c:v>
                </c:pt>
                <c:pt idx="1012">
                  <c:v>81.111999999999995</c:v>
                </c:pt>
                <c:pt idx="1013">
                  <c:v>81.072999999999993</c:v>
                </c:pt>
                <c:pt idx="1014">
                  <c:v>80.707999999999998</c:v>
                </c:pt>
                <c:pt idx="1015">
                  <c:v>80.92</c:v>
                </c:pt>
                <c:pt idx="1016">
                  <c:v>80.611000000000004</c:v>
                </c:pt>
                <c:pt idx="1017">
                  <c:v>80.721999999999994</c:v>
                </c:pt>
                <c:pt idx="1018">
                  <c:v>80.581999999999994</c:v>
                </c:pt>
                <c:pt idx="1019">
                  <c:v>80.680000000000007</c:v>
                </c:pt>
                <c:pt idx="1020">
                  <c:v>80.924999999999997</c:v>
                </c:pt>
                <c:pt idx="1021">
                  <c:v>80.590999999999994</c:v>
                </c:pt>
                <c:pt idx="1022">
                  <c:v>80.619</c:v>
                </c:pt>
                <c:pt idx="1023">
                  <c:v>80.234999999999999</c:v>
                </c:pt>
                <c:pt idx="1024">
                  <c:v>80.314999999999998</c:v>
                </c:pt>
                <c:pt idx="1025">
                  <c:v>80.134</c:v>
                </c:pt>
                <c:pt idx="1026">
                  <c:v>79.965999999999994</c:v>
                </c:pt>
                <c:pt idx="1027">
                  <c:v>79.894000000000005</c:v>
                </c:pt>
                <c:pt idx="1028">
                  <c:v>80.206000000000003</c:v>
                </c:pt>
                <c:pt idx="1029">
                  <c:v>80.213999999999999</c:v>
                </c:pt>
                <c:pt idx="1030">
                  <c:v>80.073999999999998</c:v>
                </c:pt>
                <c:pt idx="1031">
                  <c:v>80.061000000000007</c:v>
                </c:pt>
                <c:pt idx="1032">
                  <c:v>80.105000000000004</c:v>
                </c:pt>
                <c:pt idx="1033">
                  <c:v>80.63</c:v>
                </c:pt>
                <c:pt idx="1034">
                  <c:v>80.575000000000003</c:v>
                </c:pt>
                <c:pt idx="1035">
                  <c:v>80.447000000000003</c:v>
                </c:pt>
                <c:pt idx="1036">
                  <c:v>80.536000000000001</c:v>
                </c:pt>
                <c:pt idx="1037">
                  <c:v>80.558000000000007</c:v>
                </c:pt>
                <c:pt idx="1038">
                  <c:v>80.483999999999995</c:v>
                </c:pt>
                <c:pt idx="1039">
                  <c:v>80.391999999999996</c:v>
                </c:pt>
                <c:pt idx="1040">
                  <c:v>80</c:v>
                </c:pt>
                <c:pt idx="1041">
                  <c:v>80.034999999999997</c:v>
                </c:pt>
                <c:pt idx="1042">
                  <c:v>80.108000000000004</c:v>
                </c:pt>
                <c:pt idx="1043">
                  <c:v>80.63</c:v>
                </c:pt>
                <c:pt idx="1044">
                  <c:v>80.790999999999997</c:v>
                </c:pt>
                <c:pt idx="1045">
                  <c:v>80.652000000000001</c:v>
                </c:pt>
                <c:pt idx="1046">
                  <c:v>80.832999999999998</c:v>
                </c:pt>
                <c:pt idx="1047">
                  <c:v>81.022000000000006</c:v>
                </c:pt>
                <c:pt idx="1048">
                  <c:v>81.004999999999995</c:v>
                </c:pt>
                <c:pt idx="1049">
                  <c:v>80.658000000000001</c:v>
                </c:pt>
                <c:pt idx="1050">
                  <c:v>80.513000000000005</c:v>
                </c:pt>
                <c:pt idx="1051">
                  <c:v>80.662000000000006</c:v>
                </c:pt>
                <c:pt idx="1052">
                  <c:v>81.027000000000001</c:v>
                </c:pt>
                <c:pt idx="1053">
                  <c:v>80.91</c:v>
                </c:pt>
                <c:pt idx="1054">
                  <c:v>81.224999999999994</c:v>
                </c:pt>
                <c:pt idx="1055">
                  <c:v>81.224999999999994</c:v>
                </c:pt>
                <c:pt idx="1056">
                  <c:v>81.097999999999999</c:v>
                </c:pt>
                <c:pt idx="1057">
                  <c:v>81.167000000000002</c:v>
                </c:pt>
                <c:pt idx="1058">
                  <c:v>80.438000000000002</c:v>
                </c:pt>
                <c:pt idx="1059">
                  <c:v>80.457999999999998</c:v>
                </c:pt>
                <c:pt idx="1060">
                  <c:v>80.524000000000001</c:v>
                </c:pt>
                <c:pt idx="1061">
                  <c:v>80.567999999999998</c:v>
                </c:pt>
                <c:pt idx="1062">
                  <c:v>80.504999999999995</c:v>
                </c:pt>
                <c:pt idx="1063">
                  <c:v>81.084999999999994</c:v>
                </c:pt>
                <c:pt idx="1064">
                  <c:v>81.311000000000007</c:v>
                </c:pt>
                <c:pt idx="1065">
                  <c:v>81.009</c:v>
                </c:pt>
                <c:pt idx="1066">
                  <c:v>81.120999999999995</c:v>
                </c:pt>
                <c:pt idx="1067">
                  <c:v>81.036000000000001</c:v>
                </c:pt>
                <c:pt idx="1068">
                  <c:v>80.906000000000006</c:v>
                </c:pt>
                <c:pt idx="1069">
                  <c:v>80.691000000000003</c:v>
                </c:pt>
                <c:pt idx="1070">
                  <c:v>80.641999999999996</c:v>
                </c:pt>
                <c:pt idx="1071">
                  <c:v>80.638000000000005</c:v>
                </c:pt>
                <c:pt idx="1072">
                  <c:v>80.679000000000002</c:v>
                </c:pt>
                <c:pt idx="1073">
                  <c:v>80.322999999999993</c:v>
                </c:pt>
                <c:pt idx="1074">
                  <c:v>80.135999999999996</c:v>
                </c:pt>
                <c:pt idx="1075">
                  <c:v>80.135999999999996</c:v>
                </c:pt>
                <c:pt idx="1076">
                  <c:v>80.007999999999996</c:v>
                </c:pt>
                <c:pt idx="1077">
                  <c:v>80.144000000000005</c:v>
                </c:pt>
                <c:pt idx="1078">
                  <c:v>80.286000000000001</c:v>
                </c:pt>
                <c:pt idx="1079">
                  <c:v>80.236999999999995</c:v>
                </c:pt>
                <c:pt idx="1080">
                  <c:v>80.198999999999998</c:v>
                </c:pt>
                <c:pt idx="1081">
                  <c:v>80.137</c:v>
                </c:pt>
                <c:pt idx="1082">
                  <c:v>80.429000000000002</c:v>
                </c:pt>
                <c:pt idx="1083">
                  <c:v>80.284999999999997</c:v>
                </c:pt>
                <c:pt idx="1084">
                  <c:v>79.691000000000003</c:v>
                </c:pt>
                <c:pt idx="1085">
                  <c:v>80.076999999999998</c:v>
                </c:pt>
                <c:pt idx="1086">
                  <c:v>80.168000000000006</c:v>
                </c:pt>
                <c:pt idx="1087">
                  <c:v>80.108999999999995</c:v>
                </c:pt>
                <c:pt idx="1088">
                  <c:v>79.662999999999997</c:v>
                </c:pt>
                <c:pt idx="1089">
                  <c:v>79.718999999999994</c:v>
                </c:pt>
                <c:pt idx="1090">
                  <c:v>79.768000000000001</c:v>
                </c:pt>
                <c:pt idx="1091">
                  <c:v>79.736000000000004</c:v>
                </c:pt>
                <c:pt idx="1092">
                  <c:v>79.608000000000004</c:v>
                </c:pt>
                <c:pt idx="1093">
                  <c:v>79.62</c:v>
                </c:pt>
                <c:pt idx="1094">
                  <c:v>79.445999999999998</c:v>
                </c:pt>
                <c:pt idx="1095">
                  <c:v>79.385000000000005</c:v>
                </c:pt>
                <c:pt idx="1096">
                  <c:v>79.414000000000001</c:v>
                </c:pt>
                <c:pt idx="1097">
                  <c:v>79.995000000000005</c:v>
                </c:pt>
                <c:pt idx="1098">
                  <c:v>80.191999999999993</c:v>
                </c:pt>
                <c:pt idx="1099">
                  <c:v>80.105000000000004</c:v>
                </c:pt>
                <c:pt idx="1100">
                  <c:v>79.933999999999997</c:v>
                </c:pt>
                <c:pt idx="1101">
                  <c:v>79.944000000000003</c:v>
                </c:pt>
                <c:pt idx="1102">
                  <c:v>80.031999999999996</c:v>
                </c:pt>
                <c:pt idx="1103">
                  <c:v>80.111000000000004</c:v>
                </c:pt>
                <c:pt idx="1104">
                  <c:v>80.176000000000002</c:v>
                </c:pt>
                <c:pt idx="1105">
                  <c:v>80.099999999999994</c:v>
                </c:pt>
                <c:pt idx="1106">
                  <c:v>80.093999999999994</c:v>
                </c:pt>
                <c:pt idx="1107">
                  <c:v>80.215000000000003</c:v>
                </c:pt>
                <c:pt idx="1108">
                  <c:v>80.474999999999994</c:v>
                </c:pt>
                <c:pt idx="1109">
                  <c:v>80.423000000000002</c:v>
                </c:pt>
                <c:pt idx="1110">
                  <c:v>80.231999999999999</c:v>
                </c:pt>
                <c:pt idx="1111">
                  <c:v>79.751999999999995</c:v>
                </c:pt>
                <c:pt idx="1112">
                  <c:v>79.483999999999995</c:v>
                </c:pt>
                <c:pt idx="1113">
                  <c:v>79.382999999999996</c:v>
                </c:pt>
                <c:pt idx="1114">
                  <c:v>79.451999999999998</c:v>
                </c:pt>
                <c:pt idx="1115">
                  <c:v>79.728999999999999</c:v>
                </c:pt>
                <c:pt idx="1116">
                  <c:v>79.802999999999997</c:v>
                </c:pt>
                <c:pt idx="1117">
                  <c:v>79.802999999999997</c:v>
                </c:pt>
                <c:pt idx="1118">
                  <c:v>79.828000000000003</c:v>
                </c:pt>
                <c:pt idx="1119">
                  <c:v>79.846999999999994</c:v>
                </c:pt>
                <c:pt idx="1120">
                  <c:v>79.944999999999993</c:v>
                </c:pt>
                <c:pt idx="1121">
                  <c:v>79.905000000000001</c:v>
                </c:pt>
                <c:pt idx="1122">
                  <c:v>79.855000000000004</c:v>
                </c:pt>
                <c:pt idx="1123">
                  <c:v>79.799000000000007</c:v>
                </c:pt>
                <c:pt idx="1124">
                  <c:v>79.748999999999995</c:v>
                </c:pt>
                <c:pt idx="1125">
                  <c:v>79.683000000000007</c:v>
                </c:pt>
                <c:pt idx="1126">
                  <c:v>79.808000000000007</c:v>
                </c:pt>
                <c:pt idx="1127">
                  <c:v>79.474000000000004</c:v>
                </c:pt>
                <c:pt idx="1128">
                  <c:v>79.527000000000001</c:v>
                </c:pt>
                <c:pt idx="1129">
                  <c:v>79.516000000000005</c:v>
                </c:pt>
                <c:pt idx="1130">
                  <c:v>79.486000000000004</c:v>
                </c:pt>
                <c:pt idx="1131">
                  <c:v>79.093000000000004</c:v>
                </c:pt>
                <c:pt idx="1132">
                  <c:v>79.201999999999998</c:v>
                </c:pt>
                <c:pt idx="1133">
                  <c:v>79.361000000000004</c:v>
                </c:pt>
                <c:pt idx="1134">
                  <c:v>79.903000000000006</c:v>
                </c:pt>
                <c:pt idx="1135">
                  <c:v>79.900999999999996</c:v>
                </c:pt>
                <c:pt idx="1136">
                  <c:v>80.143000000000001</c:v>
                </c:pt>
                <c:pt idx="1137">
                  <c:v>80.072999999999993</c:v>
                </c:pt>
                <c:pt idx="1138">
                  <c:v>80.003</c:v>
                </c:pt>
                <c:pt idx="1139">
                  <c:v>80.043000000000006</c:v>
                </c:pt>
                <c:pt idx="1140">
                  <c:v>79.992999999999995</c:v>
                </c:pt>
                <c:pt idx="1141">
                  <c:v>80.040999999999997</c:v>
                </c:pt>
                <c:pt idx="1142">
                  <c:v>80.094999999999999</c:v>
                </c:pt>
                <c:pt idx="1143">
                  <c:v>80.254000000000005</c:v>
                </c:pt>
                <c:pt idx="1144">
                  <c:v>80.393000000000001</c:v>
                </c:pt>
                <c:pt idx="1145">
                  <c:v>80.393000000000001</c:v>
                </c:pt>
                <c:pt idx="1146">
                  <c:v>80.352000000000004</c:v>
                </c:pt>
                <c:pt idx="1147">
                  <c:v>80.570999999999998</c:v>
                </c:pt>
                <c:pt idx="1148">
                  <c:v>80.494</c:v>
                </c:pt>
                <c:pt idx="1149">
                  <c:v>80.369</c:v>
                </c:pt>
                <c:pt idx="1150">
                  <c:v>80.644000000000005</c:v>
                </c:pt>
                <c:pt idx="1151">
                  <c:v>80.554000000000002</c:v>
                </c:pt>
                <c:pt idx="1152">
                  <c:v>80.662999999999997</c:v>
                </c:pt>
                <c:pt idx="1153">
                  <c:v>80.370999999999995</c:v>
                </c:pt>
                <c:pt idx="1154">
                  <c:v>80.409000000000006</c:v>
                </c:pt>
                <c:pt idx="1155">
                  <c:v>80.653000000000006</c:v>
                </c:pt>
                <c:pt idx="1156">
                  <c:v>80.819999999999993</c:v>
                </c:pt>
                <c:pt idx="1157">
                  <c:v>80.787999999999997</c:v>
                </c:pt>
                <c:pt idx="1158">
                  <c:v>80.575999999999993</c:v>
                </c:pt>
                <c:pt idx="1159">
                  <c:v>80.575999999999993</c:v>
                </c:pt>
                <c:pt idx="1160">
                  <c:v>80.471000000000004</c:v>
                </c:pt>
                <c:pt idx="1161">
                  <c:v>80.629000000000005</c:v>
                </c:pt>
                <c:pt idx="1162">
                  <c:v>80.584000000000003</c:v>
                </c:pt>
                <c:pt idx="1163">
                  <c:v>80.316999999999993</c:v>
                </c:pt>
                <c:pt idx="1164">
                  <c:v>80.372</c:v>
                </c:pt>
                <c:pt idx="1165">
                  <c:v>80.272000000000006</c:v>
                </c:pt>
                <c:pt idx="1166">
                  <c:v>80.326999999999998</c:v>
                </c:pt>
                <c:pt idx="1167">
                  <c:v>80.224999999999994</c:v>
                </c:pt>
                <c:pt idx="1168">
                  <c:v>80.22</c:v>
                </c:pt>
                <c:pt idx="1169">
                  <c:v>80.039000000000001</c:v>
                </c:pt>
                <c:pt idx="1170">
                  <c:v>79.775000000000006</c:v>
                </c:pt>
                <c:pt idx="1171">
                  <c:v>79.814999999999998</c:v>
                </c:pt>
                <c:pt idx="1172">
                  <c:v>79.956000000000003</c:v>
                </c:pt>
                <c:pt idx="1173">
                  <c:v>80.212000000000003</c:v>
                </c:pt>
                <c:pt idx="1174">
                  <c:v>80.269000000000005</c:v>
                </c:pt>
                <c:pt idx="1175">
                  <c:v>80.218000000000004</c:v>
                </c:pt>
                <c:pt idx="1176">
                  <c:v>80.179000000000002</c:v>
                </c:pt>
                <c:pt idx="1177">
                  <c:v>79.992999999999995</c:v>
                </c:pt>
                <c:pt idx="1178">
                  <c:v>80.126999999999995</c:v>
                </c:pt>
                <c:pt idx="1179">
                  <c:v>80.186999999999998</c:v>
                </c:pt>
                <c:pt idx="1180">
                  <c:v>80.188000000000002</c:v>
                </c:pt>
                <c:pt idx="1181">
                  <c:v>80.39</c:v>
                </c:pt>
                <c:pt idx="1182">
                  <c:v>80.558999999999997</c:v>
                </c:pt>
                <c:pt idx="1183">
                  <c:v>80.504999999999995</c:v>
                </c:pt>
                <c:pt idx="1184">
                  <c:v>80.524000000000001</c:v>
                </c:pt>
                <c:pt idx="1185">
                  <c:v>80.56</c:v>
                </c:pt>
                <c:pt idx="1186">
                  <c:v>80.781000000000006</c:v>
                </c:pt>
                <c:pt idx="1187">
                  <c:v>80.822999999999993</c:v>
                </c:pt>
                <c:pt idx="1188">
                  <c:v>80.872</c:v>
                </c:pt>
                <c:pt idx="1189">
                  <c:v>81.028999999999996</c:v>
                </c:pt>
                <c:pt idx="1190">
                  <c:v>81.025000000000006</c:v>
                </c:pt>
                <c:pt idx="1191">
                  <c:v>81.213999999999999</c:v>
                </c:pt>
                <c:pt idx="1192">
                  <c:v>81.432000000000002</c:v>
                </c:pt>
                <c:pt idx="1193">
                  <c:v>81.456000000000003</c:v>
                </c:pt>
                <c:pt idx="1194">
                  <c:v>81.302000000000007</c:v>
                </c:pt>
                <c:pt idx="1195">
                  <c:v>81.328000000000003</c:v>
                </c:pt>
                <c:pt idx="1196">
                  <c:v>81.328000000000003</c:v>
                </c:pt>
                <c:pt idx="1197">
                  <c:v>81.444000000000003</c:v>
                </c:pt>
                <c:pt idx="1198">
                  <c:v>81.524000000000001</c:v>
                </c:pt>
                <c:pt idx="1199">
                  <c:v>81.388999999999996</c:v>
                </c:pt>
                <c:pt idx="1200">
                  <c:v>81.465999999999994</c:v>
                </c:pt>
                <c:pt idx="1201">
                  <c:v>81.5</c:v>
                </c:pt>
                <c:pt idx="1202">
                  <c:v>81.596000000000004</c:v>
                </c:pt>
                <c:pt idx="1203">
                  <c:v>81.587999999999994</c:v>
                </c:pt>
                <c:pt idx="1204">
                  <c:v>81.424000000000007</c:v>
                </c:pt>
                <c:pt idx="1205">
                  <c:v>81.575999999999993</c:v>
                </c:pt>
                <c:pt idx="1206">
                  <c:v>81.882999999999996</c:v>
                </c:pt>
                <c:pt idx="1207">
                  <c:v>82.225999999999999</c:v>
                </c:pt>
                <c:pt idx="1208">
                  <c:v>82.153999999999996</c:v>
                </c:pt>
                <c:pt idx="1209">
                  <c:v>82.335999999999999</c:v>
                </c:pt>
                <c:pt idx="1210">
                  <c:v>82.549000000000007</c:v>
                </c:pt>
                <c:pt idx="1211">
                  <c:v>82.65</c:v>
                </c:pt>
                <c:pt idx="1212">
                  <c:v>82.427999999999997</c:v>
                </c:pt>
                <c:pt idx="1213">
                  <c:v>82.477000000000004</c:v>
                </c:pt>
                <c:pt idx="1214">
                  <c:v>82.748000000000005</c:v>
                </c:pt>
                <c:pt idx="1215">
                  <c:v>82.748000000000005</c:v>
                </c:pt>
                <c:pt idx="1216">
                  <c:v>82.992000000000004</c:v>
                </c:pt>
                <c:pt idx="1217">
                  <c:v>82.864999999999995</c:v>
                </c:pt>
                <c:pt idx="1218">
                  <c:v>83.82</c:v>
                </c:pt>
                <c:pt idx="1219">
                  <c:v>83.739000000000004</c:v>
                </c:pt>
                <c:pt idx="1220">
                  <c:v>84.231999999999999</c:v>
                </c:pt>
                <c:pt idx="1221">
                  <c:v>84.278000000000006</c:v>
                </c:pt>
                <c:pt idx="1222">
                  <c:v>84.283000000000001</c:v>
                </c:pt>
                <c:pt idx="1223">
                  <c:v>84.298000000000002</c:v>
                </c:pt>
                <c:pt idx="1224">
                  <c:v>84.24</c:v>
                </c:pt>
                <c:pt idx="1225">
                  <c:v>84.263999999999996</c:v>
                </c:pt>
                <c:pt idx="1226">
                  <c:v>84.073999999999998</c:v>
                </c:pt>
                <c:pt idx="1227">
                  <c:v>84.344999999999999</c:v>
                </c:pt>
                <c:pt idx="1228">
                  <c:v>84.322999999999993</c:v>
                </c:pt>
                <c:pt idx="1229">
                  <c:v>84.734999999999999</c:v>
                </c:pt>
                <c:pt idx="1230">
                  <c:v>84.751999999999995</c:v>
                </c:pt>
                <c:pt idx="1231">
                  <c:v>84.658000000000001</c:v>
                </c:pt>
                <c:pt idx="1232">
                  <c:v>85.037000000000006</c:v>
                </c:pt>
                <c:pt idx="1233">
                  <c:v>85.194999999999993</c:v>
                </c:pt>
                <c:pt idx="1234">
                  <c:v>85.64</c:v>
                </c:pt>
                <c:pt idx="1235">
                  <c:v>85.590999999999994</c:v>
                </c:pt>
                <c:pt idx="1236">
                  <c:v>85.936000000000007</c:v>
                </c:pt>
                <c:pt idx="1237">
                  <c:v>85.971999999999994</c:v>
                </c:pt>
                <c:pt idx="1238">
                  <c:v>85.600999999999999</c:v>
                </c:pt>
                <c:pt idx="1239">
                  <c:v>86.694000000000003</c:v>
                </c:pt>
                <c:pt idx="1240">
                  <c:v>85.927999999999997</c:v>
                </c:pt>
                <c:pt idx="1241">
                  <c:v>85.671999999999997</c:v>
                </c:pt>
                <c:pt idx="1242">
                  <c:v>85.296999999999997</c:v>
                </c:pt>
                <c:pt idx="1243">
                  <c:v>85.522000000000006</c:v>
                </c:pt>
                <c:pt idx="1244">
                  <c:v>85.912000000000006</c:v>
                </c:pt>
                <c:pt idx="1245">
                  <c:v>85.531999999999996</c:v>
                </c:pt>
                <c:pt idx="1246">
                  <c:v>85.822000000000003</c:v>
                </c:pt>
                <c:pt idx="1247">
                  <c:v>85.147000000000006</c:v>
                </c:pt>
                <c:pt idx="1248">
                  <c:v>84.954999999999998</c:v>
                </c:pt>
                <c:pt idx="1249">
                  <c:v>85.11</c:v>
                </c:pt>
                <c:pt idx="1250">
                  <c:v>84.953000000000003</c:v>
                </c:pt>
                <c:pt idx="1251">
                  <c:v>85.302999999999997</c:v>
                </c:pt>
                <c:pt idx="1252">
                  <c:v>85.741</c:v>
                </c:pt>
                <c:pt idx="1253">
                  <c:v>85.843000000000004</c:v>
                </c:pt>
                <c:pt idx="1254">
                  <c:v>85.731999999999999</c:v>
                </c:pt>
                <c:pt idx="1255">
                  <c:v>85.495000000000005</c:v>
                </c:pt>
                <c:pt idx="1256">
                  <c:v>85.408000000000001</c:v>
                </c:pt>
                <c:pt idx="1257">
                  <c:v>85.951999999999998</c:v>
                </c:pt>
                <c:pt idx="1258">
                  <c:v>86.147000000000006</c:v>
                </c:pt>
                <c:pt idx="1259">
                  <c:v>86.917000000000002</c:v>
                </c:pt>
                <c:pt idx="1260">
                  <c:v>87.308999999999997</c:v>
                </c:pt>
                <c:pt idx="1261">
                  <c:v>86.983999999999995</c:v>
                </c:pt>
                <c:pt idx="1262">
                  <c:v>87.444000000000003</c:v>
                </c:pt>
                <c:pt idx="1263">
                  <c:v>88.012</c:v>
                </c:pt>
                <c:pt idx="1264">
                  <c:v>87.641999999999996</c:v>
                </c:pt>
                <c:pt idx="1265">
                  <c:v>87.81</c:v>
                </c:pt>
                <c:pt idx="1266">
                  <c:v>87.531000000000006</c:v>
                </c:pt>
                <c:pt idx="1267">
                  <c:v>87.822000000000003</c:v>
                </c:pt>
                <c:pt idx="1268">
                  <c:v>87.674000000000007</c:v>
                </c:pt>
                <c:pt idx="1269">
                  <c:v>87.525000000000006</c:v>
                </c:pt>
                <c:pt idx="1270">
                  <c:v>87.926000000000002</c:v>
                </c:pt>
                <c:pt idx="1271">
                  <c:v>87.575000000000003</c:v>
                </c:pt>
                <c:pt idx="1272">
                  <c:v>87.647000000000006</c:v>
                </c:pt>
                <c:pt idx="1273">
                  <c:v>87.590999999999994</c:v>
                </c:pt>
                <c:pt idx="1274">
                  <c:v>88.31</c:v>
                </c:pt>
                <c:pt idx="1275">
                  <c:v>88.150999999999996</c:v>
                </c:pt>
                <c:pt idx="1276">
                  <c:v>87.92</c:v>
                </c:pt>
                <c:pt idx="1277">
                  <c:v>87.606999999999999</c:v>
                </c:pt>
                <c:pt idx="1278">
                  <c:v>87.606999999999999</c:v>
                </c:pt>
                <c:pt idx="1279">
                  <c:v>88.355999999999995</c:v>
                </c:pt>
                <c:pt idx="1280">
                  <c:v>87.945999999999998</c:v>
                </c:pt>
                <c:pt idx="1281">
                  <c:v>88.647000000000006</c:v>
                </c:pt>
                <c:pt idx="1282">
                  <c:v>88.956000000000003</c:v>
                </c:pt>
                <c:pt idx="1283">
                  <c:v>88.703999999999994</c:v>
                </c:pt>
                <c:pt idx="1284">
                  <c:v>89.334000000000003</c:v>
                </c:pt>
                <c:pt idx="1285">
                  <c:v>89.040999999999997</c:v>
                </c:pt>
                <c:pt idx="1286">
                  <c:v>88.69</c:v>
                </c:pt>
                <c:pt idx="1287">
                  <c:v>88.271000000000001</c:v>
                </c:pt>
                <c:pt idx="1288">
                  <c:v>88.662999999999997</c:v>
                </c:pt>
                <c:pt idx="1289">
                  <c:v>88.363</c:v>
                </c:pt>
                <c:pt idx="1290">
                  <c:v>88.46</c:v>
                </c:pt>
                <c:pt idx="1291">
                  <c:v>88.125</c:v>
                </c:pt>
                <c:pt idx="1292">
                  <c:v>89.132999999999996</c:v>
                </c:pt>
                <c:pt idx="1293">
                  <c:v>89.234999999999999</c:v>
                </c:pt>
                <c:pt idx="1294">
                  <c:v>89.597999999999999</c:v>
                </c:pt>
                <c:pt idx="1295">
                  <c:v>89.77</c:v>
                </c:pt>
                <c:pt idx="1296">
                  <c:v>90.063999999999993</c:v>
                </c:pt>
                <c:pt idx="1297">
                  <c:v>89.966999999999999</c:v>
                </c:pt>
                <c:pt idx="1298">
                  <c:v>89.834999999999994</c:v>
                </c:pt>
                <c:pt idx="1299">
                  <c:v>90.03</c:v>
                </c:pt>
                <c:pt idx="1300">
                  <c:v>90.19</c:v>
                </c:pt>
                <c:pt idx="1301">
                  <c:v>89.991</c:v>
                </c:pt>
                <c:pt idx="1302">
                  <c:v>90.269000000000005</c:v>
                </c:pt>
                <c:pt idx="1303">
                  <c:v>90.275999999999996</c:v>
                </c:pt>
                <c:pt idx="1304">
                  <c:v>91.08</c:v>
                </c:pt>
                <c:pt idx="1305">
                  <c:v>91.378</c:v>
                </c:pt>
                <c:pt idx="1306">
                  <c:v>91.498999999999995</c:v>
                </c:pt>
                <c:pt idx="1307">
                  <c:v>91.89</c:v>
                </c:pt>
                <c:pt idx="1308">
                  <c:v>92.367999999999995</c:v>
                </c:pt>
                <c:pt idx="1309">
                  <c:v>91.935000000000002</c:v>
                </c:pt>
                <c:pt idx="1310">
                  <c:v>91.983000000000004</c:v>
                </c:pt>
                <c:pt idx="1311">
                  <c:v>92.31</c:v>
                </c:pt>
                <c:pt idx="1312">
                  <c:v>92.161000000000001</c:v>
                </c:pt>
                <c:pt idx="1313">
                  <c:v>92.352000000000004</c:v>
                </c:pt>
                <c:pt idx="1314">
                  <c:v>92.52</c:v>
                </c:pt>
                <c:pt idx="1315">
                  <c:v>92.52</c:v>
                </c:pt>
                <c:pt idx="1316">
                  <c:v>93.046000000000006</c:v>
                </c:pt>
                <c:pt idx="1317">
                  <c:v>92.903999999999996</c:v>
                </c:pt>
                <c:pt idx="1318">
                  <c:v>94.076999999999998</c:v>
                </c:pt>
                <c:pt idx="1319">
                  <c:v>94.762</c:v>
                </c:pt>
                <c:pt idx="1320">
                  <c:v>94.802000000000007</c:v>
                </c:pt>
                <c:pt idx="1321">
                  <c:v>94.022000000000006</c:v>
                </c:pt>
                <c:pt idx="1322">
                  <c:v>94.466999999999999</c:v>
                </c:pt>
                <c:pt idx="1323">
                  <c:v>94.781999999999996</c:v>
                </c:pt>
                <c:pt idx="1324">
                  <c:v>94.804000000000002</c:v>
                </c:pt>
                <c:pt idx="1325">
                  <c:v>94.504000000000005</c:v>
                </c:pt>
                <c:pt idx="1326">
                  <c:v>93.6</c:v>
                </c:pt>
                <c:pt idx="1327">
                  <c:v>93.986000000000004</c:v>
                </c:pt>
                <c:pt idx="1328">
                  <c:v>93.569000000000003</c:v>
                </c:pt>
                <c:pt idx="1329">
                  <c:v>94.697999999999993</c:v>
                </c:pt>
                <c:pt idx="1330">
                  <c:v>94.448999999999998</c:v>
                </c:pt>
                <c:pt idx="1331">
                  <c:v>94.757999999999996</c:v>
                </c:pt>
                <c:pt idx="1332">
                  <c:v>94.984999999999999</c:v>
                </c:pt>
                <c:pt idx="1333">
                  <c:v>94.093999999999994</c:v>
                </c:pt>
                <c:pt idx="1334">
                  <c:v>94.200999999999993</c:v>
                </c:pt>
                <c:pt idx="1335">
                  <c:v>94.200999999999993</c:v>
                </c:pt>
                <c:pt idx="1336">
                  <c:v>94.061000000000007</c:v>
                </c:pt>
                <c:pt idx="1337">
                  <c:v>94.197999999999993</c:v>
                </c:pt>
                <c:pt idx="1338">
                  <c:v>94.403999999999996</c:v>
                </c:pt>
                <c:pt idx="1339">
                  <c:v>94.253</c:v>
                </c:pt>
                <c:pt idx="1340">
                  <c:v>94.569000000000003</c:v>
                </c:pt>
                <c:pt idx="1341">
                  <c:v>94.492999999999995</c:v>
                </c:pt>
                <c:pt idx="1342">
                  <c:v>94.212999999999994</c:v>
                </c:pt>
                <c:pt idx="1343">
                  <c:v>95.292000000000002</c:v>
                </c:pt>
                <c:pt idx="1344">
                  <c:v>95.293000000000006</c:v>
                </c:pt>
                <c:pt idx="1345">
                  <c:v>95.462000000000003</c:v>
                </c:pt>
                <c:pt idx="1346">
                  <c:v>95.382999999999996</c:v>
                </c:pt>
                <c:pt idx="1347">
                  <c:v>95.965000000000003</c:v>
                </c:pt>
                <c:pt idx="1348">
                  <c:v>96.378</c:v>
                </c:pt>
                <c:pt idx="1349">
                  <c:v>97.614999999999995</c:v>
                </c:pt>
                <c:pt idx="1350">
                  <c:v>97.587999999999994</c:v>
                </c:pt>
                <c:pt idx="1351">
                  <c:v>98.617999999999995</c:v>
                </c:pt>
                <c:pt idx="1352">
                  <c:v>99.795000000000002</c:v>
                </c:pt>
                <c:pt idx="1353">
                  <c:v>99.435000000000002</c:v>
                </c:pt>
                <c:pt idx="1354">
                  <c:v>100.33</c:v>
                </c:pt>
                <c:pt idx="1355">
                  <c:v>99.603999999999999</c:v>
                </c:pt>
                <c:pt idx="1356">
                  <c:v>99.584999999999994</c:v>
                </c:pt>
                <c:pt idx="1357">
                  <c:v>98.55</c:v>
                </c:pt>
                <c:pt idx="1358">
                  <c:v>99.26</c:v>
                </c:pt>
                <c:pt idx="1359">
                  <c:v>97.909000000000006</c:v>
                </c:pt>
                <c:pt idx="1360">
                  <c:v>97.033000000000001</c:v>
                </c:pt>
                <c:pt idx="1361">
                  <c:v>97.192999999999998</c:v>
                </c:pt>
                <c:pt idx="1362">
                  <c:v>96.978999999999999</c:v>
                </c:pt>
                <c:pt idx="1363">
                  <c:v>97.436000000000007</c:v>
                </c:pt>
                <c:pt idx="1364">
                  <c:v>97.290999999999997</c:v>
                </c:pt>
                <c:pt idx="1365">
                  <c:v>97.974999999999994</c:v>
                </c:pt>
                <c:pt idx="1366">
                  <c:v>98.356999999999999</c:v>
                </c:pt>
                <c:pt idx="1367">
                  <c:v>98.185000000000002</c:v>
                </c:pt>
                <c:pt idx="1368">
                  <c:v>97.436000000000007</c:v>
                </c:pt>
                <c:pt idx="1369">
                  <c:v>96.545000000000002</c:v>
                </c:pt>
                <c:pt idx="1370">
                  <c:v>96.777000000000001</c:v>
                </c:pt>
                <c:pt idx="1371">
                  <c:v>97.83</c:v>
                </c:pt>
                <c:pt idx="1372">
                  <c:v>97.94</c:v>
                </c:pt>
                <c:pt idx="1373">
                  <c:v>99.155000000000001</c:v>
                </c:pt>
                <c:pt idx="1374">
                  <c:v>99.337999999999994</c:v>
                </c:pt>
                <c:pt idx="1375">
                  <c:v>99.49</c:v>
                </c:pt>
                <c:pt idx="1376">
                  <c:v>98.733000000000004</c:v>
                </c:pt>
                <c:pt idx="1377">
                  <c:v>98.319000000000003</c:v>
                </c:pt>
                <c:pt idx="1378">
                  <c:v>97.415000000000006</c:v>
                </c:pt>
                <c:pt idx="1379">
                  <c:v>97.52</c:v>
                </c:pt>
                <c:pt idx="1380">
                  <c:v>97.941000000000003</c:v>
                </c:pt>
                <c:pt idx="1381">
                  <c:v>98.004000000000005</c:v>
                </c:pt>
                <c:pt idx="1382">
                  <c:v>97.932000000000002</c:v>
                </c:pt>
                <c:pt idx="1383">
                  <c:v>97.278000000000006</c:v>
                </c:pt>
                <c:pt idx="1384">
                  <c:v>96.921999999999997</c:v>
                </c:pt>
                <c:pt idx="1385">
                  <c:v>96.765000000000001</c:v>
                </c:pt>
                <c:pt idx="1386">
                  <c:v>96.091999999999999</c:v>
                </c:pt>
                <c:pt idx="1387">
                  <c:v>95.209000000000003</c:v>
                </c:pt>
                <c:pt idx="1388">
                  <c:v>94.6</c:v>
                </c:pt>
                <c:pt idx="1389">
                  <c:v>95.296999999999997</c:v>
                </c:pt>
                <c:pt idx="1390">
                  <c:v>95.48</c:v>
                </c:pt>
                <c:pt idx="1391">
                  <c:v>95.075999999999993</c:v>
                </c:pt>
                <c:pt idx="1392">
                  <c:v>94.087000000000003</c:v>
                </c:pt>
                <c:pt idx="1393">
                  <c:v>94.635000000000005</c:v>
                </c:pt>
                <c:pt idx="1394">
                  <c:v>94.793999999999997</c:v>
                </c:pt>
                <c:pt idx="1395">
                  <c:v>95.010999999999996</c:v>
                </c:pt>
                <c:pt idx="1396">
                  <c:v>94.534000000000006</c:v>
                </c:pt>
                <c:pt idx="1397">
                  <c:v>93.617000000000004</c:v>
                </c:pt>
                <c:pt idx="1398">
                  <c:v>93.456999999999994</c:v>
                </c:pt>
                <c:pt idx="1399">
                  <c:v>93.135000000000005</c:v>
                </c:pt>
                <c:pt idx="1400">
                  <c:v>94.221000000000004</c:v>
                </c:pt>
                <c:pt idx="1401">
                  <c:v>95.266999999999996</c:v>
                </c:pt>
                <c:pt idx="1402">
                  <c:v>95.447999999999993</c:v>
                </c:pt>
                <c:pt idx="1403">
                  <c:v>95.254999999999995</c:v>
                </c:pt>
                <c:pt idx="1404">
                  <c:v>96.013999999999996</c:v>
                </c:pt>
                <c:pt idx="1405">
                  <c:v>96.013999999999996</c:v>
                </c:pt>
                <c:pt idx="1406">
                  <c:v>97.299000000000007</c:v>
                </c:pt>
                <c:pt idx="1407">
                  <c:v>97.370999999999995</c:v>
                </c:pt>
                <c:pt idx="1408">
                  <c:v>96.965000000000003</c:v>
                </c:pt>
                <c:pt idx="1409">
                  <c:v>96.906999999999996</c:v>
                </c:pt>
                <c:pt idx="1410">
                  <c:v>97.391999999999996</c:v>
                </c:pt>
                <c:pt idx="1411">
                  <c:v>95.834999999999994</c:v>
                </c:pt>
                <c:pt idx="1412">
                  <c:v>95.465000000000003</c:v>
                </c:pt>
                <c:pt idx="1413">
                  <c:v>95.460999999999999</c:v>
                </c:pt>
                <c:pt idx="1414">
                  <c:v>96.305999999999997</c:v>
                </c:pt>
                <c:pt idx="1415">
                  <c:v>95.299000000000007</c:v>
                </c:pt>
                <c:pt idx="1416">
                  <c:v>95.165999999999997</c:v>
                </c:pt>
                <c:pt idx="1417">
                  <c:v>94.646000000000001</c:v>
                </c:pt>
                <c:pt idx="1418">
                  <c:v>94.975999999999999</c:v>
                </c:pt>
                <c:pt idx="1419">
                  <c:v>94.971999999999994</c:v>
                </c:pt>
                <c:pt idx="1420">
                  <c:v>94.81</c:v>
                </c:pt>
                <c:pt idx="1421">
                  <c:v>94.998999999999995</c:v>
                </c:pt>
                <c:pt idx="1422">
                  <c:v>94.296000000000006</c:v>
                </c:pt>
                <c:pt idx="1423">
                  <c:v>94.042000000000002</c:v>
                </c:pt>
                <c:pt idx="1424">
                  <c:v>94.084999999999994</c:v>
                </c:pt>
                <c:pt idx="1425">
                  <c:v>94.328999999999994</c:v>
                </c:pt>
                <c:pt idx="1426">
                  <c:v>95.432000000000002</c:v>
                </c:pt>
                <c:pt idx="1427">
                  <c:v>95.263999999999996</c:v>
                </c:pt>
                <c:pt idx="1428">
                  <c:v>95.186999999999998</c:v>
                </c:pt>
                <c:pt idx="1429">
                  <c:v>95.471999999999994</c:v>
                </c:pt>
                <c:pt idx="1430">
                  <c:v>94.79</c:v>
                </c:pt>
                <c:pt idx="1431">
                  <c:v>95.484999999999999</c:v>
                </c:pt>
                <c:pt idx="1432">
                  <c:v>96.31</c:v>
                </c:pt>
                <c:pt idx="1433">
                  <c:v>96.113</c:v>
                </c:pt>
                <c:pt idx="1434">
                  <c:v>96.113</c:v>
                </c:pt>
                <c:pt idx="1435">
                  <c:v>96.298000000000002</c:v>
                </c:pt>
                <c:pt idx="1436">
                  <c:v>96.864999999999995</c:v>
                </c:pt>
                <c:pt idx="1437">
                  <c:v>96.293999999999997</c:v>
                </c:pt>
                <c:pt idx="1438">
                  <c:v>96.605999999999995</c:v>
                </c:pt>
                <c:pt idx="1439">
                  <c:v>96.025000000000006</c:v>
                </c:pt>
                <c:pt idx="1440">
                  <c:v>96.858000000000004</c:v>
                </c:pt>
                <c:pt idx="1441">
                  <c:v>96.643000000000001</c:v>
                </c:pt>
                <c:pt idx="1442">
                  <c:v>97.165999999999997</c:v>
                </c:pt>
                <c:pt idx="1443">
                  <c:v>97.668000000000006</c:v>
                </c:pt>
                <c:pt idx="1444">
                  <c:v>97.861999999999995</c:v>
                </c:pt>
                <c:pt idx="1445">
                  <c:v>98.028999999999996</c:v>
                </c:pt>
                <c:pt idx="1446">
                  <c:v>97.328000000000003</c:v>
                </c:pt>
                <c:pt idx="1447">
                  <c:v>97.597999999999999</c:v>
                </c:pt>
                <c:pt idx="1448">
                  <c:v>97.114999999999995</c:v>
                </c:pt>
                <c:pt idx="1449">
                  <c:v>97.244</c:v>
                </c:pt>
                <c:pt idx="1450">
                  <c:v>96.501999999999995</c:v>
                </c:pt>
                <c:pt idx="1451">
                  <c:v>96.772000000000006</c:v>
                </c:pt>
                <c:pt idx="1452">
                  <c:v>96.975999999999999</c:v>
                </c:pt>
                <c:pt idx="1453">
                  <c:v>97.56</c:v>
                </c:pt>
                <c:pt idx="1454">
                  <c:v>97.335999999999999</c:v>
                </c:pt>
                <c:pt idx="1455">
                  <c:v>97.494</c:v>
                </c:pt>
                <c:pt idx="1456">
                  <c:v>97.930999999999997</c:v>
                </c:pt>
                <c:pt idx="1457">
                  <c:v>97.957999999999998</c:v>
                </c:pt>
                <c:pt idx="1458">
                  <c:v>97.832999999999998</c:v>
                </c:pt>
                <c:pt idx="1459">
                  <c:v>97.563000000000002</c:v>
                </c:pt>
                <c:pt idx="1460">
                  <c:v>97.159000000000006</c:v>
                </c:pt>
                <c:pt idx="1461">
                  <c:v>97.29</c:v>
                </c:pt>
                <c:pt idx="1462">
                  <c:v>96.262</c:v>
                </c:pt>
                <c:pt idx="1463">
                  <c:v>96.444999999999993</c:v>
                </c:pt>
                <c:pt idx="1464">
                  <c:v>96.52</c:v>
                </c:pt>
                <c:pt idx="1465">
                  <c:v>96.805999999999997</c:v>
                </c:pt>
                <c:pt idx="1466">
                  <c:v>97.04</c:v>
                </c:pt>
                <c:pt idx="1467">
                  <c:v>96.358999999999995</c:v>
                </c:pt>
                <c:pt idx="1468">
                  <c:v>95.98</c:v>
                </c:pt>
                <c:pt idx="1469">
                  <c:v>95.007999999999996</c:v>
                </c:pt>
                <c:pt idx="1470">
                  <c:v>93.331999999999994</c:v>
                </c:pt>
                <c:pt idx="1471">
                  <c:v>94.53</c:v>
                </c:pt>
                <c:pt idx="1472">
                  <c:v>95.1</c:v>
                </c:pt>
                <c:pt idx="1473">
                  <c:v>95.61</c:v>
                </c:pt>
                <c:pt idx="1474">
                  <c:v>96.105999999999995</c:v>
                </c:pt>
                <c:pt idx="1475">
                  <c:v>95.823999999999998</c:v>
                </c:pt>
                <c:pt idx="1476">
                  <c:v>95.45</c:v>
                </c:pt>
                <c:pt idx="1477">
                  <c:v>95.828000000000003</c:v>
                </c:pt>
                <c:pt idx="1478">
                  <c:v>96.405000000000001</c:v>
                </c:pt>
                <c:pt idx="1479">
                  <c:v>96.228999999999999</c:v>
                </c:pt>
                <c:pt idx="1480">
                  <c:v>96.228999999999999</c:v>
                </c:pt>
                <c:pt idx="1481">
                  <c:v>95.984999999999999</c:v>
                </c:pt>
                <c:pt idx="1482">
                  <c:v>96.012</c:v>
                </c:pt>
                <c:pt idx="1483">
                  <c:v>95.456000000000003</c:v>
                </c:pt>
                <c:pt idx="1484">
                  <c:v>95.194000000000003</c:v>
                </c:pt>
                <c:pt idx="1485">
                  <c:v>95.245999999999995</c:v>
                </c:pt>
                <c:pt idx="1486">
                  <c:v>95.611000000000004</c:v>
                </c:pt>
                <c:pt idx="1487">
                  <c:v>95.42</c:v>
                </c:pt>
                <c:pt idx="1488">
                  <c:v>94.55</c:v>
                </c:pt>
                <c:pt idx="1489">
                  <c:v>94.863</c:v>
                </c:pt>
                <c:pt idx="1490">
                  <c:v>95.894000000000005</c:v>
                </c:pt>
                <c:pt idx="1491">
                  <c:v>96.283000000000001</c:v>
                </c:pt>
                <c:pt idx="1492">
                  <c:v>96.067999999999998</c:v>
                </c:pt>
                <c:pt idx="1493">
                  <c:v>95.994</c:v>
                </c:pt>
                <c:pt idx="1494">
                  <c:v>96.269000000000005</c:v>
                </c:pt>
                <c:pt idx="1495">
                  <c:v>96.034000000000006</c:v>
                </c:pt>
                <c:pt idx="1496">
                  <c:v>95.855000000000004</c:v>
                </c:pt>
                <c:pt idx="1497">
                  <c:v>96.35</c:v>
                </c:pt>
                <c:pt idx="1498">
                  <c:v>96.185000000000002</c:v>
                </c:pt>
                <c:pt idx="1499">
                  <c:v>95.83</c:v>
                </c:pt>
                <c:pt idx="1500">
                  <c:v>96.105999999999995</c:v>
                </c:pt>
                <c:pt idx="1501">
                  <c:v>95.454999999999998</c:v>
                </c:pt>
                <c:pt idx="1502">
                  <c:v>95.497</c:v>
                </c:pt>
                <c:pt idx="1503">
                  <c:v>95.317999999999998</c:v>
                </c:pt>
                <c:pt idx="1504">
                  <c:v>94.813000000000002</c:v>
                </c:pt>
                <c:pt idx="1505">
                  <c:v>94.840999999999994</c:v>
                </c:pt>
                <c:pt idx="1506">
                  <c:v>94.759</c:v>
                </c:pt>
                <c:pt idx="1507">
                  <c:v>93.930999999999997</c:v>
                </c:pt>
                <c:pt idx="1508">
                  <c:v>94.370999999999995</c:v>
                </c:pt>
                <c:pt idx="1509">
                  <c:v>94.54</c:v>
                </c:pt>
                <c:pt idx="1510">
                  <c:v>94.927999999999997</c:v>
                </c:pt>
                <c:pt idx="1511">
                  <c:v>94.912999999999997</c:v>
                </c:pt>
                <c:pt idx="1512">
                  <c:v>95.034999999999997</c:v>
                </c:pt>
                <c:pt idx="1513">
                  <c:v>96.378</c:v>
                </c:pt>
                <c:pt idx="1514">
                  <c:v>97.126999999999995</c:v>
                </c:pt>
                <c:pt idx="1515">
                  <c:v>96.861000000000004</c:v>
                </c:pt>
                <c:pt idx="1516">
                  <c:v>96.906000000000006</c:v>
                </c:pt>
                <c:pt idx="1517">
                  <c:v>97.781999999999996</c:v>
                </c:pt>
                <c:pt idx="1518">
                  <c:v>97.281999999999996</c:v>
                </c:pt>
                <c:pt idx="1519">
                  <c:v>96.945999999999998</c:v>
                </c:pt>
                <c:pt idx="1520">
                  <c:v>96.927999999999997</c:v>
                </c:pt>
                <c:pt idx="1521">
                  <c:v>97.158000000000001</c:v>
                </c:pt>
                <c:pt idx="1522">
                  <c:v>97.95</c:v>
                </c:pt>
                <c:pt idx="1523">
                  <c:v>97.936000000000007</c:v>
                </c:pt>
                <c:pt idx="1524">
                  <c:v>99.168000000000006</c:v>
                </c:pt>
                <c:pt idx="1525">
                  <c:v>98.978999999999999</c:v>
                </c:pt>
                <c:pt idx="1526">
                  <c:v>99.293000000000006</c:v>
                </c:pt>
                <c:pt idx="1527">
                  <c:v>99.013000000000005</c:v>
                </c:pt>
                <c:pt idx="1528">
                  <c:v>98.649000000000001</c:v>
                </c:pt>
                <c:pt idx="1529">
                  <c:v>98.998000000000005</c:v>
                </c:pt>
                <c:pt idx="1530">
                  <c:v>99.441999999999993</c:v>
                </c:pt>
                <c:pt idx="1531">
                  <c:v>99.631</c:v>
                </c:pt>
                <c:pt idx="1532">
                  <c:v>99.652000000000001</c:v>
                </c:pt>
                <c:pt idx="1533">
                  <c:v>98.989000000000004</c:v>
                </c:pt>
                <c:pt idx="1534">
                  <c:v>99.564999999999998</c:v>
                </c:pt>
                <c:pt idx="1535">
                  <c:v>99.802999999999997</c:v>
                </c:pt>
                <c:pt idx="1536">
                  <c:v>99.527000000000001</c:v>
                </c:pt>
                <c:pt idx="1537">
                  <c:v>99.795000000000002</c:v>
                </c:pt>
                <c:pt idx="1538">
                  <c:v>99.795000000000002</c:v>
                </c:pt>
                <c:pt idx="1539">
                  <c:v>100.02</c:v>
                </c:pt>
                <c:pt idx="1540">
                  <c:v>100.17</c:v>
                </c:pt>
                <c:pt idx="1541">
                  <c:v>99.795000000000002</c:v>
                </c:pt>
                <c:pt idx="1542">
                  <c:v>99.992999999999995</c:v>
                </c:pt>
                <c:pt idx="1543">
                  <c:v>97.620999999999995</c:v>
                </c:pt>
                <c:pt idx="1544">
                  <c:v>98.353999999999999</c:v>
                </c:pt>
                <c:pt idx="1545">
                  <c:v>98.655000000000001</c:v>
                </c:pt>
                <c:pt idx="1546">
                  <c:v>98.474000000000004</c:v>
                </c:pt>
                <c:pt idx="1547">
                  <c:v>97.344999999999999</c:v>
                </c:pt>
                <c:pt idx="1548">
                  <c:v>97.938999999999993</c:v>
                </c:pt>
                <c:pt idx="1549">
                  <c:v>97.564999999999998</c:v>
                </c:pt>
                <c:pt idx="1550">
                  <c:v>97.603999999999999</c:v>
                </c:pt>
                <c:pt idx="1551">
                  <c:v>98.216999999999999</c:v>
                </c:pt>
                <c:pt idx="1552">
                  <c:v>97.870999999999995</c:v>
                </c:pt>
                <c:pt idx="1553">
                  <c:v>99.27</c:v>
                </c:pt>
                <c:pt idx="1554">
                  <c:v>98.703000000000003</c:v>
                </c:pt>
                <c:pt idx="1555">
                  <c:v>98.363</c:v>
                </c:pt>
                <c:pt idx="1556">
                  <c:v>98.234999999999999</c:v>
                </c:pt>
                <c:pt idx="1557">
                  <c:v>98.340999999999994</c:v>
                </c:pt>
                <c:pt idx="1558">
                  <c:v>97.983999999999995</c:v>
                </c:pt>
                <c:pt idx="1559">
                  <c:v>97.846999999999994</c:v>
                </c:pt>
                <c:pt idx="1560">
                  <c:v>97.918999999999997</c:v>
                </c:pt>
                <c:pt idx="1561">
                  <c:v>98.100999999999999</c:v>
                </c:pt>
                <c:pt idx="1562">
                  <c:v>98.266000000000005</c:v>
                </c:pt>
                <c:pt idx="1563">
                  <c:v>98.631</c:v>
                </c:pt>
                <c:pt idx="1564">
                  <c:v>98.683000000000007</c:v>
                </c:pt>
                <c:pt idx="1565">
                  <c:v>98.869</c:v>
                </c:pt>
                <c:pt idx="1566">
                  <c:v>99.403999999999996</c:v>
                </c:pt>
                <c:pt idx="1567">
                  <c:v>99.180999999999997</c:v>
                </c:pt>
                <c:pt idx="1568">
                  <c:v>98.218999999999994</c:v>
                </c:pt>
                <c:pt idx="1569">
                  <c:v>98.54</c:v>
                </c:pt>
                <c:pt idx="1570">
                  <c:v>98.724999999999994</c:v>
                </c:pt>
                <c:pt idx="1571">
                  <c:v>98.974000000000004</c:v>
                </c:pt>
                <c:pt idx="1572">
                  <c:v>98.933000000000007</c:v>
                </c:pt>
                <c:pt idx="1573">
                  <c:v>99.088999999999999</c:v>
                </c:pt>
                <c:pt idx="1574">
                  <c:v>98.956000000000003</c:v>
                </c:pt>
                <c:pt idx="1575">
                  <c:v>98.956000000000003</c:v>
                </c:pt>
                <c:pt idx="1576">
                  <c:v>98.991</c:v>
                </c:pt>
                <c:pt idx="1577">
                  <c:v>99.090999999999994</c:v>
                </c:pt>
                <c:pt idx="1578">
                  <c:v>99.055999999999997</c:v>
                </c:pt>
                <c:pt idx="1579">
                  <c:v>99.573999999999998</c:v>
                </c:pt>
                <c:pt idx="1580">
                  <c:v>99.36</c:v>
                </c:pt>
                <c:pt idx="1581">
                  <c:v>99.087000000000003</c:v>
                </c:pt>
                <c:pt idx="1582">
                  <c:v>98.902000000000001</c:v>
                </c:pt>
                <c:pt idx="1583">
                  <c:v>98.51</c:v>
                </c:pt>
                <c:pt idx="1584">
                  <c:v>99.605999999999995</c:v>
                </c:pt>
                <c:pt idx="1585">
                  <c:v>99.009</c:v>
                </c:pt>
                <c:pt idx="1586">
                  <c:v>98.872</c:v>
                </c:pt>
                <c:pt idx="1587">
                  <c:v>97.287999999999997</c:v>
                </c:pt>
                <c:pt idx="1588">
                  <c:v>96.474000000000004</c:v>
                </c:pt>
                <c:pt idx="1589">
                  <c:v>97.031000000000006</c:v>
                </c:pt>
                <c:pt idx="1590">
                  <c:v>96.57</c:v>
                </c:pt>
                <c:pt idx="1591">
                  <c:v>96.070999999999998</c:v>
                </c:pt>
                <c:pt idx="1592">
                  <c:v>95.888000000000005</c:v>
                </c:pt>
                <c:pt idx="1593">
                  <c:v>95.561999999999998</c:v>
                </c:pt>
                <c:pt idx="1594">
                  <c:v>95.94</c:v>
                </c:pt>
                <c:pt idx="1595">
                  <c:v>95.94</c:v>
                </c:pt>
                <c:pt idx="1596">
                  <c:v>96.867999999999995</c:v>
                </c:pt>
                <c:pt idx="1597">
                  <c:v>96.786000000000001</c:v>
                </c:pt>
                <c:pt idx="1598">
                  <c:v>96.950999999999993</c:v>
                </c:pt>
                <c:pt idx="1599">
                  <c:v>96.6</c:v>
                </c:pt>
                <c:pt idx="1600">
                  <c:v>97.379000000000005</c:v>
                </c:pt>
                <c:pt idx="1601">
                  <c:v>97.480999999999995</c:v>
                </c:pt>
                <c:pt idx="1602">
                  <c:v>97.457999999999998</c:v>
                </c:pt>
                <c:pt idx="1603">
                  <c:v>97.287000000000006</c:v>
                </c:pt>
                <c:pt idx="1604">
                  <c:v>98.147999999999996</c:v>
                </c:pt>
                <c:pt idx="1605">
                  <c:v>98.210999999999999</c:v>
                </c:pt>
                <c:pt idx="1606">
                  <c:v>98.352000000000004</c:v>
                </c:pt>
                <c:pt idx="1607">
                  <c:v>98.213999999999999</c:v>
                </c:pt>
                <c:pt idx="1608">
                  <c:v>97.591999999999999</c:v>
                </c:pt>
                <c:pt idx="1609">
                  <c:v>97.34</c:v>
                </c:pt>
                <c:pt idx="1610">
                  <c:v>97.070999999999998</c:v>
                </c:pt>
                <c:pt idx="1611">
                  <c:v>97.209000000000003</c:v>
                </c:pt>
                <c:pt idx="1612">
                  <c:v>97.173000000000002</c:v>
                </c:pt>
                <c:pt idx="1613">
                  <c:v>96.066000000000003</c:v>
                </c:pt>
                <c:pt idx="1614">
                  <c:v>96.171999999999997</c:v>
                </c:pt>
                <c:pt idx="1615">
                  <c:v>96.623999999999995</c:v>
                </c:pt>
                <c:pt idx="1616">
                  <c:v>96.632999999999996</c:v>
                </c:pt>
                <c:pt idx="1617">
                  <c:v>95.89</c:v>
                </c:pt>
                <c:pt idx="1618">
                  <c:v>94.76</c:v>
                </c:pt>
                <c:pt idx="1619">
                  <c:v>95.085999999999999</c:v>
                </c:pt>
                <c:pt idx="1620">
                  <c:v>95.287999999999997</c:v>
                </c:pt>
                <c:pt idx="1621">
                  <c:v>95.647999999999996</c:v>
                </c:pt>
                <c:pt idx="1622">
                  <c:v>96.046000000000006</c:v>
                </c:pt>
                <c:pt idx="1623">
                  <c:v>96.141999999999996</c:v>
                </c:pt>
                <c:pt idx="1624">
                  <c:v>96.272999999999996</c:v>
                </c:pt>
                <c:pt idx="1625">
                  <c:v>95.942999999999998</c:v>
                </c:pt>
                <c:pt idx="1626">
                  <c:v>95.16</c:v>
                </c:pt>
                <c:pt idx="1627">
                  <c:v>94.840999999999994</c:v>
                </c:pt>
                <c:pt idx="1628">
                  <c:v>94.585999999999999</c:v>
                </c:pt>
                <c:pt idx="1629">
                  <c:v>94.619</c:v>
                </c:pt>
                <c:pt idx="1630">
                  <c:v>94.51</c:v>
                </c:pt>
                <c:pt idx="1631">
                  <c:v>94.631</c:v>
                </c:pt>
                <c:pt idx="1632">
                  <c:v>94.43</c:v>
                </c:pt>
                <c:pt idx="1633">
                  <c:v>94.481999999999999</c:v>
                </c:pt>
                <c:pt idx="1634">
                  <c:v>94.234999999999999</c:v>
                </c:pt>
                <c:pt idx="1635">
                  <c:v>93.95</c:v>
                </c:pt>
                <c:pt idx="1636">
                  <c:v>93.959000000000003</c:v>
                </c:pt>
                <c:pt idx="1637">
                  <c:v>94.744</c:v>
                </c:pt>
                <c:pt idx="1638">
                  <c:v>94.902000000000001</c:v>
                </c:pt>
                <c:pt idx="1639">
                  <c:v>94.695999999999998</c:v>
                </c:pt>
                <c:pt idx="1640">
                  <c:v>94.49</c:v>
                </c:pt>
                <c:pt idx="1641">
                  <c:v>93.975999999999999</c:v>
                </c:pt>
                <c:pt idx="1642">
                  <c:v>94.492000000000004</c:v>
                </c:pt>
                <c:pt idx="1643">
                  <c:v>94.599000000000004</c:v>
                </c:pt>
                <c:pt idx="1644">
                  <c:v>95.116</c:v>
                </c:pt>
                <c:pt idx="1645">
                  <c:v>94.841999999999999</c:v>
                </c:pt>
                <c:pt idx="1646">
                  <c:v>94.572999999999993</c:v>
                </c:pt>
                <c:pt idx="1647">
                  <c:v>94.387</c:v>
                </c:pt>
                <c:pt idx="1648">
                  <c:v>93.760999999999996</c:v>
                </c:pt>
                <c:pt idx="1649">
                  <c:v>93.081999999999994</c:v>
                </c:pt>
                <c:pt idx="1650">
                  <c:v>92.626000000000005</c:v>
                </c:pt>
                <c:pt idx="1651">
                  <c:v>92.944000000000003</c:v>
                </c:pt>
                <c:pt idx="1652">
                  <c:v>93.179000000000002</c:v>
                </c:pt>
                <c:pt idx="1653">
                  <c:v>93.78</c:v>
                </c:pt>
                <c:pt idx="1654">
                  <c:v>93.888000000000005</c:v>
                </c:pt>
                <c:pt idx="1655">
                  <c:v>94.128</c:v>
                </c:pt>
                <c:pt idx="1656">
                  <c:v>94.29</c:v>
                </c:pt>
                <c:pt idx="1657">
                  <c:v>93.822999999999993</c:v>
                </c:pt>
                <c:pt idx="1658">
                  <c:v>94.15</c:v>
                </c:pt>
                <c:pt idx="1659">
                  <c:v>94.608000000000004</c:v>
                </c:pt>
                <c:pt idx="1660">
                  <c:v>94.572000000000003</c:v>
                </c:pt>
                <c:pt idx="1661">
                  <c:v>94.548000000000002</c:v>
                </c:pt>
                <c:pt idx="1662">
                  <c:v>95.08</c:v>
                </c:pt>
                <c:pt idx="1663">
                  <c:v>95.287000000000006</c:v>
                </c:pt>
                <c:pt idx="1664">
                  <c:v>95.334000000000003</c:v>
                </c:pt>
                <c:pt idx="1665">
                  <c:v>95.230999999999995</c:v>
                </c:pt>
                <c:pt idx="1666">
                  <c:v>95.570999999999998</c:v>
                </c:pt>
                <c:pt idx="1667">
                  <c:v>95.353999999999999</c:v>
                </c:pt>
                <c:pt idx="1668">
                  <c:v>95.168000000000006</c:v>
                </c:pt>
                <c:pt idx="1669">
                  <c:v>95.521000000000001</c:v>
                </c:pt>
                <c:pt idx="1670">
                  <c:v>95.521000000000001</c:v>
                </c:pt>
                <c:pt idx="1671">
                  <c:v>95.891000000000005</c:v>
                </c:pt>
                <c:pt idx="1672">
                  <c:v>95.454999999999998</c:v>
                </c:pt>
                <c:pt idx="1673">
                  <c:v>95.563999999999993</c:v>
                </c:pt>
                <c:pt idx="1674">
                  <c:v>94.028999999999996</c:v>
                </c:pt>
                <c:pt idx="1675">
                  <c:v>93.902000000000001</c:v>
                </c:pt>
                <c:pt idx="1676">
                  <c:v>93.828000000000003</c:v>
                </c:pt>
                <c:pt idx="1677">
                  <c:v>93.59</c:v>
                </c:pt>
                <c:pt idx="1678">
                  <c:v>93.953000000000003</c:v>
                </c:pt>
                <c:pt idx="1679">
                  <c:v>94.570999999999998</c:v>
                </c:pt>
                <c:pt idx="1680">
                  <c:v>94.361999999999995</c:v>
                </c:pt>
                <c:pt idx="1681">
                  <c:v>94.927999999999997</c:v>
                </c:pt>
                <c:pt idx="1682">
                  <c:v>94.61</c:v>
                </c:pt>
                <c:pt idx="1683">
                  <c:v>94.569000000000003</c:v>
                </c:pt>
                <c:pt idx="1684">
                  <c:v>94.206000000000003</c:v>
                </c:pt>
                <c:pt idx="1685">
                  <c:v>93.611000000000004</c:v>
                </c:pt>
                <c:pt idx="1686">
                  <c:v>94.016999999999996</c:v>
                </c:pt>
                <c:pt idx="1687">
                  <c:v>93.715999999999994</c:v>
                </c:pt>
                <c:pt idx="1688">
                  <c:v>93.528999999999996</c:v>
                </c:pt>
                <c:pt idx="1689">
                  <c:v>95.447999999999993</c:v>
                </c:pt>
                <c:pt idx="1690">
                  <c:v>96.543999999999997</c:v>
                </c:pt>
                <c:pt idx="1691">
                  <c:v>96.245000000000005</c:v>
                </c:pt>
                <c:pt idx="1692">
                  <c:v>95.769000000000005</c:v>
                </c:pt>
                <c:pt idx="1693">
                  <c:v>96.143000000000001</c:v>
                </c:pt>
                <c:pt idx="1694">
                  <c:v>95.649000000000001</c:v>
                </c:pt>
                <c:pt idx="1695">
                  <c:v>95.649000000000001</c:v>
                </c:pt>
                <c:pt idx="1696">
                  <c:v>96.165999999999997</c:v>
                </c:pt>
                <c:pt idx="1697">
                  <c:v>96.052999999999997</c:v>
                </c:pt>
                <c:pt idx="1698">
                  <c:v>96.328000000000003</c:v>
                </c:pt>
                <c:pt idx="1699">
                  <c:v>96.302000000000007</c:v>
                </c:pt>
                <c:pt idx="1700">
                  <c:v>96.570999999999998</c:v>
                </c:pt>
                <c:pt idx="1701">
                  <c:v>96.441000000000003</c:v>
                </c:pt>
                <c:pt idx="1702">
                  <c:v>96.215999999999994</c:v>
                </c:pt>
                <c:pt idx="1703">
                  <c:v>96.076999999999998</c:v>
                </c:pt>
                <c:pt idx="1704">
                  <c:v>96.58</c:v>
                </c:pt>
                <c:pt idx="1705">
                  <c:v>96.561999999999998</c:v>
                </c:pt>
                <c:pt idx="1706">
                  <c:v>97.063000000000002</c:v>
                </c:pt>
                <c:pt idx="1707">
                  <c:v>97.200999999999993</c:v>
                </c:pt>
                <c:pt idx="1708">
                  <c:v>97</c:v>
                </c:pt>
                <c:pt idx="1709">
                  <c:v>97.466999999999999</c:v>
                </c:pt>
                <c:pt idx="1710">
                  <c:v>97.286000000000001</c:v>
                </c:pt>
                <c:pt idx="1711">
                  <c:v>97.156000000000006</c:v>
                </c:pt>
                <c:pt idx="1712">
                  <c:v>97.052999999999997</c:v>
                </c:pt>
                <c:pt idx="1713">
                  <c:v>96.739000000000004</c:v>
                </c:pt>
                <c:pt idx="1714">
                  <c:v>95.53</c:v>
                </c:pt>
                <c:pt idx="1715">
                  <c:v>95.712999999999994</c:v>
                </c:pt>
                <c:pt idx="1716">
                  <c:v>95.063999999999993</c:v>
                </c:pt>
                <c:pt idx="1717">
                  <c:v>95.563000000000002</c:v>
                </c:pt>
                <c:pt idx="1718">
                  <c:v>95.757999999999996</c:v>
                </c:pt>
                <c:pt idx="1719">
                  <c:v>96.194000000000003</c:v>
                </c:pt>
                <c:pt idx="1720">
                  <c:v>96.400999999999996</c:v>
                </c:pt>
                <c:pt idx="1721">
                  <c:v>96.183000000000007</c:v>
                </c:pt>
                <c:pt idx="1722">
                  <c:v>95.65</c:v>
                </c:pt>
                <c:pt idx="1723">
                  <c:v>95.856999999999999</c:v>
                </c:pt>
                <c:pt idx="1724">
                  <c:v>95.721999999999994</c:v>
                </c:pt>
                <c:pt idx="1725">
                  <c:v>95.629000000000005</c:v>
                </c:pt>
                <c:pt idx="1726">
                  <c:v>94.790999999999997</c:v>
                </c:pt>
                <c:pt idx="1727">
                  <c:v>94.718000000000004</c:v>
                </c:pt>
                <c:pt idx="1728">
                  <c:v>94.156999999999996</c:v>
                </c:pt>
                <c:pt idx="1729">
                  <c:v>94.510999999999996</c:v>
                </c:pt>
                <c:pt idx="1730">
                  <c:v>94.519000000000005</c:v>
                </c:pt>
                <c:pt idx="1731">
                  <c:v>94.539000000000001</c:v>
                </c:pt>
                <c:pt idx="1732">
                  <c:v>94.786000000000001</c:v>
                </c:pt>
                <c:pt idx="1733">
                  <c:v>94.772000000000006</c:v>
                </c:pt>
                <c:pt idx="1734">
                  <c:v>95.566000000000003</c:v>
                </c:pt>
                <c:pt idx="1735">
                  <c:v>95.58</c:v>
                </c:pt>
                <c:pt idx="1736">
                  <c:v>96.054000000000002</c:v>
                </c:pt>
                <c:pt idx="1737">
                  <c:v>96.022000000000006</c:v>
                </c:pt>
                <c:pt idx="1738">
                  <c:v>95.653000000000006</c:v>
                </c:pt>
                <c:pt idx="1739">
                  <c:v>95.843999999999994</c:v>
                </c:pt>
                <c:pt idx="1740">
                  <c:v>95.843999999999994</c:v>
                </c:pt>
                <c:pt idx="1741">
                  <c:v>94.822999999999993</c:v>
                </c:pt>
                <c:pt idx="1742">
                  <c:v>94.956000000000003</c:v>
                </c:pt>
                <c:pt idx="1743">
                  <c:v>95.027000000000001</c:v>
                </c:pt>
                <c:pt idx="1744">
                  <c:v>95.335999999999999</c:v>
                </c:pt>
                <c:pt idx="1745">
                  <c:v>95.094999999999999</c:v>
                </c:pt>
                <c:pt idx="1746">
                  <c:v>95.632999999999996</c:v>
                </c:pt>
                <c:pt idx="1747">
                  <c:v>95.326999999999998</c:v>
                </c:pt>
                <c:pt idx="1748">
                  <c:v>95.287999999999997</c:v>
                </c:pt>
                <c:pt idx="1749">
                  <c:v>96.108000000000004</c:v>
                </c:pt>
                <c:pt idx="1750">
                  <c:v>95.840999999999994</c:v>
                </c:pt>
                <c:pt idx="1751">
                  <c:v>96.019000000000005</c:v>
                </c:pt>
                <c:pt idx="1752">
                  <c:v>95.66</c:v>
                </c:pt>
                <c:pt idx="1753">
                  <c:v>95.447999999999993</c:v>
                </c:pt>
                <c:pt idx="1754">
                  <c:v>95.477000000000004</c:v>
                </c:pt>
                <c:pt idx="1755">
                  <c:v>95.296999999999997</c:v>
                </c:pt>
                <c:pt idx="1756">
                  <c:v>95.435000000000002</c:v>
                </c:pt>
                <c:pt idx="1757">
                  <c:v>95.430999999999997</c:v>
                </c:pt>
                <c:pt idx="1758">
                  <c:v>95.534999999999997</c:v>
                </c:pt>
                <c:pt idx="1759">
                  <c:v>95.462999999999994</c:v>
                </c:pt>
                <c:pt idx="1760">
                  <c:v>95.694999999999993</c:v>
                </c:pt>
                <c:pt idx="1761">
                  <c:v>96.168999999999997</c:v>
                </c:pt>
                <c:pt idx="1762">
                  <c:v>96.125</c:v>
                </c:pt>
                <c:pt idx="1763">
                  <c:v>96.765000000000001</c:v>
                </c:pt>
                <c:pt idx="1764">
                  <c:v>96.632000000000005</c:v>
                </c:pt>
                <c:pt idx="1765">
                  <c:v>96.929000000000002</c:v>
                </c:pt>
                <c:pt idx="1766">
                  <c:v>97.69</c:v>
                </c:pt>
                <c:pt idx="1767">
                  <c:v>97.965999999999994</c:v>
                </c:pt>
                <c:pt idx="1768">
                  <c:v>97.516000000000005</c:v>
                </c:pt>
                <c:pt idx="1769">
                  <c:v>98.019000000000005</c:v>
                </c:pt>
                <c:pt idx="1770">
                  <c:v>97.888000000000005</c:v>
                </c:pt>
                <c:pt idx="1771">
                  <c:v>97.894999999999996</c:v>
                </c:pt>
                <c:pt idx="1772">
                  <c:v>97.92</c:v>
                </c:pt>
                <c:pt idx="1773">
                  <c:v>98.314999999999998</c:v>
                </c:pt>
                <c:pt idx="1774">
                  <c:v>98.694999999999993</c:v>
                </c:pt>
                <c:pt idx="1775">
                  <c:v>98.756</c:v>
                </c:pt>
                <c:pt idx="1776">
                  <c:v>98.718999999999994</c:v>
                </c:pt>
                <c:pt idx="1777">
                  <c:v>98.629000000000005</c:v>
                </c:pt>
                <c:pt idx="1778">
                  <c:v>98.888000000000005</c:v>
                </c:pt>
                <c:pt idx="1779">
                  <c:v>98.347999999999999</c:v>
                </c:pt>
                <c:pt idx="1780">
                  <c:v>98.444999999999993</c:v>
                </c:pt>
                <c:pt idx="1781">
                  <c:v>97.698999999999998</c:v>
                </c:pt>
                <c:pt idx="1782">
                  <c:v>97.397999999999996</c:v>
                </c:pt>
                <c:pt idx="1783">
                  <c:v>97.156999999999996</c:v>
                </c:pt>
                <c:pt idx="1784">
                  <c:v>97.064999999999998</c:v>
                </c:pt>
                <c:pt idx="1785">
                  <c:v>97.781000000000006</c:v>
                </c:pt>
                <c:pt idx="1786">
                  <c:v>97.861000000000004</c:v>
                </c:pt>
                <c:pt idx="1787">
                  <c:v>98.504000000000005</c:v>
                </c:pt>
                <c:pt idx="1788">
                  <c:v>98.784999999999997</c:v>
                </c:pt>
                <c:pt idx="1789">
                  <c:v>99.06</c:v>
                </c:pt>
                <c:pt idx="1790">
                  <c:v>100.11</c:v>
                </c:pt>
                <c:pt idx="1791">
                  <c:v>100.23</c:v>
                </c:pt>
                <c:pt idx="1792">
                  <c:v>100.41</c:v>
                </c:pt>
                <c:pt idx="1793">
                  <c:v>100.89</c:v>
                </c:pt>
                <c:pt idx="1794">
                  <c:v>101.21</c:v>
                </c:pt>
                <c:pt idx="1795">
                  <c:v>101.05</c:v>
                </c:pt>
                <c:pt idx="1796">
                  <c:v>101.04</c:v>
                </c:pt>
                <c:pt idx="1797">
                  <c:v>101.7</c:v>
                </c:pt>
                <c:pt idx="1798">
                  <c:v>101.7</c:v>
                </c:pt>
                <c:pt idx="1799">
                  <c:v>101.49</c:v>
                </c:pt>
                <c:pt idx="1800">
                  <c:v>101.33</c:v>
                </c:pt>
                <c:pt idx="1801">
                  <c:v>100.93</c:v>
                </c:pt>
                <c:pt idx="1802">
                  <c:v>101.5</c:v>
                </c:pt>
                <c:pt idx="1803">
                  <c:v>101.04</c:v>
                </c:pt>
                <c:pt idx="1804">
                  <c:v>100.77</c:v>
                </c:pt>
                <c:pt idx="1805">
                  <c:v>100.09</c:v>
                </c:pt>
                <c:pt idx="1806">
                  <c:v>100.49</c:v>
                </c:pt>
                <c:pt idx="1807">
                  <c:v>100.23</c:v>
                </c:pt>
                <c:pt idx="1808">
                  <c:v>101.1</c:v>
                </c:pt>
                <c:pt idx="1809">
                  <c:v>101.59</c:v>
                </c:pt>
                <c:pt idx="1810">
                  <c:v>101.03</c:v>
                </c:pt>
                <c:pt idx="1811">
                  <c:v>101.07</c:v>
                </c:pt>
                <c:pt idx="1812">
                  <c:v>101.76</c:v>
                </c:pt>
                <c:pt idx="1813">
                  <c:v>103.02</c:v>
                </c:pt>
                <c:pt idx="1814">
                  <c:v>102.95</c:v>
                </c:pt>
                <c:pt idx="1815">
                  <c:v>103.14</c:v>
                </c:pt>
                <c:pt idx="1816">
                  <c:v>103.29</c:v>
                </c:pt>
                <c:pt idx="1817">
                  <c:v>103.02</c:v>
                </c:pt>
                <c:pt idx="1818">
                  <c:v>103.09</c:v>
                </c:pt>
                <c:pt idx="1819">
                  <c:v>103.01</c:v>
                </c:pt>
                <c:pt idx="1820">
                  <c:v>102.97</c:v>
                </c:pt>
                <c:pt idx="1821">
                  <c:v>103.02</c:v>
                </c:pt>
                <c:pt idx="1822">
                  <c:v>103.3</c:v>
                </c:pt>
                <c:pt idx="1823">
                  <c:v>102.68</c:v>
                </c:pt>
                <c:pt idx="1824">
                  <c:v>102.21</c:v>
                </c:pt>
                <c:pt idx="1825">
                  <c:v>102.78</c:v>
                </c:pt>
                <c:pt idx="1826">
                  <c:v>103.21</c:v>
                </c:pt>
                <c:pt idx="1827">
                  <c:v>102.7</c:v>
                </c:pt>
                <c:pt idx="1828">
                  <c:v>101.52</c:v>
                </c:pt>
                <c:pt idx="1829">
                  <c:v>102.22</c:v>
                </c:pt>
                <c:pt idx="1830">
                  <c:v>101.93</c:v>
                </c:pt>
                <c:pt idx="1831">
                  <c:v>102.01</c:v>
                </c:pt>
                <c:pt idx="1832">
                  <c:v>101.78</c:v>
                </c:pt>
                <c:pt idx="1833">
                  <c:v>101.35</c:v>
                </c:pt>
                <c:pt idx="1834">
                  <c:v>101.18</c:v>
                </c:pt>
                <c:pt idx="1835">
                  <c:v>101.18</c:v>
                </c:pt>
                <c:pt idx="1836">
                  <c:v>100.33</c:v>
                </c:pt>
                <c:pt idx="1837">
                  <c:v>100.93</c:v>
                </c:pt>
                <c:pt idx="1838">
                  <c:v>101.15</c:v>
                </c:pt>
                <c:pt idx="1839">
                  <c:v>100.74</c:v>
                </c:pt>
                <c:pt idx="1840">
                  <c:v>100.16</c:v>
                </c:pt>
                <c:pt idx="1841">
                  <c:v>100.35</c:v>
                </c:pt>
                <c:pt idx="1842">
                  <c:v>100.03</c:v>
                </c:pt>
                <c:pt idx="1843">
                  <c:v>100.38</c:v>
                </c:pt>
                <c:pt idx="1844">
                  <c:v>100.53</c:v>
                </c:pt>
                <c:pt idx="1845">
                  <c:v>100.43</c:v>
                </c:pt>
                <c:pt idx="1846">
                  <c:v>99.512</c:v>
                </c:pt>
                <c:pt idx="1847">
                  <c:v>99.641000000000005</c:v>
                </c:pt>
                <c:pt idx="1848">
                  <c:v>99.79</c:v>
                </c:pt>
                <c:pt idx="1849">
                  <c:v>99.867999999999995</c:v>
                </c:pt>
                <c:pt idx="1850">
                  <c:v>99.906999999999996</c:v>
                </c:pt>
                <c:pt idx="1851">
                  <c:v>100.26</c:v>
                </c:pt>
                <c:pt idx="1852">
                  <c:v>100.28</c:v>
                </c:pt>
                <c:pt idx="1853">
                  <c:v>100.65</c:v>
                </c:pt>
                <c:pt idx="1854">
                  <c:v>100.8</c:v>
                </c:pt>
                <c:pt idx="1855">
                  <c:v>100.96</c:v>
                </c:pt>
                <c:pt idx="1856">
                  <c:v>101.25</c:v>
                </c:pt>
                <c:pt idx="1857">
                  <c:v>101.18</c:v>
                </c:pt>
                <c:pt idx="1858">
                  <c:v>100.44</c:v>
                </c:pt>
                <c:pt idx="1859">
                  <c:v>100.95</c:v>
                </c:pt>
                <c:pt idx="1860">
                  <c:v>100.95</c:v>
                </c:pt>
                <c:pt idx="1861">
                  <c:v>101.37</c:v>
                </c:pt>
                <c:pt idx="1862">
                  <c:v>101.22</c:v>
                </c:pt>
                <c:pt idx="1863">
                  <c:v>101.05</c:v>
                </c:pt>
                <c:pt idx="1864">
                  <c:v>101.09</c:v>
                </c:pt>
                <c:pt idx="1865">
                  <c:v>101.13</c:v>
                </c:pt>
                <c:pt idx="1866">
                  <c:v>101.12</c:v>
                </c:pt>
                <c:pt idx="1867">
                  <c:v>101.78</c:v>
                </c:pt>
                <c:pt idx="1868">
                  <c:v>102.2</c:v>
                </c:pt>
                <c:pt idx="1869">
                  <c:v>101.54</c:v>
                </c:pt>
                <c:pt idx="1870">
                  <c:v>101.64</c:v>
                </c:pt>
                <c:pt idx="1871">
                  <c:v>101.81</c:v>
                </c:pt>
                <c:pt idx="1872">
                  <c:v>102.07</c:v>
                </c:pt>
                <c:pt idx="1873">
                  <c:v>101.85</c:v>
                </c:pt>
                <c:pt idx="1874">
                  <c:v>101.25</c:v>
                </c:pt>
                <c:pt idx="1875">
                  <c:v>101.31</c:v>
                </c:pt>
                <c:pt idx="1876">
                  <c:v>101.7</c:v>
                </c:pt>
                <c:pt idx="1877">
                  <c:v>100.74</c:v>
                </c:pt>
                <c:pt idx="1878">
                  <c:v>100.36</c:v>
                </c:pt>
                <c:pt idx="1879">
                  <c:v>100.3</c:v>
                </c:pt>
                <c:pt idx="1880">
                  <c:v>100.41</c:v>
                </c:pt>
                <c:pt idx="1881">
                  <c:v>99.813000000000002</c:v>
                </c:pt>
                <c:pt idx="1882">
                  <c:v>99.677000000000007</c:v>
                </c:pt>
                <c:pt idx="1883">
                  <c:v>99.76</c:v>
                </c:pt>
                <c:pt idx="1884">
                  <c:v>99.626999999999995</c:v>
                </c:pt>
                <c:pt idx="1885">
                  <c:v>99.165999999999997</c:v>
                </c:pt>
                <c:pt idx="1886">
                  <c:v>99.712000000000003</c:v>
                </c:pt>
                <c:pt idx="1887">
                  <c:v>99.998000000000005</c:v>
                </c:pt>
                <c:pt idx="1888">
                  <c:v>100.41</c:v>
                </c:pt>
                <c:pt idx="1889">
                  <c:v>100.35</c:v>
                </c:pt>
                <c:pt idx="1890">
                  <c:v>100.54</c:v>
                </c:pt>
                <c:pt idx="1891">
                  <c:v>100.54</c:v>
                </c:pt>
                <c:pt idx="1892">
                  <c:v>100.56</c:v>
                </c:pt>
                <c:pt idx="1893">
                  <c:v>100.67</c:v>
                </c:pt>
                <c:pt idx="1894">
                  <c:v>101.18</c:v>
                </c:pt>
                <c:pt idx="1895">
                  <c:v>101.02</c:v>
                </c:pt>
                <c:pt idx="1896">
                  <c:v>100.71</c:v>
                </c:pt>
                <c:pt idx="1897">
                  <c:v>100.78</c:v>
                </c:pt>
                <c:pt idx="1898">
                  <c:v>100.49</c:v>
                </c:pt>
                <c:pt idx="1899">
                  <c:v>100.51</c:v>
                </c:pt>
                <c:pt idx="1900">
                  <c:v>100.29</c:v>
                </c:pt>
                <c:pt idx="1901">
                  <c:v>99.498999999999995</c:v>
                </c:pt>
                <c:pt idx="1902">
                  <c:v>99.738</c:v>
                </c:pt>
                <c:pt idx="1903">
                  <c:v>99.778000000000006</c:v>
                </c:pt>
                <c:pt idx="1904">
                  <c:v>99.977000000000004</c:v>
                </c:pt>
                <c:pt idx="1905">
                  <c:v>99.091999999999999</c:v>
                </c:pt>
                <c:pt idx="1906">
                  <c:v>98.784999999999997</c:v>
                </c:pt>
                <c:pt idx="1907">
                  <c:v>99.045000000000002</c:v>
                </c:pt>
                <c:pt idx="1908">
                  <c:v>99.075999999999993</c:v>
                </c:pt>
                <c:pt idx="1909">
                  <c:v>99.05</c:v>
                </c:pt>
                <c:pt idx="1910">
                  <c:v>99.076999999999998</c:v>
                </c:pt>
                <c:pt idx="1911">
                  <c:v>98.975999999999999</c:v>
                </c:pt>
                <c:pt idx="1912">
                  <c:v>99.209000000000003</c:v>
                </c:pt>
                <c:pt idx="1913">
                  <c:v>98.796999999999997</c:v>
                </c:pt>
                <c:pt idx="1914">
                  <c:v>98.647999999999996</c:v>
                </c:pt>
                <c:pt idx="1915">
                  <c:v>99.06</c:v>
                </c:pt>
                <c:pt idx="1916">
                  <c:v>99.658000000000001</c:v>
                </c:pt>
                <c:pt idx="1917">
                  <c:v>99.668999999999997</c:v>
                </c:pt>
                <c:pt idx="1918">
                  <c:v>99.623000000000005</c:v>
                </c:pt>
                <c:pt idx="1919">
                  <c:v>99.251999999999995</c:v>
                </c:pt>
                <c:pt idx="1920">
                  <c:v>98.911000000000001</c:v>
                </c:pt>
                <c:pt idx="1921">
                  <c:v>98.105000000000004</c:v>
                </c:pt>
                <c:pt idx="1922">
                  <c:v>97.575000000000003</c:v>
                </c:pt>
                <c:pt idx="1923">
                  <c:v>97.879000000000005</c:v>
                </c:pt>
                <c:pt idx="1924">
                  <c:v>97.141999999999996</c:v>
                </c:pt>
                <c:pt idx="1925">
                  <c:v>96.983999999999995</c:v>
                </c:pt>
                <c:pt idx="1926">
                  <c:v>97.350999999999999</c:v>
                </c:pt>
                <c:pt idx="1927">
                  <c:v>97.238</c:v>
                </c:pt>
                <c:pt idx="1928">
                  <c:v>97.248000000000005</c:v>
                </c:pt>
                <c:pt idx="1929">
                  <c:v>97.441999999999993</c:v>
                </c:pt>
                <c:pt idx="1930">
                  <c:v>97.441999999999993</c:v>
                </c:pt>
                <c:pt idx="1931">
                  <c:v>97.28</c:v>
                </c:pt>
                <c:pt idx="1932">
                  <c:v>96.921999999999997</c:v>
                </c:pt>
                <c:pt idx="1933">
                  <c:v>97.197999999999993</c:v>
                </c:pt>
                <c:pt idx="1934">
                  <c:v>96.715000000000003</c:v>
                </c:pt>
                <c:pt idx="1935">
                  <c:v>96.799000000000007</c:v>
                </c:pt>
                <c:pt idx="1936">
                  <c:v>96.635999999999996</c:v>
                </c:pt>
                <c:pt idx="1937">
                  <c:v>96.748000000000005</c:v>
                </c:pt>
                <c:pt idx="1938">
                  <c:v>96.918000000000006</c:v>
                </c:pt>
                <c:pt idx="1939">
                  <c:v>97.274000000000001</c:v>
                </c:pt>
                <c:pt idx="1940">
                  <c:v>97.138000000000005</c:v>
                </c:pt>
                <c:pt idx="1941">
                  <c:v>96.974999999999994</c:v>
                </c:pt>
                <c:pt idx="1942">
                  <c:v>96.938999999999993</c:v>
                </c:pt>
                <c:pt idx="1943">
                  <c:v>97.433000000000007</c:v>
                </c:pt>
                <c:pt idx="1944">
                  <c:v>97.164000000000001</c:v>
                </c:pt>
                <c:pt idx="1945">
                  <c:v>97.548000000000002</c:v>
                </c:pt>
                <c:pt idx="1946">
                  <c:v>97.76</c:v>
                </c:pt>
                <c:pt idx="1947">
                  <c:v>97.558999999999997</c:v>
                </c:pt>
                <c:pt idx="1948">
                  <c:v>97.593000000000004</c:v>
                </c:pt>
                <c:pt idx="1949">
                  <c:v>97.263999999999996</c:v>
                </c:pt>
                <c:pt idx="1950">
                  <c:v>97.426000000000002</c:v>
                </c:pt>
                <c:pt idx="1951">
                  <c:v>96.394000000000005</c:v>
                </c:pt>
                <c:pt idx="1952">
                  <c:v>96.01</c:v>
                </c:pt>
                <c:pt idx="1953">
                  <c:v>95.628</c:v>
                </c:pt>
                <c:pt idx="1954">
                  <c:v>95.628</c:v>
                </c:pt>
                <c:pt idx="1955">
                  <c:v>96.218000000000004</c:v>
                </c:pt>
                <c:pt idx="1956">
                  <c:v>96.218000000000004</c:v>
                </c:pt>
                <c:pt idx="1957">
                  <c:v>96.29</c:v>
                </c:pt>
                <c:pt idx="1958">
                  <c:v>95.802000000000007</c:v>
                </c:pt>
                <c:pt idx="1959">
                  <c:v>96.007999999999996</c:v>
                </c:pt>
                <c:pt idx="1960">
                  <c:v>96.022000000000006</c:v>
                </c:pt>
                <c:pt idx="1961">
                  <c:v>95.668999999999997</c:v>
                </c:pt>
                <c:pt idx="1962">
                  <c:v>95.760999999999996</c:v>
                </c:pt>
                <c:pt idx="1963">
                  <c:v>95.727999999999994</c:v>
                </c:pt>
                <c:pt idx="1964">
                  <c:v>95.153000000000006</c:v>
                </c:pt>
                <c:pt idx="1965">
                  <c:v>95.128</c:v>
                </c:pt>
                <c:pt idx="1966">
                  <c:v>94.603999999999999</c:v>
                </c:pt>
                <c:pt idx="1967">
                  <c:v>94.778999999999996</c:v>
                </c:pt>
                <c:pt idx="1968">
                  <c:v>94.305999999999997</c:v>
                </c:pt>
                <c:pt idx="1969">
                  <c:v>93.858000000000004</c:v>
                </c:pt>
                <c:pt idx="1970">
                  <c:v>93.977000000000004</c:v>
                </c:pt>
                <c:pt idx="1971">
                  <c:v>94.054000000000002</c:v>
                </c:pt>
                <c:pt idx="1972">
                  <c:v>93.671999999999997</c:v>
                </c:pt>
                <c:pt idx="1973">
                  <c:v>93.864000000000004</c:v>
                </c:pt>
                <c:pt idx="1974">
                  <c:v>93.259</c:v>
                </c:pt>
                <c:pt idx="1975">
                  <c:v>92.863</c:v>
                </c:pt>
                <c:pt idx="1976">
                  <c:v>93.043000000000006</c:v>
                </c:pt>
                <c:pt idx="1977">
                  <c:v>92.835999999999999</c:v>
                </c:pt>
                <c:pt idx="1978">
                  <c:v>92.838999999999999</c:v>
                </c:pt>
                <c:pt idx="1979">
                  <c:v>93.542000000000002</c:v>
                </c:pt>
                <c:pt idx="1980">
                  <c:v>93.432000000000002</c:v>
                </c:pt>
                <c:pt idx="1981">
                  <c:v>93.647000000000006</c:v>
                </c:pt>
                <c:pt idx="1982">
                  <c:v>93.548000000000002</c:v>
                </c:pt>
                <c:pt idx="1983">
                  <c:v>93.400999999999996</c:v>
                </c:pt>
                <c:pt idx="1984">
                  <c:v>93.069000000000003</c:v>
                </c:pt>
                <c:pt idx="1985">
                  <c:v>93.411000000000001</c:v>
                </c:pt>
                <c:pt idx="1986">
                  <c:v>93.852999999999994</c:v>
                </c:pt>
                <c:pt idx="1987">
                  <c:v>93.540999999999997</c:v>
                </c:pt>
                <c:pt idx="1988">
                  <c:v>93.622</c:v>
                </c:pt>
                <c:pt idx="1989">
                  <c:v>93.433999999999997</c:v>
                </c:pt>
                <c:pt idx="1990">
                  <c:v>93.094999999999999</c:v>
                </c:pt>
                <c:pt idx="1991">
                  <c:v>93.545000000000002</c:v>
                </c:pt>
                <c:pt idx="1992">
                  <c:v>93.147000000000006</c:v>
                </c:pt>
                <c:pt idx="1993">
                  <c:v>93.277000000000001</c:v>
                </c:pt>
                <c:pt idx="1994">
                  <c:v>92.74</c:v>
                </c:pt>
                <c:pt idx="1995">
                  <c:v>92.206999999999994</c:v>
                </c:pt>
                <c:pt idx="1996">
                  <c:v>92.248999999999995</c:v>
                </c:pt>
                <c:pt idx="1997">
                  <c:v>92.884</c:v>
                </c:pt>
                <c:pt idx="1998">
                  <c:v>92.668000000000006</c:v>
                </c:pt>
                <c:pt idx="1999">
                  <c:v>92.813999999999993</c:v>
                </c:pt>
                <c:pt idx="2000">
                  <c:v>92.635000000000005</c:v>
                </c:pt>
                <c:pt idx="2001">
                  <c:v>92.251999999999995</c:v>
                </c:pt>
                <c:pt idx="2002">
                  <c:v>92.29</c:v>
                </c:pt>
                <c:pt idx="2003">
                  <c:v>91.662999999999997</c:v>
                </c:pt>
                <c:pt idx="2004">
                  <c:v>91.352000000000004</c:v>
                </c:pt>
                <c:pt idx="2005">
                  <c:v>91.875</c:v>
                </c:pt>
                <c:pt idx="2006">
                  <c:v>91.882000000000005</c:v>
                </c:pt>
                <c:pt idx="2007">
                  <c:v>92.52</c:v>
                </c:pt>
                <c:pt idx="2008">
                  <c:v>92.123999999999995</c:v>
                </c:pt>
                <c:pt idx="2009">
                  <c:v>91.872</c:v>
                </c:pt>
                <c:pt idx="2010">
                  <c:v>92.046999999999997</c:v>
                </c:pt>
                <c:pt idx="2011">
                  <c:v>91.793000000000006</c:v>
                </c:pt>
                <c:pt idx="2012">
                  <c:v>92.507999999999996</c:v>
                </c:pt>
                <c:pt idx="2013">
                  <c:v>92.259</c:v>
                </c:pt>
                <c:pt idx="2014">
                  <c:v>92.171000000000006</c:v>
                </c:pt>
                <c:pt idx="2015">
                  <c:v>92.647999999999996</c:v>
                </c:pt>
                <c:pt idx="2016">
                  <c:v>92.965999999999994</c:v>
                </c:pt>
                <c:pt idx="2017">
                  <c:v>93.361000000000004</c:v>
                </c:pt>
                <c:pt idx="2018">
                  <c:v>93.084999999999994</c:v>
                </c:pt>
                <c:pt idx="2019">
                  <c:v>93.075999999999993</c:v>
                </c:pt>
                <c:pt idx="2020">
                  <c:v>93.558999999999997</c:v>
                </c:pt>
                <c:pt idx="2021">
                  <c:v>93.569000000000003</c:v>
                </c:pt>
                <c:pt idx="2022">
                  <c:v>93.457999999999998</c:v>
                </c:pt>
                <c:pt idx="2023">
                  <c:v>93.960999999999999</c:v>
                </c:pt>
                <c:pt idx="2024">
                  <c:v>93.8</c:v>
                </c:pt>
                <c:pt idx="2025">
                  <c:v>93.674999999999997</c:v>
                </c:pt>
                <c:pt idx="2026">
                  <c:v>93.29</c:v>
                </c:pt>
                <c:pt idx="2027">
                  <c:v>93.015000000000001</c:v>
                </c:pt>
                <c:pt idx="2028">
                  <c:v>93.057000000000002</c:v>
                </c:pt>
                <c:pt idx="2029">
                  <c:v>93.090999999999994</c:v>
                </c:pt>
                <c:pt idx="2030">
                  <c:v>93.311999999999998</c:v>
                </c:pt>
                <c:pt idx="2031">
                  <c:v>93.486000000000004</c:v>
                </c:pt>
                <c:pt idx="2032">
                  <c:v>93.363</c:v>
                </c:pt>
                <c:pt idx="2033">
                  <c:v>93.266000000000005</c:v>
                </c:pt>
                <c:pt idx="2034">
                  <c:v>93.700999999999993</c:v>
                </c:pt>
                <c:pt idx="2035">
                  <c:v>93.936000000000007</c:v>
                </c:pt>
                <c:pt idx="2036">
                  <c:v>93.772000000000006</c:v>
                </c:pt>
                <c:pt idx="2037">
                  <c:v>93.710999999999999</c:v>
                </c:pt>
                <c:pt idx="2038">
                  <c:v>94.611999999999995</c:v>
                </c:pt>
                <c:pt idx="2039">
                  <c:v>94.915999999999997</c:v>
                </c:pt>
                <c:pt idx="2040">
                  <c:v>94.56</c:v>
                </c:pt>
                <c:pt idx="2041">
                  <c:v>94.552000000000007</c:v>
                </c:pt>
                <c:pt idx="2042">
                  <c:v>94.814999999999998</c:v>
                </c:pt>
                <c:pt idx="2043">
                  <c:v>94.685000000000002</c:v>
                </c:pt>
                <c:pt idx="2044">
                  <c:v>94.941000000000003</c:v>
                </c:pt>
                <c:pt idx="2045">
                  <c:v>94.757000000000005</c:v>
                </c:pt>
                <c:pt idx="2046">
                  <c:v>94.912999999999997</c:v>
                </c:pt>
                <c:pt idx="2047">
                  <c:v>94.866</c:v>
                </c:pt>
                <c:pt idx="2048">
                  <c:v>94.444000000000003</c:v>
                </c:pt>
                <c:pt idx="2049">
                  <c:v>94.391000000000005</c:v>
                </c:pt>
                <c:pt idx="2050">
                  <c:v>94.49</c:v>
                </c:pt>
                <c:pt idx="2051">
                  <c:v>93.826999999999998</c:v>
                </c:pt>
                <c:pt idx="2052">
                  <c:v>93.813000000000002</c:v>
                </c:pt>
                <c:pt idx="2053">
                  <c:v>93.932000000000002</c:v>
                </c:pt>
                <c:pt idx="2054">
                  <c:v>93.662000000000006</c:v>
                </c:pt>
                <c:pt idx="2055">
                  <c:v>94.08</c:v>
                </c:pt>
                <c:pt idx="2056">
                  <c:v>93.951999999999998</c:v>
                </c:pt>
                <c:pt idx="2057">
                  <c:v>93.22</c:v>
                </c:pt>
                <c:pt idx="2058">
                  <c:v>93.22</c:v>
                </c:pt>
                <c:pt idx="2059">
                  <c:v>92.781999999999996</c:v>
                </c:pt>
                <c:pt idx="2060">
                  <c:v>92.903999999999996</c:v>
                </c:pt>
                <c:pt idx="2061">
                  <c:v>93.27</c:v>
                </c:pt>
                <c:pt idx="2062">
                  <c:v>93.164000000000001</c:v>
                </c:pt>
                <c:pt idx="2063">
                  <c:v>93.046999999999997</c:v>
                </c:pt>
                <c:pt idx="2064">
                  <c:v>92.885000000000005</c:v>
                </c:pt>
                <c:pt idx="2065">
                  <c:v>93.188000000000002</c:v>
                </c:pt>
                <c:pt idx="2066">
                  <c:v>93.379000000000005</c:v>
                </c:pt>
                <c:pt idx="2067">
                  <c:v>93.61</c:v>
                </c:pt>
                <c:pt idx="2068">
                  <c:v>93.795000000000002</c:v>
                </c:pt>
                <c:pt idx="2069">
                  <c:v>93.900999999999996</c:v>
                </c:pt>
                <c:pt idx="2070">
                  <c:v>93.866</c:v>
                </c:pt>
                <c:pt idx="2071">
                  <c:v>94.100999999999999</c:v>
                </c:pt>
                <c:pt idx="2072">
                  <c:v>93.429000000000002</c:v>
                </c:pt>
                <c:pt idx="2073">
                  <c:v>93.489000000000004</c:v>
                </c:pt>
                <c:pt idx="2074">
                  <c:v>93.932000000000002</c:v>
                </c:pt>
                <c:pt idx="2075">
                  <c:v>93.694999999999993</c:v>
                </c:pt>
                <c:pt idx="2076">
                  <c:v>93.441000000000003</c:v>
                </c:pt>
                <c:pt idx="2077">
                  <c:v>93.313000000000002</c:v>
                </c:pt>
                <c:pt idx="2078">
                  <c:v>93.278000000000006</c:v>
                </c:pt>
                <c:pt idx="2079">
                  <c:v>93.346999999999994</c:v>
                </c:pt>
                <c:pt idx="2080">
                  <c:v>93.266999999999996</c:v>
                </c:pt>
                <c:pt idx="2081">
                  <c:v>93.257000000000005</c:v>
                </c:pt>
                <c:pt idx="2082">
                  <c:v>93.025000000000006</c:v>
                </c:pt>
                <c:pt idx="2083">
                  <c:v>92.602000000000004</c:v>
                </c:pt>
                <c:pt idx="2084">
                  <c:v>92.123999999999995</c:v>
                </c:pt>
                <c:pt idx="2085">
                  <c:v>92.24</c:v>
                </c:pt>
                <c:pt idx="2086">
                  <c:v>91.872</c:v>
                </c:pt>
                <c:pt idx="2087">
                  <c:v>92.162000000000006</c:v>
                </c:pt>
                <c:pt idx="2088">
                  <c:v>91.852999999999994</c:v>
                </c:pt>
                <c:pt idx="2089">
                  <c:v>91.948999999999998</c:v>
                </c:pt>
                <c:pt idx="2090">
                  <c:v>92.358000000000004</c:v>
                </c:pt>
                <c:pt idx="2091">
                  <c:v>92.528000000000006</c:v>
                </c:pt>
                <c:pt idx="2092">
                  <c:v>92.331999999999994</c:v>
                </c:pt>
                <c:pt idx="2093">
                  <c:v>91.852000000000004</c:v>
                </c:pt>
                <c:pt idx="2094">
                  <c:v>90.974000000000004</c:v>
                </c:pt>
                <c:pt idx="2095">
                  <c:v>90.974000000000004</c:v>
                </c:pt>
                <c:pt idx="2096">
                  <c:v>90.393000000000001</c:v>
                </c:pt>
                <c:pt idx="2097">
                  <c:v>90.540999999999997</c:v>
                </c:pt>
                <c:pt idx="2098">
                  <c:v>90.498000000000005</c:v>
                </c:pt>
                <c:pt idx="2099">
                  <c:v>90.572000000000003</c:v>
                </c:pt>
                <c:pt idx="2100">
                  <c:v>90.400999999999996</c:v>
                </c:pt>
                <c:pt idx="2101">
                  <c:v>90.123999999999995</c:v>
                </c:pt>
                <c:pt idx="2102">
                  <c:v>89.206000000000003</c:v>
                </c:pt>
                <c:pt idx="2103">
                  <c:v>89.391000000000005</c:v>
                </c:pt>
                <c:pt idx="2104">
                  <c:v>89.066999999999993</c:v>
                </c:pt>
                <c:pt idx="2105">
                  <c:v>89.308000000000007</c:v>
                </c:pt>
                <c:pt idx="2106">
                  <c:v>89.16</c:v>
                </c:pt>
                <c:pt idx="2107">
                  <c:v>89.132999999999996</c:v>
                </c:pt>
                <c:pt idx="2108">
                  <c:v>88.671000000000006</c:v>
                </c:pt>
                <c:pt idx="2109">
                  <c:v>89.194999999999993</c:v>
                </c:pt>
                <c:pt idx="2110">
                  <c:v>89.554000000000002</c:v>
                </c:pt>
                <c:pt idx="2111">
                  <c:v>89.584999999999994</c:v>
                </c:pt>
                <c:pt idx="2112">
                  <c:v>90.254999999999995</c:v>
                </c:pt>
                <c:pt idx="2113">
                  <c:v>90.228999999999999</c:v>
                </c:pt>
                <c:pt idx="2114">
                  <c:v>90.441999999999993</c:v>
                </c:pt>
                <c:pt idx="2115">
                  <c:v>90.207999999999998</c:v>
                </c:pt>
                <c:pt idx="2116">
                  <c:v>89.703000000000003</c:v>
                </c:pt>
                <c:pt idx="2117">
                  <c:v>89.120999999999995</c:v>
                </c:pt>
                <c:pt idx="2118">
                  <c:v>88.593000000000004</c:v>
                </c:pt>
                <c:pt idx="2119">
                  <c:v>89.1</c:v>
                </c:pt>
                <c:pt idx="2120">
                  <c:v>89.1</c:v>
                </c:pt>
                <c:pt idx="2121">
                  <c:v>89.715999999999994</c:v>
                </c:pt>
                <c:pt idx="2122">
                  <c:v>90</c:v>
                </c:pt>
                <c:pt idx="2123">
                  <c:v>89.736000000000004</c:v>
                </c:pt>
                <c:pt idx="2124">
                  <c:v>89.882999999999996</c:v>
                </c:pt>
                <c:pt idx="2125">
                  <c:v>89.852999999999994</c:v>
                </c:pt>
                <c:pt idx="2126">
                  <c:v>90.355000000000004</c:v>
                </c:pt>
                <c:pt idx="2127">
                  <c:v>90.613</c:v>
                </c:pt>
                <c:pt idx="2128">
                  <c:v>90.323999999999998</c:v>
                </c:pt>
                <c:pt idx="2129">
                  <c:v>89.935000000000002</c:v>
                </c:pt>
                <c:pt idx="2130">
                  <c:v>90.08</c:v>
                </c:pt>
                <c:pt idx="2131">
                  <c:v>89.617999999999995</c:v>
                </c:pt>
                <c:pt idx="2132">
                  <c:v>89.637</c:v>
                </c:pt>
                <c:pt idx="2133">
                  <c:v>90.179000000000002</c:v>
                </c:pt>
                <c:pt idx="2134">
                  <c:v>90.093000000000004</c:v>
                </c:pt>
                <c:pt idx="2135">
                  <c:v>89.894999999999996</c:v>
                </c:pt>
                <c:pt idx="2136">
                  <c:v>89.664000000000001</c:v>
                </c:pt>
                <c:pt idx="2137">
                  <c:v>89.703999999999994</c:v>
                </c:pt>
                <c:pt idx="2138">
                  <c:v>90.138999999999996</c:v>
                </c:pt>
                <c:pt idx="2139">
                  <c:v>90.233000000000004</c:v>
                </c:pt>
                <c:pt idx="2140">
                  <c:v>89.765000000000001</c:v>
                </c:pt>
                <c:pt idx="2141">
                  <c:v>90.370999999999995</c:v>
                </c:pt>
                <c:pt idx="2142">
                  <c:v>89.783000000000001</c:v>
                </c:pt>
                <c:pt idx="2143">
                  <c:v>89.856999999999999</c:v>
                </c:pt>
                <c:pt idx="2144">
                  <c:v>89.436000000000007</c:v>
                </c:pt>
                <c:pt idx="2145">
                  <c:v>89.027000000000001</c:v>
                </c:pt>
                <c:pt idx="2146">
                  <c:v>89.372</c:v>
                </c:pt>
                <c:pt idx="2147">
                  <c:v>90.058000000000007</c:v>
                </c:pt>
                <c:pt idx="2148">
                  <c:v>90.150999999999996</c:v>
                </c:pt>
                <c:pt idx="2149">
                  <c:v>89.974000000000004</c:v>
                </c:pt>
                <c:pt idx="2150">
                  <c:v>90.052000000000007</c:v>
                </c:pt>
                <c:pt idx="2151">
                  <c:v>90.2</c:v>
                </c:pt>
                <c:pt idx="2152">
                  <c:v>90.141999999999996</c:v>
                </c:pt>
                <c:pt idx="2153">
                  <c:v>90.46</c:v>
                </c:pt>
                <c:pt idx="2154">
                  <c:v>90.108000000000004</c:v>
                </c:pt>
                <c:pt idx="2155">
                  <c:v>89.837999999999994</c:v>
                </c:pt>
                <c:pt idx="2156">
                  <c:v>89.587000000000003</c:v>
                </c:pt>
                <c:pt idx="2157">
                  <c:v>89.567999999999998</c:v>
                </c:pt>
                <c:pt idx="2158">
                  <c:v>89.751000000000005</c:v>
                </c:pt>
                <c:pt idx="2159">
                  <c:v>89.8</c:v>
                </c:pt>
                <c:pt idx="2160">
                  <c:v>89.424999999999997</c:v>
                </c:pt>
                <c:pt idx="2161">
                  <c:v>89.516000000000005</c:v>
                </c:pt>
                <c:pt idx="2162">
                  <c:v>89.623000000000005</c:v>
                </c:pt>
                <c:pt idx="2163">
                  <c:v>89.94</c:v>
                </c:pt>
                <c:pt idx="2164">
                  <c:v>90.316000000000003</c:v>
                </c:pt>
                <c:pt idx="2165">
                  <c:v>90.945999999999998</c:v>
                </c:pt>
                <c:pt idx="2166">
                  <c:v>90.766000000000005</c:v>
                </c:pt>
                <c:pt idx="2167">
                  <c:v>91.171999999999997</c:v>
                </c:pt>
                <c:pt idx="2168">
                  <c:v>91.561000000000007</c:v>
                </c:pt>
                <c:pt idx="2169">
                  <c:v>91.542000000000002</c:v>
                </c:pt>
                <c:pt idx="2170">
                  <c:v>91.840999999999994</c:v>
                </c:pt>
                <c:pt idx="2171">
                  <c:v>92.448999999999998</c:v>
                </c:pt>
                <c:pt idx="2172">
                  <c:v>92.512</c:v>
                </c:pt>
                <c:pt idx="2173">
                  <c:v>92.414000000000001</c:v>
                </c:pt>
                <c:pt idx="2174">
                  <c:v>92.566000000000003</c:v>
                </c:pt>
                <c:pt idx="2175">
                  <c:v>92.748999999999995</c:v>
                </c:pt>
                <c:pt idx="2176">
                  <c:v>93.12</c:v>
                </c:pt>
                <c:pt idx="2177">
                  <c:v>93.04</c:v>
                </c:pt>
                <c:pt idx="2178">
                  <c:v>92.65</c:v>
                </c:pt>
                <c:pt idx="2179">
                  <c:v>92.537000000000006</c:v>
                </c:pt>
                <c:pt idx="2180">
                  <c:v>92.587000000000003</c:v>
                </c:pt>
                <c:pt idx="2181">
                  <c:v>93.218999999999994</c:v>
                </c:pt>
                <c:pt idx="2182">
                  <c:v>93.391999999999996</c:v>
                </c:pt>
                <c:pt idx="2183">
                  <c:v>93.468999999999994</c:v>
                </c:pt>
                <c:pt idx="2184">
                  <c:v>93.637</c:v>
                </c:pt>
                <c:pt idx="2185">
                  <c:v>93.677000000000007</c:v>
                </c:pt>
                <c:pt idx="2186">
                  <c:v>93.608999999999995</c:v>
                </c:pt>
                <c:pt idx="2187">
                  <c:v>94.003</c:v>
                </c:pt>
                <c:pt idx="2188">
                  <c:v>93.775000000000006</c:v>
                </c:pt>
                <c:pt idx="2189">
                  <c:v>94.253</c:v>
                </c:pt>
                <c:pt idx="2190">
                  <c:v>94.418000000000006</c:v>
                </c:pt>
                <c:pt idx="2191">
                  <c:v>94.82</c:v>
                </c:pt>
                <c:pt idx="2192">
                  <c:v>94.069000000000003</c:v>
                </c:pt>
                <c:pt idx="2193">
                  <c:v>93.978999999999999</c:v>
                </c:pt>
                <c:pt idx="2194">
                  <c:v>94.156000000000006</c:v>
                </c:pt>
                <c:pt idx="2195">
                  <c:v>94.037999999999997</c:v>
                </c:pt>
                <c:pt idx="2196">
                  <c:v>93.876000000000005</c:v>
                </c:pt>
                <c:pt idx="2197">
                  <c:v>93.614000000000004</c:v>
                </c:pt>
                <c:pt idx="2198">
                  <c:v>93.435000000000002</c:v>
                </c:pt>
                <c:pt idx="2199">
                  <c:v>93.534999999999997</c:v>
                </c:pt>
                <c:pt idx="2200">
                  <c:v>93.608000000000004</c:v>
                </c:pt>
                <c:pt idx="2201">
                  <c:v>93.817999999999998</c:v>
                </c:pt>
                <c:pt idx="2202">
                  <c:v>93.543999999999997</c:v>
                </c:pt>
                <c:pt idx="2203">
                  <c:v>94.879000000000005</c:v>
                </c:pt>
                <c:pt idx="2204">
                  <c:v>94.787999999999997</c:v>
                </c:pt>
                <c:pt idx="2205">
                  <c:v>94.756</c:v>
                </c:pt>
                <c:pt idx="2206">
                  <c:v>95.013000000000005</c:v>
                </c:pt>
                <c:pt idx="2207">
                  <c:v>95.123999999999995</c:v>
                </c:pt>
                <c:pt idx="2208">
                  <c:v>94.861999999999995</c:v>
                </c:pt>
                <c:pt idx="2209">
                  <c:v>94.52</c:v>
                </c:pt>
                <c:pt idx="2210">
                  <c:v>94.289000000000001</c:v>
                </c:pt>
                <c:pt idx="2211">
                  <c:v>94.676000000000002</c:v>
                </c:pt>
                <c:pt idx="2212">
                  <c:v>95.29</c:v>
                </c:pt>
                <c:pt idx="2213">
                  <c:v>95.311999999999998</c:v>
                </c:pt>
                <c:pt idx="2214">
                  <c:v>94.47</c:v>
                </c:pt>
                <c:pt idx="2215">
                  <c:v>94.870999999999995</c:v>
                </c:pt>
                <c:pt idx="2216">
                  <c:v>94.590999999999994</c:v>
                </c:pt>
                <c:pt idx="2217">
                  <c:v>94.531000000000006</c:v>
                </c:pt>
                <c:pt idx="2218">
                  <c:v>94.394999999999996</c:v>
                </c:pt>
                <c:pt idx="2219">
                  <c:v>93.962999999999994</c:v>
                </c:pt>
                <c:pt idx="2220">
                  <c:v>94.076999999999998</c:v>
                </c:pt>
                <c:pt idx="2221">
                  <c:v>94.158000000000001</c:v>
                </c:pt>
                <c:pt idx="2222">
                  <c:v>94.718999999999994</c:v>
                </c:pt>
                <c:pt idx="2223">
                  <c:v>94.826999999999998</c:v>
                </c:pt>
                <c:pt idx="2224">
                  <c:v>94.677000000000007</c:v>
                </c:pt>
                <c:pt idx="2225">
                  <c:v>94.510999999999996</c:v>
                </c:pt>
                <c:pt idx="2226">
                  <c:v>94.984999999999999</c:v>
                </c:pt>
                <c:pt idx="2227">
                  <c:v>95.084999999999994</c:v>
                </c:pt>
                <c:pt idx="2228">
                  <c:v>95.164000000000001</c:v>
                </c:pt>
                <c:pt idx="2229">
                  <c:v>94.475999999999999</c:v>
                </c:pt>
                <c:pt idx="2230">
                  <c:v>94.632000000000005</c:v>
                </c:pt>
                <c:pt idx="2231">
                  <c:v>94.613</c:v>
                </c:pt>
                <c:pt idx="2232">
                  <c:v>94.233000000000004</c:v>
                </c:pt>
                <c:pt idx="2233">
                  <c:v>94.784999999999997</c:v>
                </c:pt>
                <c:pt idx="2234">
                  <c:v>94.668999999999997</c:v>
                </c:pt>
                <c:pt idx="2235">
                  <c:v>94.347999999999999</c:v>
                </c:pt>
                <c:pt idx="2236">
                  <c:v>94.554000000000002</c:v>
                </c:pt>
                <c:pt idx="2237">
                  <c:v>94.661000000000001</c:v>
                </c:pt>
                <c:pt idx="2238">
                  <c:v>95.17</c:v>
                </c:pt>
                <c:pt idx="2239">
                  <c:v>95.161000000000001</c:v>
                </c:pt>
                <c:pt idx="2240">
                  <c:v>95.358000000000004</c:v>
                </c:pt>
                <c:pt idx="2241">
                  <c:v>95.186000000000007</c:v>
                </c:pt>
                <c:pt idx="2242">
                  <c:v>95.091999999999999</c:v>
                </c:pt>
                <c:pt idx="2243">
                  <c:v>95.504000000000005</c:v>
                </c:pt>
                <c:pt idx="2244">
                  <c:v>96.356999999999999</c:v>
                </c:pt>
                <c:pt idx="2245">
                  <c:v>96.391000000000005</c:v>
                </c:pt>
                <c:pt idx="2246">
                  <c:v>96.730999999999995</c:v>
                </c:pt>
                <c:pt idx="2247">
                  <c:v>96.695999999999998</c:v>
                </c:pt>
                <c:pt idx="2248">
                  <c:v>96.644999999999996</c:v>
                </c:pt>
                <c:pt idx="2249">
                  <c:v>96.100999999999999</c:v>
                </c:pt>
                <c:pt idx="2250">
                  <c:v>95.9</c:v>
                </c:pt>
                <c:pt idx="2251">
                  <c:v>95.256</c:v>
                </c:pt>
                <c:pt idx="2252">
                  <c:v>95.146000000000001</c:v>
                </c:pt>
                <c:pt idx="2253">
                  <c:v>95.665999999999997</c:v>
                </c:pt>
                <c:pt idx="2254">
                  <c:v>95.146000000000001</c:v>
                </c:pt>
                <c:pt idx="2255">
                  <c:v>94.778999999999996</c:v>
                </c:pt>
                <c:pt idx="2256">
                  <c:v>94.72</c:v>
                </c:pt>
                <c:pt idx="2257">
                  <c:v>94.6</c:v>
                </c:pt>
                <c:pt idx="2258">
                  <c:v>94.722999999999999</c:v>
                </c:pt>
                <c:pt idx="2259">
                  <c:v>95.14</c:v>
                </c:pt>
                <c:pt idx="2260">
                  <c:v>95.14</c:v>
                </c:pt>
                <c:pt idx="2261">
                  <c:v>95.438999999999993</c:v>
                </c:pt>
                <c:pt idx="2262">
                  <c:v>95.183999999999997</c:v>
                </c:pt>
                <c:pt idx="2263">
                  <c:v>95.021000000000001</c:v>
                </c:pt>
                <c:pt idx="2264">
                  <c:v>95.364999999999995</c:v>
                </c:pt>
                <c:pt idx="2265">
                  <c:v>95.15</c:v>
                </c:pt>
                <c:pt idx="2266">
                  <c:v>95.248999999999995</c:v>
                </c:pt>
                <c:pt idx="2267">
                  <c:v>94.799000000000007</c:v>
                </c:pt>
                <c:pt idx="2268">
                  <c:v>94.518000000000001</c:v>
                </c:pt>
                <c:pt idx="2269">
                  <c:v>94.927000000000007</c:v>
                </c:pt>
                <c:pt idx="2270">
                  <c:v>94.495999999999995</c:v>
                </c:pt>
                <c:pt idx="2271">
                  <c:v>94.64</c:v>
                </c:pt>
                <c:pt idx="2272">
                  <c:v>94.537000000000006</c:v>
                </c:pt>
                <c:pt idx="2273">
                  <c:v>93.912000000000006</c:v>
                </c:pt>
                <c:pt idx="2274">
                  <c:v>94.22</c:v>
                </c:pt>
                <c:pt idx="2275">
                  <c:v>94.185000000000002</c:v>
                </c:pt>
                <c:pt idx="2276">
                  <c:v>94.132999999999996</c:v>
                </c:pt>
                <c:pt idx="2277">
                  <c:v>94.192999999999998</c:v>
                </c:pt>
                <c:pt idx="2278">
                  <c:v>94.894000000000005</c:v>
                </c:pt>
                <c:pt idx="2279">
                  <c:v>95.132000000000005</c:v>
                </c:pt>
                <c:pt idx="2280">
                  <c:v>95.298000000000002</c:v>
                </c:pt>
                <c:pt idx="2281">
                  <c:v>95.507000000000005</c:v>
                </c:pt>
                <c:pt idx="2282">
                  <c:v>95.762</c:v>
                </c:pt>
                <c:pt idx="2283">
                  <c:v>95.751000000000005</c:v>
                </c:pt>
                <c:pt idx="2284">
                  <c:v>95.623999999999995</c:v>
                </c:pt>
                <c:pt idx="2285">
                  <c:v>95.760999999999996</c:v>
                </c:pt>
                <c:pt idx="2286">
                  <c:v>95.668000000000006</c:v>
                </c:pt>
                <c:pt idx="2287">
                  <c:v>95.507999999999996</c:v>
                </c:pt>
                <c:pt idx="2288">
                  <c:v>95.016999999999996</c:v>
                </c:pt>
                <c:pt idx="2289">
                  <c:v>95.221000000000004</c:v>
                </c:pt>
                <c:pt idx="2290">
                  <c:v>95.058999999999997</c:v>
                </c:pt>
                <c:pt idx="2291">
                  <c:v>95.048000000000002</c:v>
                </c:pt>
                <c:pt idx="2292">
                  <c:v>95.575000000000003</c:v>
                </c:pt>
                <c:pt idx="2293">
                  <c:v>95.9</c:v>
                </c:pt>
                <c:pt idx="2294">
                  <c:v>95.712999999999994</c:v>
                </c:pt>
                <c:pt idx="2295">
                  <c:v>96.013000000000005</c:v>
                </c:pt>
                <c:pt idx="2296">
                  <c:v>95.960999999999999</c:v>
                </c:pt>
                <c:pt idx="2297">
                  <c:v>96.433999999999997</c:v>
                </c:pt>
                <c:pt idx="2298">
                  <c:v>96.679000000000002</c:v>
                </c:pt>
                <c:pt idx="2299">
                  <c:v>96.358999999999995</c:v>
                </c:pt>
                <c:pt idx="2300">
                  <c:v>96.578999999999994</c:v>
                </c:pt>
                <c:pt idx="2301">
                  <c:v>97.010999999999996</c:v>
                </c:pt>
                <c:pt idx="2302">
                  <c:v>97.126999999999995</c:v>
                </c:pt>
                <c:pt idx="2303">
                  <c:v>96.277000000000001</c:v>
                </c:pt>
                <c:pt idx="2304">
                  <c:v>96.542000000000002</c:v>
                </c:pt>
                <c:pt idx="2305">
                  <c:v>96.278999999999996</c:v>
                </c:pt>
                <c:pt idx="2306">
                  <c:v>96.316999999999993</c:v>
                </c:pt>
                <c:pt idx="2307">
                  <c:v>95.997</c:v>
                </c:pt>
                <c:pt idx="2308">
                  <c:v>96.724000000000004</c:v>
                </c:pt>
                <c:pt idx="2309">
                  <c:v>96.905000000000001</c:v>
                </c:pt>
                <c:pt idx="2310">
                  <c:v>97.542000000000002</c:v>
                </c:pt>
                <c:pt idx="2311">
                  <c:v>97.302999999999997</c:v>
                </c:pt>
                <c:pt idx="2312">
                  <c:v>96.802999999999997</c:v>
                </c:pt>
                <c:pt idx="2313">
                  <c:v>96.927000000000007</c:v>
                </c:pt>
                <c:pt idx="2314">
                  <c:v>96.465000000000003</c:v>
                </c:pt>
                <c:pt idx="2315">
                  <c:v>96.192999999999998</c:v>
                </c:pt>
                <c:pt idx="2316">
                  <c:v>96.835999999999999</c:v>
                </c:pt>
                <c:pt idx="2317">
                  <c:v>96.712000000000003</c:v>
                </c:pt>
                <c:pt idx="2318">
                  <c:v>96.712000000000003</c:v>
                </c:pt>
                <c:pt idx="2319">
                  <c:v>96.915999999999997</c:v>
                </c:pt>
                <c:pt idx="2320">
                  <c:v>97.073999999999998</c:v>
                </c:pt>
                <c:pt idx="2321">
                  <c:v>97.369</c:v>
                </c:pt>
                <c:pt idx="2322">
                  <c:v>96.786000000000001</c:v>
                </c:pt>
                <c:pt idx="2323">
                  <c:v>96.778000000000006</c:v>
                </c:pt>
                <c:pt idx="2324">
                  <c:v>97.272000000000006</c:v>
                </c:pt>
                <c:pt idx="2325">
                  <c:v>97.04</c:v>
                </c:pt>
                <c:pt idx="2326">
                  <c:v>96.965000000000003</c:v>
                </c:pt>
                <c:pt idx="2327">
                  <c:v>97.07</c:v>
                </c:pt>
                <c:pt idx="2328">
                  <c:v>96.81</c:v>
                </c:pt>
                <c:pt idx="2329">
                  <c:v>96.513999999999996</c:v>
                </c:pt>
                <c:pt idx="2330">
                  <c:v>97.218999999999994</c:v>
                </c:pt>
                <c:pt idx="2331">
                  <c:v>97.388000000000005</c:v>
                </c:pt>
                <c:pt idx="2332">
                  <c:v>97.043999999999997</c:v>
                </c:pt>
                <c:pt idx="2333">
                  <c:v>97.063999999999993</c:v>
                </c:pt>
                <c:pt idx="2334">
                  <c:v>97.442999999999998</c:v>
                </c:pt>
                <c:pt idx="2335">
                  <c:v>97.1</c:v>
                </c:pt>
                <c:pt idx="2336">
                  <c:v>97.103999999999999</c:v>
                </c:pt>
                <c:pt idx="2337">
                  <c:v>97.034999999999997</c:v>
                </c:pt>
                <c:pt idx="2338">
                  <c:v>96.275999999999996</c:v>
                </c:pt>
                <c:pt idx="2339">
                  <c:v>96.956000000000003</c:v>
                </c:pt>
                <c:pt idx="2340">
                  <c:v>96.552999999999997</c:v>
                </c:pt>
                <c:pt idx="2341">
                  <c:v>96.581000000000003</c:v>
                </c:pt>
                <c:pt idx="2342">
                  <c:v>97.05</c:v>
                </c:pt>
                <c:pt idx="2343">
                  <c:v>96.480999999999995</c:v>
                </c:pt>
                <c:pt idx="2344">
                  <c:v>96.402000000000001</c:v>
                </c:pt>
                <c:pt idx="2345">
                  <c:v>96.173000000000002</c:v>
                </c:pt>
                <c:pt idx="2346">
                  <c:v>96.084999999999994</c:v>
                </c:pt>
                <c:pt idx="2347">
                  <c:v>96.819000000000003</c:v>
                </c:pt>
                <c:pt idx="2348">
                  <c:v>96.305000000000007</c:v>
                </c:pt>
                <c:pt idx="2349">
                  <c:v>96.179000000000002</c:v>
                </c:pt>
                <c:pt idx="2350">
                  <c:v>95.665999999999997</c:v>
                </c:pt>
                <c:pt idx="2351">
                  <c:v>95.903000000000006</c:v>
                </c:pt>
                <c:pt idx="2352">
                  <c:v>95.218999999999994</c:v>
                </c:pt>
                <c:pt idx="2353">
                  <c:v>95.539000000000001</c:v>
                </c:pt>
                <c:pt idx="2354">
                  <c:v>95.67</c:v>
                </c:pt>
                <c:pt idx="2355">
                  <c:v>95.61</c:v>
                </c:pt>
                <c:pt idx="2356">
                  <c:v>96.039000000000001</c:v>
                </c:pt>
                <c:pt idx="2357">
                  <c:v>96.058999999999997</c:v>
                </c:pt>
                <c:pt idx="2358">
                  <c:v>96.064999999999998</c:v>
                </c:pt>
                <c:pt idx="2359">
                  <c:v>96.335999999999999</c:v>
                </c:pt>
                <c:pt idx="2360">
                  <c:v>96.335999999999999</c:v>
                </c:pt>
                <c:pt idx="2361">
                  <c:v>96.302999999999997</c:v>
                </c:pt>
                <c:pt idx="2362">
                  <c:v>96.123000000000005</c:v>
                </c:pt>
                <c:pt idx="2363">
                  <c:v>96.600999999999999</c:v>
                </c:pt>
                <c:pt idx="2364">
                  <c:v>95.793999999999997</c:v>
                </c:pt>
                <c:pt idx="2365">
                  <c:v>95.745999999999995</c:v>
                </c:pt>
                <c:pt idx="2366">
                  <c:v>95.820999999999998</c:v>
                </c:pt>
                <c:pt idx="2367">
                  <c:v>95.34</c:v>
                </c:pt>
                <c:pt idx="2368">
                  <c:v>95.578000000000003</c:v>
                </c:pt>
                <c:pt idx="2369">
                  <c:v>95.578999999999994</c:v>
                </c:pt>
                <c:pt idx="2370">
                  <c:v>95.852000000000004</c:v>
                </c:pt>
                <c:pt idx="2371">
                  <c:v>96.066999999999993</c:v>
                </c:pt>
                <c:pt idx="2372">
                  <c:v>96.39</c:v>
                </c:pt>
                <c:pt idx="2373">
                  <c:v>96.507000000000005</c:v>
                </c:pt>
                <c:pt idx="2374">
                  <c:v>96.637</c:v>
                </c:pt>
                <c:pt idx="2375">
                  <c:v>97.057000000000002</c:v>
                </c:pt>
                <c:pt idx="2376">
                  <c:v>96.709000000000003</c:v>
                </c:pt>
                <c:pt idx="2377">
                  <c:v>97.129000000000005</c:v>
                </c:pt>
                <c:pt idx="2378">
                  <c:v>96.977999999999994</c:v>
                </c:pt>
                <c:pt idx="2379">
                  <c:v>96.903999999999996</c:v>
                </c:pt>
                <c:pt idx="2380">
                  <c:v>96.903999999999996</c:v>
                </c:pt>
                <c:pt idx="2381">
                  <c:v>96.52</c:v>
                </c:pt>
                <c:pt idx="2382">
                  <c:v>96.453999999999994</c:v>
                </c:pt>
                <c:pt idx="2383">
                  <c:v>96.605000000000004</c:v>
                </c:pt>
                <c:pt idx="2384">
                  <c:v>96.507000000000005</c:v>
                </c:pt>
                <c:pt idx="2385">
                  <c:v>96.412999999999997</c:v>
                </c:pt>
                <c:pt idx="2386">
                  <c:v>96.003</c:v>
                </c:pt>
                <c:pt idx="2387">
                  <c:v>96.153999999999996</c:v>
                </c:pt>
                <c:pt idx="2388">
                  <c:v>96.156999999999996</c:v>
                </c:pt>
                <c:pt idx="2389">
                  <c:v>96.527000000000001</c:v>
                </c:pt>
                <c:pt idx="2390">
                  <c:v>96.682000000000002</c:v>
                </c:pt>
                <c:pt idx="2391">
                  <c:v>96.866</c:v>
                </c:pt>
                <c:pt idx="2392">
                  <c:v>96.873000000000005</c:v>
                </c:pt>
                <c:pt idx="2393">
                  <c:v>97.667000000000002</c:v>
                </c:pt>
                <c:pt idx="2394">
                  <c:v>97.305999999999997</c:v>
                </c:pt>
                <c:pt idx="2395">
                  <c:v>97.215000000000003</c:v>
                </c:pt>
                <c:pt idx="2396">
                  <c:v>96.935000000000002</c:v>
                </c:pt>
                <c:pt idx="2397">
                  <c:v>96.55</c:v>
                </c:pt>
                <c:pt idx="2398">
                  <c:v>96.784999999999997</c:v>
                </c:pt>
                <c:pt idx="2399">
                  <c:v>96.594999999999999</c:v>
                </c:pt>
                <c:pt idx="2400">
                  <c:v>96.524000000000001</c:v>
                </c:pt>
                <c:pt idx="2401">
                  <c:v>96.382999999999996</c:v>
                </c:pt>
                <c:pt idx="2402">
                  <c:v>95.760999999999996</c:v>
                </c:pt>
                <c:pt idx="2403">
                  <c:v>96.495000000000005</c:v>
                </c:pt>
                <c:pt idx="2404">
                  <c:v>96.650999999999996</c:v>
                </c:pt>
                <c:pt idx="2405">
                  <c:v>96.566000000000003</c:v>
                </c:pt>
                <c:pt idx="2406">
                  <c:v>96.736000000000004</c:v>
                </c:pt>
                <c:pt idx="2407">
                  <c:v>96.774000000000001</c:v>
                </c:pt>
                <c:pt idx="2408">
                  <c:v>97.201999999999998</c:v>
                </c:pt>
                <c:pt idx="2409">
                  <c:v>97.284000000000006</c:v>
                </c:pt>
                <c:pt idx="2410">
                  <c:v>97.231999999999999</c:v>
                </c:pt>
                <c:pt idx="2411">
                  <c:v>97.361000000000004</c:v>
                </c:pt>
                <c:pt idx="2412">
                  <c:v>97.090999999999994</c:v>
                </c:pt>
                <c:pt idx="2413">
                  <c:v>97.308000000000007</c:v>
                </c:pt>
                <c:pt idx="2414">
                  <c:v>97.394999999999996</c:v>
                </c:pt>
                <c:pt idx="2415">
                  <c:v>97.05</c:v>
                </c:pt>
                <c:pt idx="2416">
                  <c:v>97.006</c:v>
                </c:pt>
                <c:pt idx="2417">
                  <c:v>96.945999999999998</c:v>
                </c:pt>
                <c:pt idx="2418">
                  <c:v>97.177000000000007</c:v>
                </c:pt>
                <c:pt idx="2419">
                  <c:v>96.971999999999994</c:v>
                </c:pt>
                <c:pt idx="2420">
                  <c:v>96.941999999999993</c:v>
                </c:pt>
                <c:pt idx="2421">
                  <c:v>97.043000000000006</c:v>
                </c:pt>
                <c:pt idx="2422">
                  <c:v>97.009</c:v>
                </c:pt>
                <c:pt idx="2423">
                  <c:v>97.474000000000004</c:v>
                </c:pt>
                <c:pt idx="2424">
                  <c:v>97.378</c:v>
                </c:pt>
                <c:pt idx="2425">
                  <c:v>97.287000000000006</c:v>
                </c:pt>
                <c:pt idx="2426">
                  <c:v>97.635999999999996</c:v>
                </c:pt>
                <c:pt idx="2427">
                  <c:v>98.173000000000002</c:v>
                </c:pt>
                <c:pt idx="2428">
                  <c:v>98.203000000000003</c:v>
                </c:pt>
                <c:pt idx="2429">
                  <c:v>98.006</c:v>
                </c:pt>
                <c:pt idx="2430">
                  <c:v>97.856999999999999</c:v>
                </c:pt>
                <c:pt idx="2431">
                  <c:v>97.478999999999999</c:v>
                </c:pt>
                <c:pt idx="2432">
                  <c:v>97.686000000000007</c:v>
                </c:pt>
                <c:pt idx="2433">
                  <c:v>97.831999999999994</c:v>
                </c:pt>
                <c:pt idx="2434">
                  <c:v>97.52</c:v>
                </c:pt>
                <c:pt idx="2435">
                  <c:v>97.515000000000001</c:v>
                </c:pt>
                <c:pt idx="2436">
                  <c:v>97.628</c:v>
                </c:pt>
                <c:pt idx="2437">
                  <c:v>97.623000000000005</c:v>
                </c:pt>
                <c:pt idx="2438">
                  <c:v>97.373000000000005</c:v>
                </c:pt>
                <c:pt idx="2439">
                  <c:v>97.33</c:v>
                </c:pt>
                <c:pt idx="2440">
                  <c:v>97.319000000000003</c:v>
                </c:pt>
                <c:pt idx="2441">
                  <c:v>97.525999999999996</c:v>
                </c:pt>
                <c:pt idx="2442">
                  <c:v>97.569000000000003</c:v>
                </c:pt>
                <c:pt idx="2443">
                  <c:v>97.855000000000004</c:v>
                </c:pt>
                <c:pt idx="2444">
                  <c:v>97.995000000000005</c:v>
                </c:pt>
                <c:pt idx="2445">
                  <c:v>97.933000000000007</c:v>
                </c:pt>
                <c:pt idx="2446">
                  <c:v>98.061999999999998</c:v>
                </c:pt>
                <c:pt idx="2447">
                  <c:v>98.040999999999997</c:v>
                </c:pt>
                <c:pt idx="2448">
                  <c:v>97.855999999999995</c:v>
                </c:pt>
                <c:pt idx="2449">
                  <c:v>97.613</c:v>
                </c:pt>
                <c:pt idx="2450">
                  <c:v>97.613</c:v>
                </c:pt>
                <c:pt idx="2451">
                  <c:v>97.951999999999998</c:v>
                </c:pt>
                <c:pt idx="2452">
                  <c:v>98.144000000000005</c:v>
                </c:pt>
                <c:pt idx="2453">
                  <c:v>98.141999999999996</c:v>
                </c:pt>
                <c:pt idx="2454">
                  <c:v>97.75</c:v>
                </c:pt>
                <c:pt idx="2455">
                  <c:v>97.141999999999996</c:v>
                </c:pt>
                <c:pt idx="2456">
                  <c:v>97.072000000000003</c:v>
                </c:pt>
                <c:pt idx="2457">
                  <c:v>97.32</c:v>
                </c:pt>
                <c:pt idx="2458">
                  <c:v>97.043999999999997</c:v>
                </c:pt>
                <c:pt idx="2459">
                  <c:v>96.543999999999997</c:v>
                </c:pt>
                <c:pt idx="2460">
                  <c:v>96.760999999999996</c:v>
                </c:pt>
                <c:pt idx="2461">
                  <c:v>96.686000000000007</c:v>
                </c:pt>
                <c:pt idx="2462">
                  <c:v>97</c:v>
                </c:pt>
                <c:pt idx="2463">
                  <c:v>97.013000000000005</c:v>
                </c:pt>
                <c:pt idx="2464">
                  <c:v>97.572000000000003</c:v>
                </c:pt>
                <c:pt idx="2465">
                  <c:v>97.558000000000007</c:v>
                </c:pt>
                <c:pt idx="2466">
                  <c:v>97.644000000000005</c:v>
                </c:pt>
                <c:pt idx="2467">
                  <c:v>97.117000000000004</c:v>
                </c:pt>
                <c:pt idx="2468">
                  <c:v>96.629000000000005</c:v>
                </c:pt>
                <c:pt idx="2469">
                  <c:v>96.22</c:v>
                </c:pt>
                <c:pt idx="2470">
                  <c:v>95.98</c:v>
                </c:pt>
                <c:pt idx="2471">
                  <c:v>96.14</c:v>
                </c:pt>
                <c:pt idx="2472">
                  <c:v>96.213999999999999</c:v>
                </c:pt>
                <c:pt idx="2473">
                  <c:v>96.194000000000003</c:v>
                </c:pt>
                <c:pt idx="2474">
                  <c:v>96.13</c:v>
                </c:pt>
                <c:pt idx="2475">
                  <c:v>96.843999999999994</c:v>
                </c:pt>
                <c:pt idx="2476">
                  <c:v>96.725999999999999</c:v>
                </c:pt>
                <c:pt idx="2477">
                  <c:v>96.768000000000001</c:v>
                </c:pt>
                <c:pt idx="2478">
                  <c:v>96.768000000000001</c:v>
                </c:pt>
                <c:pt idx="2479">
                  <c:v>97.286000000000001</c:v>
                </c:pt>
                <c:pt idx="2480">
                  <c:v>97.384</c:v>
                </c:pt>
                <c:pt idx="2481">
                  <c:v>97.489000000000004</c:v>
                </c:pt>
                <c:pt idx="2482">
                  <c:v>97.103999999999999</c:v>
                </c:pt>
                <c:pt idx="2483">
                  <c:v>97.05</c:v>
                </c:pt>
                <c:pt idx="2484">
                  <c:v>96.81</c:v>
                </c:pt>
                <c:pt idx="2485">
                  <c:v>96.933000000000007</c:v>
                </c:pt>
                <c:pt idx="2486">
                  <c:v>97.394999999999996</c:v>
                </c:pt>
                <c:pt idx="2487">
                  <c:v>97.222999999999999</c:v>
                </c:pt>
                <c:pt idx="2488">
                  <c:v>96.793999999999997</c:v>
                </c:pt>
                <c:pt idx="2489">
                  <c:v>97.150999999999996</c:v>
                </c:pt>
                <c:pt idx="2490">
                  <c:v>97.257000000000005</c:v>
                </c:pt>
                <c:pt idx="2491">
                  <c:v>97.704999999999998</c:v>
                </c:pt>
                <c:pt idx="2492">
                  <c:v>97.728999999999999</c:v>
                </c:pt>
                <c:pt idx="2493">
                  <c:v>97.817999999999998</c:v>
                </c:pt>
                <c:pt idx="2494">
                  <c:v>98.01</c:v>
                </c:pt>
                <c:pt idx="2495">
                  <c:v>98.043999999999997</c:v>
                </c:pt>
                <c:pt idx="2496">
                  <c:v>98.05</c:v>
                </c:pt>
                <c:pt idx="2497">
                  <c:v>98.516000000000005</c:v>
                </c:pt>
                <c:pt idx="2498">
                  <c:v>98.369</c:v>
                </c:pt>
                <c:pt idx="2499">
                  <c:v>98.073999999999998</c:v>
                </c:pt>
                <c:pt idx="2500">
                  <c:v>97.522000000000006</c:v>
                </c:pt>
                <c:pt idx="2501">
                  <c:v>97.63</c:v>
                </c:pt>
                <c:pt idx="2502">
                  <c:v>97.543999999999997</c:v>
                </c:pt>
                <c:pt idx="2503">
                  <c:v>97.617999999999995</c:v>
                </c:pt>
                <c:pt idx="2504">
                  <c:v>97.491</c:v>
                </c:pt>
                <c:pt idx="2505">
                  <c:v>97.38</c:v>
                </c:pt>
                <c:pt idx="2506">
                  <c:v>97.811999999999998</c:v>
                </c:pt>
                <c:pt idx="2507">
                  <c:v>97.986999999999995</c:v>
                </c:pt>
                <c:pt idx="2508">
                  <c:v>98.144000000000005</c:v>
                </c:pt>
                <c:pt idx="2509">
                  <c:v>98.141999999999996</c:v>
                </c:pt>
                <c:pt idx="2510">
                  <c:v>98.346999999999994</c:v>
                </c:pt>
                <c:pt idx="2511">
                  <c:v>98.19</c:v>
                </c:pt>
                <c:pt idx="2512">
                  <c:v>98.295000000000002</c:v>
                </c:pt>
                <c:pt idx="2513">
                  <c:v>98.17</c:v>
                </c:pt>
                <c:pt idx="2514">
                  <c:v>97.64</c:v>
                </c:pt>
                <c:pt idx="2515">
                  <c:v>98.081000000000003</c:v>
                </c:pt>
                <c:pt idx="2516">
                  <c:v>97.998999999999995</c:v>
                </c:pt>
                <c:pt idx="2517">
                  <c:v>98.21</c:v>
                </c:pt>
                <c:pt idx="2518">
                  <c:v>98.507000000000005</c:v>
                </c:pt>
                <c:pt idx="2519">
                  <c:v>98.915999999999997</c:v>
                </c:pt>
                <c:pt idx="2520">
                  <c:v>98.915999999999997</c:v>
                </c:pt>
                <c:pt idx="2521">
                  <c:v>99</c:v>
                </c:pt>
                <c:pt idx="2522">
                  <c:v>98.450999999999993</c:v>
                </c:pt>
                <c:pt idx="2523">
                  <c:v>98.414000000000001</c:v>
                </c:pt>
                <c:pt idx="2524">
                  <c:v>98.394000000000005</c:v>
                </c:pt>
                <c:pt idx="2525">
                  <c:v>98.281000000000006</c:v>
                </c:pt>
                <c:pt idx="2526">
                  <c:v>98.325999999999993</c:v>
                </c:pt>
                <c:pt idx="2527">
                  <c:v>98.644999999999996</c:v>
                </c:pt>
                <c:pt idx="2528">
                  <c:v>98.308999999999997</c:v>
                </c:pt>
                <c:pt idx="2529">
                  <c:v>98.257000000000005</c:v>
                </c:pt>
                <c:pt idx="2530">
                  <c:v>98.61</c:v>
                </c:pt>
                <c:pt idx="2531">
                  <c:v>98.260999999999996</c:v>
                </c:pt>
                <c:pt idx="2532">
                  <c:v>98.561000000000007</c:v>
                </c:pt>
                <c:pt idx="2533">
                  <c:v>98.272000000000006</c:v>
                </c:pt>
                <c:pt idx="2534">
                  <c:v>98.513000000000005</c:v>
                </c:pt>
                <c:pt idx="2535">
                  <c:v>98.599000000000004</c:v>
                </c:pt>
                <c:pt idx="2536">
                  <c:v>98.337000000000003</c:v>
                </c:pt>
                <c:pt idx="2537">
                  <c:v>99.037000000000006</c:v>
                </c:pt>
                <c:pt idx="2538">
                  <c:v>99.132000000000005</c:v>
                </c:pt>
                <c:pt idx="2539">
                  <c:v>99.108999999999995</c:v>
                </c:pt>
                <c:pt idx="2540">
                  <c:v>99.376999999999995</c:v>
                </c:pt>
                <c:pt idx="2541">
                  <c:v>99.128</c:v>
                </c:pt>
                <c:pt idx="2542">
                  <c:v>99.019000000000005</c:v>
                </c:pt>
                <c:pt idx="2543">
                  <c:v>98.864000000000004</c:v>
                </c:pt>
                <c:pt idx="2544">
                  <c:v>98.808000000000007</c:v>
                </c:pt>
                <c:pt idx="2545">
                  <c:v>98.966999999999999</c:v>
                </c:pt>
                <c:pt idx="2546">
                  <c:v>99.132999999999996</c:v>
                </c:pt>
                <c:pt idx="2547">
                  <c:v>99.117999999999995</c:v>
                </c:pt>
                <c:pt idx="2548">
                  <c:v>98.700999999999993</c:v>
                </c:pt>
                <c:pt idx="2549">
                  <c:v>98.301000000000002</c:v>
                </c:pt>
                <c:pt idx="2550">
                  <c:v>98.453999999999994</c:v>
                </c:pt>
                <c:pt idx="2551">
                  <c:v>98.287999999999997</c:v>
                </c:pt>
                <c:pt idx="2552">
                  <c:v>98.001999999999995</c:v>
                </c:pt>
                <c:pt idx="2553">
                  <c:v>97.606999999999999</c:v>
                </c:pt>
                <c:pt idx="2554">
                  <c:v>97.281999999999996</c:v>
                </c:pt>
                <c:pt idx="2555">
                  <c:v>97.328000000000003</c:v>
                </c:pt>
                <c:pt idx="2556">
                  <c:v>97.525999999999996</c:v>
                </c:pt>
                <c:pt idx="2557">
                  <c:v>97.491</c:v>
                </c:pt>
                <c:pt idx="2558">
                  <c:v>97.631</c:v>
                </c:pt>
                <c:pt idx="2559">
                  <c:v>97.831000000000003</c:v>
                </c:pt>
                <c:pt idx="2560">
                  <c:v>97.763999999999996</c:v>
                </c:pt>
                <c:pt idx="2561">
                  <c:v>97.69</c:v>
                </c:pt>
                <c:pt idx="2562">
                  <c:v>97.646000000000001</c:v>
                </c:pt>
                <c:pt idx="2563">
                  <c:v>97.352000000000004</c:v>
                </c:pt>
                <c:pt idx="2564">
                  <c:v>97.239000000000004</c:v>
                </c:pt>
                <c:pt idx="2565">
                  <c:v>97.504999999999995</c:v>
                </c:pt>
                <c:pt idx="2566">
                  <c:v>97.983000000000004</c:v>
                </c:pt>
                <c:pt idx="2567">
                  <c:v>97.951999999999998</c:v>
                </c:pt>
                <c:pt idx="2568">
                  <c:v>98.143000000000001</c:v>
                </c:pt>
                <c:pt idx="2569">
                  <c:v>98.352999999999994</c:v>
                </c:pt>
                <c:pt idx="2570">
                  <c:v>98.2</c:v>
                </c:pt>
                <c:pt idx="2571">
                  <c:v>98.308999999999997</c:v>
                </c:pt>
                <c:pt idx="2572">
                  <c:v>98.373000000000005</c:v>
                </c:pt>
                <c:pt idx="2573">
                  <c:v>98.162999999999997</c:v>
                </c:pt>
                <c:pt idx="2574">
                  <c:v>97.998999999999995</c:v>
                </c:pt>
                <c:pt idx="2575">
                  <c:v>97.793999999999997</c:v>
                </c:pt>
                <c:pt idx="2576">
                  <c:v>97.855999999999995</c:v>
                </c:pt>
                <c:pt idx="2577">
                  <c:v>97.933999999999997</c:v>
                </c:pt>
                <c:pt idx="2578">
                  <c:v>97.992999999999995</c:v>
                </c:pt>
                <c:pt idx="2579">
                  <c:v>98.27</c:v>
                </c:pt>
                <c:pt idx="2580">
                  <c:v>98.322999999999993</c:v>
                </c:pt>
                <c:pt idx="2581">
                  <c:v>98.251999999999995</c:v>
                </c:pt>
                <c:pt idx="2582">
                  <c:v>98.37</c:v>
                </c:pt>
                <c:pt idx="2583">
                  <c:v>98.37</c:v>
                </c:pt>
                <c:pt idx="2584">
                  <c:v>98.272999999999996</c:v>
                </c:pt>
                <c:pt idx="2585">
                  <c:v>97.855999999999995</c:v>
                </c:pt>
                <c:pt idx="2586">
                  <c:v>97.736999999999995</c:v>
                </c:pt>
                <c:pt idx="2587">
                  <c:v>97.647999999999996</c:v>
                </c:pt>
                <c:pt idx="2588">
                  <c:v>97.41</c:v>
                </c:pt>
                <c:pt idx="2589">
                  <c:v>97.7</c:v>
                </c:pt>
                <c:pt idx="2590">
                  <c:v>97.644000000000005</c:v>
                </c:pt>
                <c:pt idx="2591">
                  <c:v>97.412999999999997</c:v>
                </c:pt>
                <c:pt idx="2592">
                  <c:v>97.078000000000003</c:v>
                </c:pt>
                <c:pt idx="2593">
                  <c:v>97.397000000000006</c:v>
                </c:pt>
                <c:pt idx="2594">
                  <c:v>97.171999999999997</c:v>
                </c:pt>
                <c:pt idx="2595">
                  <c:v>97.019000000000005</c:v>
                </c:pt>
                <c:pt idx="2596">
                  <c:v>97.221999999999994</c:v>
                </c:pt>
                <c:pt idx="2597">
                  <c:v>97.4</c:v>
                </c:pt>
                <c:pt idx="2598">
                  <c:v>97.379000000000005</c:v>
                </c:pt>
                <c:pt idx="2599">
                  <c:v>97.69</c:v>
                </c:pt>
                <c:pt idx="2600">
                  <c:v>97.658000000000001</c:v>
                </c:pt>
                <c:pt idx="2601">
                  <c:v>97.653999999999996</c:v>
                </c:pt>
                <c:pt idx="2602">
                  <c:v>97.632000000000005</c:v>
                </c:pt>
                <c:pt idx="2603">
                  <c:v>97.534000000000006</c:v>
                </c:pt>
                <c:pt idx="2604">
                  <c:v>96.918999999999997</c:v>
                </c:pt>
                <c:pt idx="2605">
                  <c:v>96.74</c:v>
                </c:pt>
                <c:pt idx="2606">
                  <c:v>96.388999999999996</c:v>
                </c:pt>
                <c:pt idx="2607">
                  <c:v>96.444999999999993</c:v>
                </c:pt>
                <c:pt idx="2608">
                  <c:v>96.846000000000004</c:v>
                </c:pt>
                <c:pt idx="2609">
                  <c:v>96.837999999999994</c:v>
                </c:pt>
                <c:pt idx="2610">
                  <c:v>96.671000000000006</c:v>
                </c:pt>
                <c:pt idx="2611">
                  <c:v>97.004999999999995</c:v>
                </c:pt>
                <c:pt idx="2612">
                  <c:v>97.299000000000007</c:v>
                </c:pt>
                <c:pt idx="2613">
                  <c:v>97.45</c:v>
                </c:pt>
                <c:pt idx="2614">
                  <c:v>97.355999999999995</c:v>
                </c:pt>
                <c:pt idx="2615">
                  <c:v>97.344999999999999</c:v>
                </c:pt>
                <c:pt idx="2616">
                  <c:v>97.372</c:v>
                </c:pt>
                <c:pt idx="2617">
                  <c:v>97.228999999999999</c:v>
                </c:pt>
                <c:pt idx="2618">
                  <c:v>97.32</c:v>
                </c:pt>
                <c:pt idx="2619">
                  <c:v>97.605999999999995</c:v>
                </c:pt>
                <c:pt idx="2620">
                  <c:v>97.605999999999995</c:v>
                </c:pt>
                <c:pt idx="2621">
                  <c:v>97.531000000000006</c:v>
                </c:pt>
                <c:pt idx="2622">
                  <c:v>97.527000000000001</c:v>
                </c:pt>
                <c:pt idx="2623">
                  <c:v>97.692999999999998</c:v>
                </c:pt>
                <c:pt idx="2624">
                  <c:v>97.852999999999994</c:v>
                </c:pt>
                <c:pt idx="2625">
                  <c:v>97.956000000000003</c:v>
                </c:pt>
                <c:pt idx="2626">
                  <c:v>98.018000000000001</c:v>
                </c:pt>
                <c:pt idx="2627">
                  <c:v>97.991</c:v>
                </c:pt>
                <c:pt idx="2628">
                  <c:v>97.867000000000004</c:v>
                </c:pt>
                <c:pt idx="2629">
                  <c:v>97.39</c:v>
                </c:pt>
                <c:pt idx="2630">
                  <c:v>97.8</c:v>
                </c:pt>
                <c:pt idx="2631">
                  <c:v>97.960999999999999</c:v>
                </c:pt>
                <c:pt idx="2632">
                  <c:v>98.301000000000002</c:v>
                </c:pt>
                <c:pt idx="2633">
                  <c:v>98.495999999999995</c:v>
                </c:pt>
                <c:pt idx="2634">
                  <c:v>98.683999999999997</c:v>
                </c:pt>
                <c:pt idx="2635">
                  <c:v>98.831999999999994</c:v>
                </c:pt>
                <c:pt idx="2636">
                  <c:v>98.721000000000004</c:v>
                </c:pt>
                <c:pt idx="2637">
                  <c:v>99.049000000000007</c:v>
                </c:pt>
                <c:pt idx="2638">
                  <c:v>99.066999999999993</c:v>
                </c:pt>
                <c:pt idx="2639">
                  <c:v>99.123999999999995</c:v>
                </c:pt>
                <c:pt idx="2640">
                  <c:v>99.003</c:v>
                </c:pt>
                <c:pt idx="2641">
                  <c:v>99.44</c:v>
                </c:pt>
                <c:pt idx="2642">
                  <c:v>99.704999999999998</c:v>
                </c:pt>
                <c:pt idx="2643">
                  <c:v>99.864999999999995</c:v>
                </c:pt>
                <c:pt idx="2644">
                  <c:v>99.262</c:v>
                </c:pt>
                <c:pt idx="2645">
                  <c:v>99.358999999999995</c:v>
                </c:pt>
                <c:pt idx="2646">
                  <c:v>98.968000000000004</c:v>
                </c:pt>
                <c:pt idx="2647">
                  <c:v>98.995999999999995</c:v>
                </c:pt>
                <c:pt idx="2648">
                  <c:v>98.507999999999996</c:v>
                </c:pt>
                <c:pt idx="2649">
                  <c:v>98.132000000000005</c:v>
                </c:pt>
                <c:pt idx="2650">
                  <c:v>97.36</c:v>
                </c:pt>
                <c:pt idx="2651">
                  <c:v>97.153000000000006</c:v>
                </c:pt>
                <c:pt idx="2652">
                  <c:v>97.335999999999999</c:v>
                </c:pt>
                <c:pt idx="2653">
                  <c:v>96.82</c:v>
                </c:pt>
                <c:pt idx="2654">
                  <c:v>95.950999999999993</c:v>
                </c:pt>
                <c:pt idx="2655">
                  <c:v>94.894999999999996</c:v>
                </c:pt>
                <c:pt idx="2656">
                  <c:v>96.414000000000001</c:v>
                </c:pt>
                <c:pt idx="2657">
                  <c:v>96.507000000000005</c:v>
                </c:pt>
                <c:pt idx="2658">
                  <c:v>97.468000000000004</c:v>
                </c:pt>
                <c:pt idx="2659">
                  <c:v>98.748999999999995</c:v>
                </c:pt>
                <c:pt idx="2660">
                  <c:v>98.069000000000003</c:v>
                </c:pt>
                <c:pt idx="2661">
                  <c:v>99.575000000000003</c:v>
                </c:pt>
                <c:pt idx="2662">
                  <c:v>101.16</c:v>
                </c:pt>
                <c:pt idx="2663">
                  <c:v>102.755</c:v>
                </c:pt>
                <c:pt idx="2664">
                  <c:v>102.81699999999999</c:v>
                </c:pt>
                <c:pt idx="2665">
                  <c:v>102.48699999999999</c:v>
                </c:pt>
                <c:pt idx="2666">
                  <c:v>102.039</c:v>
                </c:pt>
                <c:pt idx="2667">
                  <c:v>101.05</c:v>
                </c:pt>
                <c:pt idx="2668">
                  <c:v>99.352000000000004</c:v>
                </c:pt>
                <c:pt idx="2669">
                  <c:v>98.364999999999995</c:v>
                </c:pt>
                <c:pt idx="2670">
                  <c:v>99.180999999999997</c:v>
                </c:pt>
                <c:pt idx="2671">
                  <c:v>99.048000000000002</c:v>
                </c:pt>
                <c:pt idx="2672">
                  <c:v>99.673000000000002</c:v>
                </c:pt>
                <c:pt idx="2673">
                  <c:v>100.18</c:v>
                </c:pt>
                <c:pt idx="2674">
                  <c:v>100.57599999999999</c:v>
                </c:pt>
                <c:pt idx="2675">
                  <c:v>100.685</c:v>
                </c:pt>
                <c:pt idx="2676">
                  <c:v>99.9</c:v>
                </c:pt>
                <c:pt idx="2677">
                  <c:v>100.119</c:v>
                </c:pt>
                <c:pt idx="2678">
                  <c:v>99.516999999999996</c:v>
                </c:pt>
                <c:pt idx="2679">
                  <c:v>99.481999999999999</c:v>
                </c:pt>
                <c:pt idx="2680">
                  <c:v>99.347999999999999</c:v>
                </c:pt>
                <c:pt idx="2681">
                  <c:v>98.887</c:v>
                </c:pt>
                <c:pt idx="2682">
                  <c:v>99.460999999999999</c:v>
                </c:pt>
                <c:pt idx="2683">
                  <c:v>100.02500000000001</c:v>
                </c:pt>
                <c:pt idx="2684">
                  <c:v>99.781999999999996</c:v>
                </c:pt>
                <c:pt idx="2685">
                  <c:v>99.954999999999998</c:v>
                </c:pt>
                <c:pt idx="2686">
                  <c:v>100.258</c:v>
                </c:pt>
                <c:pt idx="2687">
                  <c:v>100.38800000000001</c:v>
                </c:pt>
                <c:pt idx="2688">
                  <c:v>100.43300000000001</c:v>
                </c:pt>
                <c:pt idx="2689">
                  <c:v>100.38</c:v>
                </c:pt>
                <c:pt idx="2690">
                  <c:v>100.041</c:v>
                </c:pt>
                <c:pt idx="2691">
                  <c:v>99.864999999999995</c:v>
                </c:pt>
                <c:pt idx="2692">
                  <c:v>99.564999999999998</c:v>
                </c:pt>
                <c:pt idx="2693">
                  <c:v>99.016000000000005</c:v>
                </c:pt>
                <c:pt idx="2694">
                  <c:v>99.078999999999994</c:v>
                </c:pt>
                <c:pt idx="2695">
                  <c:v>99.483999999999995</c:v>
                </c:pt>
                <c:pt idx="2696">
                  <c:v>99.709000000000003</c:v>
                </c:pt>
                <c:pt idx="2697">
                  <c:v>100.09099999999999</c:v>
                </c:pt>
                <c:pt idx="2698">
                  <c:v>99.888999999999996</c:v>
                </c:pt>
                <c:pt idx="2699">
                  <c:v>99.733999999999995</c:v>
                </c:pt>
                <c:pt idx="2700">
                  <c:v>100.236</c:v>
                </c:pt>
                <c:pt idx="2701">
                  <c:v>99.933000000000007</c:v>
                </c:pt>
                <c:pt idx="2702">
                  <c:v>100.242</c:v>
                </c:pt>
                <c:pt idx="2703">
                  <c:v>100.46599999999999</c:v>
                </c:pt>
                <c:pt idx="2704">
                  <c:v>100.402</c:v>
                </c:pt>
                <c:pt idx="2705">
                  <c:v>99.665000000000006</c:v>
                </c:pt>
                <c:pt idx="2706">
                  <c:v>99.370999999999995</c:v>
                </c:pt>
                <c:pt idx="2707">
                  <c:v>99.123999999999995</c:v>
                </c:pt>
                <c:pt idx="2708">
                  <c:v>99.37</c:v>
                </c:pt>
                <c:pt idx="2709">
                  <c:v>99.863</c:v>
                </c:pt>
                <c:pt idx="2710">
                  <c:v>99.863</c:v>
                </c:pt>
                <c:pt idx="2711">
                  <c:v>98.908000000000001</c:v>
                </c:pt>
                <c:pt idx="2712">
                  <c:v>99.061999999999998</c:v>
                </c:pt>
                <c:pt idx="2713">
                  <c:v>98.382999999999996</c:v>
                </c:pt>
                <c:pt idx="2714">
                  <c:v>98.343999999999994</c:v>
                </c:pt>
                <c:pt idx="2715">
                  <c:v>97.83</c:v>
                </c:pt>
                <c:pt idx="2716">
                  <c:v>97.673000000000002</c:v>
                </c:pt>
                <c:pt idx="2717">
                  <c:v>97.275999999999996</c:v>
                </c:pt>
                <c:pt idx="2718">
                  <c:v>96.677000000000007</c:v>
                </c:pt>
                <c:pt idx="2719">
                  <c:v>96.936999999999998</c:v>
                </c:pt>
                <c:pt idx="2720">
                  <c:v>96.617999999999995</c:v>
                </c:pt>
                <c:pt idx="2721">
                  <c:v>96.323999999999998</c:v>
                </c:pt>
                <c:pt idx="2722">
                  <c:v>95.959000000000003</c:v>
                </c:pt>
                <c:pt idx="2723">
                  <c:v>96.733000000000004</c:v>
                </c:pt>
                <c:pt idx="2724">
                  <c:v>97.319000000000003</c:v>
                </c:pt>
                <c:pt idx="2725">
                  <c:v>96.706000000000003</c:v>
                </c:pt>
                <c:pt idx="2726">
                  <c:v>96.957999999999998</c:v>
                </c:pt>
                <c:pt idx="2727">
                  <c:v>97.158000000000001</c:v>
                </c:pt>
                <c:pt idx="2728">
                  <c:v>97.421000000000006</c:v>
                </c:pt>
                <c:pt idx="2729">
                  <c:v>97.623000000000005</c:v>
                </c:pt>
                <c:pt idx="2730">
                  <c:v>97.039000000000001</c:v>
                </c:pt>
                <c:pt idx="2731">
                  <c:v>96.646000000000001</c:v>
                </c:pt>
                <c:pt idx="2732">
                  <c:v>97.147999999999996</c:v>
                </c:pt>
                <c:pt idx="2733">
                  <c:v>97.429000000000002</c:v>
                </c:pt>
                <c:pt idx="2734">
                  <c:v>97.433000000000007</c:v>
                </c:pt>
                <c:pt idx="2735">
                  <c:v>97.536000000000001</c:v>
                </c:pt>
                <c:pt idx="2736">
                  <c:v>97.391000000000005</c:v>
                </c:pt>
                <c:pt idx="2737">
                  <c:v>97.195999999999998</c:v>
                </c:pt>
                <c:pt idx="2738">
                  <c:v>97.316999999999993</c:v>
                </c:pt>
                <c:pt idx="2739">
                  <c:v>97.171999999999997</c:v>
                </c:pt>
                <c:pt idx="2740">
                  <c:v>96.724999999999994</c:v>
                </c:pt>
                <c:pt idx="2741">
                  <c:v>96.881</c:v>
                </c:pt>
                <c:pt idx="2742">
                  <c:v>96.427999999999997</c:v>
                </c:pt>
                <c:pt idx="2743">
                  <c:v>96.7</c:v>
                </c:pt>
                <c:pt idx="2744">
                  <c:v>96.652000000000001</c:v>
                </c:pt>
                <c:pt idx="2745">
                  <c:v>96.463999999999999</c:v>
                </c:pt>
                <c:pt idx="2746">
                  <c:v>96.259</c:v>
                </c:pt>
                <c:pt idx="2747">
                  <c:v>96.081000000000003</c:v>
                </c:pt>
                <c:pt idx="2748">
                  <c:v>96.346000000000004</c:v>
                </c:pt>
                <c:pt idx="2749">
                  <c:v>95.941999999999993</c:v>
                </c:pt>
                <c:pt idx="2750">
                  <c:v>95.831999999999994</c:v>
                </c:pt>
                <c:pt idx="2751">
                  <c:v>95.117000000000004</c:v>
                </c:pt>
                <c:pt idx="2752">
                  <c:v>94.988</c:v>
                </c:pt>
                <c:pt idx="2753">
                  <c:v>94.691999999999993</c:v>
                </c:pt>
                <c:pt idx="2754">
                  <c:v>94.435000000000002</c:v>
                </c:pt>
                <c:pt idx="2755">
                  <c:v>93.668000000000006</c:v>
                </c:pt>
                <c:pt idx="2756">
                  <c:v>93.695999999999998</c:v>
                </c:pt>
                <c:pt idx="2757">
                  <c:v>93.453000000000003</c:v>
                </c:pt>
                <c:pt idx="2758">
                  <c:v>93.021000000000001</c:v>
                </c:pt>
                <c:pt idx="2759">
                  <c:v>93.349000000000004</c:v>
                </c:pt>
                <c:pt idx="2760">
                  <c:v>93.542000000000002</c:v>
                </c:pt>
                <c:pt idx="2761">
                  <c:v>93.382000000000005</c:v>
                </c:pt>
                <c:pt idx="2762">
                  <c:v>92.867999999999995</c:v>
                </c:pt>
                <c:pt idx="2763">
                  <c:v>92.787999999999997</c:v>
                </c:pt>
                <c:pt idx="2764">
                  <c:v>93.435000000000002</c:v>
                </c:pt>
                <c:pt idx="2765">
                  <c:v>93.581999999999994</c:v>
                </c:pt>
                <c:pt idx="2766">
                  <c:v>93.628</c:v>
                </c:pt>
                <c:pt idx="2767">
                  <c:v>93.442999999999998</c:v>
                </c:pt>
                <c:pt idx="2768">
                  <c:v>93.334999999999994</c:v>
                </c:pt>
                <c:pt idx="2769">
                  <c:v>93.096000000000004</c:v>
                </c:pt>
                <c:pt idx="2770">
                  <c:v>92.850999999999999</c:v>
                </c:pt>
                <c:pt idx="2771">
                  <c:v>92.271000000000001</c:v>
                </c:pt>
                <c:pt idx="2772">
                  <c:v>92.887</c:v>
                </c:pt>
                <c:pt idx="2773">
                  <c:v>92.793000000000006</c:v>
                </c:pt>
                <c:pt idx="2774">
                  <c:v>93.247</c:v>
                </c:pt>
              </c:numCache>
            </c:numRef>
          </c:val>
          <c:smooth val="0"/>
        </c:ser>
        <c:dLbls>
          <c:showLegendKey val="0"/>
          <c:showVal val="0"/>
          <c:showCatName val="0"/>
          <c:showSerName val="0"/>
          <c:showPercent val="0"/>
          <c:showBubbleSize val="0"/>
        </c:dLbls>
        <c:marker val="1"/>
        <c:smooth val="0"/>
        <c:axId val="45075840"/>
        <c:axId val="130929792"/>
      </c:lineChart>
      <c:dateAx>
        <c:axId val="45075840"/>
        <c:scaling>
          <c:orientation val="minMax"/>
        </c:scaling>
        <c:delete val="0"/>
        <c:axPos val="b"/>
        <c:numFmt formatCode="yy" sourceLinked="0"/>
        <c:majorTickMark val="none"/>
        <c:minorTickMark val="none"/>
        <c:tickLblPos val="nextTo"/>
        <c:crossAx val="130929792"/>
        <c:crosses val="autoZero"/>
        <c:auto val="1"/>
        <c:lblOffset val="100"/>
        <c:baseTimeUnit val="days"/>
        <c:majorUnit val="12"/>
        <c:majorTimeUnit val="months"/>
      </c:dateAx>
      <c:valAx>
        <c:axId val="130929792"/>
        <c:scaling>
          <c:orientation val="minMax"/>
          <c:min val="70"/>
        </c:scaling>
        <c:delete val="0"/>
        <c:axPos val="l"/>
        <c:numFmt formatCode="General" sourceLinked="1"/>
        <c:majorTickMark val="none"/>
        <c:minorTickMark val="none"/>
        <c:tickLblPos val="nextTo"/>
        <c:crossAx val="45075840"/>
        <c:crosses val="autoZero"/>
        <c:crossBetween val="between"/>
      </c:valAx>
    </c:plotArea>
    <c:legend>
      <c:legendPos val="b"/>
      <c:layout>
        <c:manualLayout>
          <c:xMode val="edge"/>
          <c:yMode val="edge"/>
          <c:x val="0.37385289534432925"/>
          <c:y val="0.91920931758530189"/>
          <c:w val="0.27363263713455616"/>
          <c:h val="7.1488517060367449E-2"/>
        </c:manualLayout>
      </c:layout>
      <c:overlay val="0"/>
    </c:legend>
    <c:plotVisOnly val="1"/>
    <c:dispBlanksAs val="gap"/>
    <c:showDLblsOverMax val="0"/>
  </c:chart>
  <c:spPr>
    <a:ln>
      <a:noFill/>
    </a:ln>
  </c:spPr>
  <c:txPr>
    <a:bodyPr/>
    <a:lstStyle/>
    <a:p>
      <a:pPr>
        <a:defRPr sz="1000"/>
      </a:pPr>
      <a:endParaRPr lang="en-US"/>
    </a:p>
  </c:txPr>
  <c:externalData r:id="rId2">
    <c:autoUpdate val="0"/>
  </c:externalData>
  <c:userShapes r:id="rId3"/>
</c:chartSpace>
</file>

<file path=ppt/charts/chart7.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10929052990191124"/>
          <c:y val="3.8307033191121408E-2"/>
          <c:w val="0.86280756178331997"/>
          <c:h val="0.77670501133541747"/>
        </c:manualLayout>
      </c:layout>
      <c:lineChart>
        <c:grouping val="standard"/>
        <c:varyColors val="0"/>
        <c:ser>
          <c:idx val="1"/>
          <c:order val="0"/>
          <c:tx>
            <c:strRef>
              <c:f>Sheet2!$D$3</c:f>
              <c:strCache>
                <c:ptCount val="1"/>
                <c:pt idx="0">
                  <c:v> 60-day %-change in DXY Index </c:v>
                </c:pt>
              </c:strCache>
            </c:strRef>
          </c:tx>
          <c:spPr>
            <a:ln>
              <a:solidFill>
                <a:schemeClr val="accent1"/>
              </a:solidFill>
            </a:ln>
          </c:spPr>
          <c:marker>
            <c:symbol val="none"/>
          </c:marker>
          <c:cat>
            <c:numRef>
              <c:f>Sheet2!$B$2443:$B$5217</c:f>
              <c:numCache>
                <c:formatCode>m/d/yyyy</c:formatCode>
                <c:ptCount val="2775"/>
                <c:pt idx="0">
                  <c:v>40182</c:v>
                </c:pt>
                <c:pt idx="1">
                  <c:v>40183</c:v>
                </c:pt>
                <c:pt idx="2">
                  <c:v>40184</c:v>
                </c:pt>
                <c:pt idx="3">
                  <c:v>40185</c:v>
                </c:pt>
                <c:pt idx="4">
                  <c:v>40186</c:v>
                </c:pt>
                <c:pt idx="5">
                  <c:v>40189</c:v>
                </c:pt>
                <c:pt idx="6">
                  <c:v>40190</c:v>
                </c:pt>
                <c:pt idx="7">
                  <c:v>40191</c:v>
                </c:pt>
                <c:pt idx="8">
                  <c:v>40192</c:v>
                </c:pt>
                <c:pt idx="9">
                  <c:v>40193</c:v>
                </c:pt>
                <c:pt idx="10">
                  <c:v>40196</c:v>
                </c:pt>
                <c:pt idx="11">
                  <c:v>40197</c:v>
                </c:pt>
                <c:pt idx="12">
                  <c:v>40198</c:v>
                </c:pt>
                <c:pt idx="13">
                  <c:v>40199</c:v>
                </c:pt>
                <c:pt idx="14">
                  <c:v>40200</c:v>
                </c:pt>
                <c:pt idx="15">
                  <c:v>40203</c:v>
                </c:pt>
                <c:pt idx="16">
                  <c:v>40204</c:v>
                </c:pt>
                <c:pt idx="17">
                  <c:v>40205</c:v>
                </c:pt>
                <c:pt idx="18">
                  <c:v>40206</c:v>
                </c:pt>
                <c:pt idx="19">
                  <c:v>40207</c:v>
                </c:pt>
                <c:pt idx="20">
                  <c:v>40210</c:v>
                </c:pt>
                <c:pt idx="21">
                  <c:v>40211</c:v>
                </c:pt>
                <c:pt idx="22">
                  <c:v>40212</c:v>
                </c:pt>
                <c:pt idx="23">
                  <c:v>40213</c:v>
                </c:pt>
                <c:pt idx="24">
                  <c:v>40214</c:v>
                </c:pt>
                <c:pt idx="25">
                  <c:v>40217</c:v>
                </c:pt>
                <c:pt idx="26">
                  <c:v>40218</c:v>
                </c:pt>
                <c:pt idx="27">
                  <c:v>40219</c:v>
                </c:pt>
                <c:pt idx="28">
                  <c:v>40220</c:v>
                </c:pt>
                <c:pt idx="29">
                  <c:v>40221</c:v>
                </c:pt>
                <c:pt idx="30">
                  <c:v>40224</c:v>
                </c:pt>
                <c:pt idx="31">
                  <c:v>40225</c:v>
                </c:pt>
                <c:pt idx="32">
                  <c:v>40226</c:v>
                </c:pt>
                <c:pt idx="33">
                  <c:v>40227</c:v>
                </c:pt>
                <c:pt idx="34">
                  <c:v>40228</c:v>
                </c:pt>
                <c:pt idx="35">
                  <c:v>40231</c:v>
                </c:pt>
                <c:pt idx="36">
                  <c:v>40232</c:v>
                </c:pt>
                <c:pt idx="37">
                  <c:v>40233</c:v>
                </c:pt>
                <c:pt idx="38">
                  <c:v>40234</c:v>
                </c:pt>
                <c:pt idx="39">
                  <c:v>40235</c:v>
                </c:pt>
                <c:pt idx="40">
                  <c:v>40238</c:v>
                </c:pt>
                <c:pt idx="41">
                  <c:v>40239</c:v>
                </c:pt>
                <c:pt idx="42">
                  <c:v>40240</c:v>
                </c:pt>
                <c:pt idx="43">
                  <c:v>40241</c:v>
                </c:pt>
                <c:pt idx="44">
                  <c:v>40242</c:v>
                </c:pt>
                <c:pt idx="45">
                  <c:v>40245</c:v>
                </c:pt>
                <c:pt idx="46">
                  <c:v>40246</c:v>
                </c:pt>
                <c:pt idx="47">
                  <c:v>40247</c:v>
                </c:pt>
                <c:pt idx="48">
                  <c:v>40248</c:v>
                </c:pt>
                <c:pt idx="49">
                  <c:v>40249</c:v>
                </c:pt>
                <c:pt idx="50">
                  <c:v>40252</c:v>
                </c:pt>
                <c:pt idx="51">
                  <c:v>40253</c:v>
                </c:pt>
                <c:pt idx="52">
                  <c:v>40254</c:v>
                </c:pt>
                <c:pt idx="53">
                  <c:v>40255</c:v>
                </c:pt>
                <c:pt idx="54">
                  <c:v>40256</c:v>
                </c:pt>
                <c:pt idx="55">
                  <c:v>40259</c:v>
                </c:pt>
                <c:pt idx="56">
                  <c:v>40260</c:v>
                </c:pt>
                <c:pt idx="57">
                  <c:v>40261</c:v>
                </c:pt>
                <c:pt idx="58">
                  <c:v>40262</c:v>
                </c:pt>
                <c:pt idx="59">
                  <c:v>40263</c:v>
                </c:pt>
                <c:pt idx="60">
                  <c:v>40266</c:v>
                </c:pt>
                <c:pt idx="61">
                  <c:v>40267</c:v>
                </c:pt>
                <c:pt idx="62">
                  <c:v>40268</c:v>
                </c:pt>
                <c:pt idx="63">
                  <c:v>40269</c:v>
                </c:pt>
                <c:pt idx="64">
                  <c:v>40270</c:v>
                </c:pt>
                <c:pt idx="65">
                  <c:v>40273</c:v>
                </c:pt>
                <c:pt idx="66">
                  <c:v>40274</c:v>
                </c:pt>
                <c:pt idx="67">
                  <c:v>40275</c:v>
                </c:pt>
                <c:pt idx="68">
                  <c:v>40276</c:v>
                </c:pt>
                <c:pt idx="69">
                  <c:v>40277</c:v>
                </c:pt>
                <c:pt idx="70">
                  <c:v>40280</c:v>
                </c:pt>
                <c:pt idx="71">
                  <c:v>40281</c:v>
                </c:pt>
                <c:pt idx="72">
                  <c:v>40282</c:v>
                </c:pt>
                <c:pt idx="73">
                  <c:v>40283</c:v>
                </c:pt>
                <c:pt idx="74">
                  <c:v>40284</c:v>
                </c:pt>
                <c:pt idx="75">
                  <c:v>40287</c:v>
                </c:pt>
                <c:pt idx="76">
                  <c:v>40288</c:v>
                </c:pt>
                <c:pt idx="77">
                  <c:v>40289</c:v>
                </c:pt>
                <c:pt idx="78">
                  <c:v>40290</c:v>
                </c:pt>
                <c:pt idx="79">
                  <c:v>40291</c:v>
                </c:pt>
                <c:pt idx="80">
                  <c:v>40294</c:v>
                </c:pt>
                <c:pt idx="81">
                  <c:v>40295</c:v>
                </c:pt>
                <c:pt idx="82">
                  <c:v>40296</c:v>
                </c:pt>
                <c:pt idx="83">
                  <c:v>40297</c:v>
                </c:pt>
                <c:pt idx="84">
                  <c:v>40298</c:v>
                </c:pt>
                <c:pt idx="85">
                  <c:v>40301</c:v>
                </c:pt>
                <c:pt idx="86">
                  <c:v>40302</c:v>
                </c:pt>
                <c:pt idx="87">
                  <c:v>40303</c:v>
                </c:pt>
                <c:pt idx="88">
                  <c:v>40304</c:v>
                </c:pt>
                <c:pt idx="89">
                  <c:v>40305</c:v>
                </c:pt>
                <c:pt idx="90">
                  <c:v>40308</c:v>
                </c:pt>
                <c:pt idx="91">
                  <c:v>40309</c:v>
                </c:pt>
                <c:pt idx="92">
                  <c:v>40310</c:v>
                </c:pt>
                <c:pt idx="93">
                  <c:v>40311</c:v>
                </c:pt>
                <c:pt idx="94">
                  <c:v>40312</c:v>
                </c:pt>
                <c:pt idx="95">
                  <c:v>40315</c:v>
                </c:pt>
                <c:pt idx="96">
                  <c:v>40316</c:v>
                </c:pt>
                <c:pt idx="97">
                  <c:v>40317</c:v>
                </c:pt>
                <c:pt idx="98">
                  <c:v>40318</c:v>
                </c:pt>
                <c:pt idx="99">
                  <c:v>40319</c:v>
                </c:pt>
                <c:pt idx="100">
                  <c:v>40322</c:v>
                </c:pt>
                <c:pt idx="101">
                  <c:v>40323</c:v>
                </c:pt>
                <c:pt idx="102">
                  <c:v>40324</c:v>
                </c:pt>
                <c:pt idx="103">
                  <c:v>40325</c:v>
                </c:pt>
                <c:pt idx="104">
                  <c:v>40326</c:v>
                </c:pt>
                <c:pt idx="105">
                  <c:v>40329</c:v>
                </c:pt>
                <c:pt idx="106">
                  <c:v>40330</c:v>
                </c:pt>
                <c:pt idx="107">
                  <c:v>40331</c:v>
                </c:pt>
                <c:pt idx="108">
                  <c:v>40332</c:v>
                </c:pt>
                <c:pt idx="109">
                  <c:v>40333</c:v>
                </c:pt>
                <c:pt idx="110">
                  <c:v>40336</c:v>
                </c:pt>
                <c:pt idx="111">
                  <c:v>40337</c:v>
                </c:pt>
                <c:pt idx="112">
                  <c:v>40338</c:v>
                </c:pt>
                <c:pt idx="113">
                  <c:v>40339</c:v>
                </c:pt>
                <c:pt idx="114">
                  <c:v>40340</c:v>
                </c:pt>
                <c:pt idx="115">
                  <c:v>40343</c:v>
                </c:pt>
                <c:pt idx="116">
                  <c:v>40344</c:v>
                </c:pt>
                <c:pt idx="117">
                  <c:v>40345</c:v>
                </c:pt>
                <c:pt idx="118">
                  <c:v>40346</c:v>
                </c:pt>
                <c:pt idx="119">
                  <c:v>40347</c:v>
                </c:pt>
                <c:pt idx="120">
                  <c:v>40350</c:v>
                </c:pt>
                <c:pt idx="121">
                  <c:v>40351</c:v>
                </c:pt>
                <c:pt idx="122">
                  <c:v>40352</c:v>
                </c:pt>
                <c:pt idx="123">
                  <c:v>40353</c:v>
                </c:pt>
                <c:pt idx="124">
                  <c:v>40354</c:v>
                </c:pt>
                <c:pt idx="125">
                  <c:v>40357</c:v>
                </c:pt>
                <c:pt idx="126">
                  <c:v>40358</c:v>
                </c:pt>
                <c:pt idx="127">
                  <c:v>40359</c:v>
                </c:pt>
                <c:pt idx="128">
                  <c:v>40360</c:v>
                </c:pt>
                <c:pt idx="129">
                  <c:v>40361</c:v>
                </c:pt>
                <c:pt idx="130">
                  <c:v>40364</c:v>
                </c:pt>
                <c:pt idx="131">
                  <c:v>40365</c:v>
                </c:pt>
                <c:pt idx="132">
                  <c:v>40366</c:v>
                </c:pt>
                <c:pt idx="133">
                  <c:v>40367</c:v>
                </c:pt>
                <c:pt idx="134">
                  <c:v>40368</c:v>
                </c:pt>
                <c:pt idx="135">
                  <c:v>40371</c:v>
                </c:pt>
                <c:pt idx="136">
                  <c:v>40372</c:v>
                </c:pt>
                <c:pt idx="137">
                  <c:v>40373</c:v>
                </c:pt>
                <c:pt idx="138">
                  <c:v>40374</c:v>
                </c:pt>
                <c:pt idx="139">
                  <c:v>40375</c:v>
                </c:pt>
                <c:pt idx="140">
                  <c:v>40378</c:v>
                </c:pt>
                <c:pt idx="141">
                  <c:v>40379</c:v>
                </c:pt>
                <c:pt idx="142">
                  <c:v>40380</c:v>
                </c:pt>
                <c:pt idx="143">
                  <c:v>40381</c:v>
                </c:pt>
                <c:pt idx="144">
                  <c:v>40382</c:v>
                </c:pt>
                <c:pt idx="145">
                  <c:v>40385</c:v>
                </c:pt>
                <c:pt idx="146">
                  <c:v>40386</c:v>
                </c:pt>
                <c:pt idx="147">
                  <c:v>40387</c:v>
                </c:pt>
                <c:pt idx="148">
                  <c:v>40388</c:v>
                </c:pt>
                <c:pt idx="149">
                  <c:v>40389</c:v>
                </c:pt>
                <c:pt idx="150">
                  <c:v>40392</c:v>
                </c:pt>
                <c:pt idx="151">
                  <c:v>40393</c:v>
                </c:pt>
                <c:pt idx="152">
                  <c:v>40394</c:v>
                </c:pt>
                <c:pt idx="153">
                  <c:v>40395</c:v>
                </c:pt>
                <c:pt idx="154">
                  <c:v>40396</c:v>
                </c:pt>
                <c:pt idx="155">
                  <c:v>40399</c:v>
                </c:pt>
                <c:pt idx="156">
                  <c:v>40400</c:v>
                </c:pt>
                <c:pt idx="157">
                  <c:v>40401</c:v>
                </c:pt>
                <c:pt idx="158">
                  <c:v>40402</c:v>
                </c:pt>
                <c:pt idx="159">
                  <c:v>40403</c:v>
                </c:pt>
                <c:pt idx="160">
                  <c:v>40406</c:v>
                </c:pt>
                <c:pt idx="161">
                  <c:v>40407</c:v>
                </c:pt>
                <c:pt idx="162">
                  <c:v>40408</c:v>
                </c:pt>
                <c:pt idx="163">
                  <c:v>40409</c:v>
                </c:pt>
                <c:pt idx="164">
                  <c:v>40410</c:v>
                </c:pt>
                <c:pt idx="165">
                  <c:v>40413</c:v>
                </c:pt>
                <c:pt idx="166">
                  <c:v>40414</c:v>
                </c:pt>
                <c:pt idx="167">
                  <c:v>40415</c:v>
                </c:pt>
                <c:pt idx="168">
                  <c:v>40416</c:v>
                </c:pt>
                <c:pt idx="169">
                  <c:v>40417</c:v>
                </c:pt>
                <c:pt idx="170">
                  <c:v>40420</c:v>
                </c:pt>
                <c:pt idx="171">
                  <c:v>40421</c:v>
                </c:pt>
                <c:pt idx="172">
                  <c:v>40422</c:v>
                </c:pt>
                <c:pt idx="173">
                  <c:v>40423</c:v>
                </c:pt>
                <c:pt idx="174">
                  <c:v>40424</c:v>
                </c:pt>
                <c:pt idx="175">
                  <c:v>40427</c:v>
                </c:pt>
                <c:pt idx="176">
                  <c:v>40428</c:v>
                </c:pt>
                <c:pt idx="177">
                  <c:v>40429</c:v>
                </c:pt>
                <c:pt idx="178">
                  <c:v>40430</c:v>
                </c:pt>
                <c:pt idx="179">
                  <c:v>40431</c:v>
                </c:pt>
                <c:pt idx="180">
                  <c:v>40434</c:v>
                </c:pt>
                <c:pt idx="181">
                  <c:v>40435</c:v>
                </c:pt>
                <c:pt idx="182">
                  <c:v>40436</c:v>
                </c:pt>
                <c:pt idx="183">
                  <c:v>40437</c:v>
                </c:pt>
                <c:pt idx="184">
                  <c:v>40438</c:v>
                </c:pt>
                <c:pt idx="185">
                  <c:v>40441</c:v>
                </c:pt>
                <c:pt idx="186">
                  <c:v>40442</c:v>
                </c:pt>
                <c:pt idx="187">
                  <c:v>40443</c:v>
                </c:pt>
                <c:pt idx="188">
                  <c:v>40444</c:v>
                </c:pt>
                <c:pt idx="189">
                  <c:v>40445</c:v>
                </c:pt>
                <c:pt idx="190">
                  <c:v>40448</c:v>
                </c:pt>
                <c:pt idx="191">
                  <c:v>40449</c:v>
                </c:pt>
                <c:pt idx="192">
                  <c:v>40450</c:v>
                </c:pt>
                <c:pt idx="193">
                  <c:v>40451</c:v>
                </c:pt>
                <c:pt idx="194">
                  <c:v>40452</c:v>
                </c:pt>
                <c:pt idx="195">
                  <c:v>40455</c:v>
                </c:pt>
                <c:pt idx="196">
                  <c:v>40456</c:v>
                </c:pt>
                <c:pt idx="197">
                  <c:v>40457</c:v>
                </c:pt>
                <c:pt idx="198">
                  <c:v>40458</c:v>
                </c:pt>
                <c:pt idx="199">
                  <c:v>40459</c:v>
                </c:pt>
                <c:pt idx="200">
                  <c:v>40462</c:v>
                </c:pt>
                <c:pt idx="201">
                  <c:v>40463</c:v>
                </c:pt>
                <c:pt idx="202">
                  <c:v>40464</c:v>
                </c:pt>
                <c:pt idx="203">
                  <c:v>40465</c:v>
                </c:pt>
                <c:pt idx="204">
                  <c:v>40466</c:v>
                </c:pt>
                <c:pt idx="205">
                  <c:v>40469</c:v>
                </c:pt>
                <c:pt idx="206">
                  <c:v>40470</c:v>
                </c:pt>
                <c:pt idx="207">
                  <c:v>40471</c:v>
                </c:pt>
                <c:pt idx="208">
                  <c:v>40472</c:v>
                </c:pt>
                <c:pt idx="209">
                  <c:v>40473</c:v>
                </c:pt>
                <c:pt idx="210">
                  <c:v>40476</c:v>
                </c:pt>
                <c:pt idx="211">
                  <c:v>40477</c:v>
                </c:pt>
                <c:pt idx="212">
                  <c:v>40478</c:v>
                </c:pt>
                <c:pt idx="213">
                  <c:v>40479</c:v>
                </c:pt>
                <c:pt idx="214">
                  <c:v>40480</c:v>
                </c:pt>
                <c:pt idx="215">
                  <c:v>40483</c:v>
                </c:pt>
                <c:pt idx="216">
                  <c:v>40484</c:v>
                </c:pt>
                <c:pt idx="217">
                  <c:v>40485</c:v>
                </c:pt>
                <c:pt idx="218">
                  <c:v>40486</c:v>
                </c:pt>
                <c:pt idx="219">
                  <c:v>40487</c:v>
                </c:pt>
                <c:pt idx="220">
                  <c:v>40490</c:v>
                </c:pt>
                <c:pt idx="221">
                  <c:v>40491</c:v>
                </c:pt>
                <c:pt idx="222">
                  <c:v>40492</c:v>
                </c:pt>
                <c:pt idx="223">
                  <c:v>40493</c:v>
                </c:pt>
                <c:pt idx="224">
                  <c:v>40494</c:v>
                </c:pt>
                <c:pt idx="225">
                  <c:v>40497</c:v>
                </c:pt>
                <c:pt idx="226">
                  <c:v>40498</c:v>
                </c:pt>
                <c:pt idx="227">
                  <c:v>40499</c:v>
                </c:pt>
                <c:pt idx="228">
                  <c:v>40500</c:v>
                </c:pt>
                <c:pt idx="229">
                  <c:v>40501</c:v>
                </c:pt>
                <c:pt idx="230">
                  <c:v>40504</c:v>
                </c:pt>
                <c:pt idx="231">
                  <c:v>40505</c:v>
                </c:pt>
                <c:pt idx="232">
                  <c:v>40506</c:v>
                </c:pt>
                <c:pt idx="233">
                  <c:v>40507</c:v>
                </c:pt>
                <c:pt idx="234">
                  <c:v>40508</c:v>
                </c:pt>
                <c:pt idx="235">
                  <c:v>40511</c:v>
                </c:pt>
                <c:pt idx="236">
                  <c:v>40512</c:v>
                </c:pt>
                <c:pt idx="237">
                  <c:v>40513</c:v>
                </c:pt>
                <c:pt idx="238">
                  <c:v>40514</c:v>
                </c:pt>
                <c:pt idx="239">
                  <c:v>40515</c:v>
                </c:pt>
                <c:pt idx="240">
                  <c:v>40518</c:v>
                </c:pt>
                <c:pt idx="241">
                  <c:v>40519</c:v>
                </c:pt>
                <c:pt idx="242">
                  <c:v>40520</c:v>
                </c:pt>
                <c:pt idx="243">
                  <c:v>40521</c:v>
                </c:pt>
                <c:pt idx="244">
                  <c:v>40522</c:v>
                </c:pt>
                <c:pt idx="245">
                  <c:v>40525</c:v>
                </c:pt>
                <c:pt idx="246">
                  <c:v>40526</c:v>
                </c:pt>
                <c:pt idx="247">
                  <c:v>40527</c:v>
                </c:pt>
                <c:pt idx="248">
                  <c:v>40528</c:v>
                </c:pt>
                <c:pt idx="249">
                  <c:v>40529</c:v>
                </c:pt>
                <c:pt idx="250">
                  <c:v>40532</c:v>
                </c:pt>
                <c:pt idx="251">
                  <c:v>40533</c:v>
                </c:pt>
                <c:pt idx="252">
                  <c:v>40534</c:v>
                </c:pt>
                <c:pt idx="253">
                  <c:v>40535</c:v>
                </c:pt>
                <c:pt idx="254">
                  <c:v>40536</c:v>
                </c:pt>
                <c:pt idx="255">
                  <c:v>40539</c:v>
                </c:pt>
                <c:pt idx="256">
                  <c:v>40540</c:v>
                </c:pt>
                <c:pt idx="257">
                  <c:v>40541</c:v>
                </c:pt>
                <c:pt idx="258">
                  <c:v>40542</c:v>
                </c:pt>
                <c:pt idx="259">
                  <c:v>40543</c:v>
                </c:pt>
                <c:pt idx="260">
                  <c:v>40546</c:v>
                </c:pt>
                <c:pt idx="261">
                  <c:v>40547</c:v>
                </c:pt>
                <c:pt idx="262">
                  <c:v>40548</c:v>
                </c:pt>
                <c:pt idx="263">
                  <c:v>40549</c:v>
                </c:pt>
                <c:pt idx="264">
                  <c:v>40550</c:v>
                </c:pt>
                <c:pt idx="265">
                  <c:v>40553</c:v>
                </c:pt>
                <c:pt idx="266">
                  <c:v>40554</c:v>
                </c:pt>
                <c:pt idx="267">
                  <c:v>40555</c:v>
                </c:pt>
                <c:pt idx="268">
                  <c:v>40556</c:v>
                </c:pt>
                <c:pt idx="269">
                  <c:v>40557</c:v>
                </c:pt>
                <c:pt idx="270">
                  <c:v>40560</c:v>
                </c:pt>
                <c:pt idx="271">
                  <c:v>40561</c:v>
                </c:pt>
                <c:pt idx="272">
                  <c:v>40562</c:v>
                </c:pt>
                <c:pt idx="273">
                  <c:v>40563</c:v>
                </c:pt>
                <c:pt idx="274">
                  <c:v>40564</c:v>
                </c:pt>
                <c:pt idx="275">
                  <c:v>40567</c:v>
                </c:pt>
                <c:pt idx="276">
                  <c:v>40568</c:v>
                </c:pt>
                <c:pt idx="277">
                  <c:v>40569</c:v>
                </c:pt>
                <c:pt idx="278">
                  <c:v>40570</c:v>
                </c:pt>
                <c:pt idx="279">
                  <c:v>40571</c:v>
                </c:pt>
                <c:pt idx="280">
                  <c:v>40574</c:v>
                </c:pt>
                <c:pt idx="281">
                  <c:v>40575</c:v>
                </c:pt>
                <c:pt idx="282">
                  <c:v>40576</c:v>
                </c:pt>
                <c:pt idx="283">
                  <c:v>40577</c:v>
                </c:pt>
                <c:pt idx="284">
                  <c:v>40578</c:v>
                </c:pt>
                <c:pt idx="285">
                  <c:v>40581</c:v>
                </c:pt>
                <c:pt idx="286">
                  <c:v>40582</c:v>
                </c:pt>
                <c:pt idx="287">
                  <c:v>40583</c:v>
                </c:pt>
                <c:pt idx="288">
                  <c:v>40584</c:v>
                </c:pt>
                <c:pt idx="289">
                  <c:v>40585</c:v>
                </c:pt>
                <c:pt idx="290">
                  <c:v>40588</c:v>
                </c:pt>
                <c:pt idx="291">
                  <c:v>40589</c:v>
                </c:pt>
                <c:pt idx="292">
                  <c:v>40590</c:v>
                </c:pt>
                <c:pt idx="293">
                  <c:v>40591</c:v>
                </c:pt>
                <c:pt idx="294">
                  <c:v>40592</c:v>
                </c:pt>
                <c:pt idx="295">
                  <c:v>40595</c:v>
                </c:pt>
                <c:pt idx="296">
                  <c:v>40596</c:v>
                </c:pt>
                <c:pt idx="297">
                  <c:v>40597</c:v>
                </c:pt>
                <c:pt idx="298">
                  <c:v>40598</c:v>
                </c:pt>
                <c:pt idx="299">
                  <c:v>40599</c:v>
                </c:pt>
                <c:pt idx="300">
                  <c:v>40602</c:v>
                </c:pt>
                <c:pt idx="301">
                  <c:v>40603</c:v>
                </c:pt>
                <c:pt idx="302">
                  <c:v>40604</c:v>
                </c:pt>
                <c:pt idx="303">
                  <c:v>40605</c:v>
                </c:pt>
                <c:pt idx="304">
                  <c:v>40606</c:v>
                </c:pt>
                <c:pt idx="305">
                  <c:v>40609</c:v>
                </c:pt>
                <c:pt idx="306">
                  <c:v>40610</c:v>
                </c:pt>
                <c:pt idx="307">
                  <c:v>40611</c:v>
                </c:pt>
                <c:pt idx="308">
                  <c:v>40612</c:v>
                </c:pt>
                <c:pt idx="309">
                  <c:v>40613</c:v>
                </c:pt>
                <c:pt idx="310">
                  <c:v>40616</c:v>
                </c:pt>
                <c:pt idx="311">
                  <c:v>40617</c:v>
                </c:pt>
                <c:pt idx="312">
                  <c:v>40618</c:v>
                </c:pt>
                <c:pt idx="313">
                  <c:v>40619</c:v>
                </c:pt>
                <c:pt idx="314">
                  <c:v>40620</c:v>
                </c:pt>
                <c:pt idx="315">
                  <c:v>40623</c:v>
                </c:pt>
                <c:pt idx="316">
                  <c:v>40624</c:v>
                </c:pt>
                <c:pt idx="317">
                  <c:v>40625</c:v>
                </c:pt>
                <c:pt idx="318">
                  <c:v>40626</c:v>
                </c:pt>
                <c:pt idx="319">
                  <c:v>40627</c:v>
                </c:pt>
                <c:pt idx="320">
                  <c:v>40630</c:v>
                </c:pt>
                <c:pt idx="321">
                  <c:v>40631</c:v>
                </c:pt>
                <c:pt idx="322">
                  <c:v>40632</c:v>
                </c:pt>
                <c:pt idx="323">
                  <c:v>40633</c:v>
                </c:pt>
                <c:pt idx="324">
                  <c:v>40634</c:v>
                </c:pt>
                <c:pt idx="325">
                  <c:v>40637</c:v>
                </c:pt>
                <c:pt idx="326">
                  <c:v>40638</c:v>
                </c:pt>
                <c:pt idx="327">
                  <c:v>40639</c:v>
                </c:pt>
                <c:pt idx="328">
                  <c:v>40640</c:v>
                </c:pt>
                <c:pt idx="329">
                  <c:v>40641</c:v>
                </c:pt>
                <c:pt idx="330">
                  <c:v>40644</c:v>
                </c:pt>
                <c:pt idx="331">
                  <c:v>40645</c:v>
                </c:pt>
                <c:pt idx="332">
                  <c:v>40646</c:v>
                </c:pt>
                <c:pt idx="333">
                  <c:v>40647</c:v>
                </c:pt>
                <c:pt idx="334">
                  <c:v>40648</c:v>
                </c:pt>
                <c:pt idx="335">
                  <c:v>40651</c:v>
                </c:pt>
                <c:pt idx="336">
                  <c:v>40652</c:v>
                </c:pt>
                <c:pt idx="337">
                  <c:v>40653</c:v>
                </c:pt>
                <c:pt idx="338">
                  <c:v>40654</c:v>
                </c:pt>
                <c:pt idx="339">
                  <c:v>40655</c:v>
                </c:pt>
                <c:pt idx="340">
                  <c:v>40658</c:v>
                </c:pt>
                <c:pt idx="341">
                  <c:v>40659</c:v>
                </c:pt>
                <c:pt idx="342">
                  <c:v>40660</c:v>
                </c:pt>
                <c:pt idx="343">
                  <c:v>40661</c:v>
                </c:pt>
                <c:pt idx="344">
                  <c:v>40662</c:v>
                </c:pt>
                <c:pt idx="345">
                  <c:v>40665</c:v>
                </c:pt>
                <c:pt idx="346">
                  <c:v>40666</c:v>
                </c:pt>
                <c:pt idx="347">
                  <c:v>40667</c:v>
                </c:pt>
                <c:pt idx="348">
                  <c:v>40668</c:v>
                </c:pt>
                <c:pt idx="349">
                  <c:v>40669</c:v>
                </c:pt>
                <c:pt idx="350">
                  <c:v>40672</c:v>
                </c:pt>
                <c:pt idx="351">
                  <c:v>40673</c:v>
                </c:pt>
                <c:pt idx="352">
                  <c:v>40674</c:v>
                </c:pt>
                <c:pt idx="353">
                  <c:v>40675</c:v>
                </c:pt>
                <c:pt idx="354">
                  <c:v>40676</c:v>
                </c:pt>
                <c:pt idx="355">
                  <c:v>40679</c:v>
                </c:pt>
                <c:pt idx="356">
                  <c:v>40680</c:v>
                </c:pt>
                <c:pt idx="357">
                  <c:v>40681</c:v>
                </c:pt>
                <c:pt idx="358">
                  <c:v>40682</c:v>
                </c:pt>
                <c:pt idx="359">
                  <c:v>40683</c:v>
                </c:pt>
                <c:pt idx="360">
                  <c:v>40686</c:v>
                </c:pt>
                <c:pt idx="361">
                  <c:v>40687</c:v>
                </c:pt>
                <c:pt idx="362">
                  <c:v>40688</c:v>
                </c:pt>
                <c:pt idx="363">
                  <c:v>40689</c:v>
                </c:pt>
                <c:pt idx="364">
                  <c:v>40690</c:v>
                </c:pt>
                <c:pt idx="365">
                  <c:v>40693</c:v>
                </c:pt>
                <c:pt idx="366">
                  <c:v>40694</c:v>
                </c:pt>
                <c:pt idx="367">
                  <c:v>40695</c:v>
                </c:pt>
                <c:pt idx="368">
                  <c:v>40696</c:v>
                </c:pt>
                <c:pt idx="369">
                  <c:v>40697</c:v>
                </c:pt>
                <c:pt idx="370">
                  <c:v>40700</c:v>
                </c:pt>
                <c:pt idx="371">
                  <c:v>40701</c:v>
                </c:pt>
                <c:pt idx="372">
                  <c:v>40702</c:v>
                </c:pt>
                <c:pt idx="373">
                  <c:v>40703</c:v>
                </c:pt>
                <c:pt idx="374">
                  <c:v>40704</c:v>
                </c:pt>
                <c:pt idx="375">
                  <c:v>40707</c:v>
                </c:pt>
                <c:pt idx="376">
                  <c:v>40708</c:v>
                </c:pt>
                <c:pt idx="377">
                  <c:v>40709</c:v>
                </c:pt>
                <c:pt idx="378">
                  <c:v>40710</c:v>
                </c:pt>
                <c:pt idx="379">
                  <c:v>40711</c:v>
                </c:pt>
                <c:pt idx="380">
                  <c:v>40714</c:v>
                </c:pt>
                <c:pt idx="381">
                  <c:v>40715</c:v>
                </c:pt>
                <c:pt idx="382">
                  <c:v>40716</c:v>
                </c:pt>
                <c:pt idx="383">
                  <c:v>40717</c:v>
                </c:pt>
                <c:pt idx="384">
                  <c:v>40718</c:v>
                </c:pt>
                <c:pt idx="385">
                  <c:v>40721</c:v>
                </c:pt>
                <c:pt idx="386">
                  <c:v>40722</c:v>
                </c:pt>
                <c:pt idx="387">
                  <c:v>40723</c:v>
                </c:pt>
                <c:pt idx="388">
                  <c:v>40724</c:v>
                </c:pt>
                <c:pt idx="389">
                  <c:v>40725</c:v>
                </c:pt>
                <c:pt idx="390">
                  <c:v>40728</c:v>
                </c:pt>
                <c:pt idx="391">
                  <c:v>40729</c:v>
                </c:pt>
                <c:pt idx="392">
                  <c:v>40730</c:v>
                </c:pt>
                <c:pt idx="393">
                  <c:v>40731</c:v>
                </c:pt>
                <c:pt idx="394">
                  <c:v>40732</c:v>
                </c:pt>
                <c:pt idx="395">
                  <c:v>40735</c:v>
                </c:pt>
                <c:pt idx="396">
                  <c:v>40736</c:v>
                </c:pt>
                <c:pt idx="397">
                  <c:v>40737</c:v>
                </c:pt>
                <c:pt idx="398">
                  <c:v>40738</c:v>
                </c:pt>
                <c:pt idx="399">
                  <c:v>40739</c:v>
                </c:pt>
                <c:pt idx="400">
                  <c:v>40742</c:v>
                </c:pt>
                <c:pt idx="401">
                  <c:v>40743</c:v>
                </c:pt>
                <c:pt idx="402">
                  <c:v>40744</c:v>
                </c:pt>
                <c:pt idx="403">
                  <c:v>40745</c:v>
                </c:pt>
                <c:pt idx="404">
                  <c:v>40746</c:v>
                </c:pt>
                <c:pt idx="405">
                  <c:v>40749</c:v>
                </c:pt>
                <c:pt idx="406">
                  <c:v>40750</c:v>
                </c:pt>
                <c:pt idx="407">
                  <c:v>40751</c:v>
                </c:pt>
                <c:pt idx="408">
                  <c:v>40752</c:v>
                </c:pt>
                <c:pt idx="409">
                  <c:v>40753</c:v>
                </c:pt>
                <c:pt idx="410">
                  <c:v>40756</c:v>
                </c:pt>
                <c:pt idx="411">
                  <c:v>40757</c:v>
                </c:pt>
                <c:pt idx="412">
                  <c:v>40758</c:v>
                </c:pt>
                <c:pt idx="413">
                  <c:v>40759</c:v>
                </c:pt>
                <c:pt idx="414">
                  <c:v>40760</c:v>
                </c:pt>
                <c:pt idx="415">
                  <c:v>40763</c:v>
                </c:pt>
                <c:pt idx="416">
                  <c:v>40764</c:v>
                </c:pt>
                <c:pt idx="417">
                  <c:v>40765</c:v>
                </c:pt>
                <c:pt idx="418">
                  <c:v>40766</c:v>
                </c:pt>
                <c:pt idx="419">
                  <c:v>40767</c:v>
                </c:pt>
                <c:pt idx="420">
                  <c:v>40770</c:v>
                </c:pt>
                <c:pt idx="421">
                  <c:v>40771</c:v>
                </c:pt>
                <c:pt idx="422">
                  <c:v>40772</c:v>
                </c:pt>
                <c:pt idx="423">
                  <c:v>40773</c:v>
                </c:pt>
                <c:pt idx="424">
                  <c:v>40774</c:v>
                </c:pt>
                <c:pt idx="425">
                  <c:v>40777</c:v>
                </c:pt>
                <c:pt idx="426">
                  <c:v>40778</c:v>
                </c:pt>
                <c:pt idx="427">
                  <c:v>40779</c:v>
                </c:pt>
                <c:pt idx="428">
                  <c:v>40780</c:v>
                </c:pt>
                <c:pt idx="429">
                  <c:v>40781</c:v>
                </c:pt>
                <c:pt idx="430">
                  <c:v>40784</c:v>
                </c:pt>
                <c:pt idx="431">
                  <c:v>40785</c:v>
                </c:pt>
                <c:pt idx="432">
                  <c:v>40786</c:v>
                </c:pt>
                <c:pt idx="433">
                  <c:v>40787</c:v>
                </c:pt>
                <c:pt idx="434">
                  <c:v>40788</c:v>
                </c:pt>
                <c:pt idx="435">
                  <c:v>40791</c:v>
                </c:pt>
                <c:pt idx="436">
                  <c:v>40792</c:v>
                </c:pt>
                <c:pt idx="437">
                  <c:v>40793</c:v>
                </c:pt>
                <c:pt idx="438">
                  <c:v>40794</c:v>
                </c:pt>
                <c:pt idx="439">
                  <c:v>40795</c:v>
                </c:pt>
                <c:pt idx="440">
                  <c:v>40798</c:v>
                </c:pt>
                <c:pt idx="441">
                  <c:v>40799</c:v>
                </c:pt>
                <c:pt idx="442">
                  <c:v>40800</c:v>
                </c:pt>
                <c:pt idx="443">
                  <c:v>40801</c:v>
                </c:pt>
                <c:pt idx="444">
                  <c:v>40802</c:v>
                </c:pt>
                <c:pt idx="445">
                  <c:v>40805</c:v>
                </c:pt>
                <c:pt idx="446">
                  <c:v>40806</c:v>
                </c:pt>
                <c:pt idx="447">
                  <c:v>40807</c:v>
                </c:pt>
                <c:pt idx="448">
                  <c:v>40808</c:v>
                </c:pt>
                <c:pt idx="449">
                  <c:v>40809</c:v>
                </c:pt>
                <c:pt idx="450">
                  <c:v>40812</c:v>
                </c:pt>
                <c:pt idx="451">
                  <c:v>40813</c:v>
                </c:pt>
                <c:pt idx="452">
                  <c:v>40814</c:v>
                </c:pt>
                <c:pt idx="453">
                  <c:v>40815</c:v>
                </c:pt>
                <c:pt idx="454">
                  <c:v>40816</c:v>
                </c:pt>
                <c:pt idx="455">
                  <c:v>40819</c:v>
                </c:pt>
                <c:pt idx="456">
                  <c:v>40820</c:v>
                </c:pt>
                <c:pt idx="457">
                  <c:v>40821</c:v>
                </c:pt>
                <c:pt idx="458">
                  <c:v>40822</c:v>
                </c:pt>
                <c:pt idx="459">
                  <c:v>40823</c:v>
                </c:pt>
                <c:pt idx="460">
                  <c:v>40826</c:v>
                </c:pt>
                <c:pt idx="461">
                  <c:v>40827</c:v>
                </c:pt>
                <c:pt idx="462">
                  <c:v>40828</c:v>
                </c:pt>
                <c:pt idx="463">
                  <c:v>40829</c:v>
                </c:pt>
                <c:pt idx="464">
                  <c:v>40830</c:v>
                </c:pt>
                <c:pt idx="465">
                  <c:v>40833</c:v>
                </c:pt>
                <c:pt idx="466">
                  <c:v>40834</c:v>
                </c:pt>
                <c:pt idx="467">
                  <c:v>40835</c:v>
                </c:pt>
                <c:pt idx="468">
                  <c:v>40836</c:v>
                </c:pt>
                <c:pt idx="469">
                  <c:v>40837</c:v>
                </c:pt>
                <c:pt idx="470">
                  <c:v>40840</c:v>
                </c:pt>
                <c:pt idx="471">
                  <c:v>40841</c:v>
                </c:pt>
                <c:pt idx="472">
                  <c:v>40842</c:v>
                </c:pt>
                <c:pt idx="473">
                  <c:v>40843</c:v>
                </c:pt>
                <c:pt idx="474">
                  <c:v>40844</c:v>
                </c:pt>
                <c:pt idx="475">
                  <c:v>40847</c:v>
                </c:pt>
                <c:pt idx="476">
                  <c:v>40848</c:v>
                </c:pt>
                <c:pt idx="477">
                  <c:v>40849</c:v>
                </c:pt>
                <c:pt idx="478">
                  <c:v>40850</c:v>
                </c:pt>
                <c:pt idx="479">
                  <c:v>40851</c:v>
                </c:pt>
                <c:pt idx="480">
                  <c:v>40854</c:v>
                </c:pt>
                <c:pt idx="481">
                  <c:v>40855</c:v>
                </c:pt>
                <c:pt idx="482">
                  <c:v>40856</c:v>
                </c:pt>
                <c:pt idx="483">
                  <c:v>40857</c:v>
                </c:pt>
                <c:pt idx="484">
                  <c:v>40858</c:v>
                </c:pt>
                <c:pt idx="485">
                  <c:v>40861</c:v>
                </c:pt>
                <c:pt idx="486">
                  <c:v>40862</c:v>
                </c:pt>
                <c:pt idx="487">
                  <c:v>40863</c:v>
                </c:pt>
                <c:pt idx="488">
                  <c:v>40864</c:v>
                </c:pt>
                <c:pt idx="489">
                  <c:v>40865</c:v>
                </c:pt>
                <c:pt idx="490">
                  <c:v>40868</c:v>
                </c:pt>
                <c:pt idx="491">
                  <c:v>40869</c:v>
                </c:pt>
                <c:pt idx="492">
                  <c:v>40870</c:v>
                </c:pt>
                <c:pt idx="493">
                  <c:v>40871</c:v>
                </c:pt>
                <c:pt idx="494">
                  <c:v>40872</c:v>
                </c:pt>
                <c:pt idx="495">
                  <c:v>40875</c:v>
                </c:pt>
                <c:pt idx="496">
                  <c:v>40876</c:v>
                </c:pt>
                <c:pt idx="497">
                  <c:v>40877</c:v>
                </c:pt>
                <c:pt idx="498">
                  <c:v>40878</c:v>
                </c:pt>
                <c:pt idx="499">
                  <c:v>40879</c:v>
                </c:pt>
                <c:pt idx="500">
                  <c:v>40882</c:v>
                </c:pt>
                <c:pt idx="501">
                  <c:v>40883</c:v>
                </c:pt>
                <c:pt idx="502">
                  <c:v>40884</c:v>
                </c:pt>
                <c:pt idx="503">
                  <c:v>40885</c:v>
                </c:pt>
                <c:pt idx="504">
                  <c:v>40886</c:v>
                </c:pt>
                <c:pt idx="505">
                  <c:v>40889</c:v>
                </c:pt>
                <c:pt idx="506">
                  <c:v>40890</c:v>
                </c:pt>
                <c:pt idx="507">
                  <c:v>40891</c:v>
                </c:pt>
                <c:pt idx="508">
                  <c:v>40892</c:v>
                </c:pt>
                <c:pt idx="509">
                  <c:v>40893</c:v>
                </c:pt>
                <c:pt idx="510">
                  <c:v>40896</c:v>
                </c:pt>
                <c:pt idx="511">
                  <c:v>40897</c:v>
                </c:pt>
                <c:pt idx="512">
                  <c:v>40898</c:v>
                </c:pt>
                <c:pt idx="513">
                  <c:v>40899</c:v>
                </c:pt>
                <c:pt idx="514">
                  <c:v>40900</c:v>
                </c:pt>
                <c:pt idx="515">
                  <c:v>40903</c:v>
                </c:pt>
                <c:pt idx="516">
                  <c:v>40904</c:v>
                </c:pt>
                <c:pt idx="517">
                  <c:v>40905</c:v>
                </c:pt>
                <c:pt idx="518">
                  <c:v>40906</c:v>
                </c:pt>
                <c:pt idx="519">
                  <c:v>40907</c:v>
                </c:pt>
                <c:pt idx="520">
                  <c:v>40910</c:v>
                </c:pt>
                <c:pt idx="521">
                  <c:v>40911</c:v>
                </c:pt>
                <c:pt idx="522">
                  <c:v>40912</c:v>
                </c:pt>
                <c:pt idx="523">
                  <c:v>40913</c:v>
                </c:pt>
                <c:pt idx="524">
                  <c:v>40914</c:v>
                </c:pt>
                <c:pt idx="525">
                  <c:v>40917</c:v>
                </c:pt>
                <c:pt idx="526">
                  <c:v>40918</c:v>
                </c:pt>
                <c:pt idx="527">
                  <c:v>40919</c:v>
                </c:pt>
                <c:pt idx="528">
                  <c:v>40920</c:v>
                </c:pt>
                <c:pt idx="529">
                  <c:v>40921</c:v>
                </c:pt>
                <c:pt idx="530">
                  <c:v>40924</c:v>
                </c:pt>
                <c:pt idx="531">
                  <c:v>40925</c:v>
                </c:pt>
                <c:pt idx="532">
                  <c:v>40926</c:v>
                </c:pt>
                <c:pt idx="533">
                  <c:v>40927</c:v>
                </c:pt>
                <c:pt idx="534">
                  <c:v>40928</c:v>
                </c:pt>
                <c:pt idx="535">
                  <c:v>40931</c:v>
                </c:pt>
                <c:pt idx="536">
                  <c:v>40932</c:v>
                </c:pt>
                <c:pt idx="537">
                  <c:v>40933</c:v>
                </c:pt>
                <c:pt idx="538">
                  <c:v>40934</c:v>
                </c:pt>
                <c:pt idx="539">
                  <c:v>40935</c:v>
                </c:pt>
                <c:pt idx="540">
                  <c:v>40938</c:v>
                </c:pt>
                <c:pt idx="541">
                  <c:v>40939</c:v>
                </c:pt>
                <c:pt idx="542">
                  <c:v>40940</c:v>
                </c:pt>
                <c:pt idx="543">
                  <c:v>40941</c:v>
                </c:pt>
                <c:pt idx="544">
                  <c:v>40942</c:v>
                </c:pt>
                <c:pt idx="545">
                  <c:v>40945</c:v>
                </c:pt>
                <c:pt idx="546">
                  <c:v>40946</c:v>
                </c:pt>
                <c:pt idx="547">
                  <c:v>40947</c:v>
                </c:pt>
                <c:pt idx="548">
                  <c:v>40948</c:v>
                </c:pt>
                <c:pt idx="549">
                  <c:v>40949</c:v>
                </c:pt>
                <c:pt idx="550">
                  <c:v>40952</c:v>
                </c:pt>
                <c:pt idx="551">
                  <c:v>40953</c:v>
                </c:pt>
                <c:pt idx="552">
                  <c:v>40954</c:v>
                </c:pt>
                <c:pt idx="553">
                  <c:v>40955</c:v>
                </c:pt>
                <c:pt idx="554">
                  <c:v>40956</c:v>
                </c:pt>
                <c:pt idx="555">
                  <c:v>40959</c:v>
                </c:pt>
                <c:pt idx="556">
                  <c:v>40960</c:v>
                </c:pt>
                <c:pt idx="557">
                  <c:v>40961</c:v>
                </c:pt>
                <c:pt idx="558">
                  <c:v>40962</c:v>
                </c:pt>
                <c:pt idx="559">
                  <c:v>40963</c:v>
                </c:pt>
                <c:pt idx="560">
                  <c:v>40966</c:v>
                </c:pt>
                <c:pt idx="561">
                  <c:v>40967</c:v>
                </c:pt>
                <c:pt idx="562">
                  <c:v>40968</c:v>
                </c:pt>
                <c:pt idx="563">
                  <c:v>40969</c:v>
                </c:pt>
                <c:pt idx="564">
                  <c:v>40970</c:v>
                </c:pt>
                <c:pt idx="565">
                  <c:v>40973</c:v>
                </c:pt>
                <c:pt idx="566">
                  <c:v>40974</c:v>
                </c:pt>
                <c:pt idx="567">
                  <c:v>40975</c:v>
                </c:pt>
                <c:pt idx="568">
                  <c:v>40976</c:v>
                </c:pt>
                <c:pt idx="569">
                  <c:v>40977</c:v>
                </c:pt>
                <c:pt idx="570">
                  <c:v>40980</c:v>
                </c:pt>
                <c:pt idx="571">
                  <c:v>40981</c:v>
                </c:pt>
                <c:pt idx="572">
                  <c:v>40982</c:v>
                </c:pt>
                <c:pt idx="573">
                  <c:v>40983</c:v>
                </c:pt>
                <c:pt idx="574">
                  <c:v>40984</c:v>
                </c:pt>
                <c:pt idx="575">
                  <c:v>40987</c:v>
                </c:pt>
                <c:pt idx="576">
                  <c:v>40988</c:v>
                </c:pt>
                <c:pt idx="577">
                  <c:v>40989</c:v>
                </c:pt>
                <c:pt idx="578">
                  <c:v>40990</c:v>
                </c:pt>
                <c:pt idx="579">
                  <c:v>40991</c:v>
                </c:pt>
                <c:pt idx="580">
                  <c:v>40994</c:v>
                </c:pt>
                <c:pt idx="581">
                  <c:v>40995</c:v>
                </c:pt>
                <c:pt idx="582">
                  <c:v>40996</c:v>
                </c:pt>
                <c:pt idx="583">
                  <c:v>40997</c:v>
                </c:pt>
                <c:pt idx="584">
                  <c:v>40998</c:v>
                </c:pt>
                <c:pt idx="585">
                  <c:v>41001</c:v>
                </c:pt>
                <c:pt idx="586">
                  <c:v>41002</c:v>
                </c:pt>
                <c:pt idx="587">
                  <c:v>41003</c:v>
                </c:pt>
                <c:pt idx="588">
                  <c:v>41004</c:v>
                </c:pt>
                <c:pt idx="589">
                  <c:v>41005</c:v>
                </c:pt>
                <c:pt idx="590">
                  <c:v>41008</c:v>
                </c:pt>
                <c:pt idx="591">
                  <c:v>41009</c:v>
                </c:pt>
                <c:pt idx="592">
                  <c:v>41010</c:v>
                </c:pt>
                <c:pt idx="593">
                  <c:v>41011</c:v>
                </c:pt>
                <c:pt idx="594">
                  <c:v>41012</c:v>
                </c:pt>
                <c:pt idx="595">
                  <c:v>41015</c:v>
                </c:pt>
                <c:pt idx="596">
                  <c:v>41016</c:v>
                </c:pt>
                <c:pt idx="597">
                  <c:v>41017</c:v>
                </c:pt>
                <c:pt idx="598">
                  <c:v>41018</c:v>
                </c:pt>
                <c:pt idx="599">
                  <c:v>41019</c:v>
                </c:pt>
                <c:pt idx="600">
                  <c:v>41022</c:v>
                </c:pt>
                <c:pt idx="601">
                  <c:v>41023</c:v>
                </c:pt>
                <c:pt idx="602">
                  <c:v>41024</c:v>
                </c:pt>
                <c:pt idx="603">
                  <c:v>41025</c:v>
                </c:pt>
                <c:pt idx="604">
                  <c:v>41026</c:v>
                </c:pt>
                <c:pt idx="605">
                  <c:v>41029</c:v>
                </c:pt>
                <c:pt idx="606">
                  <c:v>41030</c:v>
                </c:pt>
                <c:pt idx="607">
                  <c:v>41031</c:v>
                </c:pt>
                <c:pt idx="608">
                  <c:v>41032</c:v>
                </c:pt>
                <c:pt idx="609">
                  <c:v>41033</c:v>
                </c:pt>
                <c:pt idx="610">
                  <c:v>41036</c:v>
                </c:pt>
                <c:pt idx="611">
                  <c:v>41037</c:v>
                </c:pt>
                <c:pt idx="612">
                  <c:v>41038</c:v>
                </c:pt>
                <c:pt idx="613">
                  <c:v>41039</c:v>
                </c:pt>
                <c:pt idx="614">
                  <c:v>41040</c:v>
                </c:pt>
                <c:pt idx="615">
                  <c:v>41043</c:v>
                </c:pt>
                <c:pt idx="616">
                  <c:v>41044</c:v>
                </c:pt>
                <c:pt idx="617">
                  <c:v>41045</c:v>
                </c:pt>
                <c:pt idx="618">
                  <c:v>41046</c:v>
                </c:pt>
                <c:pt idx="619">
                  <c:v>41047</c:v>
                </c:pt>
                <c:pt idx="620">
                  <c:v>41050</c:v>
                </c:pt>
                <c:pt idx="621">
                  <c:v>41051</c:v>
                </c:pt>
                <c:pt idx="622">
                  <c:v>41052</c:v>
                </c:pt>
                <c:pt idx="623">
                  <c:v>41053</c:v>
                </c:pt>
                <c:pt idx="624">
                  <c:v>41054</c:v>
                </c:pt>
                <c:pt idx="625">
                  <c:v>41057</c:v>
                </c:pt>
                <c:pt idx="626">
                  <c:v>41058</c:v>
                </c:pt>
                <c:pt idx="627">
                  <c:v>41059</c:v>
                </c:pt>
                <c:pt idx="628">
                  <c:v>41060</c:v>
                </c:pt>
                <c:pt idx="629">
                  <c:v>41061</c:v>
                </c:pt>
                <c:pt idx="630">
                  <c:v>41064</c:v>
                </c:pt>
                <c:pt idx="631">
                  <c:v>41065</c:v>
                </c:pt>
                <c:pt idx="632">
                  <c:v>41066</c:v>
                </c:pt>
                <c:pt idx="633">
                  <c:v>41067</c:v>
                </c:pt>
                <c:pt idx="634">
                  <c:v>41068</c:v>
                </c:pt>
                <c:pt idx="635">
                  <c:v>41071</c:v>
                </c:pt>
                <c:pt idx="636">
                  <c:v>41072</c:v>
                </c:pt>
                <c:pt idx="637">
                  <c:v>41073</c:v>
                </c:pt>
                <c:pt idx="638">
                  <c:v>41074</c:v>
                </c:pt>
                <c:pt idx="639">
                  <c:v>41075</c:v>
                </c:pt>
                <c:pt idx="640">
                  <c:v>41078</c:v>
                </c:pt>
                <c:pt idx="641">
                  <c:v>41079</c:v>
                </c:pt>
                <c:pt idx="642">
                  <c:v>41080</c:v>
                </c:pt>
                <c:pt idx="643">
                  <c:v>41081</c:v>
                </c:pt>
                <c:pt idx="644">
                  <c:v>41082</c:v>
                </c:pt>
                <c:pt idx="645">
                  <c:v>41085</c:v>
                </c:pt>
                <c:pt idx="646">
                  <c:v>41086</c:v>
                </c:pt>
                <c:pt idx="647">
                  <c:v>41087</c:v>
                </c:pt>
                <c:pt idx="648">
                  <c:v>41088</c:v>
                </c:pt>
                <c:pt idx="649">
                  <c:v>41089</c:v>
                </c:pt>
                <c:pt idx="650">
                  <c:v>41092</c:v>
                </c:pt>
                <c:pt idx="651">
                  <c:v>41093</c:v>
                </c:pt>
                <c:pt idx="652">
                  <c:v>41094</c:v>
                </c:pt>
                <c:pt idx="653">
                  <c:v>41095</c:v>
                </c:pt>
                <c:pt idx="654">
                  <c:v>41096</c:v>
                </c:pt>
                <c:pt idx="655">
                  <c:v>41099</c:v>
                </c:pt>
                <c:pt idx="656">
                  <c:v>41100</c:v>
                </c:pt>
                <c:pt idx="657">
                  <c:v>41101</c:v>
                </c:pt>
                <c:pt idx="658">
                  <c:v>41102</c:v>
                </c:pt>
                <c:pt idx="659">
                  <c:v>41103</c:v>
                </c:pt>
                <c:pt idx="660">
                  <c:v>41106</c:v>
                </c:pt>
                <c:pt idx="661">
                  <c:v>41107</c:v>
                </c:pt>
                <c:pt idx="662">
                  <c:v>41108</c:v>
                </c:pt>
                <c:pt idx="663">
                  <c:v>41109</c:v>
                </c:pt>
                <c:pt idx="664">
                  <c:v>41110</c:v>
                </c:pt>
                <c:pt idx="665">
                  <c:v>41113</c:v>
                </c:pt>
                <c:pt idx="666">
                  <c:v>41114</c:v>
                </c:pt>
                <c:pt idx="667">
                  <c:v>41115</c:v>
                </c:pt>
                <c:pt idx="668">
                  <c:v>41116</c:v>
                </c:pt>
                <c:pt idx="669">
                  <c:v>41117</c:v>
                </c:pt>
                <c:pt idx="670">
                  <c:v>41120</c:v>
                </c:pt>
                <c:pt idx="671">
                  <c:v>41121</c:v>
                </c:pt>
                <c:pt idx="672">
                  <c:v>41122</c:v>
                </c:pt>
                <c:pt idx="673">
                  <c:v>41123</c:v>
                </c:pt>
                <c:pt idx="674">
                  <c:v>41124</c:v>
                </c:pt>
                <c:pt idx="675">
                  <c:v>41127</c:v>
                </c:pt>
                <c:pt idx="676">
                  <c:v>41128</c:v>
                </c:pt>
                <c:pt idx="677">
                  <c:v>41129</c:v>
                </c:pt>
                <c:pt idx="678">
                  <c:v>41130</c:v>
                </c:pt>
                <c:pt idx="679">
                  <c:v>41131</c:v>
                </c:pt>
                <c:pt idx="680">
                  <c:v>41134</c:v>
                </c:pt>
                <c:pt idx="681">
                  <c:v>41135</c:v>
                </c:pt>
                <c:pt idx="682">
                  <c:v>41136</c:v>
                </c:pt>
                <c:pt idx="683">
                  <c:v>41137</c:v>
                </c:pt>
                <c:pt idx="684">
                  <c:v>41138</c:v>
                </c:pt>
                <c:pt idx="685">
                  <c:v>41141</c:v>
                </c:pt>
                <c:pt idx="686">
                  <c:v>41142</c:v>
                </c:pt>
                <c:pt idx="687">
                  <c:v>41143</c:v>
                </c:pt>
                <c:pt idx="688">
                  <c:v>41144</c:v>
                </c:pt>
                <c:pt idx="689">
                  <c:v>41145</c:v>
                </c:pt>
                <c:pt idx="690">
                  <c:v>41148</c:v>
                </c:pt>
                <c:pt idx="691">
                  <c:v>41149</c:v>
                </c:pt>
                <c:pt idx="692">
                  <c:v>41150</c:v>
                </c:pt>
                <c:pt idx="693">
                  <c:v>41151</c:v>
                </c:pt>
                <c:pt idx="694">
                  <c:v>41152</c:v>
                </c:pt>
                <c:pt idx="695">
                  <c:v>41155</c:v>
                </c:pt>
                <c:pt idx="696">
                  <c:v>41156</c:v>
                </c:pt>
                <c:pt idx="697">
                  <c:v>41157</c:v>
                </c:pt>
                <c:pt idx="698">
                  <c:v>41158</c:v>
                </c:pt>
                <c:pt idx="699">
                  <c:v>41159</c:v>
                </c:pt>
                <c:pt idx="700">
                  <c:v>41162</c:v>
                </c:pt>
                <c:pt idx="701">
                  <c:v>41163</c:v>
                </c:pt>
                <c:pt idx="702">
                  <c:v>41164</c:v>
                </c:pt>
                <c:pt idx="703">
                  <c:v>41165</c:v>
                </c:pt>
                <c:pt idx="704">
                  <c:v>41166</c:v>
                </c:pt>
                <c:pt idx="705">
                  <c:v>41169</c:v>
                </c:pt>
                <c:pt idx="706">
                  <c:v>41170</c:v>
                </c:pt>
                <c:pt idx="707">
                  <c:v>41171</c:v>
                </c:pt>
                <c:pt idx="708">
                  <c:v>41172</c:v>
                </c:pt>
                <c:pt idx="709">
                  <c:v>41173</c:v>
                </c:pt>
                <c:pt idx="710">
                  <c:v>41176</c:v>
                </c:pt>
                <c:pt idx="711">
                  <c:v>41177</c:v>
                </c:pt>
                <c:pt idx="712">
                  <c:v>41178</c:v>
                </c:pt>
                <c:pt idx="713">
                  <c:v>41179</c:v>
                </c:pt>
                <c:pt idx="714">
                  <c:v>41180</c:v>
                </c:pt>
                <c:pt idx="715">
                  <c:v>41183</c:v>
                </c:pt>
                <c:pt idx="716">
                  <c:v>41184</c:v>
                </c:pt>
                <c:pt idx="717">
                  <c:v>41185</c:v>
                </c:pt>
                <c:pt idx="718">
                  <c:v>41186</c:v>
                </c:pt>
                <c:pt idx="719">
                  <c:v>41187</c:v>
                </c:pt>
                <c:pt idx="720">
                  <c:v>41190</c:v>
                </c:pt>
                <c:pt idx="721">
                  <c:v>41191</c:v>
                </c:pt>
                <c:pt idx="722">
                  <c:v>41192</c:v>
                </c:pt>
                <c:pt idx="723">
                  <c:v>41193</c:v>
                </c:pt>
                <c:pt idx="724">
                  <c:v>41194</c:v>
                </c:pt>
                <c:pt idx="725">
                  <c:v>41197</c:v>
                </c:pt>
                <c:pt idx="726">
                  <c:v>41198</c:v>
                </c:pt>
                <c:pt idx="727">
                  <c:v>41199</c:v>
                </c:pt>
                <c:pt idx="728">
                  <c:v>41200</c:v>
                </c:pt>
                <c:pt idx="729">
                  <c:v>41201</c:v>
                </c:pt>
                <c:pt idx="730">
                  <c:v>41204</c:v>
                </c:pt>
                <c:pt idx="731">
                  <c:v>41205</c:v>
                </c:pt>
                <c:pt idx="732">
                  <c:v>41206</c:v>
                </c:pt>
                <c:pt idx="733">
                  <c:v>41207</c:v>
                </c:pt>
                <c:pt idx="734">
                  <c:v>41208</c:v>
                </c:pt>
                <c:pt idx="735">
                  <c:v>41211</c:v>
                </c:pt>
                <c:pt idx="736">
                  <c:v>41212</c:v>
                </c:pt>
                <c:pt idx="737">
                  <c:v>41213</c:v>
                </c:pt>
                <c:pt idx="738">
                  <c:v>41214</c:v>
                </c:pt>
                <c:pt idx="739">
                  <c:v>41215</c:v>
                </c:pt>
                <c:pt idx="740">
                  <c:v>41218</c:v>
                </c:pt>
                <c:pt idx="741">
                  <c:v>41219</c:v>
                </c:pt>
                <c:pt idx="742">
                  <c:v>41220</c:v>
                </c:pt>
                <c:pt idx="743">
                  <c:v>41221</c:v>
                </c:pt>
                <c:pt idx="744">
                  <c:v>41222</c:v>
                </c:pt>
                <c:pt idx="745">
                  <c:v>41225</c:v>
                </c:pt>
                <c:pt idx="746">
                  <c:v>41226</c:v>
                </c:pt>
                <c:pt idx="747">
                  <c:v>41227</c:v>
                </c:pt>
                <c:pt idx="748">
                  <c:v>41228</c:v>
                </c:pt>
                <c:pt idx="749">
                  <c:v>41229</c:v>
                </c:pt>
                <c:pt idx="750">
                  <c:v>41232</c:v>
                </c:pt>
                <c:pt idx="751">
                  <c:v>41233</c:v>
                </c:pt>
                <c:pt idx="752">
                  <c:v>41234</c:v>
                </c:pt>
                <c:pt idx="753">
                  <c:v>41235</c:v>
                </c:pt>
                <c:pt idx="754">
                  <c:v>41236</c:v>
                </c:pt>
                <c:pt idx="755">
                  <c:v>41239</c:v>
                </c:pt>
                <c:pt idx="756">
                  <c:v>41240</c:v>
                </c:pt>
                <c:pt idx="757">
                  <c:v>41241</c:v>
                </c:pt>
                <c:pt idx="758">
                  <c:v>41242</c:v>
                </c:pt>
                <c:pt idx="759">
                  <c:v>41243</c:v>
                </c:pt>
                <c:pt idx="760">
                  <c:v>41246</c:v>
                </c:pt>
                <c:pt idx="761">
                  <c:v>41247</c:v>
                </c:pt>
                <c:pt idx="762">
                  <c:v>41248</c:v>
                </c:pt>
                <c:pt idx="763">
                  <c:v>41249</c:v>
                </c:pt>
                <c:pt idx="764">
                  <c:v>41250</c:v>
                </c:pt>
                <c:pt idx="765">
                  <c:v>41253</c:v>
                </c:pt>
                <c:pt idx="766">
                  <c:v>41254</c:v>
                </c:pt>
                <c:pt idx="767">
                  <c:v>41255</c:v>
                </c:pt>
                <c:pt idx="768">
                  <c:v>41256</c:v>
                </c:pt>
                <c:pt idx="769">
                  <c:v>41257</c:v>
                </c:pt>
                <c:pt idx="770">
                  <c:v>41260</c:v>
                </c:pt>
                <c:pt idx="771">
                  <c:v>41261</c:v>
                </c:pt>
                <c:pt idx="772">
                  <c:v>41262</c:v>
                </c:pt>
                <c:pt idx="773">
                  <c:v>41263</c:v>
                </c:pt>
                <c:pt idx="774">
                  <c:v>41264</c:v>
                </c:pt>
                <c:pt idx="775">
                  <c:v>41267</c:v>
                </c:pt>
                <c:pt idx="776">
                  <c:v>41268</c:v>
                </c:pt>
                <c:pt idx="777">
                  <c:v>41269</c:v>
                </c:pt>
                <c:pt idx="778">
                  <c:v>41270</c:v>
                </c:pt>
                <c:pt idx="779">
                  <c:v>41271</c:v>
                </c:pt>
                <c:pt idx="780">
                  <c:v>41274</c:v>
                </c:pt>
                <c:pt idx="781">
                  <c:v>41275</c:v>
                </c:pt>
                <c:pt idx="782">
                  <c:v>41276</c:v>
                </c:pt>
                <c:pt idx="783">
                  <c:v>41277</c:v>
                </c:pt>
                <c:pt idx="784">
                  <c:v>41278</c:v>
                </c:pt>
                <c:pt idx="785">
                  <c:v>41281</c:v>
                </c:pt>
                <c:pt idx="786">
                  <c:v>41282</c:v>
                </c:pt>
                <c:pt idx="787">
                  <c:v>41283</c:v>
                </c:pt>
                <c:pt idx="788">
                  <c:v>41284</c:v>
                </c:pt>
                <c:pt idx="789">
                  <c:v>41285</c:v>
                </c:pt>
                <c:pt idx="790">
                  <c:v>41288</c:v>
                </c:pt>
                <c:pt idx="791">
                  <c:v>41289</c:v>
                </c:pt>
                <c:pt idx="792">
                  <c:v>41290</c:v>
                </c:pt>
                <c:pt idx="793">
                  <c:v>41291</c:v>
                </c:pt>
                <c:pt idx="794">
                  <c:v>41292</c:v>
                </c:pt>
                <c:pt idx="795">
                  <c:v>41295</c:v>
                </c:pt>
                <c:pt idx="796">
                  <c:v>41296</c:v>
                </c:pt>
                <c:pt idx="797">
                  <c:v>41297</c:v>
                </c:pt>
                <c:pt idx="798">
                  <c:v>41298</c:v>
                </c:pt>
                <c:pt idx="799">
                  <c:v>41299</c:v>
                </c:pt>
                <c:pt idx="800">
                  <c:v>41302</c:v>
                </c:pt>
                <c:pt idx="801">
                  <c:v>41303</c:v>
                </c:pt>
                <c:pt idx="802">
                  <c:v>41304</c:v>
                </c:pt>
                <c:pt idx="803">
                  <c:v>41305</c:v>
                </c:pt>
                <c:pt idx="804">
                  <c:v>41306</c:v>
                </c:pt>
                <c:pt idx="805">
                  <c:v>41309</c:v>
                </c:pt>
                <c:pt idx="806">
                  <c:v>41310</c:v>
                </c:pt>
                <c:pt idx="807">
                  <c:v>41311</c:v>
                </c:pt>
                <c:pt idx="808">
                  <c:v>41312</c:v>
                </c:pt>
                <c:pt idx="809">
                  <c:v>41313</c:v>
                </c:pt>
                <c:pt idx="810">
                  <c:v>41316</c:v>
                </c:pt>
                <c:pt idx="811">
                  <c:v>41317</c:v>
                </c:pt>
                <c:pt idx="812">
                  <c:v>41318</c:v>
                </c:pt>
                <c:pt idx="813">
                  <c:v>41319</c:v>
                </c:pt>
                <c:pt idx="814">
                  <c:v>41320</c:v>
                </c:pt>
                <c:pt idx="815">
                  <c:v>41323</c:v>
                </c:pt>
                <c:pt idx="816">
                  <c:v>41324</c:v>
                </c:pt>
                <c:pt idx="817">
                  <c:v>41325</c:v>
                </c:pt>
                <c:pt idx="818">
                  <c:v>41326</c:v>
                </c:pt>
                <c:pt idx="819">
                  <c:v>41327</c:v>
                </c:pt>
                <c:pt idx="820">
                  <c:v>41330</c:v>
                </c:pt>
                <c:pt idx="821">
                  <c:v>41331</c:v>
                </c:pt>
                <c:pt idx="822">
                  <c:v>41332</c:v>
                </c:pt>
                <c:pt idx="823">
                  <c:v>41333</c:v>
                </c:pt>
                <c:pt idx="824">
                  <c:v>41334</c:v>
                </c:pt>
                <c:pt idx="825">
                  <c:v>41337</c:v>
                </c:pt>
                <c:pt idx="826">
                  <c:v>41338</c:v>
                </c:pt>
                <c:pt idx="827">
                  <c:v>41339</c:v>
                </c:pt>
                <c:pt idx="828">
                  <c:v>41340</c:v>
                </c:pt>
                <c:pt idx="829">
                  <c:v>41341</c:v>
                </c:pt>
                <c:pt idx="830">
                  <c:v>41344</c:v>
                </c:pt>
                <c:pt idx="831">
                  <c:v>41345</c:v>
                </c:pt>
                <c:pt idx="832">
                  <c:v>41346</c:v>
                </c:pt>
                <c:pt idx="833">
                  <c:v>41347</c:v>
                </c:pt>
                <c:pt idx="834">
                  <c:v>41348</c:v>
                </c:pt>
                <c:pt idx="835">
                  <c:v>41351</c:v>
                </c:pt>
                <c:pt idx="836">
                  <c:v>41352</c:v>
                </c:pt>
                <c:pt idx="837">
                  <c:v>41353</c:v>
                </c:pt>
                <c:pt idx="838">
                  <c:v>41354</c:v>
                </c:pt>
                <c:pt idx="839">
                  <c:v>41355</c:v>
                </c:pt>
                <c:pt idx="840">
                  <c:v>41358</c:v>
                </c:pt>
                <c:pt idx="841">
                  <c:v>41359</c:v>
                </c:pt>
                <c:pt idx="842">
                  <c:v>41360</c:v>
                </c:pt>
                <c:pt idx="843">
                  <c:v>41361</c:v>
                </c:pt>
                <c:pt idx="844">
                  <c:v>41362</c:v>
                </c:pt>
                <c:pt idx="845">
                  <c:v>41365</c:v>
                </c:pt>
                <c:pt idx="846">
                  <c:v>41366</c:v>
                </c:pt>
                <c:pt idx="847">
                  <c:v>41367</c:v>
                </c:pt>
                <c:pt idx="848">
                  <c:v>41368</c:v>
                </c:pt>
                <c:pt idx="849">
                  <c:v>41369</c:v>
                </c:pt>
                <c:pt idx="850">
                  <c:v>41372</c:v>
                </c:pt>
                <c:pt idx="851">
                  <c:v>41373</c:v>
                </c:pt>
                <c:pt idx="852">
                  <c:v>41374</c:v>
                </c:pt>
                <c:pt idx="853">
                  <c:v>41375</c:v>
                </c:pt>
                <c:pt idx="854">
                  <c:v>41376</c:v>
                </c:pt>
                <c:pt idx="855">
                  <c:v>41379</c:v>
                </c:pt>
                <c:pt idx="856">
                  <c:v>41380</c:v>
                </c:pt>
                <c:pt idx="857">
                  <c:v>41381</c:v>
                </c:pt>
                <c:pt idx="858">
                  <c:v>41382</c:v>
                </c:pt>
                <c:pt idx="859">
                  <c:v>41383</c:v>
                </c:pt>
                <c:pt idx="860">
                  <c:v>41386</c:v>
                </c:pt>
                <c:pt idx="861">
                  <c:v>41387</c:v>
                </c:pt>
                <c:pt idx="862">
                  <c:v>41388</c:v>
                </c:pt>
                <c:pt idx="863">
                  <c:v>41389</c:v>
                </c:pt>
                <c:pt idx="864">
                  <c:v>41390</c:v>
                </c:pt>
                <c:pt idx="865">
                  <c:v>41393</c:v>
                </c:pt>
                <c:pt idx="866">
                  <c:v>41394</c:v>
                </c:pt>
                <c:pt idx="867">
                  <c:v>41395</c:v>
                </c:pt>
                <c:pt idx="868">
                  <c:v>41396</c:v>
                </c:pt>
                <c:pt idx="869">
                  <c:v>41397</c:v>
                </c:pt>
                <c:pt idx="870">
                  <c:v>41400</c:v>
                </c:pt>
                <c:pt idx="871">
                  <c:v>41401</c:v>
                </c:pt>
                <c:pt idx="872">
                  <c:v>41402</c:v>
                </c:pt>
                <c:pt idx="873">
                  <c:v>41403</c:v>
                </c:pt>
                <c:pt idx="874">
                  <c:v>41404</c:v>
                </c:pt>
                <c:pt idx="875">
                  <c:v>41407</c:v>
                </c:pt>
                <c:pt idx="876">
                  <c:v>41408</c:v>
                </c:pt>
                <c:pt idx="877">
                  <c:v>41409</c:v>
                </c:pt>
                <c:pt idx="878">
                  <c:v>41410</c:v>
                </c:pt>
                <c:pt idx="879">
                  <c:v>41411</c:v>
                </c:pt>
                <c:pt idx="880">
                  <c:v>41414</c:v>
                </c:pt>
                <c:pt idx="881">
                  <c:v>41415</c:v>
                </c:pt>
                <c:pt idx="882">
                  <c:v>41416</c:v>
                </c:pt>
                <c:pt idx="883">
                  <c:v>41417</c:v>
                </c:pt>
                <c:pt idx="884">
                  <c:v>41418</c:v>
                </c:pt>
                <c:pt idx="885">
                  <c:v>41421</c:v>
                </c:pt>
                <c:pt idx="886">
                  <c:v>41422</c:v>
                </c:pt>
                <c:pt idx="887">
                  <c:v>41423</c:v>
                </c:pt>
                <c:pt idx="888">
                  <c:v>41424</c:v>
                </c:pt>
                <c:pt idx="889">
                  <c:v>41425</c:v>
                </c:pt>
                <c:pt idx="890">
                  <c:v>41428</c:v>
                </c:pt>
                <c:pt idx="891">
                  <c:v>41429</c:v>
                </c:pt>
                <c:pt idx="892">
                  <c:v>41430</c:v>
                </c:pt>
                <c:pt idx="893">
                  <c:v>41431</c:v>
                </c:pt>
                <c:pt idx="894">
                  <c:v>41432</c:v>
                </c:pt>
                <c:pt idx="895">
                  <c:v>41435</c:v>
                </c:pt>
                <c:pt idx="896">
                  <c:v>41436</c:v>
                </c:pt>
                <c:pt idx="897">
                  <c:v>41437</c:v>
                </c:pt>
                <c:pt idx="898">
                  <c:v>41438</c:v>
                </c:pt>
                <c:pt idx="899">
                  <c:v>41439</c:v>
                </c:pt>
                <c:pt idx="900">
                  <c:v>41442</c:v>
                </c:pt>
                <c:pt idx="901">
                  <c:v>41443</c:v>
                </c:pt>
                <c:pt idx="902">
                  <c:v>41444</c:v>
                </c:pt>
                <c:pt idx="903">
                  <c:v>41445</c:v>
                </c:pt>
                <c:pt idx="904">
                  <c:v>41446</c:v>
                </c:pt>
                <c:pt idx="905">
                  <c:v>41449</c:v>
                </c:pt>
                <c:pt idx="906">
                  <c:v>41450</c:v>
                </c:pt>
                <c:pt idx="907">
                  <c:v>41451</c:v>
                </c:pt>
                <c:pt idx="908">
                  <c:v>41452</c:v>
                </c:pt>
                <c:pt idx="909">
                  <c:v>41453</c:v>
                </c:pt>
                <c:pt idx="910">
                  <c:v>41456</c:v>
                </c:pt>
                <c:pt idx="911">
                  <c:v>41457</c:v>
                </c:pt>
                <c:pt idx="912">
                  <c:v>41458</c:v>
                </c:pt>
                <c:pt idx="913">
                  <c:v>41459</c:v>
                </c:pt>
                <c:pt idx="914">
                  <c:v>41460</c:v>
                </c:pt>
                <c:pt idx="915">
                  <c:v>41463</c:v>
                </c:pt>
                <c:pt idx="916">
                  <c:v>41464</c:v>
                </c:pt>
                <c:pt idx="917">
                  <c:v>41465</c:v>
                </c:pt>
                <c:pt idx="918">
                  <c:v>41466</c:v>
                </c:pt>
                <c:pt idx="919">
                  <c:v>41467</c:v>
                </c:pt>
                <c:pt idx="920">
                  <c:v>41470</c:v>
                </c:pt>
                <c:pt idx="921">
                  <c:v>41471</c:v>
                </c:pt>
                <c:pt idx="922">
                  <c:v>41472</c:v>
                </c:pt>
                <c:pt idx="923">
                  <c:v>41473</c:v>
                </c:pt>
                <c:pt idx="924">
                  <c:v>41474</c:v>
                </c:pt>
                <c:pt idx="925">
                  <c:v>41477</c:v>
                </c:pt>
                <c:pt idx="926">
                  <c:v>41478</c:v>
                </c:pt>
                <c:pt idx="927">
                  <c:v>41479</c:v>
                </c:pt>
                <c:pt idx="928">
                  <c:v>41480</c:v>
                </c:pt>
                <c:pt idx="929">
                  <c:v>41481</c:v>
                </c:pt>
                <c:pt idx="930">
                  <c:v>41484</c:v>
                </c:pt>
                <c:pt idx="931">
                  <c:v>41485</c:v>
                </c:pt>
                <c:pt idx="932">
                  <c:v>41486</c:v>
                </c:pt>
                <c:pt idx="933">
                  <c:v>41487</c:v>
                </c:pt>
                <c:pt idx="934">
                  <c:v>41488</c:v>
                </c:pt>
                <c:pt idx="935">
                  <c:v>41491</c:v>
                </c:pt>
                <c:pt idx="936">
                  <c:v>41492</c:v>
                </c:pt>
                <c:pt idx="937">
                  <c:v>41493</c:v>
                </c:pt>
                <c:pt idx="938">
                  <c:v>41494</c:v>
                </c:pt>
                <c:pt idx="939">
                  <c:v>41495</c:v>
                </c:pt>
                <c:pt idx="940">
                  <c:v>41498</c:v>
                </c:pt>
                <c:pt idx="941">
                  <c:v>41499</c:v>
                </c:pt>
                <c:pt idx="942">
                  <c:v>41500</c:v>
                </c:pt>
                <c:pt idx="943">
                  <c:v>41501</c:v>
                </c:pt>
                <c:pt idx="944">
                  <c:v>41502</c:v>
                </c:pt>
                <c:pt idx="945">
                  <c:v>41505</c:v>
                </c:pt>
                <c:pt idx="946">
                  <c:v>41506</c:v>
                </c:pt>
                <c:pt idx="947">
                  <c:v>41507</c:v>
                </c:pt>
                <c:pt idx="948">
                  <c:v>41508</c:v>
                </c:pt>
                <c:pt idx="949">
                  <c:v>41509</c:v>
                </c:pt>
                <c:pt idx="950">
                  <c:v>41512</c:v>
                </c:pt>
                <c:pt idx="951">
                  <c:v>41513</c:v>
                </c:pt>
                <c:pt idx="952">
                  <c:v>41514</c:v>
                </c:pt>
                <c:pt idx="953">
                  <c:v>41515</c:v>
                </c:pt>
                <c:pt idx="954">
                  <c:v>41516</c:v>
                </c:pt>
                <c:pt idx="955">
                  <c:v>41519</c:v>
                </c:pt>
                <c:pt idx="956">
                  <c:v>41520</c:v>
                </c:pt>
                <c:pt idx="957">
                  <c:v>41521</c:v>
                </c:pt>
                <c:pt idx="958">
                  <c:v>41522</c:v>
                </c:pt>
                <c:pt idx="959">
                  <c:v>41523</c:v>
                </c:pt>
                <c:pt idx="960">
                  <c:v>41526</c:v>
                </c:pt>
                <c:pt idx="961">
                  <c:v>41527</c:v>
                </c:pt>
                <c:pt idx="962">
                  <c:v>41528</c:v>
                </c:pt>
                <c:pt idx="963">
                  <c:v>41529</c:v>
                </c:pt>
                <c:pt idx="964">
                  <c:v>41530</c:v>
                </c:pt>
                <c:pt idx="965">
                  <c:v>41533</c:v>
                </c:pt>
                <c:pt idx="966">
                  <c:v>41534</c:v>
                </c:pt>
                <c:pt idx="967">
                  <c:v>41535</c:v>
                </c:pt>
                <c:pt idx="968">
                  <c:v>41536</c:v>
                </c:pt>
                <c:pt idx="969">
                  <c:v>41537</c:v>
                </c:pt>
                <c:pt idx="970">
                  <c:v>41540</c:v>
                </c:pt>
                <c:pt idx="971">
                  <c:v>41541</c:v>
                </c:pt>
                <c:pt idx="972">
                  <c:v>41542</c:v>
                </c:pt>
                <c:pt idx="973">
                  <c:v>41543</c:v>
                </c:pt>
                <c:pt idx="974">
                  <c:v>41544</c:v>
                </c:pt>
                <c:pt idx="975">
                  <c:v>41547</c:v>
                </c:pt>
                <c:pt idx="976">
                  <c:v>41548</c:v>
                </c:pt>
                <c:pt idx="977">
                  <c:v>41549</c:v>
                </c:pt>
                <c:pt idx="978">
                  <c:v>41550</c:v>
                </c:pt>
                <c:pt idx="979">
                  <c:v>41551</c:v>
                </c:pt>
                <c:pt idx="980">
                  <c:v>41554</c:v>
                </c:pt>
                <c:pt idx="981">
                  <c:v>41555</c:v>
                </c:pt>
                <c:pt idx="982">
                  <c:v>41556</c:v>
                </c:pt>
                <c:pt idx="983">
                  <c:v>41557</c:v>
                </c:pt>
                <c:pt idx="984">
                  <c:v>41558</c:v>
                </c:pt>
                <c:pt idx="985">
                  <c:v>41561</c:v>
                </c:pt>
                <c:pt idx="986">
                  <c:v>41562</c:v>
                </c:pt>
                <c:pt idx="987">
                  <c:v>41563</c:v>
                </c:pt>
                <c:pt idx="988">
                  <c:v>41564</c:v>
                </c:pt>
                <c:pt idx="989">
                  <c:v>41565</c:v>
                </c:pt>
                <c:pt idx="990">
                  <c:v>41568</c:v>
                </c:pt>
                <c:pt idx="991">
                  <c:v>41569</c:v>
                </c:pt>
                <c:pt idx="992">
                  <c:v>41570</c:v>
                </c:pt>
                <c:pt idx="993">
                  <c:v>41571</c:v>
                </c:pt>
                <c:pt idx="994">
                  <c:v>41572</c:v>
                </c:pt>
                <c:pt idx="995">
                  <c:v>41575</c:v>
                </c:pt>
                <c:pt idx="996">
                  <c:v>41576</c:v>
                </c:pt>
                <c:pt idx="997">
                  <c:v>41577</c:v>
                </c:pt>
                <c:pt idx="998">
                  <c:v>41578</c:v>
                </c:pt>
                <c:pt idx="999">
                  <c:v>41579</c:v>
                </c:pt>
                <c:pt idx="1000">
                  <c:v>41582</c:v>
                </c:pt>
                <c:pt idx="1001">
                  <c:v>41583</c:v>
                </c:pt>
                <c:pt idx="1002">
                  <c:v>41584</c:v>
                </c:pt>
                <c:pt idx="1003">
                  <c:v>41585</c:v>
                </c:pt>
                <c:pt idx="1004">
                  <c:v>41586</c:v>
                </c:pt>
                <c:pt idx="1005">
                  <c:v>41589</c:v>
                </c:pt>
                <c:pt idx="1006">
                  <c:v>41590</c:v>
                </c:pt>
                <c:pt idx="1007">
                  <c:v>41591</c:v>
                </c:pt>
                <c:pt idx="1008">
                  <c:v>41592</c:v>
                </c:pt>
                <c:pt idx="1009">
                  <c:v>41593</c:v>
                </c:pt>
                <c:pt idx="1010">
                  <c:v>41596</c:v>
                </c:pt>
                <c:pt idx="1011">
                  <c:v>41597</c:v>
                </c:pt>
                <c:pt idx="1012">
                  <c:v>41598</c:v>
                </c:pt>
                <c:pt idx="1013">
                  <c:v>41599</c:v>
                </c:pt>
                <c:pt idx="1014">
                  <c:v>41600</c:v>
                </c:pt>
                <c:pt idx="1015">
                  <c:v>41603</c:v>
                </c:pt>
                <c:pt idx="1016">
                  <c:v>41604</c:v>
                </c:pt>
                <c:pt idx="1017">
                  <c:v>41605</c:v>
                </c:pt>
                <c:pt idx="1018">
                  <c:v>41606</c:v>
                </c:pt>
                <c:pt idx="1019">
                  <c:v>41607</c:v>
                </c:pt>
                <c:pt idx="1020">
                  <c:v>41610</c:v>
                </c:pt>
                <c:pt idx="1021">
                  <c:v>41611</c:v>
                </c:pt>
                <c:pt idx="1022">
                  <c:v>41612</c:v>
                </c:pt>
                <c:pt idx="1023">
                  <c:v>41613</c:v>
                </c:pt>
                <c:pt idx="1024">
                  <c:v>41614</c:v>
                </c:pt>
                <c:pt idx="1025">
                  <c:v>41617</c:v>
                </c:pt>
                <c:pt idx="1026">
                  <c:v>41618</c:v>
                </c:pt>
                <c:pt idx="1027">
                  <c:v>41619</c:v>
                </c:pt>
                <c:pt idx="1028">
                  <c:v>41620</c:v>
                </c:pt>
                <c:pt idx="1029">
                  <c:v>41621</c:v>
                </c:pt>
                <c:pt idx="1030">
                  <c:v>41624</c:v>
                </c:pt>
                <c:pt idx="1031">
                  <c:v>41625</c:v>
                </c:pt>
                <c:pt idx="1032">
                  <c:v>41626</c:v>
                </c:pt>
                <c:pt idx="1033">
                  <c:v>41627</c:v>
                </c:pt>
                <c:pt idx="1034">
                  <c:v>41628</c:v>
                </c:pt>
                <c:pt idx="1035">
                  <c:v>41631</c:v>
                </c:pt>
                <c:pt idx="1036">
                  <c:v>41632</c:v>
                </c:pt>
                <c:pt idx="1037">
                  <c:v>41633</c:v>
                </c:pt>
                <c:pt idx="1038">
                  <c:v>41634</c:v>
                </c:pt>
                <c:pt idx="1039">
                  <c:v>41635</c:v>
                </c:pt>
                <c:pt idx="1040">
                  <c:v>41638</c:v>
                </c:pt>
                <c:pt idx="1041">
                  <c:v>41639</c:v>
                </c:pt>
                <c:pt idx="1042">
                  <c:v>41640</c:v>
                </c:pt>
                <c:pt idx="1043">
                  <c:v>41641</c:v>
                </c:pt>
                <c:pt idx="1044">
                  <c:v>41642</c:v>
                </c:pt>
                <c:pt idx="1045">
                  <c:v>41645</c:v>
                </c:pt>
                <c:pt idx="1046">
                  <c:v>41646</c:v>
                </c:pt>
                <c:pt idx="1047">
                  <c:v>41647</c:v>
                </c:pt>
                <c:pt idx="1048">
                  <c:v>41648</c:v>
                </c:pt>
                <c:pt idx="1049">
                  <c:v>41649</c:v>
                </c:pt>
                <c:pt idx="1050">
                  <c:v>41652</c:v>
                </c:pt>
                <c:pt idx="1051">
                  <c:v>41653</c:v>
                </c:pt>
                <c:pt idx="1052">
                  <c:v>41654</c:v>
                </c:pt>
                <c:pt idx="1053">
                  <c:v>41655</c:v>
                </c:pt>
                <c:pt idx="1054">
                  <c:v>41656</c:v>
                </c:pt>
                <c:pt idx="1055">
                  <c:v>41659</c:v>
                </c:pt>
                <c:pt idx="1056">
                  <c:v>41660</c:v>
                </c:pt>
                <c:pt idx="1057">
                  <c:v>41661</c:v>
                </c:pt>
                <c:pt idx="1058">
                  <c:v>41662</c:v>
                </c:pt>
                <c:pt idx="1059">
                  <c:v>41663</c:v>
                </c:pt>
                <c:pt idx="1060">
                  <c:v>41666</c:v>
                </c:pt>
                <c:pt idx="1061">
                  <c:v>41667</c:v>
                </c:pt>
                <c:pt idx="1062">
                  <c:v>41668</c:v>
                </c:pt>
                <c:pt idx="1063">
                  <c:v>41669</c:v>
                </c:pt>
                <c:pt idx="1064">
                  <c:v>41670</c:v>
                </c:pt>
                <c:pt idx="1065">
                  <c:v>41673</c:v>
                </c:pt>
                <c:pt idx="1066">
                  <c:v>41674</c:v>
                </c:pt>
                <c:pt idx="1067">
                  <c:v>41675</c:v>
                </c:pt>
                <c:pt idx="1068">
                  <c:v>41676</c:v>
                </c:pt>
                <c:pt idx="1069">
                  <c:v>41677</c:v>
                </c:pt>
                <c:pt idx="1070">
                  <c:v>41680</c:v>
                </c:pt>
                <c:pt idx="1071">
                  <c:v>41681</c:v>
                </c:pt>
                <c:pt idx="1072">
                  <c:v>41682</c:v>
                </c:pt>
                <c:pt idx="1073">
                  <c:v>41683</c:v>
                </c:pt>
                <c:pt idx="1074">
                  <c:v>41684</c:v>
                </c:pt>
                <c:pt idx="1075">
                  <c:v>41687</c:v>
                </c:pt>
                <c:pt idx="1076">
                  <c:v>41688</c:v>
                </c:pt>
                <c:pt idx="1077">
                  <c:v>41689</c:v>
                </c:pt>
                <c:pt idx="1078">
                  <c:v>41690</c:v>
                </c:pt>
                <c:pt idx="1079">
                  <c:v>41691</c:v>
                </c:pt>
                <c:pt idx="1080">
                  <c:v>41694</c:v>
                </c:pt>
                <c:pt idx="1081">
                  <c:v>41695</c:v>
                </c:pt>
                <c:pt idx="1082">
                  <c:v>41696</c:v>
                </c:pt>
                <c:pt idx="1083">
                  <c:v>41697</c:v>
                </c:pt>
                <c:pt idx="1084">
                  <c:v>41698</c:v>
                </c:pt>
                <c:pt idx="1085">
                  <c:v>41701</c:v>
                </c:pt>
                <c:pt idx="1086">
                  <c:v>41702</c:v>
                </c:pt>
                <c:pt idx="1087">
                  <c:v>41703</c:v>
                </c:pt>
                <c:pt idx="1088">
                  <c:v>41704</c:v>
                </c:pt>
                <c:pt idx="1089">
                  <c:v>41705</c:v>
                </c:pt>
                <c:pt idx="1090">
                  <c:v>41708</c:v>
                </c:pt>
                <c:pt idx="1091">
                  <c:v>41709</c:v>
                </c:pt>
                <c:pt idx="1092">
                  <c:v>41710</c:v>
                </c:pt>
                <c:pt idx="1093">
                  <c:v>41711</c:v>
                </c:pt>
                <c:pt idx="1094">
                  <c:v>41712</c:v>
                </c:pt>
                <c:pt idx="1095">
                  <c:v>41715</c:v>
                </c:pt>
                <c:pt idx="1096">
                  <c:v>41716</c:v>
                </c:pt>
                <c:pt idx="1097">
                  <c:v>41717</c:v>
                </c:pt>
                <c:pt idx="1098">
                  <c:v>41718</c:v>
                </c:pt>
                <c:pt idx="1099">
                  <c:v>41719</c:v>
                </c:pt>
                <c:pt idx="1100">
                  <c:v>41722</c:v>
                </c:pt>
                <c:pt idx="1101">
                  <c:v>41723</c:v>
                </c:pt>
                <c:pt idx="1102">
                  <c:v>41724</c:v>
                </c:pt>
                <c:pt idx="1103">
                  <c:v>41725</c:v>
                </c:pt>
                <c:pt idx="1104">
                  <c:v>41726</c:v>
                </c:pt>
                <c:pt idx="1105">
                  <c:v>41729</c:v>
                </c:pt>
                <c:pt idx="1106">
                  <c:v>41730</c:v>
                </c:pt>
                <c:pt idx="1107">
                  <c:v>41731</c:v>
                </c:pt>
                <c:pt idx="1108">
                  <c:v>41732</c:v>
                </c:pt>
                <c:pt idx="1109">
                  <c:v>41733</c:v>
                </c:pt>
                <c:pt idx="1110">
                  <c:v>41736</c:v>
                </c:pt>
                <c:pt idx="1111">
                  <c:v>41737</c:v>
                </c:pt>
                <c:pt idx="1112">
                  <c:v>41738</c:v>
                </c:pt>
                <c:pt idx="1113">
                  <c:v>41739</c:v>
                </c:pt>
                <c:pt idx="1114">
                  <c:v>41740</c:v>
                </c:pt>
                <c:pt idx="1115">
                  <c:v>41743</c:v>
                </c:pt>
                <c:pt idx="1116">
                  <c:v>41744</c:v>
                </c:pt>
                <c:pt idx="1117">
                  <c:v>41745</c:v>
                </c:pt>
                <c:pt idx="1118">
                  <c:v>41746</c:v>
                </c:pt>
                <c:pt idx="1119">
                  <c:v>41747</c:v>
                </c:pt>
                <c:pt idx="1120">
                  <c:v>41750</c:v>
                </c:pt>
                <c:pt idx="1121">
                  <c:v>41751</c:v>
                </c:pt>
                <c:pt idx="1122">
                  <c:v>41752</c:v>
                </c:pt>
                <c:pt idx="1123">
                  <c:v>41753</c:v>
                </c:pt>
                <c:pt idx="1124">
                  <c:v>41754</c:v>
                </c:pt>
                <c:pt idx="1125">
                  <c:v>41757</c:v>
                </c:pt>
                <c:pt idx="1126">
                  <c:v>41758</c:v>
                </c:pt>
                <c:pt idx="1127">
                  <c:v>41759</c:v>
                </c:pt>
                <c:pt idx="1128">
                  <c:v>41760</c:v>
                </c:pt>
                <c:pt idx="1129">
                  <c:v>41761</c:v>
                </c:pt>
                <c:pt idx="1130">
                  <c:v>41764</c:v>
                </c:pt>
                <c:pt idx="1131">
                  <c:v>41765</c:v>
                </c:pt>
                <c:pt idx="1132">
                  <c:v>41766</c:v>
                </c:pt>
                <c:pt idx="1133">
                  <c:v>41767</c:v>
                </c:pt>
                <c:pt idx="1134">
                  <c:v>41768</c:v>
                </c:pt>
                <c:pt idx="1135">
                  <c:v>41771</c:v>
                </c:pt>
                <c:pt idx="1136">
                  <c:v>41772</c:v>
                </c:pt>
                <c:pt idx="1137">
                  <c:v>41773</c:v>
                </c:pt>
                <c:pt idx="1138">
                  <c:v>41774</c:v>
                </c:pt>
                <c:pt idx="1139">
                  <c:v>41775</c:v>
                </c:pt>
                <c:pt idx="1140">
                  <c:v>41778</c:v>
                </c:pt>
                <c:pt idx="1141">
                  <c:v>41779</c:v>
                </c:pt>
                <c:pt idx="1142">
                  <c:v>41780</c:v>
                </c:pt>
                <c:pt idx="1143">
                  <c:v>41781</c:v>
                </c:pt>
                <c:pt idx="1144">
                  <c:v>41782</c:v>
                </c:pt>
                <c:pt idx="1145">
                  <c:v>41785</c:v>
                </c:pt>
                <c:pt idx="1146">
                  <c:v>41786</c:v>
                </c:pt>
                <c:pt idx="1147">
                  <c:v>41787</c:v>
                </c:pt>
                <c:pt idx="1148">
                  <c:v>41788</c:v>
                </c:pt>
                <c:pt idx="1149">
                  <c:v>41789</c:v>
                </c:pt>
                <c:pt idx="1150">
                  <c:v>41792</c:v>
                </c:pt>
                <c:pt idx="1151">
                  <c:v>41793</c:v>
                </c:pt>
                <c:pt idx="1152">
                  <c:v>41794</c:v>
                </c:pt>
                <c:pt idx="1153">
                  <c:v>41795</c:v>
                </c:pt>
                <c:pt idx="1154">
                  <c:v>41796</c:v>
                </c:pt>
                <c:pt idx="1155">
                  <c:v>41799</c:v>
                </c:pt>
                <c:pt idx="1156">
                  <c:v>41800</c:v>
                </c:pt>
                <c:pt idx="1157">
                  <c:v>41801</c:v>
                </c:pt>
                <c:pt idx="1158">
                  <c:v>41802</c:v>
                </c:pt>
                <c:pt idx="1159">
                  <c:v>41803</c:v>
                </c:pt>
                <c:pt idx="1160">
                  <c:v>41806</c:v>
                </c:pt>
                <c:pt idx="1161">
                  <c:v>41807</c:v>
                </c:pt>
                <c:pt idx="1162">
                  <c:v>41808</c:v>
                </c:pt>
                <c:pt idx="1163">
                  <c:v>41809</c:v>
                </c:pt>
                <c:pt idx="1164">
                  <c:v>41810</c:v>
                </c:pt>
                <c:pt idx="1165">
                  <c:v>41813</c:v>
                </c:pt>
                <c:pt idx="1166">
                  <c:v>41814</c:v>
                </c:pt>
                <c:pt idx="1167">
                  <c:v>41815</c:v>
                </c:pt>
                <c:pt idx="1168">
                  <c:v>41816</c:v>
                </c:pt>
                <c:pt idx="1169">
                  <c:v>41817</c:v>
                </c:pt>
                <c:pt idx="1170">
                  <c:v>41820</c:v>
                </c:pt>
                <c:pt idx="1171">
                  <c:v>41821</c:v>
                </c:pt>
                <c:pt idx="1172">
                  <c:v>41822</c:v>
                </c:pt>
                <c:pt idx="1173">
                  <c:v>41823</c:v>
                </c:pt>
                <c:pt idx="1174">
                  <c:v>41824</c:v>
                </c:pt>
                <c:pt idx="1175">
                  <c:v>41827</c:v>
                </c:pt>
                <c:pt idx="1176">
                  <c:v>41828</c:v>
                </c:pt>
                <c:pt idx="1177">
                  <c:v>41829</c:v>
                </c:pt>
                <c:pt idx="1178">
                  <c:v>41830</c:v>
                </c:pt>
                <c:pt idx="1179">
                  <c:v>41831</c:v>
                </c:pt>
                <c:pt idx="1180">
                  <c:v>41834</c:v>
                </c:pt>
                <c:pt idx="1181">
                  <c:v>41835</c:v>
                </c:pt>
                <c:pt idx="1182">
                  <c:v>41836</c:v>
                </c:pt>
                <c:pt idx="1183">
                  <c:v>41837</c:v>
                </c:pt>
                <c:pt idx="1184">
                  <c:v>41838</c:v>
                </c:pt>
                <c:pt idx="1185">
                  <c:v>41841</c:v>
                </c:pt>
                <c:pt idx="1186">
                  <c:v>41842</c:v>
                </c:pt>
                <c:pt idx="1187">
                  <c:v>41843</c:v>
                </c:pt>
                <c:pt idx="1188">
                  <c:v>41844</c:v>
                </c:pt>
                <c:pt idx="1189">
                  <c:v>41845</c:v>
                </c:pt>
                <c:pt idx="1190">
                  <c:v>41848</c:v>
                </c:pt>
                <c:pt idx="1191">
                  <c:v>41849</c:v>
                </c:pt>
                <c:pt idx="1192">
                  <c:v>41850</c:v>
                </c:pt>
                <c:pt idx="1193">
                  <c:v>41851</c:v>
                </c:pt>
                <c:pt idx="1194">
                  <c:v>41852</c:v>
                </c:pt>
                <c:pt idx="1195">
                  <c:v>41855</c:v>
                </c:pt>
                <c:pt idx="1196">
                  <c:v>41856</c:v>
                </c:pt>
                <c:pt idx="1197">
                  <c:v>41857</c:v>
                </c:pt>
                <c:pt idx="1198">
                  <c:v>41858</c:v>
                </c:pt>
                <c:pt idx="1199">
                  <c:v>41859</c:v>
                </c:pt>
                <c:pt idx="1200">
                  <c:v>41862</c:v>
                </c:pt>
                <c:pt idx="1201">
                  <c:v>41863</c:v>
                </c:pt>
                <c:pt idx="1202">
                  <c:v>41864</c:v>
                </c:pt>
                <c:pt idx="1203">
                  <c:v>41865</c:v>
                </c:pt>
                <c:pt idx="1204">
                  <c:v>41866</c:v>
                </c:pt>
                <c:pt idx="1205">
                  <c:v>41869</c:v>
                </c:pt>
                <c:pt idx="1206">
                  <c:v>41870</c:v>
                </c:pt>
                <c:pt idx="1207">
                  <c:v>41871</c:v>
                </c:pt>
                <c:pt idx="1208">
                  <c:v>41872</c:v>
                </c:pt>
                <c:pt idx="1209">
                  <c:v>41873</c:v>
                </c:pt>
                <c:pt idx="1210">
                  <c:v>41876</c:v>
                </c:pt>
                <c:pt idx="1211">
                  <c:v>41877</c:v>
                </c:pt>
                <c:pt idx="1212">
                  <c:v>41878</c:v>
                </c:pt>
                <c:pt idx="1213">
                  <c:v>41879</c:v>
                </c:pt>
                <c:pt idx="1214">
                  <c:v>41880</c:v>
                </c:pt>
                <c:pt idx="1215">
                  <c:v>41883</c:v>
                </c:pt>
                <c:pt idx="1216">
                  <c:v>41884</c:v>
                </c:pt>
                <c:pt idx="1217">
                  <c:v>41885</c:v>
                </c:pt>
                <c:pt idx="1218">
                  <c:v>41886</c:v>
                </c:pt>
                <c:pt idx="1219">
                  <c:v>41887</c:v>
                </c:pt>
                <c:pt idx="1220">
                  <c:v>41890</c:v>
                </c:pt>
                <c:pt idx="1221">
                  <c:v>41891</c:v>
                </c:pt>
                <c:pt idx="1222">
                  <c:v>41892</c:v>
                </c:pt>
                <c:pt idx="1223">
                  <c:v>41893</c:v>
                </c:pt>
                <c:pt idx="1224">
                  <c:v>41894</c:v>
                </c:pt>
                <c:pt idx="1225">
                  <c:v>41897</c:v>
                </c:pt>
                <c:pt idx="1226">
                  <c:v>41898</c:v>
                </c:pt>
                <c:pt idx="1227">
                  <c:v>41899</c:v>
                </c:pt>
                <c:pt idx="1228">
                  <c:v>41900</c:v>
                </c:pt>
                <c:pt idx="1229">
                  <c:v>41901</c:v>
                </c:pt>
                <c:pt idx="1230">
                  <c:v>41904</c:v>
                </c:pt>
                <c:pt idx="1231">
                  <c:v>41905</c:v>
                </c:pt>
                <c:pt idx="1232">
                  <c:v>41906</c:v>
                </c:pt>
                <c:pt idx="1233">
                  <c:v>41907</c:v>
                </c:pt>
                <c:pt idx="1234">
                  <c:v>41908</c:v>
                </c:pt>
                <c:pt idx="1235">
                  <c:v>41911</c:v>
                </c:pt>
                <c:pt idx="1236">
                  <c:v>41912</c:v>
                </c:pt>
                <c:pt idx="1237">
                  <c:v>41913</c:v>
                </c:pt>
                <c:pt idx="1238">
                  <c:v>41914</c:v>
                </c:pt>
                <c:pt idx="1239">
                  <c:v>41915</c:v>
                </c:pt>
                <c:pt idx="1240">
                  <c:v>41918</c:v>
                </c:pt>
                <c:pt idx="1241">
                  <c:v>41919</c:v>
                </c:pt>
                <c:pt idx="1242">
                  <c:v>41920</c:v>
                </c:pt>
                <c:pt idx="1243">
                  <c:v>41921</c:v>
                </c:pt>
                <c:pt idx="1244">
                  <c:v>41922</c:v>
                </c:pt>
                <c:pt idx="1245">
                  <c:v>41925</c:v>
                </c:pt>
                <c:pt idx="1246">
                  <c:v>41926</c:v>
                </c:pt>
                <c:pt idx="1247">
                  <c:v>41927</c:v>
                </c:pt>
                <c:pt idx="1248">
                  <c:v>41928</c:v>
                </c:pt>
                <c:pt idx="1249">
                  <c:v>41929</c:v>
                </c:pt>
                <c:pt idx="1250">
                  <c:v>41932</c:v>
                </c:pt>
                <c:pt idx="1251">
                  <c:v>41933</c:v>
                </c:pt>
                <c:pt idx="1252">
                  <c:v>41934</c:v>
                </c:pt>
                <c:pt idx="1253">
                  <c:v>41935</c:v>
                </c:pt>
                <c:pt idx="1254">
                  <c:v>41936</c:v>
                </c:pt>
                <c:pt idx="1255">
                  <c:v>41939</c:v>
                </c:pt>
                <c:pt idx="1256">
                  <c:v>41940</c:v>
                </c:pt>
                <c:pt idx="1257">
                  <c:v>41941</c:v>
                </c:pt>
                <c:pt idx="1258">
                  <c:v>41942</c:v>
                </c:pt>
                <c:pt idx="1259">
                  <c:v>41943</c:v>
                </c:pt>
                <c:pt idx="1260">
                  <c:v>41946</c:v>
                </c:pt>
                <c:pt idx="1261">
                  <c:v>41947</c:v>
                </c:pt>
                <c:pt idx="1262">
                  <c:v>41948</c:v>
                </c:pt>
                <c:pt idx="1263">
                  <c:v>41949</c:v>
                </c:pt>
                <c:pt idx="1264">
                  <c:v>41950</c:v>
                </c:pt>
                <c:pt idx="1265">
                  <c:v>41953</c:v>
                </c:pt>
                <c:pt idx="1266">
                  <c:v>41954</c:v>
                </c:pt>
                <c:pt idx="1267">
                  <c:v>41955</c:v>
                </c:pt>
                <c:pt idx="1268">
                  <c:v>41956</c:v>
                </c:pt>
                <c:pt idx="1269">
                  <c:v>41957</c:v>
                </c:pt>
                <c:pt idx="1270">
                  <c:v>41960</c:v>
                </c:pt>
                <c:pt idx="1271">
                  <c:v>41961</c:v>
                </c:pt>
                <c:pt idx="1272">
                  <c:v>41962</c:v>
                </c:pt>
                <c:pt idx="1273">
                  <c:v>41963</c:v>
                </c:pt>
                <c:pt idx="1274">
                  <c:v>41964</c:v>
                </c:pt>
                <c:pt idx="1275">
                  <c:v>41967</c:v>
                </c:pt>
                <c:pt idx="1276">
                  <c:v>41968</c:v>
                </c:pt>
                <c:pt idx="1277">
                  <c:v>41969</c:v>
                </c:pt>
                <c:pt idx="1278">
                  <c:v>41970</c:v>
                </c:pt>
                <c:pt idx="1279">
                  <c:v>41971</c:v>
                </c:pt>
                <c:pt idx="1280">
                  <c:v>41974</c:v>
                </c:pt>
                <c:pt idx="1281">
                  <c:v>41975</c:v>
                </c:pt>
                <c:pt idx="1282">
                  <c:v>41976</c:v>
                </c:pt>
                <c:pt idx="1283">
                  <c:v>41977</c:v>
                </c:pt>
                <c:pt idx="1284">
                  <c:v>41978</c:v>
                </c:pt>
                <c:pt idx="1285">
                  <c:v>41981</c:v>
                </c:pt>
                <c:pt idx="1286">
                  <c:v>41982</c:v>
                </c:pt>
                <c:pt idx="1287">
                  <c:v>41983</c:v>
                </c:pt>
                <c:pt idx="1288">
                  <c:v>41984</c:v>
                </c:pt>
                <c:pt idx="1289">
                  <c:v>41985</c:v>
                </c:pt>
                <c:pt idx="1290">
                  <c:v>41988</c:v>
                </c:pt>
                <c:pt idx="1291">
                  <c:v>41989</c:v>
                </c:pt>
                <c:pt idx="1292">
                  <c:v>41990</c:v>
                </c:pt>
                <c:pt idx="1293">
                  <c:v>41991</c:v>
                </c:pt>
                <c:pt idx="1294">
                  <c:v>41992</c:v>
                </c:pt>
                <c:pt idx="1295">
                  <c:v>41995</c:v>
                </c:pt>
                <c:pt idx="1296">
                  <c:v>41996</c:v>
                </c:pt>
                <c:pt idx="1297">
                  <c:v>41997</c:v>
                </c:pt>
                <c:pt idx="1298">
                  <c:v>41998</c:v>
                </c:pt>
                <c:pt idx="1299">
                  <c:v>41999</c:v>
                </c:pt>
                <c:pt idx="1300">
                  <c:v>42002</c:v>
                </c:pt>
                <c:pt idx="1301">
                  <c:v>42003</c:v>
                </c:pt>
                <c:pt idx="1302">
                  <c:v>42004</c:v>
                </c:pt>
                <c:pt idx="1303">
                  <c:v>42005</c:v>
                </c:pt>
                <c:pt idx="1304">
                  <c:v>42006</c:v>
                </c:pt>
                <c:pt idx="1305">
                  <c:v>42009</c:v>
                </c:pt>
                <c:pt idx="1306">
                  <c:v>42010</c:v>
                </c:pt>
                <c:pt idx="1307">
                  <c:v>42011</c:v>
                </c:pt>
                <c:pt idx="1308">
                  <c:v>42012</c:v>
                </c:pt>
                <c:pt idx="1309">
                  <c:v>42013</c:v>
                </c:pt>
                <c:pt idx="1310">
                  <c:v>42016</c:v>
                </c:pt>
                <c:pt idx="1311">
                  <c:v>42017</c:v>
                </c:pt>
                <c:pt idx="1312">
                  <c:v>42018</c:v>
                </c:pt>
                <c:pt idx="1313">
                  <c:v>42019</c:v>
                </c:pt>
                <c:pt idx="1314">
                  <c:v>42020</c:v>
                </c:pt>
                <c:pt idx="1315">
                  <c:v>42023</c:v>
                </c:pt>
                <c:pt idx="1316">
                  <c:v>42024</c:v>
                </c:pt>
                <c:pt idx="1317">
                  <c:v>42025</c:v>
                </c:pt>
                <c:pt idx="1318">
                  <c:v>42026</c:v>
                </c:pt>
                <c:pt idx="1319">
                  <c:v>42027</c:v>
                </c:pt>
                <c:pt idx="1320">
                  <c:v>42030</c:v>
                </c:pt>
                <c:pt idx="1321">
                  <c:v>42031</c:v>
                </c:pt>
                <c:pt idx="1322">
                  <c:v>42032</c:v>
                </c:pt>
                <c:pt idx="1323">
                  <c:v>42033</c:v>
                </c:pt>
                <c:pt idx="1324">
                  <c:v>42034</c:v>
                </c:pt>
                <c:pt idx="1325">
                  <c:v>42037</c:v>
                </c:pt>
                <c:pt idx="1326">
                  <c:v>42038</c:v>
                </c:pt>
                <c:pt idx="1327">
                  <c:v>42039</c:v>
                </c:pt>
                <c:pt idx="1328">
                  <c:v>42040</c:v>
                </c:pt>
                <c:pt idx="1329">
                  <c:v>42041</c:v>
                </c:pt>
                <c:pt idx="1330">
                  <c:v>42044</c:v>
                </c:pt>
                <c:pt idx="1331">
                  <c:v>42045</c:v>
                </c:pt>
                <c:pt idx="1332">
                  <c:v>42046</c:v>
                </c:pt>
                <c:pt idx="1333">
                  <c:v>42047</c:v>
                </c:pt>
                <c:pt idx="1334">
                  <c:v>42048</c:v>
                </c:pt>
                <c:pt idx="1335">
                  <c:v>42051</c:v>
                </c:pt>
                <c:pt idx="1336">
                  <c:v>42052</c:v>
                </c:pt>
                <c:pt idx="1337">
                  <c:v>42053</c:v>
                </c:pt>
                <c:pt idx="1338">
                  <c:v>42054</c:v>
                </c:pt>
                <c:pt idx="1339">
                  <c:v>42055</c:v>
                </c:pt>
                <c:pt idx="1340">
                  <c:v>42058</c:v>
                </c:pt>
                <c:pt idx="1341">
                  <c:v>42059</c:v>
                </c:pt>
                <c:pt idx="1342">
                  <c:v>42060</c:v>
                </c:pt>
                <c:pt idx="1343">
                  <c:v>42061</c:v>
                </c:pt>
                <c:pt idx="1344">
                  <c:v>42062</c:v>
                </c:pt>
                <c:pt idx="1345">
                  <c:v>42065</c:v>
                </c:pt>
                <c:pt idx="1346">
                  <c:v>42066</c:v>
                </c:pt>
                <c:pt idx="1347">
                  <c:v>42067</c:v>
                </c:pt>
                <c:pt idx="1348">
                  <c:v>42068</c:v>
                </c:pt>
                <c:pt idx="1349">
                  <c:v>42069</c:v>
                </c:pt>
                <c:pt idx="1350">
                  <c:v>42072</c:v>
                </c:pt>
                <c:pt idx="1351">
                  <c:v>42073</c:v>
                </c:pt>
                <c:pt idx="1352">
                  <c:v>42074</c:v>
                </c:pt>
                <c:pt idx="1353">
                  <c:v>42075</c:v>
                </c:pt>
                <c:pt idx="1354">
                  <c:v>42076</c:v>
                </c:pt>
                <c:pt idx="1355">
                  <c:v>42079</c:v>
                </c:pt>
                <c:pt idx="1356">
                  <c:v>42080</c:v>
                </c:pt>
                <c:pt idx="1357">
                  <c:v>42081</c:v>
                </c:pt>
                <c:pt idx="1358">
                  <c:v>42082</c:v>
                </c:pt>
                <c:pt idx="1359">
                  <c:v>42083</c:v>
                </c:pt>
                <c:pt idx="1360">
                  <c:v>42086</c:v>
                </c:pt>
                <c:pt idx="1361">
                  <c:v>42087</c:v>
                </c:pt>
                <c:pt idx="1362">
                  <c:v>42088</c:v>
                </c:pt>
                <c:pt idx="1363">
                  <c:v>42089</c:v>
                </c:pt>
                <c:pt idx="1364">
                  <c:v>42090</c:v>
                </c:pt>
                <c:pt idx="1365">
                  <c:v>42093</c:v>
                </c:pt>
                <c:pt idx="1366">
                  <c:v>42094</c:v>
                </c:pt>
                <c:pt idx="1367">
                  <c:v>42095</c:v>
                </c:pt>
                <c:pt idx="1368">
                  <c:v>42096</c:v>
                </c:pt>
                <c:pt idx="1369">
                  <c:v>42097</c:v>
                </c:pt>
                <c:pt idx="1370">
                  <c:v>42100</c:v>
                </c:pt>
                <c:pt idx="1371">
                  <c:v>42101</c:v>
                </c:pt>
                <c:pt idx="1372">
                  <c:v>42102</c:v>
                </c:pt>
                <c:pt idx="1373">
                  <c:v>42103</c:v>
                </c:pt>
                <c:pt idx="1374">
                  <c:v>42104</c:v>
                </c:pt>
                <c:pt idx="1375">
                  <c:v>42107</c:v>
                </c:pt>
                <c:pt idx="1376">
                  <c:v>42108</c:v>
                </c:pt>
                <c:pt idx="1377">
                  <c:v>42109</c:v>
                </c:pt>
                <c:pt idx="1378">
                  <c:v>42110</c:v>
                </c:pt>
                <c:pt idx="1379">
                  <c:v>42111</c:v>
                </c:pt>
                <c:pt idx="1380">
                  <c:v>42114</c:v>
                </c:pt>
                <c:pt idx="1381">
                  <c:v>42115</c:v>
                </c:pt>
                <c:pt idx="1382">
                  <c:v>42116</c:v>
                </c:pt>
                <c:pt idx="1383">
                  <c:v>42117</c:v>
                </c:pt>
                <c:pt idx="1384">
                  <c:v>42118</c:v>
                </c:pt>
                <c:pt idx="1385">
                  <c:v>42121</c:v>
                </c:pt>
                <c:pt idx="1386">
                  <c:v>42122</c:v>
                </c:pt>
                <c:pt idx="1387">
                  <c:v>42123</c:v>
                </c:pt>
                <c:pt idx="1388">
                  <c:v>42124</c:v>
                </c:pt>
                <c:pt idx="1389">
                  <c:v>42125</c:v>
                </c:pt>
                <c:pt idx="1390">
                  <c:v>42128</c:v>
                </c:pt>
                <c:pt idx="1391">
                  <c:v>42129</c:v>
                </c:pt>
                <c:pt idx="1392">
                  <c:v>42130</c:v>
                </c:pt>
                <c:pt idx="1393">
                  <c:v>42131</c:v>
                </c:pt>
                <c:pt idx="1394">
                  <c:v>42132</c:v>
                </c:pt>
                <c:pt idx="1395">
                  <c:v>42135</c:v>
                </c:pt>
                <c:pt idx="1396">
                  <c:v>42136</c:v>
                </c:pt>
                <c:pt idx="1397">
                  <c:v>42137</c:v>
                </c:pt>
                <c:pt idx="1398">
                  <c:v>42138</c:v>
                </c:pt>
                <c:pt idx="1399">
                  <c:v>42139</c:v>
                </c:pt>
                <c:pt idx="1400">
                  <c:v>42142</c:v>
                </c:pt>
                <c:pt idx="1401">
                  <c:v>42143</c:v>
                </c:pt>
                <c:pt idx="1402">
                  <c:v>42144</c:v>
                </c:pt>
                <c:pt idx="1403">
                  <c:v>42145</c:v>
                </c:pt>
                <c:pt idx="1404">
                  <c:v>42146</c:v>
                </c:pt>
                <c:pt idx="1405">
                  <c:v>42149</c:v>
                </c:pt>
                <c:pt idx="1406">
                  <c:v>42150</c:v>
                </c:pt>
                <c:pt idx="1407">
                  <c:v>42151</c:v>
                </c:pt>
                <c:pt idx="1408">
                  <c:v>42152</c:v>
                </c:pt>
                <c:pt idx="1409">
                  <c:v>42153</c:v>
                </c:pt>
                <c:pt idx="1410">
                  <c:v>42156</c:v>
                </c:pt>
                <c:pt idx="1411">
                  <c:v>42157</c:v>
                </c:pt>
                <c:pt idx="1412">
                  <c:v>42158</c:v>
                </c:pt>
                <c:pt idx="1413">
                  <c:v>42159</c:v>
                </c:pt>
                <c:pt idx="1414">
                  <c:v>42160</c:v>
                </c:pt>
                <c:pt idx="1415">
                  <c:v>42163</c:v>
                </c:pt>
                <c:pt idx="1416">
                  <c:v>42164</c:v>
                </c:pt>
                <c:pt idx="1417">
                  <c:v>42165</c:v>
                </c:pt>
                <c:pt idx="1418">
                  <c:v>42166</c:v>
                </c:pt>
                <c:pt idx="1419">
                  <c:v>42167</c:v>
                </c:pt>
                <c:pt idx="1420">
                  <c:v>42170</c:v>
                </c:pt>
                <c:pt idx="1421">
                  <c:v>42171</c:v>
                </c:pt>
                <c:pt idx="1422">
                  <c:v>42172</c:v>
                </c:pt>
                <c:pt idx="1423">
                  <c:v>42173</c:v>
                </c:pt>
                <c:pt idx="1424">
                  <c:v>42174</c:v>
                </c:pt>
                <c:pt idx="1425">
                  <c:v>42177</c:v>
                </c:pt>
                <c:pt idx="1426">
                  <c:v>42178</c:v>
                </c:pt>
                <c:pt idx="1427">
                  <c:v>42179</c:v>
                </c:pt>
                <c:pt idx="1428">
                  <c:v>42180</c:v>
                </c:pt>
                <c:pt idx="1429">
                  <c:v>42181</c:v>
                </c:pt>
                <c:pt idx="1430">
                  <c:v>42184</c:v>
                </c:pt>
                <c:pt idx="1431">
                  <c:v>42185</c:v>
                </c:pt>
                <c:pt idx="1432">
                  <c:v>42186</c:v>
                </c:pt>
                <c:pt idx="1433">
                  <c:v>42187</c:v>
                </c:pt>
                <c:pt idx="1434">
                  <c:v>42188</c:v>
                </c:pt>
                <c:pt idx="1435">
                  <c:v>42191</c:v>
                </c:pt>
                <c:pt idx="1436">
                  <c:v>42192</c:v>
                </c:pt>
                <c:pt idx="1437">
                  <c:v>42193</c:v>
                </c:pt>
                <c:pt idx="1438">
                  <c:v>42194</c:v>
                </c:pt>
                <c:pt idx="1439">
                  <c:v>42195</c:v>
                </c:pt>
                <c:pt idx="1440">
                  <c:v>42198</c:v>
                </c:pt>
                <c:pt idx="1441">
                  <c:v>42199</c:v>
                </c:pt>
                <c:pt idx="1442">
                  <c:v>42200</c:v>
                </c:pt>
                <c:pt idx="1443">
                  <c:v>42201</c:v>
                </c:pt>
                <c:pt idx="1444">
                  <c:v>42202</c:v>
                </c:pt>
                <c:pt idx="1445">
                  <c:v>42205</c:v>
                </c:pt>
                <c:pt idx="1446">
                  <c:v>42206</c:v>
                </c:pt>
                <c:pt idx="1447">
                  <c:v>42207</c:v>
                </c:pt>
                <c:pt idx="1448">
                  <c:v>42208</c:v>
                </c:pt>
                <c:pt idx="1449">
                  <c:v>42209</c:v>
                </c:pt>
                <c:pt idx="1450">
                  <c:v>42212</c:v>
                </c:pt>
                <c:pt idx="1451">
                  <c:v>42213</c:v>
                </c:pt>
                <c:pt idx="1452">
                  <c:v>42214</c:v>
                </c:pt>
                <c:pt idx="1453">
                  <c:v>42215</c:v>
                </c:pt>
                <c:pt idx="1454">
                  <c:v>42216</c:v>
                </c:pt>
                <c:pt idx="1455">
                  <c:v>42219</c:v>
                </c:pt>
                <c:pt idx="1456">
                  <c:v>42220</c:v>
                </c:pt>
                <c:pt idx="1457">
                  <c:v>42221</c:v>
                </c:pt>
                <c:pt idx="1458">
                  <c:v>42222</c:v>
                </c:pt>
                <c:pt idx="1459">
                  <c:v>42223</c:v>
                </c:pt>
                <c:pt idx="1460">
                  <c:v>42226</c:v>
                </c:pt>
                <c:pt idx="1461">
                  <c:v>42227</c:v>
                </c:pt>
                <c:pt idx="1462">
                  <c:v>42228</c:v>
                </c:pt>
                <c:pt idx="1463">
                  <c:v>42229</c:v>
                </c:pt>
                <c:pt idx="1464">
                  <c:v>42230</c:v>
                </c:pt>
                <c:pt idx="1465">
                  <c:v>42233</c:v>
                </c:pt>
                <c:pt idx="1466">
                  <c:v>42234</c:v>
                </c:pt>
                <c:pt idx="1467">
                  <c:v>42235</c:v>
                </c:pt>
                <c:pt idx="1468">
                  <c:v>42236</c:v>
                </c:pt>
                <c:pt idx="1469">
                  <c:v>42237</c:v>
                </c:pt>
                <c:pt idx="1470">
                  <c:v>42240</c:v>
                </c:pt>
                <c:pt idx="1471">
                  <c:v>42241</c:v>
                </c:pt>
                <c:pt idx="1472">
                  <c:v>42242</c:v>
                </c:pt>
                <c:pt idx="1473">
                  <c:v>42243</c:v>
                </c:pt>
                <c:pt idx="1474">
                  <c:v>42244</c:v>
                </c:pt>
                <c:pt idx="1475">
                  <c:v>42247</c:v>
                </c:pt>
                <c:pt idx="1476">
                  <c:v>42248</c:v>
                </c:pt>
                <c:pt idx="1477">
                  <c:v>42249</c:v>
                </c:pt>
                <c:pt idx="1478">
                  <c:v>42250</c:v>
                </c:pt>
                <c:pt idx="1479">
                  <c:v>42251</c:v>
                </c:pt>
                <c:pt idx="1480">
                  <c:v>42254</c:v>
                </c:pt>
                <c:pt idx="1481">
                  <c:v>42255</c:v>
                </c:pt>
                <c:pt idx="1482">
                  <c:v>42256</c:v>
                </c:pt>
                <c:pt idx="1483">
                  <c:v>42257</c:v>
                </c:pt>
                <c:pt idx="1484">
                  <c:v>42258</c:v>
                </c:pt>
                <c:pt idx="1485">
                  <c:v>42261</c:v>
                </c:pt>
                <c:pt idx="1486">
                  <c:v>42262</c:v>
                </c:pt>
                <c:pt idx="1487">
                  <c:v>42263</c:v>
                </c:pt>
                <c:pt idx="1488">
                  <c:v>42264</c:v>
                </c:pt>
                <c:pt idx="1489">
                  <c:v>42265</c:v>
                </c:pt>
                <c:pt idx="1490">
                  <c:v>42268</c:v>
                </c:pt>
                <c:pt idx="1491">
                  <c:v>42269</c:v>
                </c:pt>
                <c:pt idx="1492">
                  <c:v>42270</c:v>
                </c:pt>
                <c:pt idx="1493">
                  <c:v>42271</c:v>
                </c:pt>
                <c:pt idx="1494">
                  <c:v>42272</c:v>
                </c:pt>
                <c:pt idx="1495">
                  <c:v>42275</c:v>
                </c:pt>
                <c:pt idx="1496">
                  <c:v>42276</c:v>
                </c:pt>
                <c:pt idx="1497">
                  <c:v>42277</c:v>
                </c:pt>
                <c:pt idx="1498">
                  <c:v>42278</c:v>
                </c:pt>
                <c:pt idx="1499">
                  <c:v>42279</c:v>
                </c:pt>
                <c:pt idx="1500">
                  <c:v>42282</c:v>
                </c:pt>
                <c:pt idx="1501">
                  <c:v>42283</c:v>
                </c:pt>
                <c:pt idx="1502">
                  <c:v>42284</c:v>
                </c:pt>
                <c:pt idx="1503">
                  <c:v>42285</c:v>
                </c:pt>
                <c:pt idx="1504">
                  <c:v>42286</c:v>
                </c:pt>
                <c:pt idx="1505">
                  <c:v>42289</c:v>
                </c:pt>
                <c:pt idx="1506">
                  <c:v>42290</c:v>
                </c:pt>
                <c:pt idx="1507">
                  <c:v>42291</c:v>
                </c:pt>
                <c:pt idx="1508">
                  <c:v>42292</c:v>
                </c:pt>
                <c:pt idx="1509">
                  <c:v>42293</c:v>
                </c:pt>
                <c:pt idx="1510">
                  <c:v>42296</c:v>
                </c:pt>
                <c:pt idx="1511">
                  <c:v>42297</c:v>
                </c:pt>
                <c:pt idx="1512">
                  <c:v>42298</c:v>
                </c:pt>
                <c:pt idx="1513">
                  <c:v>42299</c:v>
                </c:pt>
                <c:pt idx="1514">
                  <c:v>42300</c:v>
                </c:pt>
                <c:pt idx="1515">
                  <c:v>42303</c:v>
                </c:pt>
                <c:pt idx="1516">
                  <c:v>42304</c:v>
                </c:pt>
                <c:pt idx="1517">
                  <c:v>42305</c:v>
                </c:pt>
                <c:pt idx="1518">
                  <c:v>42306</c:v>
                </c:pt>
                <c:pt idx="1519">
                  <c:v>42307</c:v>
                </c:pt>
                <c:pt idx="1520">
                  <c:v>42310</c:v>
                </c:pt>
                <c:pt idx="1521">
                  <c:v>42311</c:v>
                </c:pt>
                <c:pt idx="1522">
                  <c:v>42312</c:v>
                </c:pt>
                <c:pt idx="1523">
                  <c:v>42313</c:v>
                </c:pt>
                <c:pt idx="1524">
                  <c:v>42314</c:v>
                </c:pt>
                <c:pt idx="1525">
                  <c:v>42317</c:v>
                </c:pt>
                <c:pt idx="1526">
                  <c:v>42318</c:v>
                </c:pt>
                <c:pt idx="1527">
                  <c:v>42319</c:v>
                </c:pt>
                <c:pt idx="1528">
                  <c:v>42320</c:v>
                </c:pt>
                <c:pt idx="1529">
                  <c:v>42321</c:v>
                </c:pt>
                <c:pt idx="1530">
                  <c:v>42324</c:v>
                </c:pt>
                <c:pt idx="1531">
                  <c:v>42325</c:v>
                </c:pt>
                <c:pt idx="1532">
                  <c:v>42326</c:v>
                </c:pt>
                <c:pt idx="1533">
                  <c:v>42327</c:v>
                </c:pt>
                <c:pt idx="1534">
                  <c:v>42328</c:v>
                </c:pt>
                <c:pt idx="1535">
                  <c:v>42331</c:v>
                </c:pt>
                <c:pt idx="1536">
                  <c:v>42332</c:v>
                </c:pt>
                <c:pt idx="1537">
                  <c:v>42333</c:v>
                </c:pt>
                <c:pt idx="1538">
                  <c:v>42334</c:v>
                </c:pt>
                <c:pt idx="1539">
                  <c:v>42335</c:v>
                </c:pt>
                <c:pt idx="1540">
                  <c:v>42338</c:v>
                </c:pt>
                <c:pt idx="1541">
                  <c:v>42339</c:v>
                </c:pt>
                <c:pt idx="1542">
                  <c:v>42340</c:v>
                </c:pt>
                <c:pt idx="1543">
                  <c:v>42341</c:v>
                </c:pt>
                <c:pt idx="1544">
                  <c:v>42342</c:v>
                </c:pt>
                <c:pt idx="1545">
                  <c:v>42345</c:v>
                </c:pt>
                <c:pt idx="1546">
                  <c:v>42346</c:v>
                </c:pt>
                <c:pt idx="1547">
                  <c:v>42347</c:v>
                </c:pt>
                <c:pt idx="1548">
                  <c:v>42348</c:v>
                </c:pt>
                <c:pt idx="1549">
                  <c:v>42349</c:v>
                </c:pt>
                <c:pt idx="1550">
                  <c:v>42352</c:v>
                </c:pt>
                <c:pt idx="1551">
                  <c:v>42353</c:v>
                </c:pt>
                <c:pt idx="1552">
                  <c:v>42354</c:v>
                </c:pt>
                <c:pt idx="1553">
                  <c:v>42355</c:v>
                </c:pt>
                <c:pt idx="1554">
                  <c:v>42356</c:v>
                </c:pt>
                <c:pt idx="1555">
                  <c:v>42359</c:v>
                </c:pt>
                <c:pt idx="1556">
                  <c:v>42360</c:v>
                </c:pt>
                <c:pt idx="1557">
                  <c:v>42361</c:v>
                </c:pt>
                <c:pt idx="1558">
                  <c:v>42362</c:v>
                </c:pt>
                <c:pt idx="1559">
                  <c:v>42363</c:v>
                </c:pt>
                <c:pt idx="1560">
                  <c:v>42366</c:v>
                </c:pt>
                <c:pt idx="1561">
                  <c:v>42367</c:v>
                </c:pt>
                <c:pt idx="1562">
                  <c:v>42368</c:v>
                </c:pt>
                <c:pt idx="1563">
                  <c:v>42369</c:v>
                </c:pt>
                <c:pt idx="1564">
                  <c:v>42370</c:v>
                </c:pt>
                <c:pt idx="1565">
                  <c:v>42373</c:v>
                </c:pt>
                <c:pt idx="1566">
                  <c:v>42374</c:v>
                </c:pt>
                <c:pt idx="1567">
                  <c:v>42375</c:v>
                </c:pt>
                <c:pt idx="1568">
                  <c:v>42376</c:v>
                </c:pt>
                <c:pt idx="1569">
                  <c:v>42377</c:v>
                </c:pt>
                <c:pt idx="1570">
                  <c:v>42380</c:v>
                </c:pt>
                <c:pt idx="1571">
                  <c:v>42381</c:v>
                </c:pt>
                <c:pt idx="1572">
                  <c:v>42382</c:v>
                </c:pt>
                <c:pt idx="1573">
                  <c:v>42383</c:v>
                </c:pt>
                <c:pt idx="1574">
                  <c:v>42384</c:v>
                </c:pt>
                <c:pt idx="1575">
                  <c:v>42387</c:v>
                </c:pt>
                <c:pt idx="1576">
                  <c:v>42388</c:v>
                </c:pt>
                <c:pt idx="1577">
                  <c:v>42389</c:v>
                </c:pt>
                <c:pt idx="1578">
                  <c:v>42390</c:v>
                </c:pt>
                <c:pt idx="1579">
                  <c:v>42391</c:v>
                </c:pt>
                <c:pt idx="1580">
                  <c:v>42394</c:v>
                </c:pt>
                <c:pt idx="1581">
                  <c:v>42395</c:v>
                </c:pt>
                <c:pt idx="1582">
                  <c:v>42396</c:v>
                </c:pt>
                <c:pt idx="1583">
                  <c:v>42397</c:v>
                </c:pt>
                <c:pt idx="1584">
                  <c:v>42398</c:v>
                </c:pt>
                <c:pt idx="1585">
                  <c:v>42401</c:v>
                </c:pt>
                <c:pt idx="1586">
                  <c:v>42402</c:v>
                </c:pt>
                <c:pt idx="1587">
                  <c:v>42403</c:v>
                </c:pt>
                <c:pt idx="1588">
                  <c:v>42404</c:v>
                </c:pt>
                <c:pt idx="1589">
                  <c:v>42405</c:v>
                </c:pt>
                <c:pt idx="1590">
                  <c:v>42408</c:v>
                </c:pt>
                <c:pt idx="1591">
                  <c:v>42409</c:v>
                </c:pt>
                <c:pt idx="1592">
                  <c:v>42410</c:v>
                </c:pt>
                <c:pt idx="1593">
                  <c:v>42411</c:v>
                </c:pt>
                <c:pt idx="1594">
                  <c:v>42412</c:v>
                </c:pt>
                <c:pt idx="1595">
                  <c:v>42415</c:v>
                </c:pt>
                <c:pt idx="1596">
                  <c:v>42416</c:v>
                </c:pt>
                <c:pt idx="1597">
                  <c:v>42417</c:v>
                </c:pt>
                <c:pt idx="1598">
                  <c:v>42418</c:v>
                </c:pt>
                <c:pt idx="1599">
                  <c:v>42419</c:v>
                </c:pt>
                <c:pt idx="1600">
                  <c:v>42422</c:v>
                </c:pt>
                <c:pt idx="1601">
                  <c:v>42423</c:v>
                </c:pt>
                <c:pt idx="1602">
                  <c:v>42424</c:v>
                </c:pt>
                <c:pt idx="1603">
                  <c:v>42425</c:v>
                </c:pt>
                <c:pt idx="1604">
                  <c:v>42426</c:v>
                </c:pt>
                <c:pt idx="1605">
                  <c:v>42429</c:v>
                </c:pt>
                <c:pt idx="1606">
                  <c:v>42430</c:v>
                </c:pt>
                <c:pt idx="1607">
                  <c:v>42431</c:v>
                </c:pt>
                <c:pt idx="1608">
                  <c:v>42432</c:v>
                </c:pt>
                <c:pt idx="1609">
                  <c:v>42433</c:v>
                </c:pt>
                <c:pt idx="1610">
                  <c:v>42436</c:v>
                </c:pt>
                <c:pt idx="1611">
                  <c:v>42437</c:v>
                </c:pt>
                <c:pt idx="1612">
                  <c:v>42438</c:v>
                </c:pt>
                <c:pt idx="1613">
                  <c:v>42439</c:v>
                </c:pt>
                <c:pt idx="1614">
                  <c:v>42440</c:v>
                </c:pt>
                <c:pt idx="1615">
                  <c:v>42443</c:v>
                </c:pt>
                <c:pt idx="1616">
                  <c:v>42444</c:v>
                </c:pt>
                <c:pt idx="1617">
                  <c:v>42445</c:v>
                </c:pt>
                <c:pt idx="1618">
                  <c:v>42446</c:v>
                </c:pt>
                <c:pt idx="1619">
                  <c:v>42447</c:v>
                </c:pt>
                <c:pt idx="1620">
                  <c:v>42450</c:v>
                </c:pt>
                <c:pt idx="1621">
                  <c:v>42451</c:v>
                </c:pt>
                <c:pt idx="1622">
                  <c:v>42452</c:v>
                </c:pt>
                <c:pt idx="1623">
                  <c:v>42453</c:v>
                </c:pt>
                <c:pt idx="1624">
                  <c:v>42454</c:v>
                </c:pt>
                <c:pt idx="1625">
                  <c:v>42457</c:v>
                </c:pt>
                <c:pt idx="1626">
                  <c:v>42458</c:v>
                </c:pt>
                <c:pt idx="1627">
                  <c:v>42459</c:v>
                </c:pt>
                <c:pt idx="1628">
                  <c:v>42460</c:v>
                </c:pt>
                <c:pt idx="1629">
                  <c:v>42461</c:v>
                </c:pt>
                <c:pt idx="1630">
                  <c:v>42464</c:v>
                </c:pt>
                <c:pt idx="1631">
                  <c:v>42465</c:v>
                </c:pt>
                <c:pt idx="1632">
                  <c:v>42466</c:v>
                </c:pt>
                <c:pt idx="1633">
                  <c:v>42467</c:v>
                </c:pt>
                <c:pt idx="1634">
                  <c:v>42468</c:v>
                </c:pt>
                <c:pt idx="1635">
                  <c:v>42471</c:v>
                </c:pt>
                <c:pt idx="1636">
                  <c:v>42472</c:v>
                </c:pt>
                <c:pt idx="1637">
                  <c:v>42473</c:v>
                </c:pt>
                <c:pt idx="1638">
                  <c:v>42474</c:v>
                </c:pt>
                <c:pt idx="1639">
                  <c:v>42475</c:v>
                </c:pt>
                <c:pt idx="1640">
                  <c:v>42478</c:v>
                </c:pt>
                <c:pt idx="1641">
                  <c:v>42479</c:v>
                </c:pt>
                <c:pt idx="1642">
                  <c:v>42480</c:v>
                </c:pt>
                <c:pt idx="1643">
                  <c:v>42481</c:v>
                </c:pt>
                <c:pt idx="1644">
                  <c:v>42482</c:v>
                </c:pt>
                <c:pt idx="1645">
                  <c:v>42485</c:v>
                </c:pt>
                <c:pt idx="1646">
                  <c:v>42486</c:v>
                </c:pt>
                <c:pt idx="1647">
                  <c:v>42487</c:v>
                </c:pt>
                <c:pt idx="1648">
                  <c:v>42488</c:v>
                </c:pt>
                <c:pt idx="1649">
                  <c:v>42489</c:v>
                </c:pt>
                <c:pt idx="1650">
                  <c:v>42492</c:v>
                </c:pt>
                <c:pt idx="1651">
                  <c:v>42493</c:v>
                </c:pt>
                <c:pt idx="1652">
                  <c:v>42494</c:v>
                </c:pt>
                <c:pt idx="1653">
                  <c:v>42495</c:v>
                </c:pt>
                <c:pt idx="1654">
                  <c:v>42496</c:v>
                </c:pt>
                <c:pt idx="1655">
                  <c:v>42499</c:v>
                </c:pt>
                <c:pt idx="1656">
                  <c:v>42500</c:v>
                </c:pt>
                <c:pt idx="1657">
                  <c:v>42501</c:v>
                </c:pt>
                <c:pt idx="1658">
                  <c:v>42502</c:v>
                </c:pt>
                <c:pt idx="1659">
                  <c:v>42503</c:v>
                </c:pt>
                <c:pt idx="1660">
                  <c:v>42506</c:v>
                </c:pt>
                <c:pt idx="1661">
                  <c:v>42507</c:v>
                </c:pt>
                <c:pt idx="1662">
                  <c:v>42508</c:v>
                </c:pt>
                <c:pt idx="1663">
                  <c:v>42509</c:v>
                </c:pt>
                <c:pt idx="1664">
                  <c:v>42510</c:v>
                </c:pt>
                <c:pt idx="1665">
                  <c:v>42513</c:v>
                </c:pt>
                <c:pt idx="1666">
                  <c:v>42514</c:v>
                </c:pt>
                <c:pt idx="1667">
                  <c:v>42515</c:v>
                </c:pt>
                <c:pt idx="1668">
                  <c:v>42516</c:v>
                </c:pt>
                <c:pt idx="1669">
                  <c:v>42517</c:v>
                </c:pt>
                <c:pt idx="1670">
                  <c:v>42520</c:v>
                </c:pt>
                <c:pt idx="1671">
                  <c:v>42521</c:v>
                </c:pt>
                <c:pt idx="1672">
                  <c:v>42522</c:v>
                </c:pt>
                <c:pt idx="1673">
                  <c:v>42523</c:v>
                </c:pt>
                <c:pt idx="1674">
                  <c:v>42524</c:v>
                </c:pt>
                <c:pt idx="1675">
                  <c:v>42527</c:v>
                </c:pt>
                <c:pt idx="1676">
                  <c:v>42528</c:v>
                </c:pt>
                <c:pt idx="1677">
                  <c:v>42529</c:v>
                </c:pt>
                <c:pt idx="1678">
                  <c:v>42530</c:v>
                </c:pt>
                <c:pt idx="1679">
                  <c:v>42531</c:v>
                </c:pt>
                <c:pt idx="1680">
                  <c:v>42534</c:v>
                </c:pt>
                <c:pt idx="1681">
                  <c:v>42535</c:v>
                </c:pt>
                <c:pt idx="1682">
                  <c:v>42536</c:v>
                </c:pt>
                <c:pt idx="1683">
                  <c:v>42537</c:v>
                </c:pt>
                <c:pt idx="1684">
                  <c:v>42538</c:v>
                </c:pt>
                <c:pt idx="1685">
                  <c:v>42541</c:v>
                </c:pt>
                <c:pt idx="1686">
                  <c:v>42542</c:v>
                </c:pt>
                <c:pt idx="1687">
                  <c:v>42543</c:v>
                </c:pt>
                <c:pt idx="1688">
                  <c:v>42544</c:v>
                </c:pt>
                <c:pt idx="1689">
                  <c:v>42545</c:v>
                </c:pt>
                <c:pt idx="1690">
                  <c:v>42548</c:v>
                </c:pt>
                <c:pt idx="1691">
                  <c:v>42549</c:v>
                </c:pt>
                <c:pt idx="1692">
                  <c:v>42550</c:v>
                </c:pt>
                <c:pt idx="1693">
                  <c:v>42551</c:v>
                </c:pt>
                <c:pt idx="1694">
                  <c:v>42552</c:v>
                </c:pt>
                <c:pt idx="1695">
                  <c:v>42555</c:v>
                </c:pt>
                <c:pt idx="1696">
                  <c:v>42556</c:v>
                </c:pt>
                <c:pt idx="1697">
                  <c:v>42557</c:v>
                </c:pt>
                <c:pt idx="1698">
                  <c:v>42558</c:v>
                </c:pt>
                <c:pt idx="1699">
                  <c:v>42559</c:v>
                </c:pt>
                <c:pt idx="1700">
                  <c:v>42562</c:v>
                </c:pt>
                <c:pt idx="1701">
                  <c:v>42563</c:v>
                </c:pt>
                <c:pt idx="1702">
                  <c:v>42564</c:v>
                </c:pt>
                <c:pt idx="1703">
                  <c:v>42565</c:v>
                </c:pt>
                <c:pt idx="1704">
                  <c:v>42566</c:v>
                </c:pt>
                <c:pt idx="1705">
                  <c:v>42569</c:v>
                </c:pt>
                <c:pt idx="1706">
                  <c:v>42570</c:v>
                </c:pt>
                <c:pt idx="1707">
                  <c:v>42571</c:v>
                </c:pt>
                <c:pt idx="1708">
                  <c:v>42572</c:v>
                </c:pt>
                <c:pt idx="1709">
                  <c:v>42573</c:v>
                </c:pt>
                <c:pt idx="1710">
                  <c:v>42576</c:v>
                </c:pt>
                <c:pt idx="1711">
                  <c:v>42577</c:v>
                </c:pt>
                <c:pt idx="1712">
                  <c:v>42578</c:v>
                </c:pt>
                <c:pt idx="1713">
                  <c:v>42579</c:v>
                </c:pt>
                <c:pt idx="1714">
                  <c:v>42580</c:v>
                </c:pt>
                <c:pt idx="1715">
                  <c:v>42583</c:v>
                </c:pt>
                <c:pt idx="1716">
                  <c:v>42584</c:v>
                </c:pt>
                <c:pt idx="1717">
                  <c:v>42585</c:v>
                </c:pt>
                <c:pt idx="1718">
                  <c:v>42586</c:v>
                </c:pt>
                <c:pt idx="1719">
                  <c:v>42587</c:v>
                </c:pt>
                <c:pt idx="1720">
                  <c:v>42590</c:v>
                </c:pt>
                <c:pt idx="1721">
                  <c:v>42591</c:v>
                </c:pt>
                <c:pt idx="1722">
                  <c:v>42592</c:v>
                </c:pt>
                <c:pt idx="1723">
                  <c:v>42593</c:v>
                </c:pt>
                <c:pt idx="1724">
                  <c:v>42594</c:v>
                </c:pt>
                <c:pt idx="1725">
                  <c:v>42597</c:v>
                </c:pt>
                <c:pt idx="1726">
                  <c:v>42598</c:v>
                </c:pt>
                <c:pt idx="1727">
                  <c:v>42599</c:v>
                </c:pt>
                <c:pt idx="1728">
                  <c:v>42600</c:v>
                </c:pt>
                <c:pt idx="1729">
                  <c:v>42601</c:v>
                </c:pt>
                <c:pt idx="1730">
                  <c:v>42604</c:v>
                </c:pt>
                <c:pt idx="1731">
                  <c:v>42605</c:v>
                </c:pt>
                <c:pt idx="1732">
                  <c:v>42606</c:v>
                </c:pt>
                <c:pt idx="1733">
                  <c:v>42607</c:v>
                </c:pt>
                <c:pt idx="1734">
                  <c:v>42608</c:v>
                </c:pt>
                <c:pt idx="1735">
                  <c:v>42611</c:v>
                </c:pt>
                <c:pt idx="1736">
                  <c:v>42612</c:v>
                </c:pt>
                <c:pt idx="1737">
                  <c:v>42613</c:v>
                </c:pt>
                <c:pt idx="1738">
                  <c:v>42614</c:v>
                </c:pt>
                <c:pt idx="1739">
                  <c:v>42615</c:v>
                </c:pt>
                <c:pt idx="1740">
                  <c:v>42618</c:v>
                </c:pt>
                <c:pt idx="1741">
                  <c:v>42619</c:v>
                </c:pt>
                <c:pt idx="1742">
                  <c:v>42620</c:v>
                </c:pt>
                <c:pt idx="1743">
                  <c:v>42621</c:v>
                </c:pt>
                <c:pt idx="1744">
                  <c:v>42622</c:v>
                </c:pt>
                <c:pt idx="1745">
                  <c:v>42625</c:v>
                </c:pt>
                <c:pt idx="1746">
                  <c:v>42626</c:v>
                </c:pt>
                <c:pt idx="1747">
                  <c:v>42627</c:v>
                </c:pt>
                <c:pt idx="1748">
                  <c:v>42628</c:v>
                </c:pt>
                <c:pt idx="1749">
                  <c:v>42629</c:v>
                </c:pt>
                <c:pt idx="1750">
                  <c:v>42632</c:v>
                </c:pt>
                <c:pt idx="1751">
                  <c:v>42633</c:v>
                </c:pt>
                <c:pt idx="1752">
                  <c:v>42634</c:v>
                </c:pt>
                <c:pt idx="1753">
                  <c:v>42635</c:v>
                </c:pt>
                <c:pt idx="1754">
                  <c:v>42636</c:v>
                </c:pt>
                <c:pt idx="1755">
                  <c:v>42639</c:v>
                </c:pt>
                <c:pt idx="1756">
                  <c:v>42640</c:v>
                </c:pt>
                <c:pt idx="1757">
                  <c:v>42641</c:v>
                </c:pt>
                <c:pt idx="1758">
                  <c:v>42642</c:v>
                </c:pt>
                <c:pt idx="1759">
                  <c:v>42643</c:v>
                </c:pt>
                <c:pt idx="1760">
                  <c:v>42646</c:v>
                </c:pt>
                <c:pt idx="1761">
                  <c:v>42647</c:v>
                </c:pt>
                <c:pt idx="1762">
                  <c:v>42648</c:v>
                </c:pt>
                <c:pt idx="1763">
                  <c:v>42649</c:v>
                </c:pt>
                <c:pt idx="1764">
                  <c:v>42650</c:v>
                </c:pt>
                <c:pt idx="1765">
                  <c:v>42653</c:v>
                </c:pt>
                <c:pt idx="1766">
                  <c:v>42654</c:v>
                </c:pt>
                <c:pt idx="1767">
                  <c:v>42655</c:v>
                </c:pt>
                <c:pt idx="1768">
                  <c:v>42656</c:v>
                </c:pt>
                <c:pt idx="1769">
                  <c:v>42657</c:v>
                </c:pt>
                <c:pt idx="1770">
                  <c:v>42660</c:v>
                </c:pt>
                <c:pt idx="1771">
                  <c:v>42661</c:v>
                </c:pt>
                <c:pt idx="1772">
                  <c:v>42662</c:v>
                </c:pt>
                <c:pt idx="1773">
                  <c:v>42663</c:v>
                </c:pt>
                <c:pt idx="1774">
                  <c:v>42664</c:v>
                </c:pt>
                <c:pt idx="1775">
                  <c:v>42667</c:v>
                </c:pt>
                <c:pt idx="1776">
                  <c:v>42668</c:v>
                </c:pt>
                <c:pt idx="1777">
                  <c:v>42669</c:v>
                </c:pt>
                <c:pt idx="1778">
                  <c:v>42670</c:v>
                </c:pt>
                <c:pt idx="1779">
                  <c:v>42671</c:v>
                </c:pt>
                <c:pt idx="1780">
                  <c:v>42674</c:v>
                </c:pt>
                <c:pt idx="1781">
                  <c:v>42675</c:v>
                </c:pt>
                <c:pt idx="1782">
                  <c:v>42676</c:v>
                </c:pt>
                <c:pt idx="1783">
                  <c:v>42677</c:v>
                </c:pt>
                <c:pt idx="1784">
                  <c:v>42678</c:v>
                </c:pt>
                <c:pt idx="1785">
                  <c:v>42681</c:v>
                </c:pt>
                <c:pt idx="1786">
                  <c:v>42682</c:v>
                </c:pt>
                <c:pt idx="1787">
                  <c:v>42683</c:v>
                </c:pt>
                <c:pt idx="1788">
                  <c:v>42684</c:v>
                </c:pt>
                <c:pt idx="1789">
                  <c:v>42685</c:v>
                </c:pt>
                <c:pt idx="1790">
                  <c:v>42688</c:v>
                </c:pt>
                <c:pt idx="1791">
                  <c:v>42689</c:v>
                </c:pt>
                <c:pt idx="1792">
                  <c:v>42690</c:v>
                </c:pt>
                <c:pt idx="1793">
                  <c:v>42691</c:v>
                </c:pt>
                <c:pt idx="1794">
                  <c:v>42692</c:v>
                </c:pt>
                <c:pt idx="1795">
                  <c:v>42695</c:v>
                </c:pt>
                <c:pt idx="1796">
                  <c:v>42696</c:v>
                </c:pt>
                <c:pt idx="1797">
                  <c:v>42697</c:v>
                </c:pt>
                <c:pt idx="1798">
                  <c:v>42698</c:v>
                </c:pt>
                <c:pt idx="1799">
                  <c:v>42699</c:v>
                </c:pt>
                <c:pt idx="1800">
                  <c:v>42702</c:v>
                </c:pt>
                <c:pt idx="1801">
                  <c:v>42703</c:v>
                </c:pt>
                <c:pt idx="1802">
                  <c:v>42704</c:v>
                </c:pt>
                <c:pt idx="1803">
                  <c:v>42705</c:v>
                </c:pt>
                <c:pt idx="1804">
                  <c:v>42706</c:v>
                </c:pt>
                <c:pt idx="1805">
                  <c:v>42709</c:v>
                </c:pt>
                <c:pt idx="1806">
                  <c:v>42710</c:v>
                </c:pt>
                <c:pt idx="1807">
                  <c:v>42711</c:v>
                </c:pt>
                <c:pt idx="1808">
                  <c:v>42712</c:v>
                </c:pt>
                <c:pt idx="1809">
                  <c:v>42713</c:v>
                </c:pt>
                <c:pt idx="1810">
                  <c:v>42716</c:v>
                </c:pt>
                <c:pt idx="1811">
                  <c:v>42717</c:v>
                </c:pt>
                <c:pt idx="1812">
                  <c:v>42718</c:v>
                </c:pt>
                <c:pt idx="1813">
                  <c:v>42719</c:v>
                </c:pt>
                <c:pt idx="1814">
                  <c:v>42720</c:v>
                </c:pt>
                <c:pt idx="1815">
                  <c:v>42723</c:v>
                </c:pt>
                <c:pt idx="1816">
                  <c:v>42724</c:v>
                </c:pt>
                <c:pt idx="1817">
                  <c:v>42725</c:v>
                </c:pt>
                <c:pt idx="1818">
                  <c:v>42726</c:v>
                </c:pt>
                <c:pt idx="1819">
                  <c:v>42727</c:v>
                </c:pt>
                <c:pt idx="1820">
                  <c:v>42730</c:v>
                </c:pt>
                <c:pt idx="1821">
                  <c:v>42731</c:v>
                </c:pt>
                <c:pt idx="1822">
                  <c:v>42732</c:v>
                </c:pt>
                <c:pt idx="1823">
                  <c:v>42733</c:v>
                </c:pt>
                <c:pt idx="1824">
                  <c:v>42734</c:v>
                </c:pt>
                <c:pt idx="1825">
                  <c:v>42737</c:v>
                </c:pt>
                <c:pt idx="1826">
                  <c:v>42738</c:v>
                </c:pt>
                <c:pt idx="1827">
                  <c:v>42739</c:v>
                </c:pt>
                <c:pt idx="1828">
                  <c:v>42740</c:v>
                </c:pt>
                <c:pt idx="1829">
                  <c:v>42741</c:v>
                </c:pt>
                <c:pt idx="1830">
                  <c:v>42744</c:v>
                </c:pt>
                <c:pt idx="1831">
                  <c:v>42745</c:v>
                </c:pt>
                <c:pt idx="1832">
                  <c:v>42746</c:v>
                </c:pt>
                <c:pt idx="1833">
                  <c:v>42747</c:v>
                </c:pt>
                <c:pt idx="1834">
                  <c:v>42748</c:v>
                </c:pt>
                <c:pt idx="1835">
                  <c:v>42751</c:v>
                </c:pt>
                <c:pt idx="1836">
                  <c:v>42752</c:v>
                </c:pt>
                <c:pt idx="1837">
                  <c:v>42753</c:v>
                </c:pt>
                <c:pt idx="1838">
                  <c:v>42754</c:v>
                </c:pt>
                <c:pt idx="1839">
                  <c:v>42755</c:v>
                </c:pt>
                <c:pt idx="1840">
                  <c:v>42758</c:v>
                </c:pt>
                <c:pt idx="1841">
                  <c:v>42759</c:v>
                </c:pt>
                <c:pt idx="1842">
                  <c:v>42760</c:v>
                </c:pt>
                <c:pt idx="1843">
                  <c:v>42761</c:v>
                </c:pt>
                <c:pt idx="1844">
                  <c:v>42762</c:v>
                </c:pt>
                <c:pt idx="1845">
                  <c:v>42765</c:v>
                </c:pt>
                <c:pt idx="1846">
                  <c:v>42766</c:v>
                </c:pt>
                <c:pt idx="1847">
                  <c:v>42767</c:v>
                </c:pt>
                <c:pt idx="1848">
                  <c:v>42768</c:v>
                </c:pt>
                <c:pt idx="1849">
                  <c:v>42769</c:v>
                </c:pt>
                <c:pt idx="1850">
                  <c:v>42772</c:v>
                </c:pt>
                <c:pt idx="1851">
                  <c:v>42773</c:v>
                </c:pt>
                <c:pt idx="1852">
                  <c:v>42774</c:v>
                </c:pt>
                <c:pt idx="1853">
                  <c:v>42775</c:v>
                </c:pt>
                <c:pt idx="1854">
                  <c:v>42776</c:v>
                </c:pt>
                <c:pt idx="1855">
                  <c:v>42779</c:v>
                </c:pt>
                <c:pt idx="1856">
                  <c:v>42780</c:v>
                </c:pt>
                <c:pt idx="1857">
                  <c:v>42781</c:v>
                </c:pt>
                <c:pt idx="1858">
                  <c:v>42782</c:v>
                </c:pt>
                <c:pt idx="1859">
                  <c:v>42783</c:v>
                </c:pt>
                <c:pt idx="1860">
                  <c:v>42786</c:v>
                </c:pt>
                <c:pt idx="1861">
                  <c:v>42787</c:v>
                </c:pt>
                <c:pt idx="1862">
                  <c:v>42788</c:v>
                </c:pt>
                <c:pt idx="1863">
                  <c:v>42789</c:v>
                </c:pt>
                <c:pt idx="1864">
                  <c:v>42790</c:v>
                </c:pt>
                <c:pt idx="1865">
                  <c:v>42793</c:v>
                </c:pt>
                <c:pt idx="1866">
                  <c:v>42794</c:v>
                </c:pt>
                <c:pt idx="1867">
                  <c:v>42795</c:v>
                </c:pt>
                <c:pt idx="1868">
                  <c:v>42796</c:v>
                </c:pt>
                <c:pt idx="1869">
                  <c:v>42797</c:v>
                </c:pt>
                <c:pt idx="1870">
                  <c:v>42800</c:v>
                </c:pt>
                <c:pt idx="1871">
                  <c:v>42801</c:v>
                </c:pt>
                <c:pt idx="1872">
                  <c:v>42802</c:v>
                </c:pt>
                <c:pt idx="1873">
                  <c:v>42803</c:v>
                </c:pt>
                <c:pt idx="1874">
                  <c:v>42804</c:v>
                </c:pt>
                <c:pt idx="1875">
                  <c:v>42807</c:v>
                </c:pt>
                <c:pt idx="1876">
                  <c:v>42808</c:v>
                </c:pt>
                <c:pt idx="1877">
                  <c:v>42809</c:v>
                </c:pt>
                <c:pt idx="1878">
                  <c:v>42810</c:v>
                </c:pt>
                <c:pt idx="1879">
                  <c:v>42811</c:v>
                </c:pt>
                <c:pt idx="1880">
                  <c:v>42814</c:v>
                </c:pt>
                <c:pt idx="1881">
                  <c:v>42815</c:v>
                </c:pt>
                <c:pt idx="1882">
                  <c:v>42816</c:v>
                </c:pt>
                <c:pt idx="1883">
                  <c:v>42817</c:v>
                </c:pt>
                <c:pt idx="1884">
                  <c:v>42818</c:v>
                </c:pt>
                <c:pt idx="1885">
                  <c:v>42821</c:v>
                </c:pt>
                <c:pt idx="1886">
                  <c:v>42822</c:v>
                </c:pt>
                <c:pt idx="1887">
                  <c:v>42823</c:v>
                </c:pt>
                <c:pt idx="1888">
                  <c:v>42824</c:v>
                </c:pt>
                <c:pt idx="1889">
                  <c:v>42825</c:v>
                </c:pt>
                <c:pt idx="1890">
                  <c:v>42828</c:v>
                </c:pt>
                <c:pt idx="1891">
                  <c:v>42829</c:v>
                </c:pt>
                <c:pt idx="1892">
                  <c:v>42830</c:v>
                </c:pt>
                <c:pt idx="1893">
                  <c:v>42831</c:v>
                </c:pt>
                <c:pt idx="1894">
                  <c:v>42832</c:v>
                </c:pt>
                <c:pt idx="1895">
                  <c:v>42835</c:v>
                </c:pt>
                <c:pt idx="1896">
                  <c:v>42836</c:v>
                </c:pt>
                <c:pt idx="1897">
                  <c:v>42837</c:v>
                </c:pt>
                <c:pt idx="1898">
                  <c:v>42838</c:v>
                </c:pt>
                <c:pt idx="1899">
                  <c:v>42839</c:v>
                </c:pt>
                <c:pt idx="1900">
                  <c:v>42842</c:v>
                </c:pt>
                <c:pt idx="1901">
                  <c:v>42843</c:v>
                </c:pt>
                <c:pt idx="1902">
                  <c:v>42844</c:v>
                </c:pt>
                <c:pt idx="1903">
                  <c:v>42845</c:v>
                </c:pt>
                <c:pt idx="1904">
                  <c:v>42846</c:v>
                </c:pt>
                <c:pt idx="1905">
                  <c:v>42849</c:v>
                </c:pt>
                <c:pt idx="1906">
                  <c:v>42850</c:v>
                </c:pt>
                <c:pt idx="1907">
                  <c:v>42851</c:v>
                </c:pt>
                <c:pt idx="1908">
                  <c:v>42852</c:v>
                </c:pt>
                <c:pt idx="1909">
                  <c:v>42853</c:v>
                </c:pt>
                <c:pt idx="1910">
                  <c:v>42856</c:v>
                </c:pt>
                <c:pt idx="1911">
                  <c:v>42857</c:v>
                </c:pt>
                <c:pt idx="1912">
                  <c:v>42858</c:v>
                </c:pt>
                <c:pt idx="1913">
                  <c:v>42859</c:v>
                </c:pt>
                <c:pt idx="1914">
                  <c:v>42860</c:v>
                </c:pt>
                <c:pt idx="1915">
                  <c:v>42863</c:v>
                </c:pt>
                <c:pt idx="1916">
                  <c:v>42864</c:v>
                </c:pt>
                <c:pt idx="1917">
                  <c:v>42865</c:v>
                </c:pt>
                <c:pt idx="1918">
                  <c:v>42866</c:v>
                </c:pt>
                <c:pt idx="1919">
                  <c:v>42867</c:v>
                </c:pt>
                <c:pt idx="1920">
                  <c:v>42870</c:v>
                </c:pt>
                <c:pt idx="1921">
                  <c:v>42871</c:v>
                </c:pt>
                <c:pt idx="1922">
                  <c:v>42872</c:v>
                </c:pt>
                <c:pt idx="1923">
                  <c:v>42873</c:v>
                </c:pt>
                <c:pt idx="1924">
                  <c:v>42874</c:v>
                </c:pt>
                <c:pt idx="1925">
                  <c:v>42877</c:v>
                </c:pt>
                <c:pt idx="1926">
                  <c:v>42878</c:v>
                </c:pt>
                <c:pt idx="1927">
                  <c:v>42879</c:v>
                </c:pt>
                <c:pt idx="1928">
                  <c:v>42880</c:v>
                </c:pt>
                <c:pt idx="1929">
                  <c:v>42881</c:v>
                </c:pt>
                <c:pt idx="1930">
                  <c:v>42884</c:v>
                </c:pt>
                <c:pt idx="1931">
                  <c:v>42885</c:v>
                </c:pt>
                <c:pt idx="1932">
                  <c:v>42886</c:v>
                </c:pt>
                <c:pt idx="1933">
                  <c:v>42887</c:v>
                </c:pt>
                <c:pt idx="1934">
                  <c:v>42888</c:v>
                </c:pt>
                <c:pt idx="1935">
                  <c:v>42891</c:v>
                </c:pt>
                <c:pt idx="1936">
                  <c:v>42892</c:v>
                </c:pt>
                <c:pt idx="1937">
                  <c:v>42893</c:v>
                </c:pt>
                <c:pt idx="1938">
                  <c:v>42894</c:v>
                </c:pt>
                <c:pt idx="1939">
                  <c:v>42895</c:v>
                </c:pt>
                <c:pt idx="1940">
                  <c:v>42898</c:v>
                </c:pt>
                <c:pt idx="1941">
                  <c:v>42899</c:v>
                </c:pt>
                <c:pt idx="1942">
                  <c:v>42900</c:v>
                </c:pt>
                <c:pt idx="1943">
                  <c:v>42901</c:v>
                </c:pt>
                <c:pt idx="1944">
                  <c:v>42902</c:v>
                </c:pt>
                <c:pt idx="1945">
                  <c:v>42905</c:v>
                </c:pt>
                <c:pt idx="1946">
                  <c:v>42906</c:v>
                </c:pt>
                <c:pt idx="1947">
                  <c:v>42907</c:v>
                </c:pt>
                <c:pt idx="1948">
                  <c:v>42908</c:v>
                </c:pt>
                <c:pt idx="1949">
                  <c:v>42909</c:v>
                </c:pt>
                <c:pt idx="1950">
                  <c:v>42912</c:v>
                </c:pt>
                <c:pt idx="1951">
                  <c:v>42913</c:v>
                </c:pt>
                <c:pt idx="1952">
                  <c:v>42914</c:v>
                </c:pt>
                <c:pt idx="1953">
                  <c:v>42915</c:v>
                </c:pt>
                <c:pt idx="1954">
                  <c:v>42916</c:v>
                </c:pt>
                <c:pt idx="1955">
                  <c:v>42919</c:v>
                </c:pt>
                <c:pt idx="1956">
                  <c:v>42920</c:v>
                </c:pt>
                <c:pt idx="1957">
                  <c:v>42921</c:v>
                </c:pt>
                <c:pt idx="1958">
                  <c:v>42922</c:v>
                </c:pt>
                <c:pt idx="1959">
                  <c:v>42923</c:v>
                </c:pt>
                <c:pt idx="1960">
                  <c:v>42926</c:v>
                </c:pt>
                <c:pt idx="1961">
                  <c:v>42927</c:v>
                </c:pt>
                <c:pt idx="1962">
                  <c:v>42928</c:v>
                </c:pt>
                <c:pt idx="1963">
                  <c:v>42929</c:v>
                </c:pt>
                <c:pt idx="1964">
                  <c:v>42930</c:v>
                </c:pt>
                <c:pt idx="1965">
                  <c:v>42933</c:v>
                </c:pt>
                <c:pt idx="1966">
                  <c:v>42934</c:v>
                </c:pt>
                <c:pt idx="1967">
                  <c:v>42935</c:v>
                </c:pt>
                <c:pt idx="1968">
                  <c:v>42936</c:v>
                </c:pt>
                <c:pt idx="1969">
                  <c:v>42937</c:v>
                </c:pt>
                <c:pt idx="1970">
                  <c:v>42940</c:v>
                </c:pt>
                <c:pt idx="1971">
                  <c:v>42941</c:v>
                </c:pt>
                <c:pt idx="1972">
                  <c:v>42942</c:v>
                </c:pt>
                <c:pt idx="1973">
                  <c:v>42943</c:v>
                </c:pt>
                <c:pt idx="1974">
                  <c:v>42944</c:v>
                </c:pt>
                <c:pt idx="1975">
                  <c:v>42947</c:v>
                </c:pt>
                <c:pt idx="1976">
                  <c:v>42948</c:v>
                </c:pt>
                <c:pt idx="1977">
                  <c:v>42949</c:v>
                </c:pt>
                <c:pt idx="1978">
                  <c:v>42950</c:v>
                </c:pt>
                <c:pt idx="1979">
                  <c:v>42951</c:v>
                </c:pt>
                <c:pt idx="1980">
                  <c:v>42954</c:v>
                </c:pt>
                <c:pt idx="1981">
                  <c:v>42955</c:v>
                </c:pt>
                <c:pt idx="1982">
                  <c:v>42956</c:v>
                </c:pt>
                <c:pt idx="1983">
                  <c:v>42957</c:v>
                </c:pt>
                <c:pt idx="1984">
                  <c:v>42958</c:v>
                </c:pt>
                <c:pt idx="1985">
                  <c:v>42961</c:v>
                </c:pt>
                <c:pt idx="1986">
                  <c:v>42962</c:v>
                </c:pt>
                <c:pt idx="1987">
                  <c:v>42963</c:v>
                </c:pt>
                <c:pt idx="1988">
                  <c:v>42964</c:v>
                </c:pt>
                <c:pt idx="1989">
                  <c:v>42965</c:v>
                </c:pt>
                <c:pt idx="1990">
                  <c:v>42968</c:v>
                </c:pt>
                <c:pt idx="1991">
                  <c:v>42969</c:v>
                </c:pt>
                <c:pt idx="1992">
                  <c:v>42970</c:v>
                </c:pt>
                <c:pt idx="1993">
                  <c:v>42971</c:v>
                </c:pt>
                <c:pt idx="1994">
                  <c:v>42972</c:v>
                </c:pt>
                <c:pt idx="1995">
                  <c:v>42975</c:v>
                </c:pt>
                <c:pt idx="1996">
                  <c:v>42976</c:v>
                </c:pt>
                <c:pt idx="1997">
                  <c:v>42977</c:v>
                </c:pt>
                <c:pt idx="1998">
                  <c:v>42978</c:v>
                </c:pt>
                <c:pt idx="1999">
                  <c:v>42979</c:v>
                </c:pt>
                <c:pt idx="2000">
                  <c:v>42982</c:v>
                </c:pt>
                <c:pt idx="2001">
                  <c:v>42983</c:v>
                </c:pt>
                <c:pt idx="2002">
                  <c:v>42984</c:v>
                </c:pt>
                <c:pt idx="2003">
                  <c:v>42985</c:v>
                </c:pt>
                <c:pt idx="2004">
                  <c:v>42986</c:v>
                </c:pt>
                <c:pt idx="2005">
                  <c:v>42989</c:v>
                </c:pt>
                <c:pt idx="2006">
                  <c:v>42990</c:v>
                </c:pt>
                <c:pt idx="2007">
                  <c:v>42991</c:v>
                </c:pt>
                <c:pt idx="2008">
                  <c:v>42992</c:v>
                </c:pt>
                <c:pt idx="2009">
                  <c:v>42993</c:v>
                </c:pt>
                <c:pt idx="2010">
                  <c:v>42996</c:v>
                </c:pt>
                <c:pt idx="2011">
                  <c:v>42997</c:v>
                </c:pt>
                <c:pt idx="2012">
                  <c:v>42998</c:v>
                </c:pt>
                <c:pt idx="2013">
                  <c:v>42999</c:v>
                </c:pt>
                <c:pt idx="2014">
                  <c:v>43000</c:v>
                </c:pt>
                <c:pt idx="2015">
                  <c:v>43003</c:v>
                </c:pt>
                <c:pt idx="2016">
                  <c:v>43004</c:v>
                </c:pt>
                <c:pt idx="2017">
                  <c:v>43005</c:v>
                </c:pt>
                <c:pt idx="2018">
                  <c:v>43006</c:v>
                </c:pt>
                <c:pt idx="2019">
                  <c:v>43007</c:v>
                </c:pt>
                <c:pt idx="2020">
                  <c:v>43010</c:v>
                </c:pt>
                <c:pt idx="2021">
                  <c:v>43011</c:v>
                </c:pt>
                <c:pt idx="2022">
                  <c:v>43012</c:v>
                </c:pt>
                <c:pt idx="2023">
                  <c:v>43013</c:v>
                </c:pt>
                <c:pt idx="2024">
                  <c:v>43014</c:v>
                </c:pt>
                <c:pt idx="2025">
                  <c:v>43017</c:v>
                </c:pt>
                <c:pt idx="2026">
                  <c:v>43018</c:v>
                </c:pt>
                <c:pt idx="2027">
                  <c:v>43019</c:v>
                </c:pt>
                <c:pt idx="2028">
                  <c:v>43020</c:v>
                </c:pt>
                <c:pt idx="2029">
                  <c:v>43021</c:v>
                </c:pt>
                <c:pt idx="2030">
                  <c:v>43024</c:v>
                </c:pt>
                <c:pt idx="2031">
                  <c:v>43025</c:v>
                </c:pt>
                <c:pt idx="2032">
                  <c:v>43026</c:v>
                </c:pt>
                <c:pt idx="2033">
                  <c:v>43027</c:v>
                </c:pt>
                <c:pt idx="2034">
                  <c:v>43028</c:v>
                </c:pt>
                <c:pt idx="2035">
                  <c:v>43031</c:v>
                </c:pt>
                <c:pt idx="2036">
                  <c:v>43032</c:v>
                </c:pt>
                <c:pt idx="2037">
                  <c:v>43033</c:v>
                </c:pt>
                <c:pt idx="2038">
                  <c:v>43034</c:v>
                </c:pt>
                <c:pt idx="2039">
                  <c:v>43035</c:v>
                </c:pt>
                <c:pt idx="2040">
                  <c:v>43038</c:v>
                </c:pt>
                <c:pt idx="2041">
                  <c:v>43039</c:v>
                </c:pt>
                <c:pt idx="2042">
                  <c:v>43040</c:v>
                </c:pt>
                <c:pt idx="2043">
                  <c:v>43041</c:v>
                </c:pt>
                <c:pt idx="2044">
                  <c:v>43042</c:v>
                </c:pt>
                <c:pt idx="2045">
                  <c:v>43045</c:v>
                </c:pt>
                <c:pt idx="2046">
                  <c:v>43046</c:v>
                </c:pt>
                <c:pt idx="2047">
                  <c:v>43047</c:v>
                </c:pt>
                <c:pt idx="2048">
                  <c:v>43048</c:v>
                </c:pt>
                <c:pt idx="2049">
                  <c:v>43049</c:v>
                </c:pt>
                <c:pt idx="2050">
                  <c:v>43052</c:v>
                </c:pt>
                <c:pt idx="2051">
                  <c:v>43053</c:v>
                </c:pt>
                <c:pt idx="2052">
                  <c:v>43054</c:v>
                </c:pt>
                <c:pt idx="2053">
                  <c:v>43055</c:v>
                </c:pt>
                <c:pt idx="2054">
                  <c:v>43056</c:v>
                </c:pt>
                <c:pt idx="2055">
                  <c:v>43059</c:v>
                </c:pt>
                <c:pt idx="2056">
                  <c:v>43060</c:v>
                </c:pt>
                <c:pt idx="2057">
                  <c:v>43061</c:v>
                </c:pt>
                <c:pt idx="2058">
                  <c:v>43062</c:v>
                </c:pt>
                <c:pt idx="2059">
                  <c:v>43063</c:v>
                </c:pt>
                <c:pt idx="2060">
                  <c:v>43066</c:v>
                </c:pt>
                <c:pt idx="2061">
                  <c:v>43067</c:v>
                </c:pt>
                <c:pt idx="2062">
                  <c:v>43068</c:v>
                </c:pt>
                <c:pt idx="2063">
                  <c:v>43069</c:v>
                </c:pt>
                <c:pt idx="2064">
                  <c:v>43070</c:v>
                </c:pt>
                <c:pt idx="2065">
                  <c:v>43073</c:v>
                </c:pt>
                <c:pt idx="2066">
                  <c:v>43074</c:v>
                </c:pt>
                <c:pt idx="2067">
                  <c:v>43075</c:v>
                </c:pt>
                <c:pt idx="2068">
                  <c:v>43076</c:v>
                </c:pt>
                <c:pt idx="2069">
                  <c:v>43077</c:v>
                </c:pt>
                <c:pt idx="2070">
                  <c:v>43080</c:v>
                </c:pt>
                <c:pt idx="2071">
                  <c:v>43081</c:v>
                </c:pt>
                <c:pt idx="2072">
                  <c:v>43082</c:v>
                </c:pt>
                <c:pt idx="2073">
                  <c:v>43083</c:v>
                </c:pt>
                <c:pt idx="2074">
                  <c:v>43084</c:v>
                </c:pt>
                <c:pt idx="2075">
                  <c:v>43087</c:v>
                </c:pt>
                <c:pt idx="2076">
                  <c:v>43088</c:v>
                </c:pt>
                <c:pt idx="2077">
                  <c:v>43089</c:v>
                </c:pt>
                <c:pt idx="2078">
                  <c:v>43090</c:v>
                </c:pt>
                <c:pt idx="2079">
                  <c:v>43091</c:v>
                </c:pt>
                <c:pt idx="2080">
                  <c:v>43094</c:v>
                </c:pt>
                <c:pt idx="2081">
                  <c:v>43095</c:v>
                </c:pt>
                <c:pt idx="2082">
                  <c:v>43096</c:v>
                </c:pt>
                <c:pt idx="2083">
                  <c:v>43097</c:v>
                </c:pt>
                <c:pt idx="2084">
                  <c:v>43098</c:v>
                </c:pt>
                <c:pt idx="2085">
                  <c:v>43101</c:v>
                </c:pt>
                <c:pt idx="2086">
                  <c:v>43102</c:v>
                </c:pt>
                <c:pt idx="2087">
                  <c:v>43103</c:v>
                </c:pt>
                <c:pt idx="2088">
                  <c:v>43104</c:v>
                </c:pt>
                <c:pt idx="2089">
                  <c:v>43105</c:v>
                </c:pt>
                <c:pt idx="2090">
                  <c:v>43108</c:v>
                </c:pt>
                <c:pt idx="2091">
                  <c:v>43109</c:v>
                </c:pt>
                <c:pt idx="2092">
                  <c:v>43110</c:v>
                </c:pt>
                <c:pt idx="2093">
                  <c:v>43111</c:v>
                </c:pt>
                <c:pt idx="2094">
                  <c:v>43112</c:v>
                </c:pt>
                <c:pt idx="2095">
                  <c:v>43115</c:v>
                </c:pt>
                <c:pt idx="2096">
                  <c:v>43116</c:v>
                </c:pt>
                <c:pt idx="2097">
                  <c:v>43117</c:v>
                </c:pt>
                <c:pt idx="2098">
                  <c:v>43118</c:v>
                </c:pt>
                <c:pt idx="2099">
                  <c:v>43119</c:v>
                </c:pt>
                <c:pt idx="2100">
                  <c:v>43122</c:v>
                </c:pt>
                <c:pt idx="2101">
                  <c:v>43123</c:v>
                </c:pt>
                <c:pt idx="2102">
                  <c:v>43124</c:v>
                </c:pt>
                <c:pt idx="2103">
                  <c:v>43125</c:v>
                </c:pt>
                <c:pt idx="2104">
                  <c:v>43126</c:v>
                </c:pt>
                <c:pt idx="2105">
                  <c:v>43129</c:v>
                </c:pt>
                <c:pt idx="2106">
                  <c:v>43130</c:v>
                </c:pt>
                <c:pt idx="2107">
                  <c:v>43131</c:v>
                </c:pt>
                <c:pt idx="2108">
                  <c:v>43132</c:v>
                </c:pt>
                <c:pt idx="2109">
                  <c:v>43133</c:v>
                </c:pt>
                <c:pt idx="2110">
                  <c:v>43136</c:v>
                </c:pt>
                <c:pt idx="2111">
                  <c:v>43137</c:v>
                </c:pt>
                <c:pt idx="2112">
                  <c:v>43138</c:v>
                </c:pt>
                <c:pt idx="2113">
                  <c:v>43139</c:v>
                </c:pt>
                <c:pt idx="2114">
                  <c:v>43140</c:v>
                </c:pt>
                <c:pt idx="2115">
                  <c:v>43143</c:v>
                </c:pt>
                <c:pt idx="2116">
                  <c:v>43144</c:v>
                </c:pt>
                <c:pt idx="2117">
                  <c:v>43145</c:v>
                </c:pt>
                <c:pt idx="2118">
                  <c:v>43146</c:v>
                </c:pt>
                <c:pt idx="2119">
                  <c:v>43147</c:v>
                </c:pt>
                <c:pt idx="2120">
                  <c:v>43150</c:v>
                </c:pt>
                <c:pt idx="2121">
                  <c:v>43151</c:v>
                </c:pt>
                <c:pt idx="2122">
                  <c:v>43152</c:v>
                </c:pt>
                <c:pt idx="2123">
                  <c:v>43153</c:v>
                </c:pt>
                <c:pt idx="2124">
                  <c:v>43154</c:v>
                </c:pt>
                <c:pt idx="2125">
                  <c:v>43157</c:v>
                </c:pt>
                <c:pt idx="2126">
                  <c:v>43158</c:v>
                </c:pt>
                <c:pt idx="2127">
                  <c:v>43159</c:v>
                </c:pt>
                <c:pt idx="2128">
                  <c:v>43160</c:v>
                </c:pt>
                <c:pt idx="2129">
                  <c:v>43161</c:v>
                </c:pt>
                <c:pt idx="2130">
                  <c:v>43164</c:v>
                </c:pt>
                <c:pt idx="2131">
                  <c:v>43165</c:v>
                </c:pt>
                <c:pt idx="2132">
                  <c:v>43166</c:v>
                </c:pt>
                <c:pt idx="2133">
                  <c:v>43167</c:v>
                </c:pt>
                <c:pt idx="2134">
                  <c:v>43168</c:v>
                </c:pt>
                <c:pt idx="2135">
                  <c:v>43171</c:v>
                </c:pt>
                <c:pt idx="2136">
                  <c:v>43172</c:v>
                </c:pt>
                <c:pt idx="2137">
                  <c:v>43173</c:v>
                </c:pt>
                <c:pt idx="2138">
                  <c:v>43174</c:v>
                </c:pt>
                <c:pt idx="2139">
                  <c:v>43175</c:v>
                </c:pt>
                <c:pt idx="2140">
                  <c:v>43178</c:v>
                </c:pt>
                <c:pt idx="2141">
                  <c:v>43179</c:v>
                </c:pt>
                <c:pt idx="2142">
                  <c:v>43180</c:v>
                </c:pt>
                <c:pt idx="2143">
                  <c:v>43181</c:v>
                </c:pt>
                <c:pt idx="2144">
                  <c:v>43182</c:v>
                </c:pt>
                <c:pt idx="2145">
                  <c:v>43185</c:v>
                </c:pt>
                <c:pt idx="2146">
                  <c:v>43186</c:v>
                </c:pt>
                <c:pt idx="2147">
                  <c:v>43187</c:v>
                </c:pt>
                <c:pt idx="2148">
                  <c:v>43188</c:v>
                </c:pt>
                <c:pt idx="2149">
                  <c:v>43189</c:v>
                </c:pt>
                <c:pt idx="2150">
                  <c:v>43192</c:v>
                </c:pt>
                <c:pt idx="2151">
                  <c:v>43193</c:v>
                </c:pt>
                <c:pt idx="2152">
                  <c:v>43194</c:v>
                </c:pt>
                <c:pt idx="2153">
                  <c:v>43195</c:v>
                </c:pt>
                <c:pt idx="2154">
                  <c:v>43196</c:v>
                </c:pt>
                <c:pt idx="2155">
                  <c:v>43199</c:v>
                </c:pt>
                <c:pt idx="2156">
                  <c:v>43200</c:v>
                </c:pt>
                <c:pt idx="2157">
                  <c:v>43201</c:v>
                </c:pt>
                <c:pt idx="2158">
                  <c:v>43202</c:v>
                </c:pt>
                <c:pt idx="2159">
                  <c:v>43203</c:v>
                </c:pt>
                <c:pt idx="2160">
                  <c:v>43206</c:v>
                </c:pt>
                <c:pt idx="2161">
                  <c:v>43207</c:v>
                </c:pt>
                <c:pt idx="2162">
                  <c:v>43208</c:v>
                </c:pt>
                <c:pt idx="2163">
                  <c:v>43209</c:v>
                </c:pt>
                <c:pt idx="2164">
                  <c:v>43210</c:v>
                </c:pt>
                <c:pt idx="2165">
                  <c:v>43213</c:v>
                </c:pt>
                <c:pt idx="2166">
                  <c:v>43214</c:v>
                </c:pt>
                <c:pt idx="2167">
                  <c:v>43215</c:v>
                </c:pt>
                <c:pt idx="2168">
                  <c:v>43216</c:v>
                </c:pt>
                <c:pt idx="2169">
                  <c:v>43217</c:v>
                </c:pt>
                <c:pt idx="2170">
                  <c:v>43220</c:v>
                </c:pt>
                <c:pt idx="2171">
                  <c:v>43221</c:v>
                </c:pt>
                <c:pt idx="2172">
                  <c:v>43222</c:v>
                </c:pt>
                <c:pt idx="2173">
                  <c:v>43223</c:v>
                </c:pt>
                <c:pt idx="2174">
                  <c:v>43224</c:v>
                </c:pt>
                <c:pt idx="2175">
                  <c:v>43227</c:v>
                </c:pt>
                <c:pt idx="2176">
                  <c:v>43228</c:v>
                </c:pt>
                <c:pt idx="2177">
                  <c:v>43229</c:v>
                </c:pt>
                <c:pt idx="2178">
                  <c:v>43230</c:v>
                </c:pt>
                <c:pt idx="2179">
                  <c:v>43231</c:v>
                </c:pt>
                <c:pt idx="2180">
                  <c:v>43234</c:v>
                </c:pt>
                <c:pt idx="2181">
                  <c:v>43235</c:v>
                </c:pt>
                <c:pt idx="2182">
                  <c:v>43236</c:v>
                </c:pt>
                <c:pt idx="2183">
                  <c:v>43237</c:v>
                </c:pt>
                <c:pt idx="2184">
                  <c:v>43238</c:v>
                </c:pt>
                <c:pt idx="2185">
                  <c:v>43241</c:v>
                </c:pt>
                <c:pt idx="2186">
                  <c:v>43242</c:v>
                </c:pt>
                <c:pt idx="2187">
                  <c:v>43243</c:v>
                </c:pt>
                <c:pt idx="2188">
                  <c:v>43244</c:v>
                </c:pt>
                <c:pt idx="2189">
                  <c:v>43245</c:v>
                </c:pt>
                <c:pt idx="2190">
                  <c:v>43248</c:v>
                </c:pt>
                <c:pt idx="2191">
                  <c:v>43249</c:v>
                </c:pt>
                <c:pt idx="2192">
                  <c:v>43250</c:v>
                </c:pt>
                <c:pt idx="2193">
                  <c:v>43251</c:v>
                </c:pt>
                <c:pt idx="2194">
                  <c:v>43252</c:v>
                </c:pt>
                <c:pt idx="2195">
                  <c:v>43255</c:v>
                </c:pt>
                <c:pt idx="2196">
                  <c:v>43256</c:v>
                </c:pt>
                <c:pt idx="2197">
                  <c:v>43257</c:v>
                </c:pt>
                <c:pt idx="2198">
                  <c:v>43258</c:v>
                </c:pt>
                <c:pt idx="2199">
                  <c:v>43259</c:v>
                </c:pt>
                <c:pt idx="2200">
                  <c:v>43262</c:v>
                </c:pt>
                <c:pt idx="2201">
                  <c:v>43263</c:v>
                </c:pt>
                <c:pt idx="2202">
                  <c:v>43264</c:v>
                </c:pt>
                <c:pt idx="2203">
                  <c:v>43265</c:v>
                </c:pt>
                <c:pt idx="2204">
                  <c:v>43266</c:v>
                </c:pt>
                <c:pt idx="2205">
                  <c:v>43269</c:v>
                </c:pt>
                <c:pt idx="2206">
                  <c:v>43270</c:v>
                </c:pt>
                <c:pt idx="2207">
                  <c:v>43271</c:v>
                </c:pt>
                <c:pt idx="2208">
                  <c:v>43272</c:v>
                </c:pt>
                <c:pt idx="2209">
                  <c:v>43273</c:v>
                </c:pt>
                <c:pt idx="2210">
                  <c:v>43276</c:v>
                </c:pt>
                <c:pt idx="2211">
                  <c:v>43277</c:v>
                </c:pt>
                <c:pt idx="2212">
                  <c:v>43278</c:v>
                </c:pt>
                <c:pt idx="2213">
                  <c:v>43279</c:v>
                </c:pt>
                <c:pt idx="2214">
                  <c:v>43280</c:v>
                </c:pt>
                <c:pt idx="2215">
                  <c:v>43283</c:v>
                </c:pt>
                <c:pt idx="2216">
                  <c:v>43284</c:v>
                </c:pt>
                <c:pt idx="2217">
                  <c:v>43285</c:v>
                </c:pt>
                <c:pt idx="2218">
                  <c:v>43286</c:v>
                </c:pt>
                <c:pt idx="2219">
                  <c:v>43287</c:v>
                </c:pt>
                <c:pt idx="2220">
                  <c:v>43290</c:v>
                </c:pt>
                <c:pt idx="2221">
                  <c:v>43291</c:v>
                </c:pt>
                <c:pt idx="2222">
                  <c:v>43292</c:v>
                </c:pt>
                <c:pt idx="2223">
                  <c:v>43293</c:v>
                </c:pt>
                <c:pt idx="2224">
                  <c:v>43294</c:v>
                </c:pt>
                <c:pt idx="2225">
                  <c:v>43297</c:v>
                </c:pt>
                <c:pt idx="2226">
                  <c:v>43298</c:v>
                </c:pt>
                <c:pt idx="2227">
                  <c:v>43299</c:v>
                </c:pt>
                <c:pt idx="2228">
                  <c:v>43300</c:v>
                </c:pt>
                <c:pt idx="2229">
                  <c:v>43301</c:v>
                </c:pt>
                <c:pt idx="2230">
                  <c:v>43304</c:v>
                </c:pt>
                <c:pt idx="2231">
                  <c:v>43305</c:v>
                </c:pt>
                <c:pt idx="2232">
                  <c:v>43306</c:v>
                </c:pt>
                <c:pt idx="2233">
                  <c:v>43307</c:v>
                </c:pt>
                <c:pt idx="2234">
                  <c:v>43308</c:v>
                </c:pt>
                <c:pt idx="2235">
                  <c:v>43311</c:v>
                </c:pt>
                <c:pt idx="2236">
                  <c:v>43312</c:v>
                </c:pt>
                <c:pt idx="2237">
                  <c:v>43313</c:v>
                </c:pt>
                <c:pt idx="2238">
                  <c:v>43314</c:v>
                </c:pt>
                <c:pt idx="2239">
                  <c:v>43315</c:v>
                </c:pt>
                <c:pt idx="2240">
                  <c:v>43318</c:v>
                </c:pt>
                <c:pt idx="2241">
                  <c:v>43319</c:v>
                </c:pt>
                <c:pt idx="2242">
                  <c:v>43320</c:v>
                </c:pt>
                <c:pt idx="2243">
                  <c:v>43321</c:v>
                </c:pt>
                <c:pt idx="2244">
                  <c:v>43322</c:v>
                </c:pt>
                <c:pt idx="2245">
                  <c:v>43325</c:v>
                </c:pt>
                <c:pt idx="2246">
                  <c:v>43326</c:v>
                </c:pt>
                <c:pt idx="2247">
                  <c:v>43327</c:v>
                </c:pt>
                <c:pt idx="2248">
                  <c:v>43328</c:v>
                </c:pt>
                <c:pt idx="2249">
                  <c:v>43329</c:v>
                </c:pt>
                <c:pt idx="2250">
                  <c:v>43332</c:v>
                </c:pt>
                <c:pt idx="2251">
                  <c:v>43333</c:v>
                </c:pt>
                <c:pt idx="2252">
                  <c:v>43334</c:v>
                </c:pt>
                <c:pt idx="2253">
                  <c:v>43335</c:v>
                </c:pt>
                <c:pt idx="2254">
                  <c:v>43336</c:v>
                </c:pt>
                <c:pt idx="2255">
                  <c:v>43339</c:v>
                </c:pt>
                <c:pt idx="2256">
                  <c:v>43340</c:v>
                </c:pt>
                <c:pt idx="2257">
                  <c:v>43341</c:v>
                </c:pt>
                <c:pt idx="2258">
                  <c:v>43342</c:v>
                </c:pt>
                <c:pt idx="2259">
                  <c:v>43343</c:v>
                </c:pt>
                <c:pt idx="2260">
                  <c:v>43346</c:v>
                </c:pt>
                <c:pt idx="2261">
                  <c:v>43347</c:v>
                </c:pt>
                <c:pt idx="2262">
                  <c:v>43348</c:v>
                </c:pt>
                <c:pt idx="2263">
                  <c:v>43349</c:v>
                </c:pt>
                <c:pt idx="2264">
                  <c:v>43350</c:v>
                </c:pt>
                <c:pt idx="2265">
                  <c:v>43353</c:v>
                </c:pt>
                <c:pt idx="2266">
                  <c:v>43354</c:v>
                </c:pt>
                <c:pt idx="2267">
                  <c:v>43355</c:v>
                </c:pt>
                <c:pt idx="2268">
                  <c:v>43356</c:v>
                </c:pt>
                <c:pt idx="2269">
                  <c:v>43357</c:v>
                </c:pt>
                <c:pt idx="2270">
                  <c:v>43360</c:v>
                </c:pt>
                <c:pt idx="2271">
                  <c:v>43361</c:v>
                </c:pt>
                <c:pt idx="2272">
                  <c:v>43362</c:v>
                </c:pt>
                <c:pt idx="2273">
                  <c:v>43363</c:v>
                </c:pt>
                <c:pt idx="2274">
                  <c:v>43364</c:v>
                </c:pt>
                <c:pt idx="2275">
                  <c:v>43367</c:v>
                </c:pt>
                <c:pt idx="2276">
                  <c:v>43368</c:v>
                </c:pt>
                <c:pt idx="2277">
                  <c:v>43369</c:v>
                </c:pt>
                <c:pt idx="2278">
                  <c:v>43370</c:v>
                </c:pt>
                <c:pt idx="2279">
                  <c:v>43371</c:v>
                </c:pt>
                <c:pt idx="2280">
                  <c:v>43374</c:v>
                </c:pt>
                <c:pt idx="2281">
                  <c:v>43375</c:v>
                </c:pt>
                <c:pt idx="2282">
                  <c:v>43376</c:v>
                </c:pt>
                <c:pt idx="2283">
                  <c:v>43377</c:v>
                </c:pt>
                <c:pt idx="2284">
                  <c:v>43378</c:v>
                </c:pt>
                <c:pt idx="2285">
                  <c:v>43381</c:v>
                </c:pt>
                <c:pt idx="2286">
                  <c:v>43382</c:v>
                </c:pt>
                <c:pt idx="2287">
                  <c:v>43383</c:v>
                </c:pt>
                <c:pt idx="2288">
                  <c:v>43384</c:v>
                </c:pt>
                <c:pt idx="2289">
                  <c:v>43385</c:v>
                </c:pt>
                <c:pt idx="2290">
                  <c:v>43388</c:v>
                </c:pt>
                <c:pt idx="2291">
                  <c:v>43389</c:v>
                </c:pt>
                <c:pt idx="2292">
                  <c:v>43390</c:v>
                </c:pt>
                <c:pt idx="2293">
                  <c:v>43391</c:v>
                </c:pt>
                <c:pt idx="2294">
                  <c:v>43392</c:v>
                </c:pt>
                <c:pt idx="2295">
                  <c:v>43395</c:v>
                </c:pt>
                <c:pt idx="2296">
                  <c:v>43396</c:v>
                </c:pt>
                <c:pt idx="2297">
                  <c:v>43397</c:v>
                </c:pt>
                <c:pt idx="2298">
                  <c:v>43398</c:v>
                </c:pt>
                <c:pt idx="2299">
                  <c:v>43399</c:v>
                </c:pt>
                <c:pt idx="2300">
                  <c:v>43402</c:v>
                </c:pt>
                <c:pt idx="2301">
                  <c:v>43403</c:v>
                </c:pt>
                <c:pt idx="2302">
                  <c:v>43404</c:v>
                </c:pt>
                <c:pt idx="2303">
                  <c:v>43405</c:v>
                </c:pt>
                <c:pt idx="2304">
                  <c:v>43406</c:v>
                </c:pt>
                <c:pt idx="2305">
                  <c:v>43409</c:v>
                </c:pt>
                <c:pt idx="2306">
                  <c:v>43410</c:v>
                </c:pt>
                <c:pt idx="2307">
                  <c:v>43411</c:v>
                </c:pt>
                <c:pt idx="2308">
                  <c:v>43412</c:v>
                </c:pt>
                <c:pt idx="2309">
                  <c:v>43413</c:v>
                </c:pt>
                <c:pt idx="2310">
                  <c:v>43416</c:v>
                </c:pt>
                <c:pt idx="2311">
                  <c:v>43417</c:v>
                </c:pt>
                <c:pt idx="2312">
                  <c:v>43418</c:v>
                </c:pt>
                <c:pt idx="2313">
                  <c:v>43419</c:v>
                </c:pt>
                <c:pt idx="2314">
                  <c:v>43420</c:v>
                </c:pt>
                <c:pt idx="2315">
                  <c:v>43423</c:v>
                </c:pt>
                <c:pt idx="2316">
                  <c:v>43424</c:v>
                </c:pt>
                <c:pt idx="2317">
                  <c:v>43425</c:v>
                </c:pt>
                <c:pt idx="2318">
                  <c:v>43426</c:v>
                </c:pt>
                <c:pt idx="2319">
                  <c:v>43427</c:v>
                </c:pt>
                <c:pt idx="2320">
                  <c:v>43430</c:v>
                </c:pt>
                <c:pt idx="2321">
                  <c:v>43431</c:v>
                </c:pt>
                <c:pt idx="2322">
                  <c:v>43432</c:v>
                </c:pt>
                <c:pt idx="2323">
                  <c:v>43433</c:v>
                </c:pt>
                <c:pt idx="2324">
                  <c:v>43434</c:v>
                </c:pt>
                <c:pt idx="2325">
                  <c:v>43437</c:v>
                </c:pt>
                <c:pt idx="2326">
                  <c:v>43438</c:v>
                </c:pt>
                <c:pt idx="2327">
                  <c:v>43439</c:v>
                </c:pt>
                <c:pt idx="2328">
                  <c:v>43440</c:v>
                </c:pt>
                <c:pt idx="2329">
                  <c:v>43441</c:v>
                </c:pt>
                <c:pt idx="2330">
                  <c:v>43444</c:v>
                </c:pt>
                <c:pt idx="2331">
                  <c:v>43445</c:v>
                </c:pt>
                <c:pt idx="2332">
                  <c:v>43446</c:v>
                </c:pt>
                <c:pt idx="2333">
                  <c:v>43447</c:v>
                </c:pt>
                <c:pt idx="2334">
                  <c:v>43448</c:v>
                </c:pt>
                <c:pt idx="2335">
                  <c:v>43451</c:v>
                </c:pt>
                <c:pt idx="2336">
                  <c:v>43452</c:v>
                </c:pt>
                <c:pt idx="2337">
                  <c:v>43453</c:v>
                </c:pt>
                <c:pt idx="2338">
                  <c:v>43454</c:v>
                </c:pt>
                <c:pt idx="2339">
                  <c:v>43455</c:v>
                </c:pt>
                <c:pt idx="2340">
                  <c:v>43458</c:v>
                </c:pt>
                <c:pt idx="2341">
                  <c:v>43459</c:v>
                </c:pt>
                <c:pt idx="2342">
                  <c:v>43460</c:v>
                </c:pt>
                <c:pt idx="2343">
                  <c:v>43461</c:v>
                </c:pt>
                <c:pt idx="2344">
                  <c:v>43462</c:v>
                </c:pt>
                <c:pt idx="2345">
                  <c:v>43465</c:v>
                </c:pt>
                <c:pt idx="2346">
                  <c:v>43466</c:v>
                </c:pt>
                <c:pt idx="2347">
                  <c:v>43467</c:v>
                </c:pt>
                <c:pt idx="2348">
                  <c:v>43468</c:v>
                </c:pt>
                <c:pt idx="2349">
                  <c:v>43469</c:v>
                </c:pt>
                <c:pt idx="2350">
                  <c:v>43472</c:v>
                </c:pt>
                <c:pt idx="2351">
                  <c:v>43473</c:v>
                </c:pt>
                <c:pt idx="2352">
                  <c:v>43474</c:v>
                </c:pt>
                <c:pt idx="2353">
                  <c:v>43475</c:v>
                </c:pt>
                <c:pt idx="2354">
                  <c:v>43476</c:v>
                </c:pt>
                <c:pt idx="2355">
                  <c:v>43479</c:v>
                </c:pt>
                <c:pt idx="2356">
                  <c:v>43480</c:v>
                </c:pt>
                <c:pt idx="2357">
                  <c:v>43481</c:v>
                </c:pt>
                <c:pt idx="2358">
                  <c:v>43482</c:v>
                </c:pt>
                <c:pt idx="2359">
                  <c:v>43483</c:v>
                </c:pt>
                <c:pt idx="2360">
                  <c:v>43486</c:v>
                </c:pt>
                <c:pt idx="2361">
                  <c:v>43487</c:v>
                </c:pt>
                <c:pt idx="2362">
                  <c:v>43488</c:v>
                </c:pt>
                <c:pt idx="2363">
                  <c:v>43489</c:v>
                </c:pt>
                <c:pt idx="2364">
                  <c:v>43490</c:v>
                </c:pt>
                <c:pt idx="2365">
                  <c:v>43493</c:v>
                </c:pt>
                <c:pt idx="2366">
                  <c:v>43494</c:v>
                </c:pt>
                <c:pt idx="2367">
                  <c:v>43495</c:v>
                </c:pt>
                <c:pt idx="2368">
                  <c:v>43496</c:v>
                </c:pt>
                <c:pt idx="2369">
                  <c:v>43497</c:v>
                </c:pt>
                <c:pt idx="2370">
                  <c:v>43500</c:v>
                </c:pt>
                <c:pt idx="2371">
                  <c:v>43501</c:v>
                </c:pt>
                <c:pt idx="2372">
                  <c:v>43502</c:v>
                </c:pt>
                <c:pt idx="2373">
                  <c:v>43503</c:v>
                </c:pt>
                <c:pt idx="2374">
                  <c:v>43504</c:v>
                </c:pt>
                <c:pt idx="2375">
                  <c:v>43507</c:v>
                </c:pt>
                <c:pt idx="2376">
                  <c:v>43508</c:v>
                </c:pt>
                <c:pt idx="2377">
                  <c:v>43509</c:v>
                </c:pt>
                <c:pt idx="2378">
                  <c:v>43510</c:v>
                </c:pt>
                <c:pt idx="2379">
                  <c:v>43511</c:v>
                </c:pt>
                <c:pt idx="2380">
                  <c:v>43514</c:v>
                </c:pt>
                <c:pt idx="2381">
                  <c:v>43515</c:v>
                </c:pt>
                <c:pt idx="2382">
                  <c:v>43516</c:v>
                </c:pt>
                <c:pt idx="2383">
                  <c:v>43517</c:v>
                </c:pt>
                <c:pt idx="2384">
                  <c:v>43518</c:v>
                </c:pt>
                <c:pt idx="2385">
                  <c:v>43521</c:v>
                </c:pt>
                <c:pt idx="2386">
                  <c:v>43522</c:v>
                </c:pt>
                <c:pt idx="2387">
                  <c:v>43523</c:v>
                </c:pt>
                <c:pt idx="2388">
                  <c:v>43524</c:v>
                </c:pt>
                <c:pt idx="2389">
                  <c:v>43525</c:v>
                </c:pt>
                <c:pt idx="2390">
                  <c:v>43528</c:v>
                </c:pt>
                <c:pt idx="2391">
                  <c:v>43529</c:v>
                </c:pt>
                <c:pt idx="2392">
                  <c:v>43530</c:v>
                </c:pt>
                <c:pt idx="2393">
                  <c:v>43531</c:v>
                </c:pt>
                <c:pt idx="2394">
                  <c:v>43532</c:v>
                </c:pt>
                <c:pt idx="2395">
                  <c:v>43535</c:v>
                </c:pt>
                <c:pt idx="2396">
                  <c:v>43536</c:v>
                </c:pt>
                <c:pt idx="2397">
                  <c:v>43537</c:v>
                </c:pt>
                <c:pt idx="2398">
                  <c:v>43538</c:v>
                </c:pt>
                <c:pt idx="2399">
                  <c:v>43539</c:v>
                </c:pt>
                <c:pt idx="2400">
                  <c:v>43542</c:v>
                </c:pt>
                <c:pt idx="2401">
                  <c:v>43543</c:v>
                </c:pt>
                <c:pt idx="2402">
                  <c:v>43544</c:v>
                </c:pt>
                <c:pt idx="2403">
                  <c:v>43545</c:v>
                </c:pt>
                <c:pt idx="2404">
                  <c:v>43546</c:v>
                </c:pt>
                <c:pt idx="2405">
                  <c:v>43549</c:v>
                </c:pt>
                <c:pt idx="2406">
                  <c:v>43550</c:v>
                </c:pt>
                <c:pt idx="2407">
                  <c:v>43551</c:v>
                </c:pt>
                <c:pt idx="2408">
                  <c:v>43552</c:v>
                </c:pt>
                <c:pt idx="2409">
                  <c:v>43553</c:v>
                </c:pt>
                <c:pt idx="2410">
                  <c:v>43556</c:v>
                </c:pt>
                <c:pt idx="2411">
                  <c:v>43557</c:v>
                </c:pt>
                <c:pt idx="2412">
                  <c:v>43558</c:v>
                </c:pt>
                <c:pt idx="2413">
                  <c:v>43559</c:v>
                </c:pt>
                <c:pt idx="2414">
                  <c:v>43560</c:v>
                </c:pt>
                <c:pt idx="2415">
                  <c:v>43563</c:v>
                </c:pt>
                <c:pt idx="2416">
                  <c:v>43564</c:v>
                </c:pt>
                <c:pt idx="2417">
                  <c:v>43565</c:v>
                </c:pt>
                <c:pt idx="2418">
                  <c:v>43566</c:v>
                </c:pt>
                <c:pt idx="2419">
                  <c:v>43567</c:v>
                </c:pt>
                <c:pt idx="2420">
                  <c:v>43570</c:v>
                </c:pt>
                <c:pt idx="2421">
                  <c:v>43571</c:v>
                </c:pt>
                <c:pt idx="2422">
                  <c:v>43572</c:v>
                </c:pt>
                <c:pt idx="2423">
                  <c:v>43573</c:v>
                </c:pt>
                <c:pt idx="2424">
                  <c:v>43574</c:v>
                </c:pt>
                <c:pt idx="2425">
                  <c:v>43577</c:v>
                </c:pt>
                <c:pt idx="2426">
                  <c:v>43578</c:v>
                </c:pt>
                <c:pt idx="2427">
                  <c:v>43579</c:v>
                </c:pt>
                <c:pt idx="2428">
                  <c:v>43580</c:v>
                </c:pt>
                <c:pt idx="2429">
                  <c:v>43581</c:v>
                </c:pt>
                <c:pt idx="2430">
                  <c:v>43584</c:v>
                </c:pt>
                <c:pt idx="2431">
                  <c:v>43585</c:v>
                </c:pt>
                <c:pt idx="2432">
                  <c:v>43586</c:v>
                </c:pt>
                <c:pt idx="2433">
                  <c:v>43587</c:v>
                </c:pt>
                <c:pt idx="2434">
                  <c:v>43588</c:v>
                </c:pt>
                <c:pt idx="2435">
                  <c:v>43591</c:v>
                </c:pt>
                <c:pt idx="2436">
                  <c:v>43592</c:v>
                </c:pt>
                <c:pt idx="2437">
                  <c:v>43593</c:v>
                </c:pt>
                <c:pt idx="2438">
                  <c:v>43594</c:v>
                </c:pt>
                <c:pt idx="2439">
                  <c:v>43595</c:v>
                </c:pt>
                <c:pt idx="2440">
                  <c:v>43598</c:v>
                </c:pt>
                <c:pt idx="2441">
                  <c:v>43599</c:v>
                </c:pt>
                <c:pt idx="2442">
                  <c:v>43600</c:v>
                </c:pt>
                <c:pt idx="2443">
                  <c:v>43601</c:v>
                </c:pt>
                <c:pt idx="2444">
                  <c:v>43602</c:v>
                </c:pt>
                <c:pt idx="2445">
                  <c:v>43605</c:v>
                </c:pt>
                <c:pt idx="2446">
                  <c:v>43606</c:v>
                </c:pt>
                <c:pt idx="2447">
                  <c:v>43607</c:v>
                </c:pt>
                <c:pt idx="2448">
                  <c:v>43608</c:v>
                </c:pt>
                <c:pt idx="2449">
                  <c:v>43609</c:v>
                </c:pt>
                <c:pt idx="2450">
                  <c:v>43612</c:v>
                </c:pt>
                <c:pt idx="2451">
                  <c:v>43613</c:v>
                </c:pt>
                <c:pt idx="2452">
                  <c:v>43614</c:v>
                </c:pt>
                <c:pt idx="2453">
                  <c:v>43615</c:v>
                </c:pt>
                <c:pt idx="2454">
                  <c:v>43616</c:v>
                </c:pt>
                <c:pt idx="2455">
                  <c:v>43619</c:v>
                </c:pt>
                <c:pt idx="2456">
                  <c:v>43620</c:v>
                </c:pt>
                <c:pt idx="2457">
                  <c:v>43621</c:v>
                </c:pt>
                <c:pt idx="2458">
                  <c:v>43622</c:v>
                </c:pt>
                <c:pt idx="2459">
                  <c:v>43623</c:v>
                </c:pt>
                <c:pt idx="2460">
                  <c:v>43626</c:v>
                </c:pt>
                <c:pt idx="2461">
                  <c:v>43627</c:v>
                </c:pt>
                <c:pt idx="2462">
                  <c:v>43628</c:v>
                </c:pt>
                <c:pt idx="2463">
                  <c:v>43629</c:v>
                </c:pt>
                <c:pt idx="2464">
                  <c:v>43630</c:v>
                </c:pt>
                <c:pt idx="2465">
                  <c:v>43633</c:v>
                </c:pt>
                <c:pt idx="2466">
                  <c:v>43634</c:v>
                </c:pt>
                <c:pt idx="2467">
                  <c:v>43635</c:v>
                </c:pt>
                <c:pt idx="2468">
                  <c:v>43636</c:v>
                </c:pt>
                <c:pt idx="2469">
                  <c:v>43637</c:v>
                </c:pt>
                <c:pt idx="2470">
                  <c:v>43640</c:v>
                </c:pt>
                <c:pt idx="2471">
                  <c:v>43641</c:v>
                </c:pt>
                <c:pt idx="2472">
                  <c:v>43642</c:v>
                </c:pt>
                <c:pt idx="2473">
                  <c:v>43643</c:v>
                </c:pt>
                <c:pt idx="2474">
                  <c:v>43644</c:v>
                </c:pt>
                <c:pt idx="2475">
                  <c:v>43647</c:v>
                </c:pt>
                <c:pt idx="2476">
                  <c:v>43648</c:v>
                </c:pt>
                <c:pt idx="2477">
                  <c:v>43649</c:v>
                </c:pt>
                <c:pt idx="2478">
                  <c:v>43650</c:v>
                </c:pt>
                <c:pt idx="2479">
                  <c:v>43651</c:v>
                </c:pt>
                <c:pt idx="2480">
                  <c:v>43654</c:v>
                </c:pt>
                <c:pt idx="2481">
                  <c:v>43655</c:v>
                </c:pt>
                <c:pt idx="2482">
                  <c:v>43656</c:v>
                </c:pt>
                <c:pt idx="2483">
                  <c:v>43657</c:v>
                </c:pt>
                <c:pt idx="2484">
                  <c:v>43658</c:v>
                </c:pt>
                <c:pt idx="2485">
                  <c:v>43661</c:v>
                </c:pt>
                <c:pt idx="2486">
                  <c:v>43662</c:v>
                </c:pt>
                <c:pt idx="2487">
                  <c:v>43663</c:v>
                </c:pt>
                <c:pt idx="2488">
                  <c:v>43664</c:v>
                </c:pt>
                <c:pt idx="2489">
                  <c:v>43665</c:v>
                </c:pt>
                <c:pt idx="2490">
                  <c:v>43668</c:v>
                </c:pt>
                <c:pt idx="2491">
                  <c:v>43669</c:v>
                </c:pt>
                <c:pt idx="2492">
                  <c:v>43670</c:v>
                </c:pt>
                <c:pt idx="2493">
                  <c:v>43671</c:v>
                </c:pt>
                <c:pt idx="2494">
                  <c:v>43672</c:v>
                </c:pt>
                <c:pt idx="2495">
                  <c:v>43675</c:v>
                </c:pt>
                <c:pt idx="2496">
                  <c:v>43676</c:v>
                </c:pt>
                <c:pt idx="2497">
                  <c:v>43677</c:v>
                </c:pt>
                <c:pt idx="2498">
                  <c:v>43678</c:v>
                </c:pt>
                <c:pt idx="2499">
                  <c:v>43679</c:v>
                </c:pt>
                <c:pt idx="2500">
                  <c:v>43682</c:v>
                </c:pt>
                <c:pt idx="2501">
                  <c:v>43683</c:v>
                </c:pt>
                <c:pt idx="2502">
                  <c:v>43684</c:v>
                </c:pt>
                <c:pt idx="2503">
                  <c:v>43685</c:v>
                </c:pt>
                <c:pt idx="2504">
                  <c:v>43686</c:v>
                </c:pt>
                <c:pt idx="2505">
                  <c:v>43689</c:v>
                </c:pt>
                <c:pt idx="2506">
                  <c:v>43690</c:v>
                </c:pt>
                <c:pt idx="2507">
                  <c:v>43691</c:v>
                </c:pt>
                <c:pt idx="2508">
                  <c:v>43692</c:v>
                </c:pt>
                <c:pt idx="2509">
                  <c:v>43693</c:v>
                </c:pt>
                <c:pt idx="2510">
                  <c:v>43696</c:v>
                </c:pt>
                <c:pt idx="2511">
                  <c:v>43697</c:v>
                </c:pt>
                <c:pt idx="2512">
                  <c:v>43698</c:v>
                </c:pt>
                <c:pt idx="2513">
                  <c:v>43699</c:v>
                </c:pt>
                <c:pt idx="2514">
                  <c:v>43700</c:v>
                </c:pt>
                <c:pt idx="2515">
                  <c:v>43703</c:v>
                </c:pt>
                <c:pt idx="2516">
                  <c:v>43704</c:v>
                </c:pt>
                <c:pt idx="2517">
                  <c:v>43705</c:v>
                </c:pt>
                <c:pt idx="2518">
                  <c:v>43706</c:v>
                </c:pt>
                <c:pt idx="2519">
                  <c:v>43707</c:v>
                </c:pt>
                <c:pt idx="2520">
                  <c:v>43710</c:v>
                </c:pt>
                <c:pt idx="2521">
                  <c:v>43711</c:v>
                </c:pt>
                <c:pt idx="2522">
                  <c:v>43712</c:v>
                </c:pt>
                <c:pt idx="2523">
                  <c:v>43713</c:v>
                </c:pt>
                <c:pt idx="2524">
                  <c:v>43714</c:v>
                </c:pt>
                <c:pt idx="2525">
                  <c:v>43717</c:v>
                </c:pt>
                <c:pt idx="2526">
                  <c:v>43718</c:v>
                </c:pt>
                <c:pt idx="2527">
                  <c:v>43719</c:v>
                </c:pt>
                <c:pt idx="2528">
                  <c:v>43720</c:v>
                </c:pt>
                <c:pt idx="2529">
                  <c:v>43721</c:v>
                </c:pt>
                <c:pt idx="2530">
                  <c:v>43724</c:v>
                </c:pt>
                <c:pt idx="2531">
                  <c:v>43725</c:v>
                </c:pt>
                <c:pt idx="2532">
                  <c:v>43726</c:v>
                </c:pt>
                <c:pt idx="2533">
                  <c:v>43727</c:v>
                </c:pt>
                <c:pt idx="2534">
                  <c:v>43728</c:v>
                </c:pt>
                <c:pt idx="2535">
                  <c:v>43731</c:v>
                </c:pt>
                <c:pt idx="2536">
                  <c:v>43732</c:v>
                </c:pt>
                <c:pt idx="2537">
                  <c:v>43733</c:v>
                </c:pt>
                <c:pt idx="2538">
                  <c:v>43734</c:v>
                </c:pt>
                <c:pt idx="2539">
                  <c:v>43735</c:v>
                </c:pt>
                <c:pt idx="2540">
                  <c:v>43738</c:v>
                </c:pt>
                <c:pt idx="2541">
                  <c:v>43739</c:v>
                </c:pt>
                <c:pt idx="2542">
                  <c:v>43740</c:v>
                </c:pt>
                <c:pt idx="2543">
                  <c:v>43741</c:v>
                </c:pt>
                <c:pt idx="2544">
                  <c:v>43742</c:v>
                </c:pt>
                <c:pt idx="2545">
                  <c:v>43745</c:v>
                </c:pt>
                <c:pt idx="2546">
                  <c:v>43746</c:v>
                </c:pt>
                <c:pt idx="2547">
                  <c:v>43747</c:v>
                </c:pt>
                <c:pt idx="2548">
                  <c:v>43748</c:v>
                </c:pt>
                <c:pt idx="2549">
                  <c:v>43749</c:v>
                </c:pt>
                <c:pt idx="2550">
                  <c:v>43752</c:v>
                </c:pt>
                <c:pt idx="2551">
                  <c:v>43753</c:v>
                </c:pt>
                <c:pt idx="2552">
                  <c:v>43754</c:v>
                </c:pt>
                <c:pt idx="2553">
                  <c:v>43755</c:v>
                </c:pt>
                <c:pt idx="2554">
                  <c:v>43756</c:v>
                </c:pt>
                <c:pt idx="2555">
                  <c:v>43759</c:v>
                </c:pt>
                <c:pt idx="2556">
                  <c:v>43760</c:v>
                </c:pt>
                <c:pt idx="2557">
                  <c:v>43761</c:v>
                </c:pt>
                <c:pt idx="2558">
                  <c:v>43762</c:v>
                </c:pt>
                <c:pt idx="2559">
                  <c:v>43763</c:v>
                </c:pt>
                <c:pt idx="2560">
                  <c:v>43766</c:v>
                </c:pt>
                <c:pt idx="2561">
                  <c:v>43767</c:v>
                </c:pt>
                <c:pt idx="2562">
                  <c:v>43768</c:v>
                </c:pt>
                <c:pt idx="2563">
                  <c:v>43769</c:v>
                </c:pt>
                <c:pt idx="2564">
                  <c:v>43770</c:v>
                </c:pt>
                <c:pt idx="2565">
                  <c:v>43773</c:v>
                </c:pt>
                <c:pt idx="2566">
                  <c:v>43774</c:v>
                </c:pt>
                <c:pt idx="2567">
                  <c:v>43775</c:v>
                </c:pt>
                <c:pt idx="2568">
                  <c:v>43776</c:v>
                </c:pt>
                <c:pt idx="2569">
                  <c:v>43777</c:v>
                </c:pt>
                <c:pt idx="2570">
                  <c:v>43780</c:v>
                </c:pt>
                <c:pt idx="2571">
                  <c:v>43781</c:v>
                </c:pt>
                <c:pt idx="2572">
                  <c:v>43782</c:v>
                </c:pt>
                <c:pt idx="2573">
                  <c:v>43783</c:v>
                </c:pt>
                <c:pt idx="2574">
                  <c:v>43784</c:v>
                </c:pt>
                <c:pt idx="2575">
                  <c:v>43787</c:v>
                </c:pt>
                <c:pt idx="2576">
                  <c:v>43788</c:v>
                </c:pt>
                <c:pt idx="2577">
                  <c:v>43789</c:v>
                </c:pt>
                <c:pt idx="2578">
                  <c:v>43790</c:v>
                </c:pt>
                <c:pt idx="2579">
                  <c:v>43791</c:v>
                </c:pt>
                <c:pt idx="2580">
                  <c:v>43794</c:v>
                </c:pt>
                <c:pt idx="2581">
                  <c:v>43795</c:v>
                </c:pt>
                <c:pt idx="2582">
                  <c:v>43796</c:v>
                </c:pt>
                <c:pt idx="2583">
                  <c:v>43797</c:v>
                </c:pt>
                <c:pt idx="2584">
                  <c:v>43798</c:v>
                </c:pt>
                <c:pt idx="2585">
                  <c:v>43801</c:v>
                </c:pt>
                <c:pt idx="2586">
                  <c:v>43802</c:v>
                </c:pt>
                <c:pt idx="2587">
                  <c:v>43803</c:v>
                </c:pt>
                <c:pt idx="2588">
                  <c:v>43804</c:v>
                </c:pt>
                <c:pt idx="2589">
                  <c:v>43805</c:v>
                </c:pt>
                <c:pt idx="2590">
                  <c:v>43808</c:v>
                </c:pt>
                <c:pt idx="2591">
                  <c:v>43809</c:v>
                </c:pt>
                <c:pt idx="2592">
                  <c:v>43810</c:v>
                </c:pt>
                <c:pt idx="2593">
                  <c:v>43811</c:v>
                </c:pt>
                <c:pt idx="2594">
                  <c:v>43812</c:v>
                </c:pt>
                <c:pt idx="2595">
                  <c:v>43815</c:v>
                </c:pt>
                <c:pt idx="2596">
                  <c:v>43816</c:v>
                </c:pt>
                <c:pt idx="2597">
                  <c:v>43817</c:v>
                </c:pt>
                <c:pt idx="2598">
                  <c:v>43818</c:v>
                </c:pt>
                <c:pt idx="2599">
                  <c:v>43819</c:v>
                </c:pt>
                <c:pt idx="2600">
                  <c:v>43822</c:v>
                </c:pt>
                <c:pt idx="2601">
                  <c:v>43823</c:v>
                </c:pt>
                <c:pt idx="2602">
                  <c:v>43824</c:v>
                </c:pt>
                <c:pt idx="2603">
                  <c:v>43825</c:v>
                </c:pt>
                <c:pt idx="2604">
                  <c:v>43826</c:v>
                </c:pt>
                <c:pt idx="2605">
                  <c:v>43829</c:v>
                </c:pt>
                <c:pt idx="2606">
                  <c:v>43830</c:v>
                </c:pt>
                <c:pt idx="2607">
                  <c:v>43831</c:v>
                </c:pt>
                <c:pt idx="2608">
                  <c:v>43832</c:v>
                </c:pt>
                <c:pt idx="2609">
                  <c:v>43833</c:v>
                </c:pt>
                <c:pt idx="2610">
                  <c:v>43836</c:v>
                </c:pt>
                <c:pt idx="2611">
                  <c:v>43837</c:v>
                </c:pt>
                <c:pt idx="2612">
                  <c:v>43838</c:v>
                </c:pt>
                <c:pt idx="2613">
                  <c:v>43839</c:v>
                </c:pt>
                <c:pt idx="2614">
                  <c:v>43840</c:v>
                </c:pt>
                <c:pt idx="2615">
                  <c:v>43843</c:v>
                </c:pt>
                <c:pt idx="2616">
                  <c:v>43844</c:v>
                </c:pt>
                <c:pt idx="2617">
                  <c:v>43845</c:v>
                </c:pt>
                <c:pt idx="2618">
                  <c:v>43846</c:v>
                </c:pt>
                <c:pt idx="2619">
                  <c:v>43847</c:v>
                </c:pt>
                <c:pt idx="2620">
                  <c:v>43850</c:v>
                </c:pt>
                <c:pt idx="2621">
                  <c:v>43851</c:v>
                </c:pt>
                <c:pt idx="2622">
                  <c:v>43852</c:v>
                </c:pt>
                <c:pt idx="2623">
                  <c:v>43853</c:v>
                </c:pt>
                <c:pt idx="2624">
                  <c:v>43854</c:v>
                </c:pt>
                <c:pt idx="2625">
                  <c:v>43857</c:v>
                </c:pt>
                <c:pt idx="2626">
                  <c:v>43858</c:v>
                </c:pt>
                <c:pt idx="2627">
                  <c:v>43859</c:v>
                </c:pt>
                <c:pt idx="2628">
                  <c:v>43860</c:v>
                </c:pt>
                <c:pt idx="2629">
                  <c:v>43861</c:v>
                </c:pt>
                <c:pt idx="2630">
                  <c:v>43864</c:v>
                </c:pt>
                <c:pt idx="2631">
                  <c:v>43865</c:v>
                </c:pt>
                <c:pt idx="2632">
                  <c:v>43866</c:v>
                </c:pt>
                <c:pt idx="2633">
                  <c:v>43867</c:v>
                </c:pt>
                <c:pt idx="2634">
                  <c:v>43868</c:v>
                </c:pt>
                <c:pt idx="2635">
                  <c:v>43871</c:v>
                </c:pt>
                <c:pt idx="2636">
                  <c:v>43872</c:v>
                </c:pt>
                <c:pt idx="2637">
                  <c:v>43873</c:v>
                </c:pt>
                <c:pt idx="2638">
                  <c:v>43874</c:v>
                </c:pt>
                <c:pt idx="2639">
                  <c:v>43875</c:v>
                </c:pt>
                <c:pt idx="2640">
                  <c:v>43878</c:v>
                </c:pt>
                <c:pt idx="2641">
                  <c:v>43879</c:v>
                </c:pt>
                <c:pt idx="2642">
                  <c:v>43880</c:v>
                </c:pt>
                <c:pt idx="2643">
                  <c:v>43881</c:v>
                </c:pt>
                <c:pt idx="2644">
                  <c:v>43882</c:v>
                </c:pt>
                <c:pt idx="2645">
                  <c:v>43885</c:v>
                </c:pt>
                <c:pt idx="2646">
                  <c:v>43886</c:v>
                </c:pt>
                <c:pt idx="2647">
                  <c:v>43887</c:v>
                </c:pt>
                <c:pt idx="2648">
                  <c:v>43888</c:v>
                </c:pt>
                <c:pt idx="2649">
                  <c:v>43889</c:v>
                </c:pt>
                <c:pt idx="2650">
                  <c:v>43892</c:v>
                </c:pt>
                <c:pt idx="2651">
                  <c:v>43893</c:v>
                </c:pt>
                <c:pt idx="2652">
                  <c:v>43894</c:v>
                </c:pt>
                <c:pt idx="2653">
                  <c:v>43895</c:v>
                </c:pt>
                <c:pt idx="2654">
                  <c:v>43896</c:v>
                </c:pt>
                <c:pt idx="2655">
                  <c:v>43899</c:v>
                </c:pt>
                <c:pt idx="2656">
                  <c:v>43900</c:v>
                </c:pt>
                <c:pt idx="2657">
                  <c:v>43901</c:v>
                </c:pt>
                <c:pt idx="2658">
                  <c:v>43902</c:v>
                </c:pt>
                <c:pt idx="2659">
                  <c:v>43903</c:v>
                </c:pt>
                <c:pt idx="2660">
                  <c:v>43906</c:v>
                </c:pt>
                <c:pt idx="2661">
                  <c:v>43907</c:v>
                </c:pt>
                <c:pt idx="2662">
                  <c:v>43908</c:v>
                </c:pt>
                <c:pt idx="2663">
                  <c:v>43909</c:v>
                </c:pt>
                <c:pt idx="2664">
                  <c:v>43910</c:v>
                </c:pt>
                <c:pt idx="2665">
                  <c:v>43913</c:v>
                </c:pt>
                <c:pt idx="2666">
                  <c:v>43914</c:v>
                </c:pt>
                <c:pt idx="2667">
                  <c:v>43915</c:v>
                </c:pt>
                <c:pt idx="2668">
                  <c:v>43916</c:v>
                </c:pt>
                <c:pt idx="2669">
                  <c:v>43917</c:v>
                </c:pt>
                <c:pt idx="2670">
                  <c:v>43920</c:v>
                </c:pt>
                <c:pt idx="2671">
                  <c:v>43921</c:v>
                </c:pt>
                <c:pt idx="2672">
                  <c:v>43922</c:v>
                </c:pt>
                <c:pt idx="2673">
                  <c:v>43923</c:v>
                </c:pt>
                <c:pt idx="2674">
                  <c:v>43924</c:v>
                </c:pt>
                <c:pt idx="2675">
                  <c:v>43927</c:v>
                </c:pt>
                <c:pt idx="2676">
                  <c:v>43928</c:v>
                </c:pt>
                <c:pt idx="2677">
                  <c:v>43929</c:v>
                </c:pt>
                <c:pt idx="2678">
                  <c:v>43930</c:v>
                </c:pt>
                <c:pt idx="2679">
                  <c:v>43931</c:v>
                </c:pt>
                <c:pt idx="2680">
                  <c:v>43934</c:v>
                </c:pt>
                <c:pt idx="2681">
                  <c:v>43935</c:v>
                </c:pt>
                <c:pt idx="2682">
                  <c:v>43936</c:v>
                </c:pt>
                <c:pt idx="2683">
                  <c:v>43937</c:v>
                </c:pt>
                <c:pt idx="2684">
                  <c:v>43938</c:v>
                </c:pt>
                <c:pt idx="2685">
                  <c:v>43941</c:v>
                </c:pt>
                <c:pt idx="2686">
                  <c:v>43942</c:v>
                </c:pt>
                <c:pt idx="2687">
                  <c:v>43943</c:v>
                </c:pt>
                <c:pt idx="2688">
                  <c:v>43944</c:v>
                </c:pt>
                <c:pt idx="2689">
                  <c:v>43945</c:v>
                </c:pt>
                <c:pt idx="2690">
                  <c:v>43948</c:v>
                </c:pt>
                <c:pt idx="2691">
                  <c:v>43949</c:v>
                </c:pt>
                <c:pt idx="2692">
                  <c:v>43950</c:v>
                </c:pt>
                <c:pt idx="2693">
                  <c:v>43951</c:v>
                </c:pt>
                <c:pt idx="2694">
                  <c:v>43952</c:v>
                </c:pt>
                <c:pt idx="2695">
                  <c:v>43955</c:v>
                </c:pt>
                <c:pt idx="2696">
                  <c:v>43956</c:v>
                </c:pt>
                <c:pt idx="2697">
                  <c:v>43957</c:v>
                </c:pt>
                <c:pt idx="2698">
                  <c:v>43958</c:v>
                </c:pt>
                <c:pt idx="2699">
                  <c:v>43959</c:v>
                </c:pt>
                <c:pt idx="2700">
                  <c:v>43962</c:v>
                </c:pt>
                <c:pt idx="2701">
                  <c:v>43963</c:v>
                </c:pt>
                <c:pt idx="2702">
                  <c:v>43964</c:v>
                </c:pt>
                <c:pt idx="2703">
                  <c:v>43965</c:v>
                </c:pt>
                <c:pt idx="2704">
                  <c:v>43966</c:v>
                </c:pt>
                <c:pt idx="2705">
                  <c:v>43969</c:v>
                </c:pt>
                <c:pt idx="2706">
                  <c:v>43970</c:v>
                </c:pt>
                <c:pt idx="2707">
                  <c:v>43971</c:v>
                </c:pt>
                <c:pt idx="2708">
                  <c:v>43972</c:v>
                </c:pt>
                <c:pt idx="2709">
                  <c:v>43973</c:v>
                </c:pt>
                <c:pt idx="2710">
                  <c:v>43976</c:v>
                </c:pt>
                <c:pt idx="2711">
                  <c:v>43977</c:v>
                </c:pt>
                <c:pt idx="2712">
                  <c:v>43978</c:v>
                </c:pt>
                <c:pt idx="2713">
                  <c:v>43979</c:v>
                </c:pt>
                <c:pt idx="2714">
                  <c:v>43980</c:v>
                </c:pt>
                <c:pt idx="2715">
                  <c:v>43983</c:v>
                </c:pt>
                <c:pt idx="2716">
                  <c:v>43984</c:v>
                </c:pt>
                <c:pt idx="2717">
                  <c:v>43985</c:v>
                </c:pt>
                <c:pt idx="2718">
                  <c:v>43986</c:v>
                </c:pt>
                <c:pt idx="2719">
                  <c:v>43987</c:v>
                </c:pt>
                <c:pt idx="2720">
                  <c:v>43990</c:v>
                </c:pt>
                <c:pt idx="2721">
                  <c:v>43991</c:v>
                </c:pt>
                <c:pt idx="2722">
                  <c:v>43992</c:v>
                </c:pt>
                <c:pt idx="2723">
                  <c:v>43993</c:v>
                </c:pt>
                <c:pt idx="2724">
                  <c:v>43994</c:v>
                </c:pt>
                <c:pt idx="2725">
                  <c:v>43997</c:v>
                </c:pt>
                <c:pt idx="2726">
                  <c:v>43998</c:v>
                </c:pt>
                <c:pt idx="2727">
                  <c:v>43999</c:v>
                </c:pt>
                <c:pt idx="2728">
                  <c:v>44000</c:v>
                </c:pt>
                <c:pt idx="2729">
                  <c:v>44001</c:v>
                </c:pt>
                <c:pt idx="2730">
                  <c:v>44004</c:v>
                </c:pt>
                <c:pt idx="2731">
                  <c:v>44005</c:v>
                </c:pt>
                <c:pt idx="2732">
                  <c:v>44006</c:v>
                </c:pt>
                <c:pt idx="2733">
                  <c:v>44007</c:v>
                </c:pt>
                <c:pt idx="2734">
                  <c:v>44008</c:v>
                </c:pt>
                <c:pt idx="2735">
                  <c:v>44011</c:v>
                </c:pt>
                <c:pt idx="2736">
                  <c:v>44012</c:v>
                </c:pt>
                <c:pt idx="2737">
                  <c:v>44013</c:v>
                </c:pt>
                <c:pt idx="2738">
                  <c:v>44014</c:v>
                </c:pt>
                <c:pt idx="2739">
                  <c:v>44015</c:v>
                </c:pt>
                <c:pt idx="2740">
                  <c:v>44018</c:v>
                </c:pt>
                <c:pt idx="2741">
                  <c:v>44019</c:v>
                </c:pt>
                <c:pt idx="2742">
                  <c:v>44020</c:v>
                </c:pt>
                <c:pt idx="2743">
                  <c:v>44021</c:v>
                </c:pt>
                <c:pt idx="2744">
                  <c:v>44022</c:v>
                </c:pt>
                <c:pt idx="2745">
                  <c:v>44025</c:v>
                </c:pt>
                <c:pt idx="2746">
                  <c:v>44026</c:v>
                </c:pt>
                <c:pt idx="2747">
                  <c:v>44027</c:v>
                </c:pt>
                <c:pt idx="2748">
                  <c:v>44028</c:v>
                </c:pt>
                <c:pt idx="2749">
                  <c:v>44029</c:v>
                </c:pt>
                <c:pt idx="2750">
                  <c:v>44032</c:v>
                </c:pt>
                <c:pt idx="2751">
                  <c:v>44033</c:v>
                </c:pt>
                <c:pt idx="2752">
                  <c:v>44034</c:v>
                </c:pt>
                <c:pt idx="2753">
                  <c:v>44035</c:v>
                </c:pt>
                <c:pt idx="2754">
                  <c:v>44036</c:v>
                </c:pt>
                <c:pt idx="2755">
                  <c:v>44039</c:v>
                </c:pt>
                <c:pt idx="2756">
                  <c:v>44040</c:v>
                </c:pt>
                <c:pt idx="2757">
                  <c:v>44041</c:v>
                </c:pt>
                <c:pt idx="2758">
                  <c:v>44042</c:v>
                </c:pt>
                <c:pt idx="2759">
                  <c:v>44043</c:v>
                </c:pt>
                <c:pt idx="2760">
                  <c:v>44046</c:v>
                </c:pt>
                <c:pt idx="2761">
                  <c:v>44047</c:v>
                </c:pt>
                <c:pt idx="2762">
                  <c:v>44048</c:v>
                </c:pt>
                <c:pt idx="2763">
                  <c:v>44049</c:v>
                </c:pt>
                <c:pt idx="2764">
                  <c:v>44050</c:v>
                </c:pt>
                <c:pt idx="2765">
                  <c:v>44053</c:v>
                </c:pt>
                <c:pt idx="2766">
                  <c:v>44054</c:v>
                </c:pt>
                <c:pt idx="2767">
                  <c:v>44055</c:v>
                </c:pt>
                <c:pt idx="2768">
                  <c:v>44056</c:v>
                </c:pt>
                <c:pt idx="2769">
                  <c:v>44057</c:v>
                </c:pt>
                <c:pt idx="2770">
                  <c:v>44060</c:v>
                </c:pt>
                <c:pt idx="2771">
                  <c:v>44061</c:v>
                </c:pt>
                <c:pt idx="2772">
                  <c:v>44062</c:v>
                </c:pt>
                <c:pt idx="2773">
                  <c:v>44063</c:v>
                </c:pt>
                <c:pt idx="2774">
                  <c:v>44064</c:v>
                </c:pt>
              </c:numCache>
            </c:numRef>
          </c:cat>
          <c:val>
            <c:numRef>
              <c:f>Sheet2!$D$2443:$D$5217</c:f>
              <c:numCache>
                <c:formatCode>0.00%</c:formatCode>
                <c:ptCount val="2775"/>
                <c:pt idx="0">
                  <c:v>2.0522338941105386E-2</c:v>
                </c:pt>
                <c:pt idx="1">
                  <c:v>1.5543431330219445E-2</c:v>
                </c:pt>
                <c:pt idx="2">
                  <c:v>1.7957071171478736E-2</c:v>
                </c:pt>
                <c:pt idx="3">
                  <c:v>2.5494893124144435E-2</c:v>
                </c:pt>
                <c:pt idx="4">
                  <c:v>2.5413296978200179E-2</c:v>
                </c:pt>
                <c:pt idx="5">
                  <c:v>2.0190511519455241E-2</c:v>
                </c:pt>
                <c:pt idx="6">
                  <c:v>1.7950447769091358E-2</c:v>
                </c:pt>
                <c:pt idx="7">
                  <c:v>1.7693020791948066E-2</c:v>
                </c:pt>
                <c:pt idx="8">
                  <c:v>1.5443657778071881E-2</c:v>
                </c:pt>
                <c:pt idx="9">
                  <c:v>3.1358373792882664E-2</c:v>
                </c:pt>
                <c:pt idx="10">
                  <c:v>2.6233786986976308E-2</c:v>
                </c:pt>
                <c:pt idx="11">
                  <c:v>2.6925319340647645E-2</c:v>
                </c:pt>
                <c:pt idx="12">
                  <c:v>2.9936498336861028E-2</c:v>
                </c:pt>
                <c:pt idx="13">
                  <c:v>2.8699021475011334E-2</c:v>
                </c:pt>
                <c:pt idx="14">
                  <c:v>2.4232908079816866E-2</c:v>
                </c:pt>
                <c:pt idx="15">
                  <c:v>2.9940593016056959E-2</c:v>
                </c:pt>
                <c:pt idx="16">
                  <c:v>2.7942332896461402E-2</c:v>
                </c:pt>
                <c:pt idx="17">
                  <c:v>3.1262288635469794E-2</c:v>
                </c:pt>
                <c:pt idx="18">
                  <c:v>3.2964155735344183E-2</c:v>
                </c:pt>
                <c:pt idx="19">
                  <c:v>5.048715677590792E-2</c:v>
                </c:pt>
                <c:pt idx="20">
                  <c:v>4.6223313661029095E-2</c:v>
                </c:pt>
                <c:pt idx="21">
                  <c:v>4.2139833023384546E-2</c:v>
                </c:pt>
                <c:pt idx="22">
                  <c:v>5.7926585450377252E-2</c:v>
                </c:pt>
                <c:pt idx="23">
                  <c:v>6.5248397115474283E-2</c:v>
                </c:pt>
                <c:pt idx="24">
                  <c:v>7.0234959154892043E-2</c:v>
                </c:pt>
                <c:pt idx="25">
                  <c:v>6.2251971003756852E-2</c:v>
                </c:pt>
                <c:pt idx="26">
                  <c:v>6.0118937000557468E-2</c:v>
                </c:pt>
                <c:pt idx="27">
                  <c:v>6.8550217640932512E-2</c:v>
                </c:pt>
                <c:pt idx="28">
                  <c:v>6.1364752086401568E-2</c:v>
                </c:pt>
                <c:pt idx="29">
                  <c:v>6.6941544190995558E-2</c:v>
                </c:pt>
                <c:pt idx="30">
                  <c:v>6.6925212171117993E-2</c:v>
                </c:pt>
                <c:pt idx="31">
                  <c:v>5.3452469070529723E-2</c:v>
                </c:pt>
                <c:pt idx="32">
                  <c:v>7.0466804288473212E-2</c:v>
                </c:pt>
                <c:pt idx="33">
                  <c:v>7.1002291255927941E-2</c:v>
                </c:pt>
                <c:pt idx="34">
                  <c:v>8.5823156364027986E-2</c:v>
                </c:pt>
                <c:pt idx="35">
                  <c:v>7.5922807580253021E-2</c:v>
                </c:pt>
                <c:pt idx="36">
                  <c:v>7.8057496399807982E-2</c:v>
                </c:pt>
                <c:pt idx="37">
                  <c:v>7.9728628854551994E-2</c:v>
                </c:pt>
                <c:pt idx="38">
                  <c:v>8.6357829624151297E-2</c:v>
                </c:pt>
                <c:pt idx="39">
                  <c:v>7.624315311575082E-2</c:v>
                </c:pt>
                <c:pt idx="40">
                  <c:v>8.075732604413717E-2</c:v>
                </c:pt>
                <c:pt idx="41">
                  <c:v>6.0729011605696138E-2</c:v>
                </c:pt>
                <c:pt idx="42">
                  <c:v>5.5565087703089842E-2</c:v>
                </c:pt>
                <c:pt idx="43">
                  <c:v>5.5706984667802446E-2</c:v>
                </c:pt>
                <c:pt idx="44">
                  <c:v>5.7786896025671448E-2</c:v>
                </c:pt>
                <c:pt idx="45">
                  <c:v>5.7689525938588997E-2</c:v>
                </c:pt>
                <c:pt idx="46">
                  <c:v>5.2485863163256055E-2</c:v>
                </c:pt>
                <c:pt idx="47">
                  <c:v>5.3606978206202707E-2</c:v>
                </c:pt>
                <c:pt idx="48">
                  <c:v>4.368446355946512E-2</c:v>
                </c:pt>
                <c:pt idx="49">
                  <c:v>3.6859536333528072E-2</c:v>
                </c:pt>
                <c:pt idx="50">
                  <c:v>3.2911164311272452E-2</c:v>
                </c:pt>
                <c:pt idx="51">
                  <c:v>2.4826203723930587E-2</c:v>
                </c:pt>
                <c:pt idx="52">
                  <c:v>2.0515909120032792E-2</c:v>
                </c:pt>
                <c:pt idx="53">
                  <c:v>2.5239616613418458E-2</c:v>
                </c:pt>
                <c:pt idx="54">
                  <c:v>3.6291513151982722E-2</c:v>
                </c:pt>
                <c:pt idx="55">
                  <c:v>3.7525407157743093E-2</c:v>
                </c:pt>
                <c:pt idx="56">
                  <c:v>4.2031095024023357E-2</c:v>
                </c:pt>
                <c:pt idx="57">
                  <c:v>5.1483342113039669E-2</c:v>
                </c:pt>
                <c:pt idx="58">
                  <c:v>5.3982596195805671E-2</c:v>
                </c:pt>
                <c:pt idx="59">
                  <c:v>4.9011045466221453E-2</c:v>
                </c:pt>
                <c:pt idx="60">
                  <c:v>4.9442115446630096E-2</c:v>
                </c:pt>
                <c:pt idx="61">
                  <c:v>4.9614140867571072E-2</c:v>
                </c:pt>
                <c:pt idx="62">
                  <c:v>4.6197721084485034E-2</c:v>
                </c:pt>
                <c:pt idx="63">
                  <c:v>3.6746114255644113E-2</c:v>
                </c:pt>
                <c:pt idx="64">
                  <c:v>4.7785623007318839E-2</c:v>
                </c:pt>
                <c:pt idx="65">
                  <c:v>5.3100448022855642E-2</c:v>
                </c:pt>
                <c:pt idx="66">
                  <c:v>5.7605842451334661E-2</c:v>
                </c:pt>
                <c:pt idx="67">
                  <c:v>5.9820940582463553E-2</c:v>
                </c:pt>
                <c:pt idx="68">
                  <c:v>6.2581452327581805E-2</c:v>
                </c:pt>
                <c:pt idx="69">
                  <c:v>4.8756514879143467E-2</c:v>
                </c:pt>
                <c:pt idx="70">
                  <c:v>4.5390843973839988E-2</c:v>
                </c:pt>
                <c:pt idx="71">
                  <c:v>3.8800000000000064E-2</c:v>
                </c:pt>
                <c:pt idx="72">
                  <c:v>2.3641144782864051E-2</c:v>
                </c:pt>
                <c:pt idx="73">
                  <c:v>2.7604698672114483E-2</c:v>
                </c:pt>
                <c:pt idx="74">
                  <c:v>3.2538293496173806E-2</c:v>
                </c:pt>
                <c:pt idx="75">
                  <c:v>3.5938099501215022E-2</c:v>
                </c:pt>
                <c:pt idx="76">
                  <c:v>3.3366483068135513E-2</c:v>
                </c:pt>
                <c:pt idx="77">
                  <c:v>3.1598347632666085E-2</c:v>
                </c:pt>
                <c:pt idx="78">
                  <c:v>3.3749873263712829E-2</c:v>
                </c:pt>
                <c:pt idx="79">
                  <c:v>2.3784953814401859E-2</c:v>
                </c:pt>
                <c:pt idx="80">
                  <c:v>2.8255218192372606E-2</c:v>
                </c:pt>
                <c:pt idx="81">
                  <c:v>3.9638545067962702E-2</c:v>
                </c:pt>
                <c:pt idx="82">
                  <c:v>3.7910094239782297E-2</c:v>
                </c:pt>
                <c:pt idx="83">
                  <c:v>2.6114920666700077E-2</c:v>
                </c:pt>
                <c:pt idx="84">
                  <c:v>1.7714846906428279E-2</c:v>
                </c:pt>
                <c:pt idx="85">
                  <c:v>2.453239022689346E-2</c:v>
                </c:pt>
                <c:pt idx="86">
                  <c:v>4.3023678048658413E-2</c:v>
                </c:pt>
                <c:pt idx="87">
                  <c:v>5.0619783075923269E-2</c:v>
                </c:pt>
                <c:pt idx="88">
                  <c:v>6.1254594094557163E-2</c:v>
                </c:pt>
                <c:pt idx="89">
                  <c:v>5.2756239248049057E-2</c:v>
                </c:pt>
                <c:pt idx="90">
                  <c:v>4.7602449833192409E-2</c:v>
                </c:pt>
                <c:pt idx="91">
                  <c:v>5.981179422835628E-2</c:v>
                </c:pt>
                <c:pt idx="92">
                  <c:v>5.5389668557778417E-2</c:v>
                </c:pt>
                <c:pt idx="93">
                  <c:v>5.9814920769173337E-2</c:v>
                </c:pt>
                <c:pt idx="94">
                  <c:v>6.7606611857197754E-2</c:v>
                </c:pt>
                <c:pt idx="95">
                  <c:v>7.0776454221371965E-2</c:v>
                </c:pt>
                <c:pt idx="96">
                  <c:v>7.8070500927643935E-2</c:v>
                </c:pt>
                <c:pt idx="97">
                  <c:v>6.855990797659825E-2</c:v>
                </c:pt>
                <c:pt idx="98">
                  <c:v>5.9143178976815466E-2</c:v>
                </c:pt>
                <c:pt idx="99">
                  <c:v>6.2330454692516371E-2</c:v>
                </c:pt>
                <c:pt idx="100">
                  <c:v>6.8784249547472059E-2</c:v>
                </c:pt>
                <c:pt idx="101">
                  <c:v>7.7718855950621515E-2</c:v>
                </c:pt>
                <c:pt idx="102">
                  <c:v>8.9325681133325716E-2</c:v>
                </c:pt>
                <c:pt idx="103">
                  <c:v>6.9810454189992613E-2</c:v>
                </c:pt>
                <c:pt idx="104">
                  <c:v>7.5193952655659466E-2</c:v>
                </c:pt>
                <c:pt idx="105">
                  <c:v>7.6536701810224678E-2</c:v>
                </c:pt>
                <c:pt idx="106">
                  <c:v>7.5081893984514619E-2</c:v>
                </c:pt>
                <c:pt idx="107">
                  <c:v>7.8911057244079971E-2</c:v>
                </c:pt>
                <c:pt idx="108">
                  <c:v>8.4820039092165414E-2</c:v>
                </c:pt>
                <c:pt idx="109">
                  <c:v>0.10521964601104813</c:v>
                </c:pt>
                <c:pt idx="110">
                  <c:v>0.10160621051451067</c:v>
                </c:pt>
                <c:pt idx="111">
                  <c:v>0.10834702142866105</c:v>
                </c:pt>
                <c:pt idx="112">
                  <c:v>0.10370677314849695</c:v>
                </c:pt>
                <c:pt idx="113">
                  <c:v>8.655655967591154E-2</c:v>
                </c:pt>
                <c:pt idx="114">
                  <c:v>8.4027055150884503E-2</c:v>
                </c:pt>
                <c:pt idx="115">
                  <c:v>7.2658739507259665E-2</c:v>
                </c:pt>
                <c:pt idx="116">
                  <c:v>6.2858484968354347E-2</c:v>
                </c:pt>
                <c:pt idx="117">
                  <c:v>5.1870769080378368E-2</c:v>
                </c:pt>
                <c:pt idx="118">
                  <c:v>4.3448611787627836E-2</c:v>
                </c:pt>
                <c:pt idx="119">
                  <c:v>4.9255595278906855E-2</c:v>
                </c:pt>
                <c:pt idx="120">
                  <c:v>5.6220654391700854E-2</c:v>
                </c:pt>
                <c:pt idx="121">
                  <c:v>5.6904381981097284E-2</c:v>
                </c:pt>
                <c:pt idx="122">
                  <c:v>5.7577738581278681E-2</c:v>
                </c:pt>
                <c:pt idx="123">
                  <c:v>6.1367237793404084E-2</c:v>
                </c:pt>
                <c:pt idx="124">
                  <c:v>5.100218052800809E-2</c:v>
                </c:pt>
                <c:pt idx="125">
                  <c:v>5.6206377783806535E-2</c:v>
                </c:pt>
                <c:pt idx="126">
                  <c:v>5.6986988093921699E-2</c:v>
                </c:pt>
                <c:pt idx="127">
                  <c:v>5.6186535368294488E-2</c:v>
                </c:pt>
                <c:pt idx="128">
                  <c:v>3.9026663723109228E-2</c:v>
                </c:pt>
                <c:pt idx="129">
                  <c:v>4.1113289679750448E-2</c:v>
                </c:pt>
                <c:pt idx="130">
                  <c:v>5.0222189121422095E-2</c:v>
                </c:pt>
                <c:pt idx="131">
                  <c:v>4.4418497770380129E-2</c:v>
                </c:pt>
                <c:pt idx="132">
                  <c:v>4.5292430477615726E-2</c:v>
                </c:pt>
                <c:pt idx="133">
                  <c:v>4.1524813001664954E-2</c:v>
                </c:pt>
                <c:pt idx="134">
                  <c:v>3.863951301593592E-2</c:v>
                </c:pt>
                <c:pt idx="135">
                  <c:v>3.9543209876543244E-2</c:v>
                </c:pt>
                <c:pt idx="136">
                  <c:v>3.2005330108946364E-2</c:v>
                </c:pt>
                <c:pt idx="137">
                  <c:v>2.7907492514877841E-2</c:v>
                </c:pt>
                <c:pt idx="138">
                  <c:v>1.2149521252467469E-2</c:v>
                </c:pt>
                <c:pt idx="139">
                  <c:v>1.3939423738814046E-2</c:v>
                </c:pt>
                <c:pt idx="140">
                  <c:v>1.2665529387219238E-2</c:v>
                </c:pt>
                <c:pt idx="141">
                  <c:v>7.3162418133566956E-3</c:v>
                </c:pt>
                <c:pt idx="142">
                  <c:v>1.2284385962782685E-2</c:v>
                </c:pt>
                <c:pt idx="143">
                  <c:v>7.2192480762898765E-3</c:v>
                </c:pt>
                <c:pt idx="144">
                  <c:v>7.3046197444604473E-3</c:v>
                </c:pt>
                <c:pt idx="145">
                  <c:v>-2.2486386619992495E-3</c:v>
                </c:pt>
                <c:pt idx="146">
                  <c:v>-1.3373509886073113E-2</c:v>
                </c:pt>
                <c:pt idx="147">
                  <c:v>-2.259779493095769E-2</c:v>
                </c:pt>
                <c:pt idx="148">
                  <c:v>-3.8377270478479157E-2</c:v>
                </c:pt>
                <c:pt idx="149">
                  <c:v>-3.4470100651272956E-2</c:v>
                </c:pt>
                <c:pt idx="150">
                  <c:v>-3.8238509434859111E-2</c:v>
                </c:pt>
                <c:pt idx="151">
                  <c:v>-4.5828548427196365E-2</c:v>
                </c:pt>
                <c:pt idx="152">
                  <c:v>-4.6399773659640764E-2</c:v>
                </c:pt>
                <c:pt idx="153">
                  <c:v>-5.1427699602145258E-2</c:v>
                </c:pt>
                <c:pt idx="154">
                  <c:v>-6.6066554387595122E-2</c:v>
                </c:pt>
                <c:pt idx="155">
                  <c:v>-6.3731802099646184E-2</c:v>
                </c:pt>
                <c:pt idx="156">
                  <c:v>-7.3001996282783768E-2</c:v>
                </c:pt>
                <c:pt idx="157">
                  <c:v>-4.7481248263728008E-2</c:v>
                </c:pt>
                <c:pt idx="158">
                  <c:v>-3.4242973178285431E-2</c:v>
                </c:pt>
                <c:pt idx="159">
                  <c:v>-2.8382003256375139E-2</c:v>
                </c:pt>
                <c:pt idx="160">
                  <c:v>-4.2607243115328416E-2</c:v>
                </c:pt>
                <c:pt idx="161">
                  <c:v>-5.246661058551029E-2</c:v>
                </c:pt>
                <c:pt idx="162">
                  <c:v>-5.6220658624212258E-2</c:v>
                </c:pt>
                <c:pt idx="163">
                  <c:v>-4.3371816441376103E-2</c:v>
                </c:pt>
                <c:pt idx="164">
                  <c:v>-3.9581406105457927E-2</c:v>
                </c:pt>
                <c:pt idx="165">
                  <c:v>-4.0017092437751069E-2</c:v>
                </c:pt>
                <c:pt idx="166">
                  <c:v>-4.0361021663608138E-2</c:v>
                </c:pt>
                <c:pt idx="167">
                  <c:v>-4.0694526056248896E-2</c:v>
                </c:pt>
                <c:pt idx="168">
                  <c:v>-4.822346676459785E-2</c:v>
                </c:pt>
                <c:pt idx="169">
                  <c:v>-6.0238232860721018E-2</c:v>
                </c:pt>
                <c:pt idx="170">
                  <c:v>-5.9283977150613648E-2</c:v>
                </c:pt>
                <c:pt idx="171">
                  <c:v>-5.8737018349661822E-2</c:v>
                </c:pt>
                <c:pt idx="172">
                  <c:v>-6.115112006098046E-2</c:v>
                </c:pt>
                <c:pt idx="173">
                  <c:v>-5.3987082563755499E-2</c:v>
                </c:pt>
                <c:pt idx="174">
                  <c:v>-6.1766487252448384E-2</c:v>
                </c:pt>
                <c:pt idx="175">
                  <c:v>-5.1658170637259936E-2</c:v>
                </c:pt>
                <c:pt idx="176">
                  <c:v>-3.6763936218466887E-2</c:v>
                </c:pt>
                <c:pt idx="177">
                  <c:v>-4.0635200910748986E-2</c:v>
                </c:pt>
                <c:pt idx="178">
                  <c:v>-3.5174120063486088E-2</c:v>
                </c:pt>
                <c:pt idx="179">
                  <c:v>-3.5017911527555803E-2</c:v>
                </c:pt>
                <c:pt idx="180">
                  <c:v>-4.6781175813433828E-2</c:v>
                </c:pt>
                <c:pt idx="181">
                  <c:v>-5.8369916149861756E-2</c:v>
                </c:pt>
                <c:pt idx="182">
                  <c:v>-4.9567884675942663E-2</c:v>
                </c:pt>
                <c:pt idx="183">
                  <c:v>-5.2395227042095857E-2</c:v>
                </c:pt>
                <c:pt idx="184">
                  <c:v>-4.588984093866124E-2</c:v>
                </c:pt>
                <c:pt idx="185">
                  <c:v>-5.0401625180964922E-2</c:v>
                </c:pt>
                <c:pt idx="186">
                  <c:v>-6.4934612031386368E-2</c:v>
                </c:pt>
                <c:pt idx="187">
                  <c:v>-7.1949220521047755E-2</c:v>
                </c:pt>
                <c:pt idx="188">
                  <c:v>-5.5550309268615011E-2</c:v>
                </c:pt>
                <c:pt idx="189">
                  <c:v>-5.9601786158456536E-2</c:v>
                </c:pt>
                <c:pt idx="190">
                  <c:v>-6.2287254160363202E-2</c:v>
                </c:pt>
                <c:pt idx="191">
                  <c:v>-6.0285670111675398E-2</c:v>
                </c:pt>
                <c:pt idx="192">
                  <c:v>-6.12130466941853E-2</c:v>
                </c:pt>
                <c:pt idx="193">
                  <c:v>-6.0889482725711007E-2</c:v>
                </c:pt>
                <c:pt idx="194">
                  <c:v>-6.9794036713640858E-2</c:v>
                </c:pt>
                <c:pt idx="195">
                  <c:v>-6.8358609550728602E-2</c:v>
                </c:pt>
                <c:pt idx="196">
                  <c:v>-7.0466147794794612E-2</c:v>
                </c:pt>
                <c:pt idx="197">
                  <c:v>-7.2399491765157212E-2</c:v>
                </c:pt>
                <c:pt idx="198">
                  <c:v>-6.2634753748879654E-2</c:v>
                </c:pt>
                <c:pt idx="199">
                  <c:v>-6.2568193390393531E-2</c:v>
                </c:pt>
                <c:pt idx="200">
                  <c:v>-6.1456982536085364E-2</c:v>
                </c:pt>
                <c:pt idx="201">
                  <c:v>-6.5065802989836496E-2</c:v>
                </c:pt>
                <c:pt idx="202">
                  <c:v>-7.5809720240307965E-2</c:v>
                </c:pt>
                <c:pt idx="203">
                  <c:v>-7.2014044433682339E-2</c:v>
                </c:pt>
                <c:pt idx="204">
                  <c:v>-6.5762029491656993E-2</c:v>
                </c:pt>
                <c:pt idx="205">
                  <c:v>-6.2774860818400058E-2</c:v>
                </c:pt>
                <c:pt idx="206">
                  <c:v>-4.8682849668431033E-2</c:v>
                </c:pt>
                <c:pt idx="207">
                  <c:v>-6.094014285888117E-2</c:v>
                </c:pt>
                <c:pt idx="208">
                  <c:v>-5.1668381596354424E-2</c:v>
                </c:pt>
                <c:pt idx="209">
                  <c:v>-4.9877972503955252E-2</c:v>
                </c:pt>
                <c:pt idx="210">
                  <c:v>-4.7381946675232989E-2</c:v>
                </c:pt>
                <c:pt idx="211">
                  <c:v>-3.5833043823514876E-2</c:v>
                </c:pt>
                <c:pt idx="212">
                  <c:v>-3.3909410077634317E-2</c:v>
                </c:pt>
                <c:pt idx="213">
                  <c:v>-4.3513764305598467E-2</c:v>
                </c:pt>
                <c:pt idx="214">
                  <c:v>-3.9063763105202175E-2</c:v>
                </c:pt>
                <c:pt idx="215">
                  <c:v>-4.2311456926565051E-2</c:v>
                </c:pt>
                <c:pt idx="216">
                  <c:v>-5.0458545279025879E-2</c:v>
                </c:pt>
                <c:pt idx="217">
                  <c:v>-7.059180945436884E-2</c:v>
                </c:pt>
                <c:pt idx="218">
                  <c:v>-8.1720820475585404E-2</c:v>
                </c:pt>
                <c:pt idx="219">
                  <c:v>-7.7156772917972613E-2</c:v>
                </c:pt>
                <c:pt idx="220">
                  <c:v>-6.6712708855851607E-2</c:v>
                </c:pt>
                <c:pt idx="221">
                  <c:v>-5.8168948994235414E-2</c:v>
                </c:pt>
                <c:pt idx="222">
                  <c:v>-5.5811634214270933E-2</c:v>
                </c:pt>
                <c:pt idx="223">
                  <c:v>-5.1305687290016666E-2</c:v>
                </c:pt>
                <c:pt idx="224">
                  <c:v>-5.9898623836642406E-2</c:v>
                </c:pt>
                <c:pt idx="225">
                  <c:v>-5.5399829168822148E-2</c:v>
                </c:pt>
                <c:pt idx="226">
                  <c:v>-4.7338416760878542E-2</c:v>
                </c:pt>
                <c:pt idx="227">
                  <c:v>-5.0167545429432657E-2</c:v>
                </c:pt>
                <c:pt idx="228">
                  <c:v>-5.2053440084886694E-2</c:v>
                </c:pt>
                <c:pt idx="229">
                  <c:v>-5.3233314841168396E-2</c:v>
                </c:pt>
                <c:pt idx="230">
                  <c:v>-5.3893511615602893E-2</c:v>
                </c:pt>
                <c:pt idx="231">
                  <c:v>-4.2318694262157168E-2</c:v>
                </c:pt>
                <c:pt idx="232">
                  <c:v>-3.2173238651511123E-2</c:v>
                </c:pt>
                <c:pt idx="233">
                  <c:v>-3.314213647332731E-2</c:v>
                </c:pt>
                <c:pt idx="234">
                  <c:v>-2.1254049840442431E-2</c:v>
                </c:pt>
                <c:pt idx="235">
                  <c:v>-1.4711976792374733E-2</c:v>
                </c:pt>
                <c:pt idx="236">
                  <c:v>-1.9620864525476938E-2</c:v>
                </c:pt>
                <c:pt idx="237">
                  <c:v>-2.2667554640673247E-2</c:v>
                </c:pt>
                <c:pt idx="238">
                  <c:v>-2.867890751626883E-2</c:v>
                </c:pt>
                <c:pt idx="239">
                  <c:v>-4.0158165856489861E-2</c:v>
                </c:pt>
                <c:pt idx="240">
                  <c:v>-2.8579451118273366E-2</c:v>
                </c:pt>
                <c:pt idx="241">
                  <c:v>-1.5083867784903787E-2</c:v>
                </c:pt>
                <c:pt idx="242">
                  <c:v>-1.8333312881177059E-2</c:v>
                </c:pt>
                <c:pt idx="243">
                  <c:v>-1.442621336517272E-2</c:v>
                </c:pt>
                <c:pt idx="244">
                  <c:v>-1.6314897171920723E-2</c:v>
                </c:pt>
                <c:pt idx="245">
                  <c:v>-2.5216696379172409E-2</c:v>
                </c:pt>
                <c:pt idx="246">
                  <c:v>-1.3326868807419146E-2</c:v>
                </c:pt>
                <c:pt idx="247">
                  <c:v>5.3989728172365954E-3</c:v>
                </c:pt>
                <c:pt idx="248">
                  <c:v>2.1372328458941665E-3</c:v>
                </c:pt>
                <c:pt idx="249">
                  <c:v>1.2318156055167312E-2</c:v>
                </c:pt>
                <c:pt idx="250">
                  <c:v>1.6259547757695007E-2</c:v>
                </c:pt>
                <c:pt idx="251">
                  <c:v>2.1565798466094716E-2</c:v>
                </c:pt>
                <c:pt idx="252">
                  <c:v>2.5873352734111923E-2</c:v>
                </c:pt>
                <c:pt idx="253">
                  <c:v>2.289126016260171E-2</c:v>
                </c:pt>
                <c:pt idx="254">
                  <c:v>3.0555270976334523E-2</c:v>
                </c:pt>
                <c:pt idx="255">
                  <c:v>2.4462375871607541E-2</c:v>
                </c:pt>
                <c:pt idx="256">
                  <c:v>3.3646735006238021E-2</c:v>
                </c:pt>
                <c:pt idx="257">
                  <c:v>3.1142583929909946E-2</c:v>
                </c:pt>
                <c:pt idx="258">
                  <c:v>2.757569100753357E-2</c:v>
                </c:pt>
                <c:pt idx="259">
                  <c:v>2.2023924991917271E-2</c:v>
                </c:pt>
                <c:pt idx="260">
                  <c:v>2.1758219054259995E-2</c:v>
                </c:pt>
                <c:pt idx="261">
                  <c:v>2.6899163682897548E-2</c:v>
                </c:pt>
                <c:pt idx="262">
                  <c:v>4.1351481101841128E-2</c:v>
                </c:pt>
                <c:pt idx="263">
                  <c:v>5.4066043028428913E-2</c:v>
                </c:pt>
                <c:pt idx="264">
                  <c:v>5.154398307394769E-2</c:v>
                </c:pt>
                <c:pt idx="265">
                  <c:v>5.1303714872488144E-2</c:v>
                </c:pt>
                <c:pt idx="266">
                  <c:v>3.4047887035710711E-2</c:v>
                </c:pt>
                <c:pt idx="267">
                  <c:v>3.7060553834989816E-2</c:v>
                </c:pt>
                <c:pt idx="268">
                  <c:v>2.2901650778888578E-2</c:v>
                </c:pt>
                <c:pt idx="269">
                  <c:v>2.1814332920281031E-2</c:v>
                </c:pt>
                <c:pt idx="270">
                  <c:v>2.8974229277719532E-2</c:v>
                </c:pt>
                <c:pt idx="271">
                  <c:v>1.6137334637360438E-2</c:v>
                </c:pt>
                <c:pt idx="272">
                  <c:v>6.2828699023659883E-3</c:v>
                </c:pt>
                <c:pt idx="273">
                  <c:v>1.959693692761404E-2</c:v>
                </c:pt>
                <c:pt idx="274">
                  <c:v>1.2256361142028686E-2</c:v>
                </c:pt>
                <c:pt idx="275">
                  <c:v>9.7547091699439897E-3</c:v>
                </c:pt>
                <c:pt idx="276">
                  <c:v>1.6683610959046965E-2</c:v>
                </c:pt>
                <c:pt idx="277">
                  <c:v>1.8527477412690757E-2</c:v>
                </c:pt>
                <c:pt idx="278">
                  <c:v>2.4314066577053831E-2</c:v>
                </c:pt>
                <c:pt idx="279">
                  <c:v>2.0705962272038376E-2</c:v>
                </c:pt>
                <c:pt idx="280">
                  <c:v>9.1915821724849519E-3</c:v>
                </c:pt>
                <c:pt idx="281">
                  <c:v>-4.8551838126106271E-3</c:v>
                </c:pt>
                <c:pt idx="282">
                  <c:v>-6.1313342092382088E-3</c:v>
                </c:pt>
                <c:pt idx="283">
                  <c:v>-5.9961389467762007E-3</c:v>
                </c:pt>
                <c:pt idx="284">
                  <c:v>-4.866678619911978E-4</c:v>
                </c:pt>
                <c:pt idx="285">
                  <c:v>-6.2278713161313878E-3</c:v>
                </c:pt>
                <c:pt idx="286">
                  <c:v>-1.5288473677565946E-2</c:v>
                </c:pt>
                <c:pt idx="287">
                  <c:v>-1.8246421526478148E-2</c:v>
                </c:pt>
                <c:pt idx="288">
                  <c:v>-4.6682015340194158E-3</c:v>
                </c:pt>
                <c:pt idx="289">
                  <c:v>-5.604809945991432E-4</c:v>
                </c:pt>
                <c:pt idx="290">
                  <c:v>-8.6423832642787217E-4</c:v>
                </c:pt>
                <c:pt idx="291">
                  <c:v>-1.3905447973795561E-2</c:v>
                </c:pt>
                <c:pt idx="292">
                  <c:v>-2.0584221267857881E-2</c:v>
                </c:pt>
                <c:pt idx="293">
                  <c:v>-2.1760943183243439E-2</c:v>
                </c:pt>
                <c:pt idx="294">
                  <c:v>-3.3512948467463916E-2</c:v>
                </c:pt>
                <c:pt idx="295">
                  <c:v>-3.8918785179687027E-2</c:v>
                </c:pt>
                <c:pt idx="296">
                  <c:v>-4.2207032452737152E-2</c:v>
                </c:pt>
                <c:pt idx="297">
                  <c:v>-4.0935165338916758E-2</c:v>
                </c:pt>
                <c:pt idx="298">
                  <c:v>-4.0421902046000713E-2</c:v>
                </c:pt>
                <c:pt idx="299">
                  <c:v>-2.6481222520377309E-2</c:v>
                </c:pt>
                <c:pt idx="300">
                  <c:v>-3.3705747068655693E-2</c:v>
                </c:pt>
                <c:pt idx="301">
                  <c:v>-3.516285360081136E-2</c:v>
                </c:pt>
                <c:pt idx="302">
                  <c:v>-4.1576559120966951E-2</c:v>
                </c:pt>
                <c:pt idx="303">
                  <c:v>-4.4786371754361842E-2</c:v>
                </c:pt>
                <c:pt idx="304">
                  <c:v>-4.5834894467340924E-2</c:v>
                </c:pt>
                <c:pt idx="305">
                  <c:v>-3.5164724282326962E-2</c:v>
                </c:pt>
                <c:pt idx="306">
                  <c:v>-3.2368616679476388E-2</c:v>
                </c:pt>
                <c:pt idx="307">
                  <c:v>-4.4106103836234187E-2</c:v>
                </c:pt>
                <c:pt idx="308">
                  <c:v>-3.6230528429428435E-2</c:v>
                </c:pt>
                <c:pt idx="309">
                  <c:v>-4.4753835243178781E-2</c:v>
                </c:pt>
                <c:pt idx="310">
                  <c:v>-5.3070893486133801E-2</c:v>
                </c:pt>
                <c:pt idx="311">
                  <c:v>-5.4386877771996335E-2</c:v>
                </c:pt>
                <c:pt idx="312">
                  <c:v>-5.0119538692135299E-2</c:v>
                </c:pt>
                <c:pt idx="313">
                  <c:v>-5.5649387744964217E-2</c:v>
                </c:pt>
                <c:pt idx="314">
                  <c:v>-5.9099833486591945E-2</c:v>
                </c:pt>
                <c:pt idx="315">
                  <c:v>-6.1779857153522674E-2</c:v>
                </c:pt>
                <c:pt idx="316">
                  <c:v>-6.1357556150065301E-2</c:v>
                </c:pt>
                <c:pt idx="317">
                  <c:v>-5.0152889869166488E-2</c:v>
                </c:pt>
                <c:pt idx="318">
                  <c:v>-4.8603513537304549E-2</c:v>
                </c:pt>
                <c:pt idx="319">
                  <c:v>-3.5569671508832397E-2</c:v>
                </c:pt>
                <c:pt idx="320">
                  <c:v>-3.7901095706901505E-2</c:v>
                </c:pt>
                <c:pt idx="321">
                  <c:v>-4.0217008207039009E-2</c:v>
                </c:pt>
                <c:pt idx="322">
                  <c:v>-5.158364275212441E-2</c:v>
                </c:pt>
                <c:pt idx="323">
                  <c:v>-6.1071158916215888E-2</c:v>
                </c:pt>
                <c:pt idx="324">
                  <c:v>-6.3928800671505484E-2</c:v>
                </c:pt>
                <c:pt idx="325">
                  <c:v>-6.1435936746578233E-2</c:v>
                </c:pt>
                <c:pt idx="326">
                  <c:v>-6.1400687727283951E-2</c:v>
                </c:pt>
                <c:pt idx="327">
                  <c:v>-5.644062925616336E-2</c:v>
                </c:pt>
                <c:pt idx="328">
                  <c:v>-4.5535477516384544E-2</c:v>
                </c:pt>
                <c:pt idx="329">
                  <c:v>-5.1741997423006031E-2</c:v>
                </c:pt>
                <c:pt idx="330">
                  <c:v>-5.3959690938654166E-2</c:v>
                </c:pt>
                <c:pt idx="331">
                  <c:v>-5.2037689014969336E-2</c:v>
                </c:pt>
                <c:pt idx="332">
                  <c:v>-4.6541200406917553E-2</c:v>
                </c:pt>
                <c:pt idx="333">
                  <c:v>-5.2497367519632486E-2</c:v>
                </c:pt>
                <c:pt idx="334">
                  <c:v>-4.322810785930728E-2</c:v>
                </c:pt>
                <c:pt idx="335">
                  <c:v>-3.2620115310698174E-2</c:v>
                </c:pt>
                <c:pt idx="336">
                  <c:v>-3.8114407322889149E-2</c:v>
                </c:pt>
                <c:pt idx="337">
                  <c:v>-4.5315669208452092E-2</c:v>
                </c:pt>
                <c:pt idx="338">
                  <c:v>-4.654753174572554E-2</c:v>
                </c:pt>
                <c:pt idx="339">
                  <c:v>-5.1514724892170932E-2</c:v>
                </c:pt>
                <c:pt idx="340">
                  <c:v>-4.8227953946098863E-2</c:v>
                </c:pt>
                <c:pt idx="341">
                  <c:v>-4.1911583427407195E-2</c:v>
                </c:pt>
                <c:pt idx="342">
                  <c:v>-4.7162964307006346E-2</c:v>
                </c:pt>
                <c:pt idx="343">
                  <c:v>-5.9512784894788409E-2</c:v>
                </c:pt>
                <c:pt idx="344">
                  <c:v>-6.5488698682794194E-2</c:v>
                </c:pt>
                <c:pt idx="345">
                  <c:v>-6.5078368298965808E-2</c:v>
                </c:pt>
                <c:pt idx="346">
                  <c:v>-6.229567045731349E-2</c:v>
                </c:pt>
                <c:pt idx="347">
                  <c:v>-5.9375845236408584E-2</c:v>
                </c:pt>
                <c:pt idx="348">
                  <c:v>-5.1833865814696449E-2</c:v>
                </c:pt>
                <c:pt idx="349">
                  <c:v>-4.6125414223808309E-2</c:v>
                </c:pt>
                <c:pt idx="350">
                  <c:v>-4.931691556211374E-2</c:v>
                </c:pt>
                <c:pt idx="351">
                  <c:v>-5.0424446056533283E-2</c:v>
                </c:pt>
                <c:pt idx="352">
                  <c:v>-3.7022359152678888E-2</c:v>
                </c:pt>
                <c:pt idx="353">
                  <c:v>-3.5322777101096346E-2</c:v>
                </c:pt>
                <c:pt idx="354">
                  <c:v>-2.4554491141326695E-2</c:v>
                </c:pt>
                <c:pt idx="355">
                  <c:v>-2.8562602170191329E-2</c:v>
                </c:pt>
                <c:pt idx="356">
                  <c:v>-3.0462400987552717E-2</c:v>
                </c:pt>
                <c:pt idx="357">
                  <c:v>-2.4984174966735283E-2</c:v>
                </c:pt>
                <c:pt idx="358">
                  <c:v>-2.5098303852991909E-2</c:v>
                </c:pt>
                <c:pt idx="359">
                  <c:v>-2.3811064380459442E-2</c:v>
                </c:pt>
                <c:pt idx="360">
                  <c:v>-1.02095228186086E-2</c:v>
                </c:pt>
                <c:pt idx="361">
                  <c:v>-1.5146205661332419E-2</c:v>
                </c:pt>
                <c:pt idx="362">
                  <c:v>-9.6385856451592419E-3</c:v>
                </c:pt>
                <c:pt idx="363">
                  <c:v>-1.2211864074369434E-2</c:v>
                </c:pt>
                <c:pt idx="364">
                  <c:v>-1.8926701570680785E-2</c:v>
                </c:pt>
                <c:pt idx="365">
                  <c:v>-2.0105626437983644E-2</c:v>
                </c:pt>
                <c:pt idx="366">
                  <c:v>-2.8125732440948938E-2</c:v>
                </c:pt>
                <c:pt idx="367">
                  <c:v>-2.6641988503799442E-2</c:v>
                </c:pt>
                <c:pt idx="368">
                  <c:v>-3.8084269372120685E-2</c:v>
                </c:pt>
                <c:pt idx="369">
                  <c:v>-3.8983536521829676E-2</c:v>
                </c:pt>
                <c:pt idx="370">
                  <c:v>-3.1395303147389038E-2</c:v>
                </c:pt>
                <c:pt idx="371">
                  <c:v>-3.6775495231107874E-2</c:v>
                </c:pt>
                <c:pt idx="372">
                  <c:v>-3.5875901461900478E-2</c:v>
                </c:pt>
                <c:pt idx="373">
                  <c:v>-2.431582961823232E-2</c:v>
                </c:pt>
                <c:pt idx="374">
                  <c:v>-1.2189968039303755E-2</c:v>
                </c:pt>
                <c:pt idx="375">
                  <c:v>-1.1790294558427552E-2</c:v>
                </c:pt>
                <c:pt idx="376">
                  <c:v>-1.4608797094148579E-2</c:v>
                </c:pt>
                <c:pt idx="377">
                  <c:v>-2.5463757025621799E-3</c:v>
                </c:pt>
                <c:pt idx="378">
                  <c:v>1.2689013429204481E-3</c:v>
                </c:pt>
                <c:pt idx="379">
                  <c:v>-1.6125011480378384E-2</c:v>
                </c:pt>
                <c:pt idx="380">
                  <c:v>-1.4436212694409464E-2</c:v>
                </c:pt>
                <c:pt idx="381">
                  <c:v>-2.2400293774344562E-2</c:v>
                </c:pt>
                <c:pt idx="382">
                  <c:v>-1.7538558553824246E-2</c:v>
                </c:pt>
                <c:pt idx="383">
                  <c:v>-5.4049066005773571E-3</c:v>
                </c:pt>
                <c:pt idx="384">
                  <c:v>-2.2153943533816697E-3</c:v>
                </c:pt>
                <c:pt idx="385">
                  <c:v>-6.8500368848141294E-3</c:v>
                </c:pt>
                <c:pt idx="386">
                  <c:v>-1.0793073456155643E-2</c:v>
                </c:pt>
                <c:pt idx="387">
                  <c:v>-1.0898641311544791E-2</c:v>
                </c:pt>
                <c:pt idx="388">
                  <c:v>-1.6961037242839143E-2</c:v>
                </c:pt>
                <c:pt idx="389">
                  <c:v>-9.5515945967548383E-3</c:v>
                </c:pt>
                <c:pt idx="390">
                  <c:v>-1.0405563845661795E-2</c:v>
                </c:pt>
                <c:pt idx="391">
                  <c:v>-2.1642419141516297E-3</c:v>
                </c:pt>
                <c:pt idx="392">
                  <c:v>1.8938383568951173E-3</c:v>
                </c:pt>
                <c:pt idx="393">
                  <c:v>3.641962910892299E-3</c:v>
                </c:pt>
                <c:pt idx="394">
                  <c:v>4.6370536668805919E-3</c:v>
                </c:pt>
                <c:pt idx="395">
                  <c:v>6.4235007416825517E-3</c:v>
                </c:pt>
                <c:pt idx="396">
                  <c:v>1.0395980220981236E-2</c:v>
                </c:pt>
                <c:pt idx="397">
                  <c:v>1.1295180722891613E-2</c:v>
                </c:pt>
                <c:pt idx="398">
                  <c:v>1.5436721585772382E-2</c:v>
                </c:pt>
                <c:pt idx="399">
                  <c:v>1.3736708587466949E-2</c:v>
                </c:pt>
                <c:pt idx="400">
                  <c:v>2.0233557700105424E-2</c:v>
                </c:pt>
                <c:pt idx="401">
                  <c:v>1.8743990140444495E-2</c:v>
                </c:pt>
                <c:pt idx="402">
                  <c:v>1.7315251839660442E-2</c:v>
                </c:pt>
                <c:pt idx="403">
                  <c:v>1.2226309815237832E-2</c:v>
                </c:pt>
                <c:pt idx="404">
                  <c:v>1.7385819862064996E-2</c:v>
                </c:pt>
                <c:pt idx="405">
                  <c:v>1.5256816219105971E-2</c:v>
                </c:pt>
                <c:pt idx="406">
                  <c:v>4.5665846322122394E-3</c:v>
                </c:pt>
                <c:pt idx="407">
                  <c:v>1.4459613041037331E-2</c:v>
                </c:pt>
                <c:pt idx="408">
                  <c:v>3.7738900719723408E-4</c:v>
                </c:pt>
                <c:pt idx="409">
                  <c:v>-1.261340708969667E-2</c:v>
                </c:pt>
                <c:pt idx="410">
                  <c:v>-6.3556203754498355E-3</c:v>
                </c:pt>
                <c:pt idx="411">
                  <c:v>-1.3134792456876193E-3</c:v>
                </c:pt>
                <c:pt idx="412">
                  <c:v>-1.7032405379213314E-2</c:v>
                </c:pt>
                <c:pt idx="413">
                  <c:v>-1.5417331206804847E-3</c:v>
                </c:pt>
                <c:pt idx="414">
                  <c:v>-1.5298916271763744E-2</c:v>
                </c:pt>
                <c:pt idx="415">
                  <c:v>-8.9969524314297347E-3</c:v>
                </c:pt>
                <c:pt idx="416">
                  <c:v>-1.0530643642488586E-2</c:v>
                </c:pt>
                <c:pt idx="417">
                  <c:v>-1.1116263663464706E-2</c:v>
                </c:pt>
                <c:pt idx="418">
                  <c:v>-5.9369301013005062E-3</c:v>
                </c:pt>
                <c:pt idx="419">
                  <c:v>-1.0976337243984927E-2</c:v>
                </c:pt>
                <c:pt idx="420">
                  <c:v>-2.9801324503311268E-2</c:v>
                </c:pt>
                <c:pt idx="421">
                  <c:v>-2.4669882185498534E-2</c:v>
                </c:pt>
                <c:pt idx="422">
                  <c:v>-2.9737133224463936E-2</c:v>
                </c:pt>
                <c:pt idx="423">
                  <c:v>-1.7273557558670622E-2</c:v>
                </c:pt>
                <c:pt idx="424">
                  <c:v>-1.2607732742748796E-2</c:v>
                </c:pt>
                <c:pt idx="425">
                  <c:v>-1.1793270898369759E-2</c:v>
                </c:pt>
                <c:pt idx="426">
                  <c:v>-9.9681127575765652E-3</c:v>
                </c:pt>
                <c:pt idx="427">
                  <c:v>-8.9050176091702432E-3</c:v>
                </c:pt>
                <c:pt idx="428">
                  <c:v>-7.2646065677427316E-4</c:v>
                </c:pt>
                <c:pt idx="429">
                  <c:v>4.20150983288721E-4</c:v>
                </c:pt>
                <c:pt idx="430">
                  <c:v>-3.1236477715274034E-3</c:v>
                </c:pt>
                <c:pt idx="431">
                  <c:v>5.7806613076535566E-3</c:v>
                </c:pt>
                <c:pt idx="432">
                  <c:v>2.5294197213580087E-3</c:v>
                </c:pt>
                <c:pt idx="433">
                  <c:v>3.8683416001726086E-3</c:v>
                </c:pt>
                <c:pt idx="434">
                  <c:v>-5.2142522895917481E-4</c:v>
                </c:pt>
                <c:pt idx="435">
                  <c:v>8.0523942452221699E-3</c:v>
                </c:pt>
                <c:pt idx="436">
                  <c:v>2.179411289888614E-2</c:v>
                </c:pt>
                <c:pt idx="437">
                  <c:v>-1.7724633272046711E-3</c:v>
                </c:pt>
                <c:pt idx="438">
                  <c:v>6.5212799662055102E-3</c:v>
                </c:pt>
                <c:pt idx="439">
                  <c:v>2.9391369285752301E-2</c:v>
                </c:pt>
                <c:pt idx="440">
                  <c:v>3.3973530234975902E-2</c:v>
                </c:pt>
                <c:pt idx="441">
                  <c:v>3.1901906333427245E-2</c:v>
                </c:pt>
                <c:pt idx="442">
                  <c:v>2.7412647259403837E-2</c:v>
                </c:pt>
                <c:pt idx="443">
                  <c:v>1.0523943960661085E-2</c:v>
                </c:pt>
                <c:pt idx="444">
                  <c:v>1.2343884226524779E-2</c:v>
                </c:pt>
                <c:pt idx="445">
                  <c:v>2.3265067911714836E-2</c:v>
                </c:pt>
                <c:pt idx="446">
                  <c:v>2.6204654756671046E-2</c:v>
                </c:pt>
                <c:pt idx="447">
                  <c:v>3.5492897403970977E-2</c:v>
                </c:pt>
                <c:pt idx="448">
                  <c:v>5.5879305007873185E-2</c:v>
                </c:pt>
                <c:pt idx="449">
                  <c:v>5.5844732276157057E-2</c:v>
                </c:pt>
                <c:pt idx="450">
                  <c:v>5.5038707505890183E-2</c:v>
                </c:pt>
                <c:pt idx="451">
                  <c:v>3.7688610408215147E-2</c:v>
                </c:pt>
                <c:pt idx="452">
                  <c:v>3.6340885492931553E-2</c:v>
                </c:pt>
                <c:pt idx="453">
                  <c:v>4.0970156222901295E-2</c:v>
                </c:pt>
                <c:pt idx="454">
                  <c:v>4.4879554130807742E-2</c:v>
                </c:pt>
                <c:pt idx="455">
                  <c:v>4.5296029688507454E-2</c:v>
                </c:pt>
                <c:pt idx="456">
                  <c:v>4.9967681937500785E-2</c:v>
                </c:pt>
                <c:pt idx="457">
                  <c:v>4.9343154983512376E-2</c:v>
                </c:pt>
                <c:pt idx="458">
                  <c:v>4.4928441391040894E-2</c:v>
                </c:pt>
                <c:pt idx="459">
                  <c:v>4.7919495247983307E-2</c:v>
                </c:pt>
                <c:pt idx="460">
                  <c:v>2.6641760396380585E-2</c:v>
                </c:pt>
                <c:pt idx="461">
                  <c:v>3.142739394583946E-2</c:v>
                </c:pt>
                <c:pt idx="462">
                  <c:v>2.9441651513530835E-2</c:v>
                </c:pt>
                <c:pt idx="463">
                  <c:v>4.0275619806795844E-2</c:v>
                </c:pt>
                <c:pt idx="464">
                  <c:v>3.2641069527365014E-2</c:v>
                </c:pt>
                <c:pt idx="465">
                  <c:v>4.1612659321667855E-2</c:v>
                </c:pt>
                <c:pt idx="466">
                  <c:v>4.9867980510112438E-2</c:v>
                </c:pt>
                <c:pt idx="467">
                  <c:v>4.0857370388867158E-2</c:v>
                </c:pt>
                <c:pt idx="468">
                  <c:v>3.7077955323219662E-2</c:v>
                </c:pt>
                <c:pt idx="469">
                  <c:v>3.3803808003031115E-2</c:v>
                </c:pt>
                <c:pt idx="470">
                  <c:v>2.3780668444157244E-2</c:v>
                </c:pt>
                <c:pt idx="471">
                  <c:v>2.1593547434675755E-2</c:v>
                </c:pt>
                <c:pt idx="472">
                  <c:v>2.973907406406999E-2</c:v>
                </c:pt>
                <c:pt idx="473">
                  <c:v>-3.2612746925082575E-3</c:v>
                </c:pt>
                <c:pt idx="474">
                  <c:v>6.2870318239094088E-3</c:v>
                </c:pt>
                <c:pt idx="475">
                  <c:v>1.838456498776591E-2</c:v>
                </c:pt>
                <c:pt idx="476">
                  <c:v>3.560083104349563E-2</c:v>
                </c:pt>
                <c:pt idx="477">
                  <c:v>3.190149525698055E-2</c:v>
                </c:pt>
                <c:pt idx="478">
                  <c:v>2.6715052827510348E-2</c:v>
                </c:pt>
                <c:pt idx="479">
                  <c:v>3.1565402710201508E-2</c:v>
                </c:pt>
                <c:pt idx="480">
                  <c:v>4.2337071347310323E-2</c:v>
                </c:pt>
                <c:pt idx="481">
                  <c:v>3.480610728279953E-2</c:v>
                </c:pt>
                <c:pt idx="482">
                  <c:v>5.7713711757200574E-2</c:v>
                </c:pt>
                <c:pt idx="483">
                  <c:v>4.7128387479122825E-2</c:v>
                </c:pt>
                <c:pt idx="484">
                  <c:v>3.9670850842465008E-2</c:v>
                </c:pt>
                <c:pt idx="485">
                  <c:v>4.7182547182547246E-2</c:v>
                </c:pt>
                <c:pt idx="486">
                  <c:v>5.3833870138306143E-2</c:v>
                </c:pt>
                <c:pt idx="487">
                  <c:v>5.4099335242933644E-2</c:v>
                </c:pt>
                <c:pt idx="488">
                  <c:v>5.3891409415851049E-2</c:v>
                </c:pt>
                <c:pt idx="489">
                  <c:v>5.7577153385536622E-2</c:v>
                </c:pt>
                <c:pt idx="490">
                  <c:v>6.2112559514927813E-2</c:v>
                </c:pt>
                <c:pt idx="491">
                  <c:v>5.8421009926162434E-2</c:v>
                </c:pt>
                <c:pt idx="492">
                  <c:v>6.7784718755481213E-2</c:v>
                </c:pt>
                <c:pt idx="493">
                  <c:v>6.2594825387021935E-2</c:v>
                </c:pt>
                <c:pt idx="494">
                  <c:v>6.5947883781903888E-2</c:v>
                </c:pt>
                <c:pt idx="495">
                  <c:v>5.5264138885930486E-2</c:v>
                </c:pt>
                <c:pt idx="496">
                  <c:v>4.0222772277227814E-2</c:v>
                </c:pt>
                <c:pt idx="497">
                  <c:v>3.8652656127843979E-2</c:v>
                </c:pt>
                <c:pt idx="498">
                  <c:v>2.730635049707536E-2</c:v>
                </c:pt>
                <c:pt idx="499">
                  <c:v>1.8564099906726177E-2</c:v>
                </c:pt>
                <c:pt idx="500">
                  <c:v>1.2787130372012557E-2</c:v>
                </c:pt>
                <c:pt idx="501">
                  <c:v>2.0541088677699895E-2</c:v>
                </c:pt>
                <c:pt idx="502">
                  <c:v>2.150117787929667E-2</c:v>
                </c:pt>
                <c:pt idx="503">
                  <c:v>3.3984339135110953E-2</c:v>
                </c:pt>
                <c:pt idx="504">
                  <c:v>2.6540816459744921E-2</c:v>
                </c:pt>
                <c:pt idx="505">
                  <c:v>3.0954294454670434E-2</c:v>
                </c:pt>
                <c:pt idx="506">
                  <c:v>4.1698039724782594E-2</c:v>
                </c:pt>
                <c:pt idx="507">
                  <c:v>4.1982364045408706E-2</c:v>
                </c:pt>
                <c:pt idx="508">
                  <c:v>2.3784334969090559E-2</c:v>
                </c:pt>
                <c:pt idx="509">
                  <c:v>2.2356403103145125E-2</c:v>
                </c:pt>
                <c:pt idx="510">
                  <c:v>2.4080241950920719E-2</c:v>
                </c:pt>
                <c:pt idx="511">
                  <c:v>3.0655691172296398E-2</c:v>
                </c:pt>
                <c:pt idx="512">
                  <c:v>2.7873400811796761E-2</c:v>
                </c:pt>
                <c:pt idx="513">
                  <c:v>2.48116060901214E-2</c:v>
                </c:pt>
                <c:pt idx="514">
                  <c:v>1.7529566025486099E-2</c:v>
                </c:pt>
                <c:pt idx="515">
                  <c:v>6.1688761314853029E-3</c:v>
                </c:pt>
                <c:pt idx="516">
                  <c:v>2.512657512217833E-3</c:v>
                </c:pt>
                <c:pt idx="517">
                  <c:v>1.9995184936453872E-2</c:v>
                </c:pt>
                <c:pt idx="518">
                  <c:v>2.355215301269176E-2</c:v>
                </c:pt>
                <c:pt idx="519">
                  <c:v>1.844371618016917E-2</c:v>
                </c:pt>
                <c:pt idx="520">
                  <c:v>3.5951170413193297E-2</c:v>
                </c:pt>
                <c:pt idx="521">
                  <c:v>2.6113295095701625E-2</c:v>
                </c:pt>
                <c:pt idx="522">
                  <c:v>4.0717458503260064E-2</c:v>
                </c:pt>
                <c:pt idx="523">
                  <c:v>5.1171489428022396E-2</c:v>
                </c:pt>
                <c:pt idx="524">
                  <c:v>6.0438771648199628E-2</c:v>
                </c:pt>
                <c:pt idx="525">
                  <c:v>5.0618308143001597E-2</c:v>
                </c:pt>
                <c:pt idx="526">
                  <c:v>4.7538178329746703E-2</c:v>
                </c:pt>
                <c:pt idx="527">
                  <c:v>5.4944627434706989E-2</c:v>
                </c:pt>
                <c:pt idx="528">
                  <c:v>4.9315353236157558E-2</c:v>
                </c:pt>
                <c:pt idx="529">
                  <c:v>6.7020092938019568E-2</c:v>
                </c:pt>
                <c:pt idx="530">
                  <c:v>7.217077918661538E-2</c:v>
                </c:pt>
                <c:pt idx="531">
                  <c:v>6.6472241927432313E-2</c:v>
                </c:pt>
                <c:pt idx="532">
                  <c:v>5.722267397633974E-2</c:v>
                </c:pt>
                <c:pt idx="533">
                  <c:v>7.1274990317712422E-2</c:v>
                </c:pt>
                <c:pt idx="534">
                  <c:v>6.868530779170616E-2</c:v>
                </c:pt>
                <c:pt idx="535">
                  <c:v>4.7488380642281391E-2</c:v>
                </c:pt>
                <c:pt idx="536">
                  <c:v>3.374276802008775E-2</c:v>
                </c:pt>
                <c:pt idx="537">
                  <c:v>3.3265382967396777E-2</c:v>
                </c:pt>
                <c:pt idx="538">
                  <c:v>3.5514920701168601E-2</c:v>
                </c:pt>
                <c:pt idx="539">
                  <c:v>2.5207245133962185E-2</c:v>
                </c:pt>
                <c:pt idx="540">
                  <c:v>2.8650502845560123E-2</c:v>
                </c:pt>
                <c:pt idx="541">
                  <c:v>3.528059958739193E-2</c:v>
                </c:pt>
                <c:pt idx="542">
                  <c:v>1.2781356671714128E-2</c:v>
                </c:pt>
                <c:pt idx="543">
                  <c:v>1.6052892221807811E-2</c:v>
                </c:pt>
                <c:pt idx="544">
                  <c:v>2.5719669894080362E-2</c:v>
                </c:pt>
                <c:pt idx="545">
                  <c:v>1.9337621988165375E-2</c:v>
                </c:pt>
                <c:pt idx="546">
                  <c:v>9.0404766796793913E-3</c:v>
                </c:pt>
                <c:pt idx="547">
                  <c:v>8.0111771944216571E-3</c:v>
                </c:pt>
                <c:pt idx="548">
                  <c:v>3.6279093533635579E-3</c:v>
                </c:pt>
                <c:pt idx="549">
                  <c:v>1.3450502152080492E-2</c:v>
                </c:pt>
                <c:pt idx="550">
                  <c:v>8.2503192848020542E-3</c:v>
                </c:pt>
                <c:pt idx="551">
                  <c:v>1.6788899394372944E-2</c:v>
                </c:pt>
                <c:pt idx="552">
                  <c:v>6.684272374622463E-3</c:v>
                </c:pt>
                <c:pt idx="553">
                  <c:v>2.61558484224351E-3</c:v>
                </c:pt>
                <c:pt idx="554">
                  <c:v>-4.454985819340963E-3</c:v>
                </c:pt>
                <c:pt idx="555">
                  <c:v>8.5790343539858234E-4</c:v>
                </c:pt>
                <c:pt idx="556">
                  <c:v>4.6831293429685882E-4</c:v>
                </c:pt>
                <c:pt idx="557">
                  <c:v>1.0550622576035902E-2</c:v>
                </c:pt>
                <c:pt idx="558">
                  <c:v>6.2685118986824592E-3</c:v>
                </c:pt>
                <c:pt idx="559">
                  <c:v>-3.4721780604133052E-3</c:v>
                </c:pt>
                <c:pt idx="560">
                  <c:v>-2.5455008272818367E-5</c:v>
                </c:pt>
                <c:pt idx="561">
                  <c:v>-2.8790175671027543E-3</c:v>
                </c:pt>
                <c:pt idx="562">
                  <c:v>3.2108046123462491E-3</c:v>
                </c:pt>
                <c:pt idx="563">
                  <c:v>-5.4546377105733912E-4</c:v>
                </c:pt>
                <c:pt idx="564">
                  <c:v>9.8051683792857967E-3</c:v>
                </c:pt>
                <c:pt idx="565">
                  <c:v>-2.9421379535797126E-3</c:v>
                </c:pt>
                <c:pt idx="566">
                  <c:v>-4.6858253782309112E-3</c:v>
                </c:pt>
                <c:pt idx="567">
                  <c:v>-1.088237848837925E-2</c:v>
                </c:pt>
                <c:pt idx="568">
                  <c:v>-1.4715952241630486E-2</c:v>
                </c:pt>
                <c:pt idx="569">
                  <c:v>-2.6789274322169482E-3</c:v>
                </c:pt>
                <c:pt idx="570">
                  <c:v>-4.485981308411208E-3</c:v>
                </c:pt>
                <c:pt idx="571">
                  <c:v>3.8932425327356953E-3</c:v>
                </c:pt>
                <c:pt idx="572">
                  <c:v>6.7856339506634691E-3</c:v>
                </c:pt>
                <c:pt idx="573">
                  <c:v>2.3260467210245491E-3</c:v>
                </c:pt>
                <c:pt idx="574">
                  <c:v>-1.8015763793319836E-3</c:v>
                </c:pt>
                <c:pt idx="575">
                  <c:v>-5.8682949412545921E-3</c:v>
                </c:pt>
                <c:pt idx="576">
                  <c:v>-2.5564870859805947E-3</c:v>
                </c:pt>
                <c:pt idx="577">
                  <c:v>-1.0435171497074467E-2</c:v>
                </c:pt>
                <c:pt idx="578">
                  <c:v>-9.3183907760355841E-3</c:v>
                </c:pt>
                <c:pt idx="579">
                  <c:v>-1.0389383621442271E-2</c:v>
                </c:pt>
                <c:pt idx="580">
                  <c:v>-1.6168410563029419E-2</c:v>
                </c:pt>
                <c:pt idx="581">
                  <c:v>-7.084448129027485E-3</c:v>
                </c:pt>
                <c:pt idx="582">
                  <c:v>-1.2517315828226985E-2</c:v>
                </c:pt>
                <c:pt idx="583">
                  <c:v>-2.1622022338637935E-2</c:v>
                </c:pt>
                <c:pt idx="584">
                  <c:v>-2.7690944445811896E-2</c:v>
                </c:pt>
                <c:pt idx="585">
                  <c:v>-2.7525878767689586E-2</c:v>
                </c:pt>
                <c:pt idx="586">
                  <c:v>-1.636037373924884E-2</c:v>
                </c:pt>
                <c:pt idx="587">
                  <c:v>-1.9335963909478598E-2</c:v>
                </c:pt>
                <c:pt idx="588">
                  <c:v>-8.5922991209607859E-3</c:v>
                </c:pt>
                <c:pt idx="589">
                  <c:v>-1.9984052014966631E-2</c:v>
                </c:pt>
                <c:pt idx="590">
                  <c:v>-2.1861007176593221E-2</c:v>
                </c:pt>
                <c:pt idx="591">
                  <c:v>-1.5902539971914917E-2</c:v>
                </c:pt>
                <c:pt idx="592">
                  <c:v>-1.0098128000595381E-2</c:v>
                </c:pt>
                <c:pt idx="593">
                  <c:v>-1.1606163358930855E-2</c:v>
                </c:pt>
                <c:pt idx="594">
                  <c:v>-4.1758597908329751E-3</c:v>
                </c:pt>
                <c:pt idx="595">
                  <c:v>-2.8577516513542288E-3</c:v>
                </c:pt>
                <c:pt idx="596">
                  <c:v>-4.90809836229774E-3</c:v>
                </c:pt>
                <c:pt idx="597">
                  <c:v>-5.1521129946338628E-4</c:v>
                </c:pt>
                <c:pt idx="598">
                  <c:v>2.0908117639651244E-3</c:v>
                </c:pt>
                <c:pt idx="599">
                  <c:v>3.7007933892677192E-3</c:v>
                </c:pt>
                <c:pt idx="600">
                  <c:v>3.1957760177851896E-3</c:v>
                </c:pt>
                <c:pt idx="601">
                  <c:v>-7.9457168802343845E-4</c:v>
                </c:pt>
                <c:pt idx="602">
                  <c:v>1.1403664377487065E-3</c:v>
                </c:pt>
                <c:pt idx="603">
                  <c:v>-9.1149624640785314E-4</c:v>
                </c:pt>
                <c:pt idx="604">
                  <c:v>-2.7241396786782651E-3</c:v>
                </c:pt>
                <c:pt idx="605">
                  <c:v>-3.7056242016467434E-3</c:v>
                </c:pt>
                <c:pt idx="606">
                  <c:v>3.6652412950520636E-3</c:v>
                </c:pt>
                <c:pt idx="607">
                  <c:v>6.2435625182792644E-3</c:v>
                </c:pt>
                <c:pt idx="608">
                  <c:v>8.3369396431026283E-3</c:v>
                </c:pt>
                <c:pt idx="609">
                  <c:v>4.8537553403948776E-3</c:v>
                </c:pt>
                <c:pt idx="610">
                  <c:v>8.3221442505002977E-3</c:v>
                </c:pt>
                <c:pt idx="611">
                  <c:v>1.9854234732344968E-3</c:v>
                </c:pt>
                <c:pt idx="612">
                  <c:v>5.1462281912890246E-3</c:v>
                </c:pt>
                <c:pt idx="613">
                  <c:v>9.6284720471845019E-3</c:v>
                </c:pt>
                <c:pt idx="614">
                  <c:v>1.1760850109036729E-2</c:v>
                </c:pt>
                <c:pt idx="615">
                  <c:v>1.6071901274407122E-2</c:v>
                </c:pt>
                <c:pt idx="616">
                  <c:v>2.7541622387531082E-2</c:v>
                </c:pt>
                <c:pt idx="617">
                  <c:v>2.7281564429182833E-2</c:v>
                </c:pt>
                <c:pt idx="618">
                  <c:v>3.2530227483220958E-2</c:v>
                </c:pt>
                <c:pt idx="619">
                  <c:v>3.7522973248927886E-2</c:v>
                </c:pt>
                <c:pt idx="620">
                  <c:v>3.2023215558497166E-2</c:v>
                </c:pt>
                <c:pt idx="621">
                  <c:v>4.1138068043897628E-2</c:v>
                </c:pt>
                <c:pt idx="622">
                  <c:v>4.2635609687948481E-2</c:v>
                </c:pt>
                <c:pt idx="623">
                  <c:v>4.5158588127784241E-2</c:v>
                </c:pt>
                <c:pt idx="624">
                  <c:v>3.7769353802752981E-2</c:v>
                </c:pt>
                <c:pt idx="625">
                  <c:v>3.9117276166456542E-2</c:v>
                </c:pt>
                <c:pt idx="626">
                  <c:v>3.2729822452608172E-2</c:v>
                </c:pt>
                <c:pt idx="627">
                  <c:v>4.1474307507025257E-2</c:v>
                </c:pt>
                <c:pt idx="628">
                  <c:v>4.9330924070306814E-2</c:v>
                </c:pt>
                <c:pt idx="629">
                  <c:v>3.559425794280436E-2</c:v>
                </c:pt>
                <c:pt idx="630">
                  <c:v>3.3383402177994764E-2</c:v>
                </c:pt>
                <c:pt idx="631">
                  <c:v>3.2820819772299392E-2</c:v>
                </c:pt>
                <c:pt idx="632">
                  <c:v>2.1796065288897166E-2</c:v>
                </c:pt>
                <c:pt idx="633">
                  <c:v>2.3718028696194587E-2</c:v>
                </c:pt>
                <c:pt idx="634">
                  <c:v>3.4153861579725692E-2</c:v>
                </c:pt>
                <c:pt idx="635">
                  <c:v>3.8551578311433347E-2</c:v>
                </c:pt>
                <c:pt idx="636">
                  <c:v>3.5555890593393868E-2</c:v>
                </c:pt>
                <c:pt idx="637">
                  <c:v>3.0141732678860746E-2</c:v>
                </c:pt>
                <c:pt idx="638">
                  <c:v>2.8268285341627251E-2</c:v>
                </c:pt>
                <c:pt idx="639">
                  <c:v>2.8773079589136066E-2</c:v>
                </c:pt>
                <c:pt idx="640">
                  <c:v>3.7527537920032397E-2</c:v>
                </c:pt>
                <c:pt idx="641">
                  <c:v>2.9488785153136781E-2</c:v>
                </c:pt>
                <c:pt idx="642">
                  <c:v>3.1051740262366269E-2</c:v>
                </c:pt>
                <c:pt idx="643">
                  <c:v>3.9198848281261828E-2</c:v>
                </c:pt>
                <c:pt idx="644">
                  <c:v>4.1162472786187981E-2</c:v>
                </c:pt>
                <c:pt idx="645">
                  <c:v>4.6650596295356596E-2</c:v>
                </c:pt>
                <c:pt idx="646">
                  <c:v>3.6347395040448843E-2</c:v>
                </c:pt>
                <c:pt idx="647">
                  <c:v>3.5598786632906179E-2</c:v>
                </c:pt>
                <c:pt idx="648">
                  <c:v>3.4105100154853005E-2</c:v>
                </c:pt>
                <c:pt idx="649">
                  <c:v>2.1793555817039279E-2</c:v>
                </c:pt>
                <c:pt idx="650">
                  <c:v>2.6801951513175225E-2</c:v>
                </c:pt>
                <c:pt idx="651">
                  <c:v>2.3669750034421788E-2</c:v>
                </c:pt>
                <c:pt idx="652">
                  <c:v>2.4901309605864962E-2</c:v>
                </c:pt>
                <c:pt idx="653">
                  <c:v>4.4497698177461131E-2</c:v>
                </c:pt>
                <c:pt idx="654">
                  <c:v>4.3673643100340352E-2</c:v>
                </c:pt>
                <c:pt idx="655">
                  <c:v>4.532713217271063E-2</c:v>
                </c:pt>
                <c:pt idx="656">
                  <c:v>4.9373395742110908E-2</c:v>
                </c:pt>
                <c:pt idx="657">
                  <c:v>5.0667605421308069E-2</c:v>
                </c:pt>
                <c:pt idx="658">
                  <c:v>5.1507648219605066E-2</c:v>
                </c:pt>
                <c:pt idx="659">
                  <c:v>5.2466095916357314E-2</c:v>
                </c:pt>
                <c:pt idx="660">
                  <c:v>4.6310752958952373E-2</c:v>
                </c:pt>
                <c:pt idx="661">
                  <c:v>4.8053013568949227E-2</c:v>
                </c:pt>
                <c:pt idx="662">
                  <c:v>5.1333974586138781E-2</c:v>
                </c:pt>
                <c:pt idx="663">
                  <c:v>5.0228715518442948E-2</c:v>
                </c:pt>
                <c:pt idx="664">
                  <c:v>6.0590275572043745E-2</c:v>
                </c:pt>
                <c:pt idx="665">
                  <c:v>6.2582512440337246E-2</c:v>
                </c:pt>
                <c:pt idx="666">
                  <c:v>6.5188172043010639E-2</c:v>
                </c:pt>
                <c:pt idx="667">
                  <c:v>5.5502198857604962E-2</c:v>
                </c:pt>
                <c:pt idx="668">
                  <c:v>4.5278398404463502E-2</c:v>
                </c:pt>
                <c:pt idx="669">
                  <c:v>4.0390953231527818E-2</c:v>
                </c:pt>
                <c:pt idx="670">
                  <c:v>4.0086428903433322E-2</c:v>
                </c:pt>
                <c:pt idx="671">
                  <c:v>3.6331485615390471E-2</c:v>
                </c:pt>
                <c:pt idx="672">
                  <c:v>3.7187812187812294E-2</c:v>
                </c:pt>
                <c:pt idx="673">
                  <c:v>4.055572198921522E-2</c:v>
                </c:pt>
                <c:pt idx="674">
                  <c:v>2.6300707664706522E-2</c:v>
                </c:pt>
                <c:pt idx="675">
                  <c:v>2.0594000446617012E-2</c:v>
                </c:pt>
                <c:pt idx="676">
                  <c:v>1.2176653821056009E-2</c:v>
                </c:pt>
                <c:pt idx="677">
                  <c:v>1.2559602811778075E-2</c:v>
                </c:pt>
                <c:pt idx="678">
                  <c:v>1.5420911001069139E-2</c:v>
                </c:pt>
                <c:pt idx="679">
                  <c:v>1.5511981498794417E-2</c:v>
                </c:pt>
                <c:pt idx="680">
                  <c:v>1.6661733510926927E-2</c:v>
                </c:pt>
                <c:pt idx="681">
                  <c:v>1.214828267458566E-2</c:v>
                </c:pt>
                <c:pt idx="682">
                  <c:v>6.7118181596706452E-3</c:v>
                </c:pt>
                <c:pt idx="683">
                  <c:v>1.2143733226474695E-4</c:v>
                </c:pt>
                <c:pt idx="684">
                  <c:v>2.3543117885488534E-3</c:v>
                </c:pt>
                <c:pt idx="685">
                  <c:v>6.5532389990536689E-4</c:v>
                </c:pt>
                <c:pt idx="686">
                  <c:v>-6.9471387002910702E-3</c:v>
                </c:pt>
                <c:pt idx="687">
                  <c:v>-1.8453829290033443E-2</c:v>
                </c:pt>
                <c:pt idx="688">
                  <c:v>-2.0278650819455121E-2</c:v>
                </c:pt>
                <c:pt idx="689">
                  <c:v>-1.5647243334539717E-2</c:v>
                </c:pt>
                <c:pt idx="690">
                  <c:v>-1.0889446079678294E-2</c:v>
                </c:pt>
                <c:pt idx="691">
                  <c:v>-1.756715967401145E-2</c:v>
                </c:pt>
                <c:pt idx="692">
                  <c:v>-9.3779230087097012E-3</c:v>
                </c:pt>
                <c:pt idx="693">
                  <c:v>-4.3875150820830875E-3</c:v>
                </c:pt>
                <c:pt idx="694">
                  <c:v>-1.5791833816097216E-2</c:v>
                </c:pt>
                <c:pt idx="695">
                  <c:v>-1.5839544325274218E-2</c:v>
                </c:pt>
                <c:pt idx="696">
                  <c:v>-1.3479247297477697E-2</c:v>
                </c:pt>
                <c:pt idx="697">
                  <c:v>-1.0029491335397005E-2</c:v>
                </c:pt>
                <c:pt idx="698">
                  <c:v>-1.158677887547248E-2</c:v>
                </c:pt>
                <c:pt idx="699">
                  <c:v>-1.6856960846768323E-2</c:v>
                </c:pt>
                <c:pt idx="700">
                  <c:v>-1.9390818343787357E-2</c:v>
                </c:pt>
                <c:pt idx="701">
                  <c:v>-1.8690555186905562E-2</c:v>
                </c:pt>
                <c:pt idx="702">
                  <c:v>-2.2627263032739708E-2</c:v>
                </c:pt>
                <c:pt idx="703">
                  <c:v>-3.6796694616599901E-2</c:v>
                </c:pt>
                <c:pt idx="704">
                  <c:v>-4.1443785255786882E-2</c:v>
                </c:pt>
                <c:pt idx="705">
                  <c:v>-4.226820369225541E-2</c:v>
                </c:pt>
                <c:pt idx="706">
                  <c:v>-3.791336862040505E-2</c:v>
                </c:pt>
                <c:pt idx="707">
                  <c:v>-4.3126195260112667E-2</c:v>
                </c:pt>
                <c:pt idx="708">
                  <c:v>-4.1011025637929167E-2</c:v>
                </c:pt>
                <c:pt idx="709">
                  <c:v>-2.816470040550299E-2</c:v>
                </c:pt>
                <c:pt idx="710">
                  <c:v>-2.8728471967753803E-2</c:v>
                </c:pt>
                <c:pt idx="711">
                  <c:v>-2.726761390036915E-2</c:v>
                </c:pt>
                <c:pt idx="712">
                  <c:v>-2.319581325964138E-2</c:v>
                </c:pt>
                <c:pt idx="713">
                  <c:v>-3.9426177049497066E-2</c:v>
                </c:pt>
                <c:pt idx="714">
                  <c:v>-4.1282368039147407E-2</c:v>
                </c:pt>
                <c:pt idx="715">
                  <c:v>-4.0126982600016875E-2</c:v>
                </c:pt>
                <c:pt idx="716">
                  <c:v>-4.383693045563556E-2</c:v>
                </c:pt>
                <c:pt idx="717">
                  <c:v>-4.3114589316484715E-2</c:v>
                </c:pt>
                <c:pt idx="718">
                  <c:v>-5.1470851910732994E-2</c:v>
                </c:pt>
                <c:pt idx="719">
                  <c:v>-4.8134950629281699E-2</c:v>
                </c:pt>
                <c:pt idx="720">
                  <c:v>-4.2816914967869178E-2</c:v>
                </c:pt>
                <c:pt idx="721">
                  <c:v>-3.7106175932170769E-2</c:v>
                </c:pt>
                <c:pt idx="722">
                  <c:v>-3.7932777965040645E-2</c:v>
                </c:pt>
                <c:pt idx="723">
                  <c:v>-3.7498642664961335E-2</c:v>
                </c:pt>
                <c:pt idx="724">
                  <c:v>-4.5652746831500432E-2</c:v>
                </c:pt>
                <c:pt idx="725">
                  <c:v>-4.7356222970874232E-2</c:v>
                </c:pt>
                <c:pt idx="726">
                  <c:v>-5.475864531873096E-2</c:v>
                </c:pt>
                <c:pt idx="727">
                  <c:v>-5.3972510895072025E-2</c:v>
                </c:pt>
                <c:pt idx="728">
                  <c:v>-4.1553956139503453E-2</c:v>
                </c:pt>
                <c:pt idx="729">
                  <c:v>-3.7335719208308742E-2</c:v>
                </c:pt>
                <c:pt idx="730">
                  <c:v>-3.7949609875111673E-2</c:v>
                </c:pt>
                <c:pt idx="731">
                  <c:v>-3.2177648696073161E-2</c:v>
                </c:pt>
                <c:pt idx="732">
                  <c:v>-3.7853066531821203E-2</c:v>
                </c:pt>
                <c:pt idx="733">
                  <c:v>-3.9790789457900065E-2</c:v>
                </c:pt>
                <c:pt idx="734">
                  <c:v>-2.8006069802731438E-2</c:v>
                </c:pt>
                <c:pt idx="735">
                  <c:v>-2.4724673619721464E-2</c:v>
                </c:pt>
                <c:pt idx="736">
                  <c:v>-2.772168835908036E-2</c:v>
                </c:pt>
                <c:pt idx="737">
                  <c:v>-3.0038595043328498E-2</c:v>
                </c:pt>
                <c:pt idx="738">
                  <c:v>-3.1353614559887798E-2</c:v>
                </c:pt>
                <c:pt idx="739">
                  <c:v>-2.3742323113636013E-2</c:v>
                </c:pt>
                <c:pt idx="740">
                  <c:v>-2.0452477709710766E-2</c:v>
                </c:pt>
                <c:pt idx="741">
                  <c:v>-2.267133833638452E-2</c:v>
                </c:pt>
                <c:pt idx="742">
                  <c:v>-2.2820497307762064E-2</c:v>
                </c:pt>
                <c:pt idx="743">
                  <c:v>-1.8990492611435494E-2</c:v>
                </c:pt>
                <c:pt idx="744">
                  <c:v>-1.9008184415710293E-2</c:v>
                </c:pt>
                <c:pt idx="745">
                  <c:v>-1.7233433588823208E-2</c:v>
                </c:pt>
                <c:pt idx="746">
                  <c:v>-1.0047981247023982E-2</c:v>
                </c:pt>
                <c:pt idx="747">
                  <c:v>-5.2769800947402839E-3</c:v>
                </c:pt>
                <c:pt idx="748">
                  <c:v>-3.4538280952321407E-3</c:v>
                </c:pt>
                <c:pt idx="749">
                  <c:v>-4.1180003186547685E-3</c:v>
                </c:pt>
                <c:pt idx="750">
                  <c:v>-9.6010188836367048E-3</c:v>
                </c:pt>
                <c:pt idx="751">
                  <c:v>-5.0755806808407385E-3</c:v>
                </c:pt>
                <c:pt idx="752">
                  <c:v>-7.5660032618426265E-3</c:v>
                </c:pt>
                <c:pt idx="753">
                  <c:v>-1.214332056162863E-2</c:v>
                </c:pt>
                <c:pt idx="754">
                  <c:v>-1.2511082651955538E-2</c:v>
                </c:pt>
                <c:pt idx="755">
                  <c:v>-1.1784553245985539E-2</c:v>
                </c:pt>
                <c:pt idx="756">
                  <c:v>-1.1191460055096377E-2</c:v>
                </c:pt>
                <c:pt idx="757">
                  <c:v>-1.10666584600234E-2</c:v>
                </c:pt>
                <c:pt idx="758">
                  <c:v>-1.0315893385982388E-2</c:v>
                </c:pt>
                <c:pt idx="759">
                  <c:v>-1.2336141155359311E-3</c:v>
                </c:pt>
                <c:pt idx="760">
                  <c:v>-5.9111216197716976E-3</c:v>
                </c:pt>
                <c:pt idx="761">
                  <c:v>-2.6672677410871167E-3</c:v>
                </c:pt>
                <c:pt idx="762">
                  <c:v>4.6402548377799695E-4</c:v>
                </c:pt>
                <c:pt idx="763">
                  <c:v>1.2565920617698205E-2</c:v>
                </c:pt>
                <c:pt idx="764">
                  <c:v>1.9797836315903043E-2</c:v>
                </c:pt>
                <c:pt idx="765">
                  <c:v>1.6681432730034144E-2</c:v>
                </c:pt>
                <c:pt idx="766">
                  <c:v>1.0246186071748689E-2</c:v>
                </c:pt>
                <c:pt idx="767">
                  <c:v>9.6135601796216667E-3</c:v>
                </c:pt>
                <c:pt idx="768">
                  <c:v>6.5104330634294478E-3</c:v>
                </c:pt>
                <c:pt idx="769">
                  <c:v>3.1766841468333419E-3</c:v>
                </c:pt>
                <c:pt idx="770">
                  <c:v>6.2878845041370701E-4</c:v>
                </c:pt>
                <c:pt idx="771">
                  <c:v>-2.4260860820596846E-3</c:v>
                </c:pt>
                <c:pt idx="772">
                  <c:v>-7.7110846842335812E-3</c:v>
                </c:pt>
                <c:pt idx="773">
                  <c:v>-3.6078845476945507E-3</c:v>
                </c:pt>
                <c:pt idx="774">
                  <c:v>-3.9782323137548987E-3</c:v>
                </c:pt>
                <c:pt idx="775">
                  <c:v>-2.2800160352776377E-3</c:v>
                </c:pt>
                <c:pt idx="776">
                  <c:v>-9.279695024076804E-4</c:v>
                </c:pt>
                <c:pt idx="777">
                  <c:v>-4.3018820734072195E-3</c:v>
                </c:pt>
                <c:pt idx="778">
                  <c:v>3.3647121091831453E-3</c:v>
                </c:pt>
                <c:pt idx="779">
                  <c:v>4.2981206750947725E-3</c:v>
                </c:pt>
                <c:pt idx="780">
                  <c:v>2.8790545637415034E-3</c:v>
                </c:pt>
                <c:pt idx="781">
                  <c:v>-2.6891471026002076E-3</c:v>
                </c:pt>
                <c:pt idx="782">
                  <c:v>-9.0093471977179733E-4</c:v>
                </c:pt>
                <c:pt idx="783">
                  <c:v>7.6089000313381292E-3</c:v>
                </c:pt>
                <c:pt idx="784">
                  <c:v>1.0443470947820221E-2</c:v>
                </c:pt>
                <c:pt idx="785">
                  <c:v>6.4457876652202822E-3</c:v>
                </c:pt>
                <c:pt idx="786">
                  <c:v>1.1838045463132016E-2</c:v>
                </c:pt>
                <c:pt idx="787">
                  <c:v>1.9502379264958954E-2</c:v>
                </c:pt>
                <c:pt idx="788">
                  <c:v>4.6744868774175044E-3</c:v>
                </c:pt>
                <c:pt idx="789">
                  <c:v>-7.2845103678668597E-4</c:v>
                </c:pt>
                <c:pt idx="790">
                  <c:v>-2.0589564606036444E-3</c:v>
                </c:pt>
                <c:pt idx="791">
                  <c:v>-2.4632389716915414E-3</c:v>
                </c:pt>
                <c:pt idx="792">
                  <c:v>-1.3764797156943643E-3</c:v>
                </c:pt>
                <c:pt idx="793">
                  <c:v>-4.9347858677726755E-3</c:v>
                </c:pt>
                <c:pt idx="794">
                  <c:v>-3.9966028875451464E-4</c:v>
                </c:pt>
                <c:pt idx="795">
                  <c:v>-2.4429155449197074E-3</c:v>
                </c:pt>
                <c:pt idx="796">
                  <c:v>-7.1311506174077846E-4</c:v>
                </c:pt>
                <c:pt idx="797">
                  <c:v>1.2512669077500655E-5</c:v>
                </c:pt>
                <c:pt idx="798">
                  <c:v>-1.2242807350681347E-3</c:v>
                </c:pt>
                <c:pt idx="799">
                  <c:v>-1.0484781556710865E-2</c:v>
                </c:pt>
                <c:pt idx="800">
                  <c:v>-1.2000148608651428E-2</c:v>
                </c:pt>
                <c:pt idx="801">
                  <c:v>-1.3012789500452862E-2</c:v>
                </c:pt>
                <c:pt idx="802">
                  <c:v>-1.8301365792047875E-2</c:v>
                </c:pt>
                <c:pt idx="803">
                  <c:v>-1.9630413525924432E-2</c:v>
                </c:pt>
                <c:pt idx="804">
                  <c:v>-2.3461604916940198E-2</c:v>
                </c:pt>
                <c:pt idx="805">
                  <c:v>-1.8276053557104887E-2</c:v>
                </c:pt>
                <c:pt idx="806">
                  <c:v>-1.9683291401509588E-2</c:v>
                </c:pt>
                <c:pt idx="807">
                  <c:v>-1.6470094749309043E-2</c:v>
                </c:pt>
                <c:pt idx="808">
                  <c:v>-1.0927748587779791E-2</c:v>
                </c:pt>
                <c:pt idx="809">
                  <c:v>-1.2442004996492732E-2</c:v>
                </c:pt>
                <c:pt idx="810">
                  <c:v>-6.9738111135840067E-3</c:v>
                </c:pt>
                <c:pt idx="811">
                  <c:v>-1.0511753152908324E-2</c:v>
                </c:pt>
                <c:pt idx="812">
                  <c:v>-1.0391439727178473E-2</c:v>
                </c:pt>
                <c:pt idx="813">
                  <c:v>-2.9864062751706918E-3</c:v>
                </c:pt>
                <c:pt idx="814">
                  <c:v>4.8383878691141916E-3</c:v>
                </c:pt>
                <c:pt idx="815">
                  <c:v>4.6852998716525717E-3</c:v>
                </c:pt>
                <c:pt idx="816">
                  <c:v>8.2087510260941889E-4</c:v>
                </c:pt>
                <c:pt idx="817">
                  <c:v>9.1241784505079176E-3</c:v>
                </c:pt>
                <c:pt idx="818">
                  <c:v>1.5672535035659133E-2</c:v>
                </c:pt>
                <c:pt idx="819">
                  <c:v>1.6580789240577314E-2</c:v>
                </c:pt>
                <c:pt idx="820">
                  <c:v>2.238301494704685E-2</c:v>
                </c:pt>
                <c:pt idx="821">
                  <c:v>2.7949374717492828E-2</c:v>
                </c:pt>
                <c:pt idx="822">
                  <c:v>2.2914734123900056E-2</c:v>
                </c:pt>
                <c:pt idx="823">
                  <c:v>2.106955069899577E-2</c:v>
                </c:pt>
                <c:pt idx="824">
                  <c:v>2.3691672470400969E-2</c:v>
                </c:pt>
                <c:pt idx="825">
                  <c:v>2.3242206951498732E-2</c:v>
                </c:pt>
                <c:pt idx="826">
                  <c:v>2.530570440039465E-2</c:v>
                </c:pt>
                <c:pt idx="827">
                  <c:v>3.312660527469781E-2</c:v>
                </c:pt>
                <c:pt idx="828">
                  <c:v>2.6936743068761961E-2</c:v>
                </c:pt>
                <c:pt idx="829">
                  <c:v>3.9155566725307865E-2</c:v>
                </c:pt>
                <c:pt idx="830">
                  <c:v>3.7766438769354461E-2</c:v>
                </c:pt>
                <c:pt idx="831">
                  <c:v>4.0638112879446679E-2</c:v>
                </c:pt>
                <c:pt idx="832">
                  <c:v>4.5667284814996913E-2</c:v>
                </c:pt>
                <c:pt idx="833">
                  <c:v>4.2202344154123703E-2</c:v>
                </c:pt>
                <c:pt idx="834">
                  <c:v>3.3208988030194446E-2</c:v>
                </c:pt>
                <c:pt idx="835">
                  <c:v>3.8321488661761466E-2</c:v>
                </c:pt>
                <c:pt idx="836">
                  <c:v>4.1659344797288847E-2</c:v>
                </c:pt>
                <c:pt idx="837">
                  <c:v>3.9662903002976618E-2</c:v>
                </c:pt>
                <c:pt idx="838">
                  <c:v>3.9186134137151343E-2</c:v>
                </c:pt>
                <c:pt idx="839">
                  <c:v>3.3861291699088927E-2</c:v>
                </c:pt>
                <c:pt idx="840">
                  <c:v>3.8348230515613799E-2</c:v>
                </c:pt>
                <c:pt idx="841">
                  <c:v>3.9442660780575851E-2</c:v>
                </c:pt>
                <c:pt idx="842">
                  <c:v>4.2281921222368402E-2</c:v>
                </c:pt>
                <c:pt idx="843">
                  <c:v>3.2519718344902963E-2</c:v>
                </c:pt>
                <c:pt idx="844">
                  <c:v>3.0770568578491708E-2</c:v>
                </c:pt>
                <c:pt idx="845">
                  <c:v>3.0863736044657145E-2</c:v>
                </c:pt>
                <c:pt idx="846">
                  <c:v>3.2099072748771024E-2</c:v>
                </c:pt>
                <c:pt idx="847">
                  <c:v>2.6825725883535899E-2</c:v>
                </c:pt>
                <c:pt idx="848">
                  <c:v>3.6858210639845582E-2</c:v>
                </c:pt>
                <c:pt idx="849">
                  <c:v>3.6863868883777545E-2</c:v>
                </c:pt>
                <c:pt idx="850">
                  <c:v>4.1062801932367096E-2</c:v>
                </c:pt>
                <c:pt idx="851">
                  <c:v>3.1712606074280211E-2</c:v>
                </c:pt>
                <c:pt idx="852">
                  <c:v>3.4183750187960431E-2</c:v>
                </c:pt>
                <c:pt idx="853">
                  <c:v>3.2618111966251917E-2</c:v>
                </c:pt>
                <c:pt idx="854">
                  <c:v>2.8424708881003621E-2</c:v>
                </c:pt>
                <c:pt idx="855">
                  <c:v>2.9749112899195365E-2</c:v>
                </c:pt>
                <c:pt idx="856">
                  <c:v>2.3474472293862837E-2</c:v>
                </c:pt>
                <c:pt idx="857">
                  <c:v>3.4584584584584528E-2</c:v>
                </c:pt>
                <c:pt idx="858">
                  <c:v>3.2645811704961905E-2</c:v>
                </c:pt>
                <c:pt idx="859">
                  <c:v>3.7192155289160776E-2</c:v>
                </c:pt>
                <c:pt idx="860">
                  <c:v>3.6299824517422925E-2</c:v>
                </c:pt>
                <c:pt idx="861">
                  <c:v>4.3788648132321265E-2</c:v>
                </c:pt>
                <c:pt idx="862">
                  <c:v>4.7514536900392222E-2</c:v>
                </c:pt>
                <c:pt idx="863">
                  <c:v>4.4655144116050427E-2</c:v>
                </c:pt>
                <c:pt idx="864">
                  <c:v>4.2679304897314314E-2</c:v>
                </c:pt>
                <c:pt idx="865">
                  <c:v>3.2594212736003263E-2</c:v>
                </c:pt>
                <c:pt idx="866">
                  <c:v>2.8406803542673054E-2</c:v>
                </c:pt>
                <c:pt idx="867">
                  <c:v>2.2114624753828863E-2</c:v>
                </c:pt>
                <c:pt idx="868">
                  <c:v>2.5339185953711228E-2</c:v>
                </c:pt>
                <c:pt idx="869">
                  <c:v>2.3415497345662152E-2</c:v>
                </c:pt>
                <c:pt idx="870">
                  <c:v>2.4965757688955242E-2</c:v>
                </c:pt>
                <c:pt idx="871">
                  <c:v>2.6801987366739142E-2</c:v>
                </c:pt>
                <c:pt idx="872">
                  <c:v>2.2536864316839683E-2</c:v>
                </c:pt>
                <c:pt idx="873">
                  <c:v>2.9021352755475006E-2</c:v>
                </c:pt>
                <c:pt idx="874">
                  <c:v>3.1806899975179978E-2</c:v>
                </c:pt>
                <c:pt idx="875">
                  <c:v>3.286740173887167E-2</c:v>
                </c:pt>
                <c:pt idx="876">
                  <c:v>3.8860168017099905E-2</c:v>
                </c:pt>
                <c:pt idx="877">
                  <c:v>3.4057407887108461E-2</c:v>
                </c:pt>
                <c:pt idx="878">
                  <c:v>2.6110654178072887E-2</c:v>
                </c:pt>
                <c:pt idx="879">
                  <c:v>3.3995238212120422E-2</c:v>
                </c:pt>
                <c:pt idx="880">
                  <c:v>2.5296926656054885E-2</c:v>
                </c:pt>
                <c:pt idx="881">
                  <c:v>2.4355685843410281E-2</c:v>
                </c:pt>
                <c:pt idx="882">
                  <c:v>3.3700154407980194E-2</c:v>
                </c:pt>
                <c:pt idx="883">
                  <c:v>2.2587218880035134E-2</c:v>
                </c:pt>
                <c:pt idx="884">
                  <c:v>1.6850315260043984E-2</c:v>
                </c:pt>
                <c:pt idx="885">
                  <c:v>1.8310116187116122E-2</c:v>
                </c:pt>
                <c:pt idx="886">
                  <c:v>2.4522762434977412E-2</c:v>
                </c:pt>
                <c:pt idx="887">
                  <c:v>1.4564814028789985E-2</c:v>
                </c:pt>
                <c:pt idx="888">
                  <c:v>1.1707947027935801E-2</c:v>
                </c:pt>
                <c:pt idx="889">
                  <c:v>8.2107961691013122E-3</c:v>
                </c:pt>
                <c:pt idx="890">
                  <c:v>1.0051711818634739E-3</c:v>
                </c:pt>
                <c:pt idx="891">
                  <c:v>2.2401433691756549E-3</c:v>
                </c:pt>
                <c:pt idx="892">
                  <c:v>-3.5589764624980604E-3</c:v>
                </c:pt>
                <c:pt idx="893">
                  <c:v>-1.2940948599375208E-2</c:v>
                </c:pt>
                <c:pt idx="894">
                  <c:v>-7.1966059250434446E-3</c:v>
                </c:pt>
                <c:pt idx="895">
                  <c:v>-1.2673229012987662E-2</c:v>
                </c:pt>
                <c:pt idx="896">
                  <c:v>-2.2605405535673459E-2</c:v>
                </c:pt>
                <c:pt idx="897">
                  <c:v>-2.2131216854516165E-2</c:v>
                </c:pt>
                <c:pt idx="898">
                  <c:v>-2.402707275803722E-2</c:v>
                </c:pt>
                <c:pt idx="899">
                  <c:v>-2.0709915509371696E-2</c:v>
                </c:pt>
                <c:pt idx="900">
                  <c:v>-2.464142560486788E-2</c:v>
                </c:pt>
                <c:pt idx="901">
                  <c:v>-2.7376600185808633E-2</c:v>
                </c:pt>
                <c:pt idx="902">
                  <c:v>-2.1545042717583378E-2</c:v>
                </c:pt>
                <c:pt idx="903">
                  <c:v>-1.3024724083088208E-2</c:v>
                </c:pt>
                <c:pt idx="904">
                  <c:v>-7.9300038565368446E-3</c:v>
                </c:pt>
                <c:pt idx="905">
                  <c:v>-3.7228191894408146E-3</c:v>
                </c:pt>
                <c:pt idx="906">
                  <c:v>-4.136317592012005E-3</c:v>
                </c:pt>
                <c:pt idx="907">
                  <c:v>3.1311201914939958E-3</c:v>
                </c:pt>
                <c:pt idx="908">
                  <c:v>2.721434014296531E-3</c:v>
                </c:pt>
                <c:pt idx="909">
                  <c:v>7.7579519006982234E-3</c:v>
                </c:pt>
                <c:pt idx="910">
                  <c:v>3.6494586233566163E-3</c:v>
                </c:pt>
                <c:pt idx="911">
                  <c:v>1.500443450898443E-2</c:v>
                </c:pt>
                <c:pt idx="912">
                  <c:v>8.4694421557698595E-3</c:v>
                </c:pt>
                <c:pt idx="913">
                  <c:v>1.1963962211387584E-2</c:v>
                </c:pt>
                <c:pt idx="914">
                  <c:v>2.5974657093219507E-2</c:v>
                </c:pt>
                <c:pt idx="915">
                  <c:v>2.1548952279262727E-2</c:v>
                </c:pt>
                <c:pt idx="916">
                  <c:v>3.463039303233071E-2</c:v>
                </c:pt>
                <c:pt idx="917">
                  <c:v>1.6411881379710697E-2</c:v>
                </c:pt>
                <c:pt idx="918">
                  <c:v>2.2650468150049977E-3</c:v>
                </c:pt>
                <c:pt idx="919">
                  <c:v>3.312619387286323E-3</c:v>
                </c:pt>
                <c:pt idx="920">
                  <c:v>4.439014949925062E-3</c:v>
                </c:pt>
                <c:pt idx="921">
                  <c:v>-6.6226760427704114E-3</c:v>
                </c:pt>
                <c:pt idx="922">
                  <c:v>-4.0940179173490441E-3</c:v>
                </c:pt>
                <c:pt idx="923">
                  <c:v>9.5475200618768156E-4</c:v>
                </c:pt>
                <c:pt idx="924">
                  <c:v>1.2726964194807882E-3</c:v>
                </c:pt>
                <c:pt idx="925">
                  <c:v>8.7647753417639731E-4</c:v>
                </c:pt>
                <c:pt idx="926">
                  <c:v>2.4343698774251716E-3</c:v>
                </c:pt>
                <c:pt idx="927">
                  <c:v>9.9037847921064522E-3</c:v>
                </c:pt>
                <c:pt idx="928">
                  <c:v>-3.0891223973536302E-3</c:v>
                </c:pt>
                <c:pt idx="929">
                  <c:v>-5.6986301369863447E-3</c:v>
                </c:pt>
                <c:pt idx="930">
                  <c:v>-7.920792079207933E-3</c:v>
                </c:pt>
                <c:pt idx="931">
                  <c:v>-5.1548271795558414E-3</c:v>
                </c:pt>
                <c:pt idx="932">
                  <c:v>-5.4215102080688018E-3</c:v>
                </c:pt>
                <c:pt idx="933">
                  <c:v>-5.5197903204378127E-3</c:v>
                </c:pt>
                <c:pt idx="934">
                  <c:v>-1.4853926367824103E-2</c:v>
                </c:pt>
                <c:pt idx="935">
                  <c:v>-1.6835380717364949E-2</c:v>
                </c:pt>
                <c:pt idx="936">
                  <c:v>-2.3829176386147552E-2</c:v>
                </c:pt>
                <c:pt idx="937">
                  <c:v>-3.0335202194918195E-2</c:v>
                </c:pt>
                <c:pt idx="938">
                  <c:v>-3.1236541130305669E-2</c:v>
                </c:pt>
                <c:pt idx="939">
                  <c:v>-3.7102976783933803E-2</c:v>
                </c:pt>
                <c:pt idx="940">
                  <c:v>-2.8697334479793706E-2</c:v>
                </c:pt>
                <c:pt idx="941">
                  <c:v>-2.4992845559477291E-2</c:v>
                </c:pt>
                <c:pt idx="942">
                  <c:v>-3.1309275417298998E-2</c:v>
                </c:pt>
                <c:pt idx="943">
                  <c:v>-3.1252983293556087E-2</c:v>
                </c:pt>
                <c:pt idx="944">
                  <c:v>-2.9187574671445612E-2</c:v>
                </c:pt>
                <c:pt idx="945">
                  <c:v>-2.9557945041816053E-2</c:v>
                </c:pt>
                <c:pt idx="946">
                  <c:v>-3.7978596908442193E-2</c:v>
                </c:pt>
                <c:pt idx="947">
                  <c:v>-2.9249342577097812E-2</c:v>
                </c:pt>
                <c:pt idx="948">
                  <c:v>-1.8713422123744636E-2</c:v>
                </c:pt>
                <c:pt idx="949">
                  <c:v>-2.4155922038980458E-2</c:v>
                </c:pt>
                <c:pt idx="950">
                  <c:v>-1.5110820751064766E-2</c:v>
                </c:pt>
                <c:pt idx="951">
                  <c:v>-1.936715436938961E-2</c:v>
                </c:pt>
                <c:pt idx="952">
                  <c:v>-1.4080925975252401E-2</c:v>
                </c:pt>
                <c:pt idx="953">
                  <c:v>5.0406563891237984E-3</c:v>
                </c:pt>
                <c:pt idx="954">
                  <c:v>5.118221112049938E-3</c:v>
                </c:pt>
                <c:pt idx="955">
                  <c:v>5.4013668765157206E-3</c:v>
                </c:pt>
                <c:pt idx="956">
                  <c:v>1.5385943067079317E-2</c:v>
                </c:pt>
                <c:pt idx="957">
                  <c:v>1.5096297577427134E-2</c:v>
                </c:pt>
                <c:pt idx="958">
                  <c:v>2.3293540717257782E-2</c:v>
                </c:pt>
                <c:pt idx="959">
                  <c:v>1.8296764596504266E-2</c:v>
                </c:pt>
                <c:pt idx="960">
                  <c:v>1.2452498545558074E-2</c:v>
                </c:pt>
                <c:pt idx="961">
                  <c:v>1.4997767081824086E-2</c:v>
                </c:pt>
                <c:pt idx="962">
                  <c:v>1.1052709141818958E-3</c:v>
                </c:pt>
                <c:pt idx="963">
                  <c:v>-5.2005127266068719E-3</c:v>
                </c:pt>
                <c:pt idx="964">
                  <c:v>-1.0520177846886461E-2</c:v>
                </c:pt>
                <c:pt idx="965">
                  <c:v>-1.3709432817713018E-2</c:v>
                </c:pt>
                <c:pt idx="966">
                  <c:v>-1.7413206427628659E-2</c:v>
                </c:pt>
                <c:pt idx="967">
                  <c:v>-3.3021198645407875E-2</c:v>
                </c:pt>
                <c:pt idx="968">
                  <c:v>-3.0517960965959823E-2</c:v>
                </c:pt>
                <c:pt idx="969">
                  <c:v>-3.2537047729022307E-2</c:v>
                </c:pt>
                <c:pt idx="970">
                  <c:v>-3.1365135935656367E-2</c:v>
                </c:pt>
                <c:pt idx="971">
                  <c:v>-3.5681796418653579E-2</c:v>
                </c:pt>
                <c:pt idx="972">
                  <c:v>-3.4806742680010952E-2</c:v>
                </c:pt>
                <c:pt idx="973">
                  <c:v>-3.2535954151698271E-2</c:v>
                </c:pt>
                <c:pt idx="974">
                  <c:v>-4.9284183353266377E-2</c:v>
                </c:pt>
                <c:pt idx="975">
                  <c:v>-4.7177318779470907E-2</c:v>
                </c:pt>
                <c:pt idx="976">
                  <c:v>-5.2482856467249858E-2</c:v>
                </c:pt>
                <c:pt idx="977">
                  <c:v>-4.9273568853297693E-2</c:v>
                </c:pt>
                <c:pt idx="978">
                  <c:v>-3.6219273439199479E-2</c:v>
                </c:pt>
                <c:pt idx="979">
                  <c:v>-3.4535113510387037E-2</c:v>
                </c:pt>
                <c:pt idx="980">
                  <c:v>-3.7354141830136238E-2</c:v>
                </c:pt>
                <c:pt idx="981">
                  <c:v>-2.955223156925019E-2</c:v>
                </c:pt>
                <c:pt idx="982">
                  <c:v>-2.8195579629539991E-2</c:v>
                </c:pt>
                <c:pt idx="983">
                  <c:v>-2.9049901597382272E-2</c:v>
                </c:pt>
                <c:pt idx="984">
                  <c:v>-2.717687363056405E-2</c:v>
                </c:pt>
                <c:pt idx="985">
                  <c:v>-2.3790121504761539E-2</c:v>
                </c:pt>
                <c:pt idx="986">
                  <c:v>-1.7853438281774287E-2</c:v>
                </c:pt>
                <c:pt idx="987">
                  <c:v>-2.2128786866121422E-2</c:v>
                </c:pt>
                <c:pt idx="988">
                  <c:v>-2.8315237281932391E-2</c:v>
                </c:pt>
                <c:pt idx="989">
                  <c:v>-2.4529434096280788E-2</c:v>
                </c:pt>
                <c:pt idx="990">
                  <c:v>-2.4099041181440843E-2</c:v>
                </c:pt>
                <c:pt idx="991">
                  <c:v>-3.1761355998484522E-2</c:v>
                </c:pt>
                <c:pt idx="992">
                  <c:v>-2.6862446594313246E-2</c:v>
                </c:pt>
                <c:pt idx="993">
                  <c:v>-3.8270015546055143E-2</c:v>
                </c:pt>
                <c:pt idx="994">
                  <c:v>-3.313473653367191E-2</c:v>
                </c:pt>
                <c:pt idx="995">
                  <c:v>-3.21099236641222E-2</c:v>
                </c:pt>
                <c:pt idx="996">
                  <c:v>-2.4459885053245534E-2</c:v>
                </c:pt>
                <c:pt idx="997">
                  <c:v>-1.857615608891957E-2</c:v>
                </c:pt>
                <c:pt idx="998">
                  <c:v>-9.6570631166875854E-3</c:v>
                </c:pt>
                <c:pt idx="999">
                  <c:v>-5.0538668244460563E-3</c:v>
                </c:pt>
                <c:pt idx="1000">
                  <c:v>-9.5902032385378772E-3</c:v>
                </c:pt>
                <c:pt idx="1001">
                  <c:v>-1.2987965952450806E-2</c:v>
                </c:pt>
                <c:pt idx="1002">
                  <c:v>-1.5028576323873095E-2</c:v>
                </c:pt>
                <c:pt idx="1003">
                  <c:v>-4.1388994961875135E-3</c:v>
                </c:pt>
                <c:pt idx="1004">
                  <c:v>5.6610507402429658E-4</c:v>
                </c:pt>
                <c:pt idx="1005">
                  <c:v>-1.6620293994534399E-3</c:v>
                </c:pt>
                <c:pt idx="1006">
                  <c:v>3.5349665043382088E-3</c:v>
                </c:pt>
                <c:pt idx="1007">
                  <c:v>-3.533916983734032E-3</c:v>
                </c:pt>
                <c:pt idx="1008">
                  <c:v>-5.7063616728843932E-3</c:v>
                </c:pt>
                <c:pt idx="1009">
                  <c:v>-6.2929413355293133E-3</c:v>
                </c:pt>
                <c:pt idx="1010">
                  <c:v>-7.1492623484466162E-3</c:v>
                </c:pt>
                <c:pt idx="1011">
                  <c:v>-5.692038538304257E-3</c:v>
                </c:pt>
                <c:pt idx="1012">
                  <c:v>-3.9174270241063309E-3</c:v>
                </c:pt>
                <c:pt idx="1013">
                  <c:v>-1.0677502806657881E-2</c:v>
                </c:pt>
                <c:pt idx="1014">
                  <c:v>-1.6799249576668715E-2</c:v>
                </c:pt>
                <c:pt idx="1015">
                  <c:v>-1.4216623825940789E-2</c:v>
                </c:pt>
                <c:pt idx="1016">
                  <c:v>-2.1247920739184807E-2</c:v>
                </c:pt>
                <c:pt idx="1017">
                  <c:v>-1.7610047584855636E-2</c:v>
                </c:pt>
                <c:pt idx="1018">
                  <c:v>-2.4820592257330631E-2</c:v>
                </c:pt>
                <c:pt idx="1019">
                  <c:v>-1.7846273707788497E-2</c:v>
                </c:pt>
                <c:pt idx="1020">
                  <c:v>-1.0612155074395231E-2</c:v>
                </c:pt>
                <c:pt idx="1021">
                  <c:v>-1.5032815536353796E-2</c:v>
                </c:pt>
                <c:pt idx="1022">
                  <c:v>-1.1028239161902903E-2</c:v>
                </c:pt>
                <c:pt idx="1023">
                  <c:v>-1.5388580053749644E-2</c:v>
                </c:pt>
                <c:pt idx="1024">
                  <c:v>-1.3959141580317249E-2</c:v>
                </c:pt>
                <c:pt idx="1025">
                  <c:v>-1.42813211144597E-2</c:v>
                </c:pt>
                <c:pt idx="1026">
                  <c:v>-1.4505256152718124E-2</c:v>
                </c:pt>
                <c:pt idx="1027">
                  <c:v>-4.2748357989454908E-3</c:v>
                </c:pt>
                <c:pt idx="1028">
                  <c:v>-2.0653959090230034E-3</c:v>
                </c:pt>
                <c:pt idx="1029">
                  <c:v>-2.6979647150973973E-3</c:v>
                </c:pt>
                <c:pt idx="1030">
                  <c:v>-4.6613382391328673E-3</c:v>
                </c:pt>
                <c:pt idx="1031">
                  <c:v>-6.2311482938817485E-3</c:v>
                </c:pt>
                <c:pt idx="1032">
                  <c:v>-2.8505987502178303E-3</c:v>
                </c:pt>
                <c:pt idx="1033">
                  <c:v>1.3288128857593398E-3</c:v>
                </c:pt>
                <c:pt idx="1034">
                  <c:v>3.5871311669385666E-3</c:v>
                </c:pt>
                <c:pt idx="1035">
                  <c:v>2.8172174368307438E-3</c:v>
                </c:pt>
                <c:pt idx="1036">
                  <c:v>4.9288129671453563E-3</c:v>
                </c:pt>
                <c:pt idx="1037">
                  <c:v>8.2352941176470733E-3</c:v>
                </c:pt>
                <c:pt idx="1038">
                  <c:v>9.2164165067900473E-3</c:v>
                </c:pt>
                <c:pt idx="1039">
                  <c:v>3.3698609620328502E-3</c:v>
                </c:pt>
                <c:pt idx="1040">
                  <c:v>7.3804430767688038E-4</c:v>
                </c:pt>
                <c:pt idx="1041">
                  <c:v>-3.1226580064958384E-4</c:v>
                </c:pt>
                <c:pt idx="1042">
                  <c:v>-3.3343286553200041E-3</c:v>
                </c:pt>
                <c:pt idx="1043">
                  <c:v>2.6486936841711808E-3</c:v>
                </c:pt>
                <c:pt idx="1044">
                  <c:v>5.3383439934297566E-3</c:v>
                </c:pt>
                <c:pt idx="1045">
                  <c:v>4.8465669112791173E-3</c:v>
                </c:pt>
                <c:pt idx="1046">
                  <c:v>4.3612236276434372E-3</c:v>
                </c:pt>
                <c:pt idx="1047">
                  <c:v>6.8596992668075894E-3</c:v>
                </c:pt>
                <c:pt idx="1048">
                  <c:v>1.7024695853055213E-2</c:v>
                </c:pt>
                <c:pt idx="1049">
                  <c:v>1.260451452532208E-2</c:v>
                </c:pt>
                <c:pt idx="1050">
                  <c:v>1.026413200326259E-2</c:v>
                </c:pt>
                <c:pt idx="1051">
                  <c:v>1.8073961883125104E-2</c:v>
                </c:pt>
                <c:pt idx="1052">
                  <c:v>2.2242127573677904E-2</c:v>
                </c:pt>
                <c:pt idx="1053">
                  <c:v>2.1784428869103926E-2</c:v>
                </c:pt>
                <c:pt idx="1054">
                  <c:v>2.5645882263807759E-2</c:v>
                </c:pt>
                <c:pt idx="1055">
                  <c:v>2.4972869293087341E-2</c:v>
                </c:pt>
                <c:pt idx="1056">
                  <c:v>1.8729508711545464E-2</c:v>
                </c:pt>
                <c:pt idx="1057">
                  <c:v>1.7423568196347324E-2</c:v>
                </c:pt>
                <c:pt idx="1058">
                  <c:v>3.0301140968889487E-3</c:v>
                </c:pt>
                <c:pt idx="1059">
                  <c:v>-3.1963922890132761E-3</c:v>
                </c:pt>
                <c:pt idx="1060">
                  <c:v>-3.6001142105193304E-4</c:v>
                </c:pt>
                <c:pt idx="1061">
                  <c:v>-1.7099100438629745E-3</c:v>
                </c:pt>
                <c:pt idx="1062">
                  <c:v>2.7334965147908697E-4</c:v>
                </c:pt>
                <c:pt idx="1063">
                  <c:v>2.9686437009090838E-3</c:v>
                </c:pt>
                <c:pt idx="1064">
                  <c:v>9.8397353111321568E-5</c:v>
                </c:pt>
                <c:pt idx="1065">
                  <c:v>-1.0112096286886787E-3</c:v>
                </c:pt>
                <c:pt idx="1066">
                  <c:v>-8.7447039117151892E-4</c:v>
                </c:pt>
                <c:pt idx="1067">
                  <c:v>1.3592664903739149E-3</c:v>
                </c:pt>
                <c:pt idx="1068">
                  <c:v>-1.4440344099822301E-3</c:v>
                </c:pt>
                <c:pt idx="1069">
                  <c:v>-1.9542604113842008E-3</c:v>
                </c:pt>
                <c:pt idx="1070">
                  <c:v>-2.264150943396312E-3</c:v>
                </c:pt>
                <c:pt idx="1071">
                  <c:v>-8.1780333068978358E-4</c:v>
                </c:pt>
                <c:pt idx="1072">
                  <c:v>-5.3382976624912802E-3</c:v>
                </c:pt>
                <c:pt idx="1073">
                  <c:v>-9.2509220085601872E-3</c:v>
                </c:pt>
                <c:pt idx="1074">
                  <c:v>-7.0872775932993353E-3</c:v>
                </c:pt>
                <c:pt idx="1075">
                  <c:v>-9.6885813148789666E-3</c:v>
                </c:pt>
                <c:pt idx="1076">
                  <c:v>-7.4803686841747232E-3</c:v>
                </c:pt>
                <c:pt idx="1077">
                  <c:v>-7.1603775922299846E-3</c:v>
                </c:pt>
                <c:pt idx="1078">
                  <c:v>-3.6732769104761893E-3</c:v>
                </c:pt>
                <c:pt idx="1079">
                  <c:v>-5.4908279623204267E-3</c:v>
                </c:pt>
                <c:pt idx="1080">
                  <c:v>-8.9712696941612498E-3</c:v>
                </c:pt>
                <c:pt idx="1081">
                  <c:v>-5.633383380278115E-3</c:v>
                </c:pt>
                <c:pt idx="1082">
                  <c:v>-2.3567645344149358E-3</c:v>
                </c:pt>
                <c:pt idx="1083">
                  <c:v>6.2316943977063822E-4</c:v>
                </c:pt>
                <c:pt idx="1084">
                  <c:v>-7.7694079561725117E-3</c:v>
                </c:pt>
                <c:pt idx="1085">
                  <c:v>-7.1130855816510042E-4</c:v>
                </c:pt>
                <c:pt idx="1086">
                  <c:v>2.5260735812721959E-3</c:v>
                </c:pt>
                <c:pt idx="1087">
                  <c:v>2.6910656620020173E-3</c:v>
                </c:pt>
                <c:pt idx="1088">
                  <c:v>-6.7700670772760938E-3</c:v>
                </c:pt>
                <c:pt idx="1089">
                  <c:v>-6.1709925948089427E-3</c:v>
                </c:pt>
                <c:pt idx="1090">
                  <c:v>-3.821465144741082E-3</c:v>
                </c:pt>
                <c:pt idx="1091">
                  <c:v>-4.0594047039133009E-3</c:v>
                </c:pt>
                <c:pt idx="1092">
                  <c:v>-6.2043567817239853E-3</c:v>
                </c:pt>
                <c:pt idx="1093">
                  <c:v>-1.2526354954731377E-2</c:v>
                </c:pt>
                <c:pt idx="1094">
                  <c:v>-1.4011790257524106E-2</c:v>
                </c:pt>
                <c:pt idx="1095">
                  <c:v>-1.3201238082215591E-2</c:v>
                </c:pt>
                <c:pt idx="1096">
                  <c:v>-1.3931657892122775E-2</c:v>
                </c:pt>
                <c:pt idx="1097">
                  <c:v>-6.9887534447230859E-3</c:v>
                </c:pt>
                <c:pt idx="1098">
                  <c:v>-3.6280502957109686E-3</c:v>
                </c:pt>
                <c:pt idx="1099">
                  <c:v>-3.5700069658671503E-3</c:v>
                </c:pt>
                <c:pt idx="1100">
                  <c:v>-8.2500000000003122E-4</c:v>
                </c:pt>
                <c:pt idx="1101">
                  <c:v>-1.1370025613793213E-3</c:v>
                </c:pt>
                <c:pt idx="1102">
                  <c:v>-9.4871922904088998E-4</c:v>
                </c:pt>
                <c:pt idx="1103">
                  <c:v>-6.4368101203025087E-3</c:v>
                </c:pt>
                <c:pt idx="1104">
                  <c:v>-7.6122340359692899E-3</c:v>
                </c:pt>
                <c:pt idx="1105">
                  <c:v>-6.8442196101771401E-3</c:v>
                </c:pt>
                <c:pt idx="1106">
                  <c:v>-9.1423057414670283E-3</c:v>
                </c:pt>
                <c:pt idx="1107">
                  <c:v>-9.9602577077830979E-3</c:v>
                </c:pt>
                <c:pt idx="1108">
                  <c:v>-6.5428059996296669E-3</c:v>
                </c:pt>
                <c:pt idx="1109">
                  <c:v>-2.9135361650425183E-3</c:v>
                </c:pt>
                <c:pt idx="1110">
                  <c:v>-3.4901196080136857E-3</c:v>
                </c:pt>
                <c:pt idx="1111">
                  <c:v>-1.1281644392650947E-2</c:v>
                </c:pt>
                <c:pt idx="1112">
                  <c:v>-1.9043035037703559E-2</c:v>
                </c:pt>
                <c:pt idx="1113">
                  <c:v>-1.8872821653689299E-2</c:v>
                </c:pt>
                <c:pt idx="1114">
                  <c:v>-2.1828254847645383E-2</c:v>
                </c:pt>
                <c:pt idx="1115">
                  <c:v>-1.8417974761465006E-2</c:v>
                </c:pt>
                <c:pt idx="1116">
                  <c:v>-1.596833460751192E-2</c:v>
                </c:pt>
                <c:pt idx="1117">
                  <c:v>-1.6804859117621748E-2</c:v>
                </c:pt>
                <c:pt idx="1118">
                  <c:v>-7.5834804445659935E-3</c:v>
                </c:pt>
                <c:pt idx="1119">
                  <c:v>-7.5940242113898462E-3</c:v>
                </c:pt>
                <c:pt idx="1120">
                  <c:v>-7.1904028612588509E-3</c:v>
                </c:pt>
                <c:pt idx="1121">
                  <c:v>-8.2290735775990068E-3</c:v>
                </c:pt>
                <c:pt idx="1122">
                  <c:v>-8.0740326687782308E-3</c:v>
                </c:pt>
                <c:pt idx="1123">
                  <c:v>-1.5859900104828108E-2</c:v>
                </c:pt>
                <c:pt idx="1124">
                  <c:v>-1.9210192962821903E-2</c:v>
                </c:pt>
                <c:pt idx="1125">
                  <c:v>-1.636855164241002E-2</c:v>
                </c:pt>
                <c:pt idx="1126">
                  <c:v>-1.618569790806312E-2</c:v>
                </c:pt>
                <c:pt idx="1127">
                  <c:v>-1.9275383780048345E-2</c:v>
                </c:pt>
                <c:pt idx="1128">
                  <c:v>-1.7044471361827365E-2</c:v>
                </c:pt>
                <c:pt idx="1129">
                  <c:v>-1.4561723116580499E-2</c:v>
                </c:pt>
                <c:pt idx="1130">
                  <c:v>-1.4334961930507574E-2</c:v>
                </c:pt>
                <c:pt idx="1131">
                  <c:v>-1.9159701381482694E-2</c:v>
                </c:pt>
                <c:pt idx="1132">
                  <c:v>-1.8307118333147458E-2</c:v>
                </c:pt>
                <c:pt idx="1133">
                  <c:v>-1.1976644298644088E-2</c:v>
                </c:pt>
                <c:pt idx="1134">
                  <c:v>-2.9075571528400456E-3</c:v>
                </c:pt>
                <c:pt idx="1135">
                  <c:v>-2.932514724967548E-3</c:v>
                </c:pt>
                <c:pt idx="1136">
                  <c:v>1.6873312668733767E-3</c:v>
                </c:pt>
                <c:pt idx="1137">
                  <c:v>-8.8590537033355157E-4</c:v>
                </c:pt>
                <c:pt idx="1138">
                  <c:v>-3.5248984879057525E-3</c:v>
                </c:pt>
                <c:pt idx="1139">
                  <c:v>-2.4178371574209954E-3</c:v>
                </c:pt>
                <c:pt idx="1140">
                  <c:v>-2.5686105811793549E-3</c:v>
                </c:pt>
                <c:pt idx="1141">
                  <c:v>-1.1979485131712398E-3</c:v>
                </c:pt>
                <c:pt idx="1142">
                  <c:v>-4.1527309801191511E-3</c:v>
                </c:pt>
                <c:pt idx="1143">
                  <c:v>-3.8612443171192256E-4</c:v>
                </c:pt>
                <c:pt idx="1144">
                  <c:v>8.8090248585159948E-3</c:v>
                </c:pt>
                <c:pt idx="1145">
                  <c:v>3.9462017807860251E-3</c:v>
                </c:pt>
                <c:pt idx="1146">
                  <c:v>2.2951801217443056E-3</c:v>
                </c:pt>
                <c:pt idx="1147">
                  <c:v>5.7671422686589938E-3</c:v>
                </c:pt>
                <c:pt idx="1148">
                  <c:v>1.043144245132625E-2</c:v>
                </c:pt>
                <c:pt idx="1149">
                  <c:v>8.1536396593033748E-3</c:v>
                </c:pt>
                <c:pt idx="1150">
                  <c:v>1.0981847357336335E-2</c:v>
                </c:pt>
                <c:pt idx="1151">
                  <c:v>1.0258854218922416E-2</c:v>
                </c:pt>
                <c:pt idx="1152">
                  <c:v>1.3252436941010861E-2</c:v>
                </c:pt>
                <c:pt idx="1153">
                  <c:v>9.4323034413462768E-3</c:v>
                </c:pt>
                <c:pt idx="1154">
                  <c:v>1.2121440978778139E-2</c:v>
                </c:pt>
                <c:pt idx="1155">
                  <c:v>1.5972790829501801E-2</c:v>
                </c:pt>
                <c:pt idx="1156">
                  <c:v>1.7704686831037243E-2</c:v>
                </c:pt>
                <c:pt idx="1157">
                  <c:v>9.9131195699730251E-3</c:v>
                </c:pt>
                <c:pt idx="1158">
                  <c:v>4.7885075818036756E-3</c:v>
                </c:pt>
                <c:pt idx="1159">
                  <c:v>5.8797827850944314E-3</c:v>
                </c:pt>
                <c:pt idx="1160">
                  <c:v>6.7180423849676754E-3</c:v>
                </c:pt>
                <c:pt idx="1161">
                  <c:v>8.5684979485640238E-3</c:v>
                </c:pt>
                <c:pt idx="1162">
                  <c:v>6.8972411035586609E-3</c:v>
                </c:pt>
                <c:pt idx="1163">
                  <c:v>2.5714321379085125E-3</c:v>
                </c:pt>
                <c:pt idx="1164">
                  <c:v>2.4446218319696413E-3</c:v>
                </c:pt>
                <c:pt idx="1165">
                  <c:v>2.1473158551811645E-3</c:v>
                </c:pt>
                <c:pt idx="1166">
                  <c:v>2.9090818288511513E-3</c:v>
                </c:pt>
                <c:pt idx="1167">
                  <c:v>1.2466496291206014E-4</c:v>
                </c:pt>
                <c:pt idx="1168">
                  <c:v>-3.1686859273065606E-3</c:v>
                </c:pt>
                <c:pt idx="1169">
                  <c:v>-4.7747534909167817E-3</c:v>
                </c:pt>
                <c:pt idx="1170">
                  <c:v>-5.6959816532056243E-3</c:v>
                </c:pt>
                <c:pt idx="1171">
                  <c:v>7.8994884140839593E-4</c:v>
                </c:pt>
                <c:pt idx="1172">
                  <c:v>5.9383020482110666E-3</c:v>
                </c:pt>
                <c:pt idx="1173">
                  <c:v>1.0443041961125277E-2</c:v>
                </c:pt>
                <c:pt idx="1174">
                  <c:v>1.0282938126164317E-2</c:v>
                </c:pt>
                <c:pt idx="1175">
                  <c:v>6.1332764740559187E-3</c:v>
                </c:pt>
                <c:pt idx="1176">
                  <c:v>4.7116023207148198E-3</c:v>
                </c:pt>
                <c:pt idx="1177">
                  <c:v>2.3808628748292386E-3</c:v>
                </c:pt>
                <c:pt idx="1178">
                  <c:v>3.7455529388183643E-3</c:v>
                </c:pt>
                <c:pt idx="1179">
                  <c:v>4.25814369982596E-3</c:v>
                </c:pt>
                <c:pt idx="1180">
                  <c:v>3.0395897179311929E-3</c:v>
                </c:pt>
                <c:pt idx="1181">
                  <c:v>6.0697077779863513E-3</c:v>
                </c:pt>
                <c:pt idx="1182">
                  <c:v>8.8159789618683041E-3</c:v>
                </c:pt>
                <c:pt idx="1183">
                  <c:v>8.8472286620131686E-3</c:v>
                </c:pt>
                <c:pt idx="1184">
                  <c:v>9.7179901942344819E-3</c:v>
                </c:pt>
                <c:pt idx="1185">
                  <c:v>1.1006111717681252E-2</c:v>
                </c:pt>
                <c:pt idx="1186">
                  <c:v>1.219176022453888E-2</c:v>
                </c:pt>
                <c:pt idx="1187">
                  <c:v>1.6974104738656536E-2</c:v>
                </c:pt>
                <c:pt idx="1188">
                  <c:v>1.6912495127440981E-2</c:v>
                </c:pt>
                <c:pt idx="1189">
                  <c:v>1.9027617083354178E-2</c:v>
                </c:pt>
                <c:pt idx="1190">
                  <c:v>1.9361900208841827E-2</c:v>
                </c:pt>
                <c:pt idx="1191">
                  <c:v>2.681653243649874E-2</c:v>
                </c:pt>
                <c:pt idx="1192">
                  <c:v>2.8155854650135148E-2</c:v>
                </c:pt>
                <c:pt idx="1193">
                  <c:v>2.6398356875543386E-2</c:v>
                </c:pt>
                <c:pt idx="1194">
                  <c:v>1.7508729334317869E-2</c:v>
                </c:pt>
                <c:pt idx="1195">
                  <c:v>1.7859601256555072E-2</c:v>
                </c:pt>
                <c:pt idx="1196">
                  <c:v>1.4786069900053682E-2</c:v>
                </c:pt>
                <c:pt idx="1197">
                  <c:v>1.712187628788742E-2</c:v>
                </c:pt>
                <c:pt idx="1198">
                  <c:v>1.9011787057985334E-2</c:v>
                </c:pt>
                <c:pt idx="1199">
                  <c:v>1.6815961420736221E-2</c:v>
                </c:pt>
                <c:pt idx="1200">
                  <c:v>1.8414111234733029E-2</c:v>
                </c:pt>
                <c:pt idx="1201">
                  <c:v>1.8228158068989683E-2</c:v>
                </c:pt>
                <c:pt idx="1202">
                  <c:v>1.8740245957925023E-2</c:v>
                </c:pt>
                <c:pt idx="1203">
                  <c:v>1.6622224437411081E-2</c:v>
                </c:pt>
                <c:pt idx="1204">
                  <c:v>1.2824499645491596E-2</c:v>
                </c:pt>
                <c:pt idx="1205">
                  <c:v>1.4715211523391249E-2</c:v>
                </c:pt>
                <c:pt idx="1206">
                  <c:v>1.9053663878932592E-2</c:v>
                </c:pt>
                <c:pt idx="1207">
                  <c:v>2.0540889401893997E-2</c:v>
                </c:pt>
                <c:pt idx="1208">
                  <c:v>2.0622655104728261E-2</c:v>
                </c:pt>
                <c:pt idx="1209">
                  <c:v>2.4474610857420136E-2</c:v>
                </c:pt>
                <c:pt idx="1210">
                  <c:v>2.3622340161698341E-2</c:v>
                </c:pt>
                <c:pt idx="1211">
                  <c:v>2.6019812796385079E-2</c:v>
                </c:pt>
                <c:pt idx="1212">
                  <c:v>2.1881159887432909E-2</c:v>
                </c:pt>
                <c:pt idx="1213">
                  <c:v>2.6203481355215299E-2</c:v>
                </c:pt>
                <c:pt idx="1214">
                  <c:v>2.9088783593876288E-2</c:v>
                </c:pt>
                <c:pt idx="1215">
                  <c:v>2.5975475183812116E-2</c:v>
                </c:pt>
                <c:pt idx="1216">
                  <c:v>2.6874536005939264E-2</c:v>
                </c:pt>
                <c:pt idx="1217">
                  <c:v>2.5709263752042362E-2</c:v>
                </c:pt>
                <c:pt idx="1218">
                  <c:v>4.0260127084988086E-2</c:v>
                </c:pt>
                <c:pt idx="1219">
                  <c:v>3.92548649722003E-2</c:v>
                </c:pt>
                <c:pt idx="1220">
                  <c:v>4.6737333946390569E-2</c:v>
                </c:pt>
                <c:pt idx="1221">
                  <c:v>4.5256669436555097E-2</c:v>
                </c:pt>
                <c:pt idx="1222">
                  <c:v>4.590241238955621E-2</c:v>
                </c:pt>
                <c:pt idx="1223">
                  <c:v>4.9566094351133745E-2</c:v>
                </c:pt>
                <c:pt idx="1224">
                  <c:v>4.8126213109042887E-2</c:v>
                </c:pt>
                <c:pt idx="1225">
                  <c:v>4.9730914889375998E-2</c:v>
                </c:pt>
                <c:pt idx="1226">
                  <c:v>4.6646831077968805E-2</c:v>
                </c:pt>
                <c:pt idx="1227">
                  <c:v>5.1355562480523587E-2</c:v>
                </c:pt>
                <c:pt idx="1228">
                  <c:v>5.1146846173024112E-2</c:v>
                </c:pt>
                <c:pt idx="1229">
                  <c:v>5.8671397693624332E-2</c:v>
                </c:pt>
                <c:pt idx="1230">
                  <c:v>6.2387966154810272E-2</c:v>
                </c:pt>
                <c:pt idx="1231">
                  <c:v>6.0677817452859786E-2</c:v>
                </c:pt>
                <c:pt idx="1232">
                  <c:v>6.3547451098103988E-2</c:v>
                </c:pt>
                <c:pt idx="1233">
                  <c:v>6.2122874382885225E-2</c:v>
                </c:pt>
                <c:pt idx="1234">
                  <c:v>6.6912506696233845E-2</c:v>
                </c:pt>
                <c:pt idx="1235">
                  <c:v>6.697997955571057E-2</c:v>
                </c:pt>
                <c:pt idx="1236">
                  <c:v>7.1801843375447497E-2</c:v>
                </c:pt>
                <c:pt idx="1237">
                  <c:v>7.4744040103509046E-2</c:v>
                </c:pt>
                <c:pt idx="1238">
                  <c:v>6.8316547480874165E-2</c:v>
                </c:pt>
                <c:pt idx="1239">
                  <c:v>8.1147816977814424E-2</c:v>
                </c:pt>
                <c:pt idx="1240">
                  <c:v>7.1581782810395511E-2</c:v>
                </c:pt>
                <c:pt idx="1241">
                  <c:v>6.5704689638014638E-2</c:v>
                </c:pt>
                <c:pt idx="1242">
                  <c:v>5.8814036917042165E-2</c:v>
                </c:pt>
                <c:pt idx="1243">
                  <c:v>6.2319110614247691E-2</c:v>
                </c:pt>
                <c:pt idx="1244">
                  <c:v>6.6911728180418323E-2</c:v>
                </c:pt>
                <c:pt idx="1245">
                  <c:v>6.1717974180734783E-2</c:v>
                </c:pt>
                <c:pt idx="1246">
                  <c:v>6.2403287901858069E-2</c:v>
                </c:pt>
                <c:pt idx="1247">
                  <c:v>5.3499622632171694E-2</c:v>
                </c:pt>
                <c:pt idx="1248">
                  <c:v>5.0487189633000279E-2</c:v>
                </c:pt>
                <c:pt idx="1249">
                  <c:v>5.0364684248849219E-2</c:v>
                </c:pt>
                <c:pt idx="1250">
                  <c:v>4.8478864547978985E-2</c:v>
                </c:pt>
                <c:pt idx="1251">
                  <c:v>5.0348462087817354E-2</c:v>
                </c:pt>
                <c:pt idx="1252">
                  <c:v>5.29153158463503E-2</c:v>
                </c:pt>
                <c:pt idx="1253">
                  <c:v>5.3857297191121589E-2</c:v>
                </c:pt>
                <c:pt idx="1254">
                  <c:v>5.4488204472214613E-2</c:v>
                </c:pt>
                <c:pt idx="1255">
                  <c:v>5.1236966358449751E-2</c:v>
                </c:pt>
                <c:pt idx="1256">
                  <c:v>5.0167224080267539E-2</c:v>
                </c:pt>
                <c:pt idx="1257">
                  <c:v>5.5350915966799218E-2</c:v>
                </c:pt>
                <c:pt idx="1258">
                  <c:v>5.6707227319562396E-2</c:v>
                </c:pt>
                <c:pt idx="1259">
                  <c:v>6.7920726388086911E-2</c:v>
                </c:pt>
                <c:pt idx="1260">
                  <c:v>7.1723172857388412E-2</c:v>
                </c:pt>
                <c:pt idx="1261">
                  <c:v>6.7288343558282143E-2</c:v>
                </c:pt>
                <c:pt idx="1262">
                  <c:v>7.1670179910779924E-2</c:v>
                </c:pt>
                <c:pt idx="1263">
                  <c:v>7.8737069176839813E-2</c:v>
                </c:pt>
                <c:pt idx="1264">
                  <c:v>7.6365690705442982E-2</c:v>
                </c:pt>
                <c:pt idx="1265">
                  <c:v>7.6419535157399354E-2</c:v>
                </c:pt>
                <c:pt idx="1266">
                  <c:v>6.8976466421601684E-2</c:v>
                </c:pt>
                <c:pt idx="1267">
                  <c:v>6.8056332546883022E-2</c:v>
                </c:pt>
                <c:pt idx="1268">
                  <c:v>6.719088541032707E-2</c:v>
                </c:pt>
                <c:pt idx="1269">
                  <c:v>6.3022250291488627E-2</c:v>
                </c:pt>
                <c:pt idx="1270">
                  <c:v>6.5137070103817071E-2</c:v>
                </c:pt>
                <c:pt idx="1271">
                  <c:v>5.9588626739261907E-2</c:v>
                </c:pt>
                <c:pt idx="1272">
                  <c:v>6.3315863541515124E-2</c:v>
                </c:pt>
                <c:pt idx="1273">
                  <c:v>6.2005165076324184E-2</c:v>
                </c:pt>
                <c:pt idx="1274">
                  <c:v>6.7216126069512216E-2</c:v>
                </c:pt>
                <c:pt idx="1275">
                  <c:v>6.5294629477449503E-2</c:v>
                </c:pt>
                <c:pt idx="1276">
                  <c:v>5.937921727395408E-2</c:v>
                </c:pt>
                <c:pt idx="1277">
                  <c:v>5.7225607916490735E-2</c:v>
                </c:pt>
                <c:pt idx="1278">
                  <c:v>4.5180147936053523E-2</c:v>
                </c:pt>
                <c:pt idx="1279">
                  <c:v>5.5135599899688199E-2</c:v>
                </c:pt>
                <c:pt idx="1280">
                  <c:v>4.4092506410865213E-2</c:v>
                </c:pt>
                <c:pt idx="1281">
                  <c:v>5.1840337929234197E-2</c:v>
                </c:pt>
                <c:pt idx="1282">
                  <c:v>5.5444158371201806E-2</c:v>
                </c:pt>
                <c:pt idx="1283">
                  <c:v>5.2266957697691421E-2</c:v>
                </c:pt>
                <c:pt idx="1284">
                  <c:v>6.0470085470085574E-2</c:v>
                </c:pt>
                <c:pt idx="1285">
                  <c:v>5.6690876293553606E-2</c:v>
                </c:pt>
                <c:pt idx="1286">
                  <c:v>5.4904013131289099E-2</c:v>
                </c:pt>
                <c:pt idx="1287">
                  <c:v>4.6546920386507817E-2</c:v>
                </c:pt>
                <c:pt idx="1288">
                  <c:v>5.1468757041376656E-2</c:v>
                </c:pt>
                <c:pt idx="1289">
                  <c:v>4.2815837611376646E-2</c:v>
                </c:pt>
                <c:pt idx="1290">
                  <c:v>4.3751179913158376E-2</c:v>
                </c:pt>
                <c:pt idx="1291">
                  <c:v>4.0953010938127511E-2</c:v>
                </c:pt>
                <c:pt idx="1292">
                  <c:v>4.8167268365534872E-2</c:v>
                </c:pt>
                <c:pt idx="1293">
                  <c:v>4.7420623276013929E-2</c:v>
                </c:pt>
                <c:pt idx="1294">
                  <c:v>4.6216721158337207E-2</c:v>
                </c:pt>
                <c:pt idx="1295">
                  <c:v>4.8825226951431835E-2</c:v>
                </c:pt>
                <c:pt idx="1296">
                  <c:v>4.8035747533047679E-2</c:v>
                </c:pt>
                <c:pt idx="1297">
                  <c:v>4.6468617689480352E-2</c:v>
                </c:pt>
                <c:pt idx="1298">
                  <c:v>4.9462038994871491E-2</c:v>
                </c:pt>
                <c:pt idx="1299">
                  <c:v>3.8480171638175631E-2</c:v>
                </c:pt>
                <c:pt idx="1300">
                  <c:v>4.9599664835676384E-2</c:v>
                </c:pt>
                <c:pt idx="1301">
                  <c:v>5.041320384723133E-2</c:v>
                </c:pt>
                <c:pt idx="1302">
                  <c:v>5.8290443978100154E-2</c:v>
                </c:pt>
                <c:pt idx="1303">
                  <c:v>5.5588035827038543E-2</c:v>
                </c:pt>
                <c:pt idx="1304">
                  <c:v>6.0154576776236056E-2</c:v>
                </c:pt>
                <c:pt idx="1305">
                  <c:v>6.8348688210260536E-2</c:v>
                </c:pt>
                <c:pt idx="1306">
                  <c:v>6.6148540001398151E-2</c:v>
                </c:pt>
                <c:pt idx="1307">
                  <c:v>7.9192455400659972E-2</c:v>
                </c:pt>
                <c:pt idx="1308">
                  <c:v>8.7257960096521647E-2</c:v>
                </c:pt>
                <c:pt idx="1309">
                  <c:v>8.0190341910468838E-2</c:v>
                </c:pt>
                <c:pt idx="1310">
                  <c:v>8.2751639141643032E-2</c:v>
                </c:pt>
                <c:pt idx="1311">
                  <c:v>8.2142480334806575E-2</c:v>
                </c:pt>
                <c:pt idx="1312">
                  <c:v>7.4876663439894589E-2</c:v>
                </c:pt>
                <c:pt idx="1313">
                  <c:v>7.5824470253835485E-2</c:v>
                </c:pt>
                <c:pt idx="1314">
                  <c:v>7.9176970092847437E-2</c:v>
                </c:pt>
                <c:pt idx="1315">
                  <c:v>8.2168547868296291E-2</c:v>
                </c:pt>
                <c:pt idx="1316">
                  <c:v>8.9429561633570687E-2</c:v>
                </c:pt>
                <c:pt idx="1317">
                  <c:v>8.0882352941176447E-2</c:v>
                </c:pt>
                <c:pt idx="1318">
                  <c:v>9.2051957700210019E-2</c:v>
                </c:pt>
                <c:pt idx="1319">
                  <c:v>9.0258522498475546E-2</c:v>
                </c:pt>
                <c:pt idx="1320">
                  <c:v>8.5821622055000171E-2</c:v>
                </c:pt>
                <c:pt idx="1321">
                  <c:v>8.091143198749208E-2</c:v>
                </c:pt>
                <c:pt idx="1322">
                  <c:v>8.0314258268148711E-2</c:v>
                </c:pt>
                <c:pt idx="1323">
                  <c:v>7.6921328909694081E-2</c:v>
                </c:pt>
                <c:pt idx="1324">
                  <c:v>8.1718810615914822E-2</c:v>
                </c:pt>
                <c:pt idx="1325">
                  <c:v>7.6232775310329154E-2</c:v>
                </c:pt>
                <c:pt idx="1326">
                  <c:v>6.9335435445727664E-2</c:v>
                </c:pt>
                <c:pt idx="1327">
                  <c:v>7.0187424563321277E-2</c:v>
                </c:pt>
                <c:pt idx="1328">
                  <c:v>6.7237721559413224E-2</c:v>
                </c:pt>
                <c:pt idx="1329">
                  <c:v>8.1953727506426585E-2</c:v>
                </c:pt>
                <c:pt idx="1330">
                  <c:v>7.4187384846348015E-2</c:v>
                </c:pt>
                <c:pt idx="1331">
                  <c:v>8.2021124750214017E-2</c:v>
                </c:pt>
                <c:pt idx="1332">
                  <c:v>8.3722203840405185E-2</c:v>
                </c:pt>
                <c:pt idx="1333">
                  <c:v>7.4242787500998969E-2</c:v>
                </c:pt>
                <c:pt idx="1334">
                  <c:v>6.670818706828209E-2</c:v>
                </c:pt>
                <c:pt idx="1335">
                  <c:v>6.8632233326904935E-2</c:v>
                </c:pt>
                <c:pt idx="1336">
                  <c:v>6.9847588717015532E-2</c:v>
                </c:pt>
                <c:pt idx="1337">
                  <c:v>7.5233714200919954E-2</c:v>
                </c:pt>
                <c:pt idx="1338">
                  <c:v>7.75851244763546E-2</c:v>
                </c:pt>
                <c:pt idx="1339">
                  <c:v>6.6741364480058019E-2</c:v>
                </c:pt>
                <c:pt idx="1340">
                  <c:v>7.5307575102904104E-2</c:v>
                </c:pt>
                <c:pt idx="1341">
                  <c:v>6.5946958159892488E-2</c:v>
                </c:pt>
                <c:pt idx="1342">
                  <c:v>5.9096632042807573E-2</c:v>
                </c:pt>
                <c:pt idx="1343">
                  <c:v>7.426948051948061E-2</c:v>
                </c:pt>
                <c:pt idx="1344">
                  <c:v>6.6704726084133734E-2</c:v>
                </c:pt>
                <c:pt idx="1345">
                  <c:v>7.2112846890758267E-2</c:v>
                </c:pt>
                <c:pt idx="1346">
                  <c:v>7.546510316833914E-2</c:v>
                </c:pt>
                <c:pt idx="1347">
                  <c:v>8.716339454634027E-2</c:v>
                </c:pt>
                <c:pt idx="1348">
                  <c:v>8.7014876555045556E-2</c:v>
                </c:pt>
                <c:pt idx="1349">
                  <c:v>0.10470445774815246</c:v>
                </c:pt>
                <c:pt idx="1350">
                  <c:v>0.10318788152837441</c:v>
                </c:pt>
                <c:pt idx="1351">
                  <c:v>0.11906950354609923</c:v>
                </c:pt>
                <c:pt idx="1352">
                  <c:v>0.11961899633132517</c:v>
                </c:pt>
                <c:pt idx="1353">
                  <c:v>0.11430492519751222</c:v>
                </c:pt>
                <c:pt idx="1354">
                  <c:v>0.1197794593629322</c:v>
                </c:pt>
                <c:pt idx="1355">
                  <c:v>0.10954661913779663</c:v>
                </c:pt>
                <c:pt idx="1356">
                  <c:v>0.10571371469177475</c:v>
                </c:pt>
                <c:pt idx="1357">
                  <c:v>9.5401647270665899E-2</c:v>
                </c:pt>
                <c:pt idx="1358">
                  <c:v>0.10491456559247522</c:v>
                </c:pt>
                <c:pt idx="1359">
                  <c:v>8.7515272686882209E-2</c:v>
                </c:pt>
                <c:pt idx="1360">
                  <c:v>7.5873156669253844E-2</c:v>
                </c:pt>
                <c:pt idx="1361">
                  <c:v>8.0030225244746678E-2</c:v>
                </c:pt>
                <c:pt idx="1362">
                  <c:v>7.4333381338000784E-2</c:v>
                </c:pt>
                <c:pt idx="1363">
                  <c:v>7.9312331073596642E-2</c:v>
                </c:pt>
                <c:pt idx="1364">
                  <c:v>6.8192797540623615E-2</c:v>
                </c:pt>
                <c:pt idx="1365">
                  <c:v>7.219462014927E-2</c:v>
                </c:pt>
                <c:pt idx="1366">
                  <c:v>7.4951638815724808E-2</c:v>
                </c:pt>
                <c:pt idx="1367">
                  <c:v>6.850582217869193E-2</c:v>
                </c:pt>
                <c:pt idx="1368">
                  <c:v>5.4867486575437517E-2</c:v>
                </c:pt>
                <c:pt idx="1369">
                  <c:v>5.0144123565562616E-2</c:v>
                </c:pt>
                <c:pt idx="1370">
                  <c:v>5.2118326212452264E-2</c:v>
                </c:pt>
                <c:pt idx="1371">
                  <c:v>5.9798505037374022E-2</c:v>
                </c:pt>
                <c:pt idx="1372">
                  <c:v>6.2705482796410583E-2</c:v>
                </c:pt>
                <c:pt idx="1373">
                  <c:v>7.366380803880801E-2</c:v>
                </c:pt>
                <c:pt idx="1374">
                  <c:v>7.3692174664937285E-2</c:v>
                </c:pt>
                <c:pt idx="1375">
                  <c:v>7.5335062689148288E-2</c:v>
                </c:pt>
                <c:pt idx="1376">
                  <c:v>6.1120306085162147E-2</c:v>
                </c:pt>
                <c:pt idx="1377">
                  <c:v>5.8285972616894929E-2</c:v>
                </c:pt>
                <c:pt idx="1378">
                  <c:v>3.5481573604600573E-2</c:v>
                </c:pt>
                <c:pt idx="1379">
                  <c:v>2.9104493362318181E-2</c:v>
                </c:pt>
                <c:pt idx="1380">
                  <c:v>3.3111115799244695E-2</c:v>
                </c:pt>
                <c:pt idx="1381">
                  <c:v>4.2351790006594191E-2</c:v>
                </c:pt>
                <c:pt idx="1382">
                  <c:v>3.6679475372352284E-2</c:v>
                </c:pt>
                <c:pt idx="1383">
                  <c:v>2.6334114072292306E-2</c:v>
                </c:pt>
                <c:pt idx="1384">
                  <c:v>2.2340829500864891E-2</c:v>
                </c:pt>
                <c:pt idx="1385">
                  <c:v>2.3924913231185934E-2</c:v>
                </c:pt>
                <c:pt idx="1386">
                  <c:v>2.6623931623931674E-2</c:v>
                </c:pt>
                <c:pt idx="1387">
                  <c:v>1.3012576341157182E-2</c:v>
                </c:pt>
                <c:pt idx="1388">
                  <c:v>1.1018606589789265E-2</c:v>
                </c:pt>
                <c:pt idx="1389">
                  <c:v>6.3253711799616018E-3</c:v>
                </c:pt>
                <c:pt idx="1390">
                  <c:v>1.0915944054463318E-2</c:v>
                </c:pt>
                <c:pt idx="1391">
                  <c:v>3.3559171784967798E-3</c:v>
                </c:pt>
                <c:pt idx="1392">
                  <c:v>-9.4541243354213413E-3</c:v>
                </c:pt>
                <c:pt idx="1393">
                  <c:v>5.7495695793569309E-3</c:v>
                </c:pt>
                <c:pt idx="1394">
                  <c:v>6.2950499463912653E-3</c:v>
                </c:pt>
                <c:pt idx="1395">
                  <c:v>8.5986348340251414E-3</c:v>
                </c:pt>
                <c:pt idx="1396">
                  <c:v>5.0286516196935919E-3</c:v>
                </c:pt>
                <c:pt idx="1397">
                  <c:v>-6.1678591902162346E-3</c:v>
                </c:pt>
                <c:pt idx="1398">
                  <c:v>-1.0031354603618521E-2</c:v>
                </c:pt>
                <c:pt idx="1399">
                  <c:v>-1.1861691405048062E-2</c:v>
                </c:pt>
                <c:pt idx="1400">
                  <c:v>-3.6798528058877536E-3</c:v>
                </c:pt>
                <c:pt idx="1401">
                  <c:v>8.1910829373604502E-3</c:v>
                </c:pt>
                <c:pt idx="1402">
                  <c:v>1.3108594355343737E-2</c:v>
                </c:pt>
                <c:pt idx="1403">
                  <c:v>-3.8828023338796685E-4</c:v>
                </c:pt>
                <c:pt idx="1404">
                  <c:v>7.566138121372917E-3</c:v>
                </c:pt>
                <c:pt idx="1405">
                  <c:v>5.7824055645177399E-3</c:v>
                </c:pt>
                <c:pt idx="1406">
                  <c:v>2.0087436964658388E-2</c:v>
                </c:pt>
                <c:pt idx="1407">
                  <c:v>1.4651174907518279E-2</c:v>
                </c:pt>
                <c:pt idx="1408">
                  <c:v>6.0906015895744181E-3</c:v>
                </c:pt>
                <c:pt idx="1409">
                  <c:v>-7.2529836602980942E-3</c:v>
                </c:pt>
                <c:pt idx="1410">
                  <c:v>-2.0084436611058527E-3</c:v>
                </c:pt>
                <c:pt idx="1411">
                  <c:v>-2.8220000405605482E-2</c:v>
                </c:pt>
                <c:pt idx="1412">
                  <c:v>-4.338894734205119E-2</c:v>
                </c:pt>
                <c:pt idx="1413">
                  <c:v>-3.9965806808467882E-2</c:v>
                </c:pt>
                <c:pt idx="1414">
                  <c:v>-4.010764477225158E-2</c:v>
                </c:pt>
                <c:pt idx="1415">
                  <c:v>-4.3221155776876359E-2</c:v>
                </c:pt>
                <c:pt idx="1416">
                  <c:v>-4.4374152733845429E-2</c:v>
                </c:pt>
                <c:pt idx="1417">
                  <c:v>-3.9614408929477388E-2</c:v>
                </c:pt>
                <c:pt idx="1418">
                  <c:v>-4.3159379407616418E-2</c:v>
                </c:pt>
                <c:pt idx="1419">
                  <c:v>-2.9997242337272485E-2</c:v>
                </c:pt>
                <c:pt idx="1420">
                  <c:v>-2.2909731740747983E-2</c:v>
                </c:pt>
                <c:pt idx="1421">
                  <c:v>-2.2573642134721662E-2</c:v>
                </c:pt>
                <c:pt idx="1422">
                  <c:v>-2.7665783313913245E-2</c:v>
                </c:pt>
                <c:pt idx="1423">
                  <c:v>-3.4833121228293497E-2</c:v>
                </c:pt>
                <c:pt idx="1424">
                  <c:v>-3.2952688326772291E-2</c:v>
                </c:pt>
                <c:pt idx="1425">
                  <c:v>-3.7213574891553976E-2</c:v>
                </c:pt>
                <c:pt idx="1426">
                  <c:v>-2.9738605284829724E-2</c:v>
                </c:pt>
                <c:pt idx="1427">
                  <c:v>-2.9749961806793363E-2</c:v>
                </c:pt>
                <c:pt idx="1428">
                  <c:v>-2.3081817808612928E-2</c:v>
                </c:pt>
                <c:pt idx="1429">
                  <c:v>-1.1113988295613522E-2</c:v>
                </c:pt>
                <c:pt idx="1430">
                  <c:v>-2.0531737912933803E-2</c:v>
                </c:pt>
                <c:pt idx="1431">
                  <c:v>-2.3970152305018901E-2</c:v>
                </c:pt>
                <c:pt idx="1432">
                  <c:v>-1.6642842556667301E-2</c:v>
                </c:pt>
                <c:pt idx="1433">
                  <c:v>-3.0679239574403726E-2</c:v>
                </c:pt>
                <c:pt idx="1434">
                  <c:v>-3.2464917755541632E-2</c:v>
                </c:pt>
                <c:pt idx="1435">
                  <c:v>-3.208362649512507E-2</c:v>
                </c:pt>
                <c:pt idx="1436">
                  <c:v>-1.891971276067788E-2</c:v>
                </c:pt>
                <c:pt idx="1437">
                  <c:v>-2.0596222500228904E-2</c:v>
                </c:pt>
                <c:pt idx="1438">
                  <c:v>-8.3046758712725117E-3</c:v>
                </c:pt>
                <c:pt idx="1439">
                  <c:v>-1.5330188679245184E-2</c:v>
                </c:pt>
                <c:pt idx="1440">
                  <c:v>-1.1057677581401032E-2</c:v>
                </c:pt>
                <c:pt idx="1441">
                  <c:v>-1.3887188278029511E-2</c:v>
                </c:pt>
                <c:pt idx="1442">
                  <c:v>-7.8217538700323212E-3</c:v>
                </c:pt>
                <c:pt idx="1443">
                  <c:v>4.0091284771479729E-3</c:v>
                </c:pt>
                <c:pt idx="1444">
                  <c:v>9.6985204597511178E-3</c:v>
                </c:pt>
                <c:pt idx="1445">
                  <c:v>1.3062574277889689E-2</c:v>
                </c:pt>
                <c:pt idx="1446">
                  <c:v>1.2862673271448239E-2</c:v>
                </c:pt>
                <c:pt idx="1447">
                  <c:v>2.5092165656608049E-2</c:v>
                </c:pt>
                <c:pt idx="1448">
                  <c:v>2.6585623678646943E-2</c:v>
                </c:pt>
                <c:pt idx="1449">
                  <c:v>2.0430863510918527E-2</c:v>
                </c:pt>
                <c:pt idx="1450">
                  <c:v>1.0703812316715451E-2</c:v>
                </c:pt>
                <c:pt idx="1451">
                  <c:v>1.783836089023531E-2</c:v>
                </c:pt>
                <c:pt idx="1452">
                  <c:v>3.0705623518658218E-2</c:v>
                </c:pt>
                <c:pt idx="1453">
                  <c:v>3.0908226343319037E-2</c:v>
                </c:pt>
                <c:pt idx="1454">
                  <c:v>2.681604320948585E-2</c:v>
                </c:pt>
                <c:pt idx="1455">
                  <c:v>2.6133816084453424E-2</c:v>
                </c:pt>
                <c:pt idx="1456">
                  <c:v>3.5934161254151852E-2</c:v>
                </c:pt>
                <c:pt idx="1457">
                  <c:v>4.6369783265859769E-2</c:v>
                </c:pt>
                <c:pt idx="1458">
                  <c:v>4.6823672919096539E-2</c:v>
                </c:pt>
                <c:pt idx="1459">
                  <c:v>4.7543887904654504E-2</c:v>
                </c:pt>
                <c:pt idx="1460">
                  <c:v>3.1182008257182606E-2</c:v>
                </c:pt>
                <c:pt idx="1461">
                  <c:v>2.1235055160758819E-2</c:v>
                </c:pt>
                <c:pt idx="1462">
                  <c:v>8.5282038387394943E-3</c:v>
                </c:pt>
                <c:pt idx="1463">
                  <c:v>1.2492782531100706E-2</c:v>
                </c:pt>
                <c:pt idx="1464">
                  <c:v>5.2700647822192621E-3</c:v>
                </c:pt>
                <c:pt idx="1465">
                  <c:v>8.2487970504301622E-3</c:v>
                </c:pt>
                <c:pt idx="1466">
                  <c:v>-2.6618978612318761E-3</c:v>
                </c:pt>
                <c:pt idx="1467">
                  <c:v>-1.0393238233149506E-2</c:v>
                </c:pt>
                <c:pt idx="1468">
                  <c:v>-1.0158304542876289E-2</c:v>
                </c:pt>
                <c:pt idx="1469">
                  <c:v>-1.9596107608325516E-2</c:v>
                </c:pt>
                <c:pt idx="1470">
                  <c:v>-4.1687202234269784E-2</c:v>
                </c:pt>
                <c:pt idx="1471">
                  <c:v>-1.3617154484269763E-2</c:v>
                </c:pt>
                <c:pt idx="1472">
                  <c:v>-3.8233907714870273E-3</c:v>
                </c:pt>
                <c:pt idx="1473">
                  <c:v>1.5608468379757273E-3</c:v>
                </c:pt>
                <c:pt idx="1474">
                  <c:v>-2.0767138080701394E-3</c:v>
                </c:pt>
                <c:pt idx="1475">
                  <c:v>5.508977009202525E-3</c:v>
                </c:pt>
                <c:pt idx="1476">
                  <c:v>2.9842590841267472E-3</c:v>
                </c:pt>
                <c:pt idx="1477">
                  <c:v>1.2488641886609071E-2</c:v>
                </c:pt>
                <c:pt idx="1478">
                  <c:v>1.5045906334231827E-2</c:v>
                </c:pt>
                <c:pt idx="1479">
                  <c:v>1.3235479930927064E-2</c:v>
                </c:pt>
                <c:pt idx="1480">
                  <c:v>1.4966775656576278E-2</c:v>
                </c:pt>
                <c:pt idx="1481">
                  <c:v>1.0379056621648694E-2</c:v>
                </c:pt>
                <c:pt idx="1482">
                  <c:v>1.8198014762025896E-2</c:v>
                </c:pt>
                <c:pt idx="1483">
                  <c:v>1.5035835052423402E-2</c:v>
                </c:pt>
                <c:pt idx="1484">
                  <c:v>1.1787213689748726E-2</c:v>
                </c:pt>
                <c:pt idx="1485">
                  <c:v>9.7212946177739797E-3</c:v>
                </c:pt>
                <c:pt idx="1486">
                  <c:v>1.8756811132534374E-3</c:v>
                </c:pt>
                <c:pt idx="1487">
                  <c:v>1.6375545851529006E-3</c:v>
                </c:pt>
                <c:pt idx="1488">
                  <c:v>-6.6920903064494148E-3</c:v>
                </c:pt>
                <c:pt idx="1489">
                  <c:v>-6.378833584715882E-3</c:v>
                </c:pt>
                <c:pt idx="1490">
                  <c:v>1.1646798185462593E-2</c:v>
                </c:pt>
                <c:pt idx="1491">
                  <c:v>8.3573336126093294E-3</c:v>
                </c:pt>
                <c:pt idx="1492">
                  <c:v>-2.5127193437857382E-3</c:v>
                </c:pt>
                <c:pt idx="1493">
                  <c:v>-1.2381259559060666E-3</c:v>
                </c:pt>
                <c:pt idx="1494">
                  <c:v>1.6230894884147402E-3</c:v>
                </c:pt>
                <c:pt idx="1495">
                  <c:v>-2.741489958254541E-3</c:v>
                </c:pt>
                <c:pt idx="1496">
                  <c:v>-1.0426882774996035E-2</c:v>
                </c:pt>
                <c:pt idx="1497">
                  <c:v>5.8155232932474905E-4</c:v>
                </c:pt>
                <c:pt idx="1498">
                  <c:v>-4.3579073763533559E-3</c:v>
                </c:pt>
                <c:pt idx="1499">
                  <c:v>-2.0307211663630033E-3</c:v>
                </c:pt>
                <c:pt idx="1500">
                  <c:v>-7.7639430919491373E-3</c:v>
                </c:pt>
                <c:pt idx="1501">
                  <c:v>-1.2292664755854044E-2</c:v>
                </c:pt>
                <c:pt idx="1502">
                  <c:v>-1.7176790235267449E-2</c:v>
                </c:pt>
                <c:pt idx="1503">
                  <c:v>-2.4061104967850355E-2</c:v>
                </c:pt>
                <c:pt idx="1504">
                  <c:v>-3.1156117798532553E-2</c:v>
                </c:pt>
                <c:pt idx="1505">
                  <c:v>-3.2520988687021211E-2</c:v>
                </c:pt>
                <c:pt idx="1506">
                  <c:v>-2.6395281933256642E-2</c:v>
                </c:pt>
                <c:pt idx="1507">
                  <c:v>-3.7572491239574596E-2</c:v>
                </c:pt>
                <c:pt idx="1508">
                  <c:v>-2.8255161406579826E-2</c:v>
                </c:pt>
                <c:pt idx="1509">
                  <c:v>-2.7806342807782419E-2</c:v>
                </c:pt>
                <c:pt idx="1510">
                  <c:v>-1.6310542786677977E-2</c:v>
                </c:pt>
                <c:pt idx="1511">
                  <c:v>-1.921010209564759E-2</c:v>
                </c:pt>
                <c:pt idx="1512">
                  <c:v>-2.0015261508002005E-2</c:v>
                </c:pt>
                <c:pt idx="1513">
                  <c:v>-1.2115621156211584E-2</c:v>
                </c:pt>
                <c:pt idx="1514">
                  <c:v>-2.1472014465357442E-3</c:v>
                </c:pt>
                <c:pt idx="1515">
                  <c:v>-6.492707243522633E-3</c:v>
                </c:pt>
                <c:pt idx="1516">
                  <c:v>-1.046655298118054E-2</c:v>
                </c:pt>
                <c:pt idx="1517">
                  <c:v>-1.7966883766512376E-3</c:v>
                </c:pt>
                <c:pt idx="1518">
                  <c:v>-5.6320464464955783E-3</c:v>
                </c:pt>
                <c:pt idx="1519">
                  <c:v>-6.3241187745354741E-3</c:v>
                </c:pt>
                <c:pt idx="1520">
                  <c:v>-2.3775460842537358E-3</c:v>
                </c:pt>
                <c:pt idx="1521">
                  <c:v>-1.3567684242985405E-3</c:v>
                </c:pt>
                <c:pt idx="1522">
                  <c:v>1.7535476096486695E-2</c:v>
                </c:pt>
                <c:pt idx="1523">
                  <c:v>1.5459588366426606E-2</c:v>
                </c:pt>
                <c:pt idx="1524">
                  <c:v>2.7434728553667742E-2</c:v>
                </c:pt>
                <c:pt idx="1525">
                  <c:v>2.244695576720453E-2</c:v>
                </c:pt>
                <c:pt idx="1526">
                  <c:v>2.3217230008244022E-2</c:v>
                </c:pt>
                <c:pt idx="1527">
                  <c:v>2.754283460808031E-2</c:v>
                </c:pt>
                <c:pt idx="1528">
                  <c:v>2.7807876640966834E-2</c:v>
                </c:pt>
                <c:pt idx="1529">
                  <c:v>4.1996463455709093E-2</c:v>
                </c:pt>
                <c:pt idx="1530">
                  <c:v>6.5465220931727588E-2</c:v>
                </c:pt>
                <c:pt idx="1531">
                  <c:v>5.3961705278747475E-2</c:v>
                </c:pt>
                <c:pt idx="1532">
                  <c:v>4.7865404837013743E-2</c:v>
                </c:pt>
                <c:pt idx="1533">
                  <c:v>3.53414914757871E-2</c:v>
                </c:pt>
                <c:pt idx="1534">
                  <c:v>3.5991509375065067E-2</c:v>
                </c:pt>
                <c:pt idx="1535">
                  <c:v>4.1524044080814823E-2</c:v>
                </c:pt>
                <c:pt idx="1536">
                  <c:v>4.2713462545835496E-2</c:v>
                </c:pt>
                <c:pt idx="1537">
                  <c:v>4.1397086446550053E-2</c:v>
                </c:pt>
                <c:pt idx="1538">
                  <c:v>3.5164151236969039E-2</c:v>
                </c:pt>
                <c:pt idx="1539">
                  <c:v>3.9395608392480408E-2</c:v>
                </c:pt>
                <c:pt idx="1540">
                  <c:v>4.0954390048737931E-2</c:v>
                </c:pt>
                <c:pt idx="1541">
                  <c:v>3.9693702140959547E-2</c:v>
                </c:pt>
                <c:pt idx="1542">
                  <c:v>4.1463567054118175E-2</c:v>
                </c:pt>
                <c:pt idx="1543">
                  <c:v>2.2680606771706253E-2</c:v>
                </c:pt>
                <c:pt idx="1544">
                  <c:v>3.3195369456058117E-2</c:v>
                </c:pt>
                <c:pt idx="1545">
                  <c:v>3.5791529303067914E-2</c:v>
                </c:pt>
                <c:pt idx="1546">
                  <c:v>2.9944253276296653E-2</c:v>
                </c:pt>
                <c:pt idx="1547">
                  <c:v>2.0173967721651614E-2</c:v>
                </c:pt>
                <c:pt idx="1548">
                  <c:v>3.5843469063987263E-2</c:v>
                </c:pt>
                <c:pt idx="1549">
                  <c:v>2.8483181008401571E-2</c:v>
                </c:pt>
                <c:pt idx="1550">
                  <c:v>1.7832189709470807E-2</c:v>
                </c:pt>
                <c:pt idx="1551">
                  <c:v>2.0086619652482759E-2</c:v>
                </c:pt>
                <c:pt idx="1552">
                  <c:v>1.8767956031144579E-2</c:v>
                </c:pt>
                <c:pt idx="1553">
                  <c:v>3.4127132945809074E-2</c:v>
                </c:pt>
                <c:pt idx="1554">
                  <c:v>2.5283320695135478E-2</c:v>
                </c:pt>
                <c:pt idx="1555">
                  <c:v>2.4251827477768221E-2</c:v>
                </c:pt>
                <c:pt idx="1556">
                  <c:v>2.4829169057430444E-2</c:v>
                </c:pt>
                <c:pt idx="1557">
                  <c:v>2.0664244940321742E-2</c:v>
                </c:pt>
                <c:pt idx="1558">
                  <c:v>1.870354005302274E-2</c:v>
                </c:pt>
                <c:pt idx="1559">
                  <c:v>2.104768861525614E-2</c:v>
                </c:pt>
                <c:pt idx="1560">
                  <c:v>1.8864587018500432E-2</c:v>
                </c:pt>
                <c:pt idx="1561">
                  <c:v>2.7719868000628579E-2</c:v>
                </c:pt>
                <c:pt idx="1562">
                  <c:v>2.8995675256814409E-2</c:v>
                </c:pt>
                <c:pt idx="1563">
                  <c:v>3.4757338592920566E-2</c:v>
                </c:pt>
                <c:pt idx="1564">
                  <c:v>4.0817187516479857E-2</c:v>
                </c:pt>
                <c:pt idx="1565">
                  <c:v>4.2471083181324594E-2</c:v>
                </c:pt>
                <c:pt idx="1566">
                  <c:v>4.9019090534935951E-2</c:v>
                </c:pt>
                <c:pt idx="1567">
                  <c:v>5.5892091002970268E-2</c:v>
                </c:pt>
                <c:pt idx="1568">
                  <c:v>4.0775238155789373E-2</c:v>
                </c:pt>
                <c:pt idx="1569">
                  <c:v>4.231013327691982E-2</c:v>
                </c:pt>
                <c:pt idx="1570">
                  <c:v>3.9998735884038399E-2</c:v>
                </c:pt>
                <c:pt idx="1571">
                  <c:v>4.278655189489329E-2</c:v>
                </c:pt>
                <c:pt idx="1572">
                  <c:v>4.1016467617193776E-2</c:v>
                </c:pt>
                <c:pt idx="1573">
                  <c:v>2.8128826080640795E-2</c:v>
                </c:pt>
                <c:pt idx="1574">
                  <c:v>1.8831015062752973E-2</c:v>
                </c:pt>
                <c:pt idx="1575">
                  <c:v>2.1628932181166814E-2</c:v>
                </c:pt>
                <c:pt idx="1576">
                  <c:v>2.1515695622562003E-2</c:v>
                </c:pt>
                <c:pt idx="1577">
                  <c:v>1.3386921928371249E-2</c:v>
                </c:pt>
                <c:pt idx="1578">
                  <c:v>1.8235644826381046E-2</c:v>
                </c:pt>
                <c:pt idx="1579">
                  <c:v>2.7107874486827721E-2</c:v>
                </c:pt>
                <c:pt idx="1580">
                  <c:v>2.5090789039286916E-2</c:v>
                </c:pt>
                <c:pt idx="1581">
                  <c:v>1.9854258012721566E-2</c:v>
                </c:pt>
                <c:pt idx="1582">
                  <c:v>9.7192445125063621E-3</c:v>
                </c:pt>
                <c:pt idx="1583">
                  <c:v>5.8609704296683348E-3</c:v>
                </c:pt>
                <c:pt idx="1584">
                  <c:v>4.4167473378507998E-3</c:v>
                </c:pt>
                <c:pt idx="1585">
                  <c:v>3.0309459582336797E-4</c:v>
                </c:pt>
                <c:pt idx="1586">
                  <c:v>-4.2399766348081586E-3</c:v>
                </c:pt>
                <c:pt idx="1587">
                  <c:v>-1.7421954692818199E-2</c:v>
                </c:pt>
                <c:pt idx="1588">
                  <c:v>-2.2047866678830977E-2</c:v>
                </c:pt>
                <c:pt idx="1589">
                  <c:v>-1.9869088264409369E-2</c:v>
                </c:pt>
                <c:pt idx="1590">
                  <c:v>-2.8881156855252308E-2</c:v>
                </c:pt>
                <c:pt idx="1591">
                  <c:v>-3.5731850528450002E-2</c:v>
                </c:pt>
                <c:pt idx="1592">
                  <c:v>-3.7771444627302975E-2</c:v>
                </c:pt>
                <c:pt idx="1593">
                  <c:v>-3.4620008283748768E-2</c:v>
                </c:pt>
                <c:pt idx="1594">
                  <c:v>-3.6408376437503137E-2</c:v>
                </c:pt>
                <c:pt idx="1595">
                  <c:v>-3.8706251315090728E-2</c:v>
                </c:pt>
                <c:pt idx="1596">
                  <c:v>-2.6716368422639143E-2</c:v>
                </c:pt>
                <c:pt idx="1597">
                  <c:v>-3.0151811212986625E-2</c:v>
                </c:pt>
                <c:pt idx="1598">
                  <c:v>-2.8498421764617549E-2</c:v>
                </c:pt>
                <c:pt idx="1599">
                  <c:v>-3.4193161367726474E-2</c:v>
                </c:pt>
                <c:pt idx="1600">
                  <c:v>-2.7862633523010848E-2</c:v>
                </c:pt>
                <c:pt idx="1601">
                  <c:v>-2.318753444561358E-2</c:v>
                </c:pt>
                <c:pt idx="1602">
                  <c:v>-2.5351774624223663E-2</c:v>
                </c:pt>
                <c:pt idx="1603">
                  <c:v>-3.4213949867342988E-3</c:v>
                </c:pt>
                <c:pt idx="1604">
                  <c:v>-2.094475059479056E-3</c:v>
                </c:pt>
                <c:pt idx="1605">
                  <c:v>-4.5005321575186516E-3</c:v>
                </c:pt>
                <c:pt idx="1606">
                  <c:v>-1.2389057009972164E-3</c:v>
                </c:pt>
                <c:pt idx="1607">
                  <c:v>8.9270121731984155E-3</c:v>
                </c:pt>
                <c:pt idx="1608">
                  <c:v>-3.5430216767579231E-3</c:v>
                </c:pt>
                <c:pt idx="1609">
                  <c:v>-2.3061548711115084E-3</c:v>
                </c:pt>
                <c:pt idx="1610">
                  <c:v>-5.4608417687799808E-3</c:v>
                </c:pt>
                <c:pt idx="1611">
                  <c:v>-1.026298909557404E-2</c:v>
                </c:pt>
                <c:pt idx="1612">
                  <c:v>-7.1318368055909645E-3</c:v>
                </c:pt>
                <c:pt idx="1613">
                  <c:v>-3.227561196736168E-2</c:v>
                </c:pt>
                <c:pt idx="1614">
                  <c:v>-2.5642584318612462E-2</c:v>
                </c:pt>
                <c:pt idx="1615">
                  <c:v>-1.7679411974014663E-2</c:v>
                </c:pt>
                <c:pt idx="1616">
                  <c:v>-1.630783325698584E-2</c:v>
                </c:pt>
                <c:pt idx="1617">
                  <c:v>-2.492348054219495E-2</c:v>
                </c:pt>
                <c:pt idx="1618">
                  <c:v>-3.2903331156107017E-2</c:v>
                </c:pt>
                <c:pt idx="1619">
                  <c:v>-2.8217523276135147E-2</c:v>
                </c:pt>
                <c:pt idx="1620">
                  <c:v>-2.6869146947987626E-2</c:v>
                </c:pt>
                <c:pt idx="1621">
                  <c:v>-2.5004841948604022E-2</c:v>
                </c:pt>
                <c:pt idx="1622">
                  <c:v>-2.2591740785215628E-2</c:v>
                </c:pt>
                <c:pt idx="1623">
                  <c:v>-2.5235473634050189E-2</c:v>
                </c:pt>
                <c:pt idx="1624">
                  <c:v>-2.4421632905363748E-2</c:v>
                </c:pt>
                <c:pt idx="1625">
                  <c:v>-2.9594716240682134E-2</c:v>
                </c:pt>
                <c:pt idx="1626">
                  <c:v>-4.269445897549394E-2</c:v>
                </c:pt>
                <c:pt idx="1627">
                  <c:v>-4.3758381141549327E-2</c:v>
                </c:pt>
                <c:pt idx="1628">
                  <c:v>-3.6988769993585718E-2</c:v>
                </c:pt>
                <c:pt idx="1629">
                  <c:v>-3.9790947838441303E-2</c:v>
                </c:pt>
                <c:pt idx="1630">
                  <c:v>-4.2694353000759577E-2</c:v>
                </c:pt>
                <c:pt idx="1631">
                  <c:v>-4.3880210964495757E-2</c:v>
                </c:pt>
                <c:pt idx="1632">
                  <c:v>-4.5515652006913765E-2</c:v>
                </c:pt>
                <c:pt idx="1633">
                  <c:v>-4.649355629787362E-2</c:v>
                </c:pt>
                <c:pt idx="1634">
                  <c:v>-4.77080722745463E-2</c:v>
                </c:pt>
                <c:pt idx="1635">
                  <c:v>-5.0588140183515908E-2</c:v>
                </c:pt>
                <c:pt idx="1636">
                  <c:v>-5.083290400137383E-2</c:v>
                </c:pt>
                <c:pt idx="1637">
                  <c:v>-4.386876709287417E-2</c:v>
                </c:pt>
                <c:pt idx="1638">
                  <c:v>-4.1935874656759776E-2</c:v>
                </c:pt>
                <c:pt idx="1639">
                  <c:v>-4.8988691827183808E-2</c:v>
                </c:pt>
                <c:pt idx="1640">
                  <c:v>-4.9013687600644167E-2</c:v>
                </c:pt>
                <c:pt idx="1641">
                  <c:v>-5.1580933926751282E-2</c:v>
                </c:pt>
                <c:pt idx="1642">
                  <c:v>-4.4589593739257007E-2</c:v>
                </c:pt>
                <c:pt idx="1643">
                  <c:v>-3.9701553141813027E-2</c:v>
                </c:pt>
                <c:pt idx="1644">
                  <c:v>-4.5077605766720832E-2</c:v>
                </c:pt>
                <c:pt idx="1645">
                  <c:v>-4.2087082992455248E-2</c:v>
                </c:pt>
                <c:pt idx="1646">
                  <c:v>-4.3480459584108816E-2</c:v>
                </c:pt>
                <c:pt idx="1647">
                  <c:v>-2.9818682674122157E-2</c:v>
                </c:pt>
                <c:pt idx="1648">
                  <c:v>-2.8121566432406743E-2</c:v>
                </c:pt>
                <c:pt idx="1649">
                  <c:v>-4.069833352227651E-2</c:v>
                </c:pt>
                <c:pt idx="1650">
                  <c:v>-4.0840840840840727E-2</c:v>
                </c:pt>
                <c:pt idx="1651">
                  <c:v>-3.2548844084062778E-2</c:v>
                </c:pt>
                <c:pt idx="1652">
                  <c:v>-2.8251710328716869E-2</c:v>
                </c:pt>
                <c:pt idx="1653">
                  <c:v>-1.8647579581842117E-2</c:v>
                </c:pt>
                <c:pt idx="1654">
                  <c:v>-2.1388367729831066E-2</c:v>
                </c:pt>
                <c:pt idx="1655">
                  <c:v>-1.8886804252657888E-2</c:v>
                </c:pt>
                <c:pt idx="1656">
                  <c:v>-2.6613535945823066E-2</c:v>
                </c:pt>
                <c:pt idx="1657">
                  <c:v>-3.0613931766991176E-2</c:v>
                </c:pt>
                <c:pt idx="1658">
                  <c:v>-2.8890883023382823E-2</c:v>
                </c:pt>
                <c:pt idx="1659">
                  <c:v>-2.0621118012422262E-2</c:v>
                </c:pt>
                <c:pt idx="1660">
                  <c:v>-2.8825516795202271E-2</c:v>
                </c:pt>
                <c:pt idx="1661">
                  <c:v>-3.0087914567967017E-2</c:v>
                </c:pt>
                <c:pt idx="1662">
                  <c:v>-2.4400254468591599E-2</c:v>
                </c:pt>
                <c:pt idx="1663">
                  <c:v>-2.0557731248779382E-2</c:v>
                </c:pt>
                <c:pt idx="1664">
                  <c:v>-2.8670986673187359E-2</c:v>
                </c:pt>
                <c:pt idx="1665">
                  <c:v>-3.0342833287513658E-2</c:v>
                </c:pt>
                <c:pt idx="1666">
                  <c:v>-2.8275988286969311E-2</c:v>
                </c:pt>
                <c:pt idx="1667">
                  <c:v>-2.9120084712973705E-2</c:v>
                </c:pt>
                <c:pt idx="1668">
                  <c:v>-2.4838101483728097E-2</c:v>
                </c:pt>
                <c:pt idx="1669">
                  <c:v>-1.8687076227655666E-2</c:v>
                </c:pt>
                <c:pt idx="1670">
                  <c:v>-1.5967693749935584E-2</c:v>
                </c:pt>
                <c:pt idx="1671">
                  <c:v>-1.3558415373062143E-2</c:v>
                </c:pt>
                <c:pt idx="1672">
                  <c:v>-1.7679808177168591E-2</c:v>
                </c:pt>
                <c:pt idx="1673">
                  <c:v>-5.2255740844836833E-3</c:v>
                </c:pt>
                <c:pt idx="1674">
                  <c:v>-2.2282992970927097E-2</c:v>
                </c:pt>
                <c:pt idx="1675">
                  <c:v>-2.8171054810399013E-2</c:v>
                </c:pt>
                <c:pt idx="1676">
                  <c:v>-2.9027350904970276E-2</c:v>
                </c:pt>
                <c:pt idx="1677">
                  <c:v>-2.3985817082073178E-2</c:v>
                </c:pt>
                <c:pt idx="1678">
                  <c:v>-8.5162515829464124E-3</c:v>
                </c:pt>
                <c:pt idx="1679">
                  <c:v>-5.4161495908966678E-3</c:v>
                </c:pt>
                <c:pt idx="1680">
                  <c:v>-9.7179078163042772E-3</c:v>
                </c:pt>
                <c:pt idx="1681">
                  <c:v>-7.5276012044161811E-3</c:v>
                </c:pt>
                <c:pt idx="1682">
                  <c:v>-1.4951169231410022E-2</c:v>
                </c:pt>
                <c:pt idx="1683">
                  <c:v>-1.636121570177439E-2</c:v>
                </c:pt>
                <c:pt idx="1684">
                  <c:v>-2.1470194135427306E-2</c:v>
                </c:pt>
                <c:pt idx="1685">
                  <c:v>-2.4306098412599082E-2</c:v>
                </c:pt>
                <c:pt idx="1686">
                  <c:v>-1.2011349306431281E-2</c:v>
                </c:pt>
                <c:pt idx="1687">
                  <c:v>-1.1861958435697642E-2</c:v>
                </c:pt>
                <c:pt idx="1688">
                  <c:v>-1.1175015329964288E-2</c:v>
                </c:pt>
                <c:pt idx="1689">
                  <c:v>8.7614538306259159E-3</c:v>
                </c:pt>
                <c:pt idx="1690">
                  <c:v>2.1521532113003828E-2</c:v>
                </c:pt>
                <c:pt idx="1691">
                  <c:v>1.7055721697963714E-2</c:v>
                </c:pt>
                <c:pt idx="1692">
                  <c:v>1.4179815736524394E-2</c:v>
                </c:pt>
                <c:pt idx="1693">
                  <c:v>1.7580068161131234E-2</c:v>
                </c:pt>
                <c:pt idx="1694">
                  <c:v>1.5005040590014342E-2</c:v>
                </c:pt>
                <c:pt idx="1695">
                  <c:v>1.8084087280468314E-2</c:v>
                </c:pt>
                <c:pt idx="1696">
                  <c:v>2.3488968592683974E-2</c:v>
                </c:pt>
                <c:pt idx="1697">
                  <c:v>1.3816178333192576E-2</c:v>
                </c:pt>
                <c:pt idx="1698">
                  <c:v>1.5026026848749256E-2</c:v>
                </c:pt>
                <c:pt idx="1699">
                  <c:v>1.6959533665624828E-2</c:v>
                </c:pt>
                <c:pt idx="1700">
                  <c:v>2.2023494549687831E-2</c:v>
                </c:pt>
                <c:pt idx="1701">
                  <c:v>2.623010130246024E-2</c:v>
                </c:pt>
                <c:pt idx="1702">
                  <c:v>1.8244930787791446E-2</c:v>
                </c:pt>
                <c:pt idx="1703">
                  <c:v>1.5623843803845646E-2</c:v>
                </c:pt>
                <c:pt idx="1704">
                  <c:v>1.539173220068126E-2</c:v>
                </c:pt>
                <c:pt idx="1705">
                  <c:v>1.8135425233546307E-2</c:v>
                </c:pt>
                <c:pt idx="1706">
                  <c:v>2.632886764721442E-2</c:v>
                </c:pt>
                <c:pt idx="1707">
                  <c:v>2.9813427696610686E-2</c:v>
                </c:pt>
                <c:pt idx="1708">
                  <c:v>3.4545280020477645E-2</c:v>
                </c:pt>
                <c:pt idx="1709">
                  <c:v>4.7109000666079426E-2</c:v>
                </c:pt>
                <c:pt idx="1710">
                  <c:v>5.0309848206766962E-2</c:v>
                </c:pt>
                <c:pt idx="1711">
                  <c:v>4.5317610604234844E-2</c:v>
                </c:pt>
                <c:pt idx="1712">
                  <c:v>4.1575891563549676E-2</c:v>
                </c:pt>
                <c:pt idx="1713">
                  <c:v>3.1552569844316522E-2</c:v>
                </c:pt>
                <c:pt idx="1714">
                  <c:v>1.7488922972051762E-2</c:v>
                </c:pt>
                <c:pt idx="1715">
                  <c:v>1.6838772734999084E-2</c:v>
                </c:pt>
                <c:pt idx="1716">
                  <c:v>8.208717785555061E-3</c:v>
                </c:pt>
                <c:pt idx="1717">
                  <c:v>1.8545559191243184E-2</c:v>
                </c:pt>
                <c:pt idx="1718">
                  <c:v>1.7079129049389165E-2</c:v>
                </c:pt>
                <c:pt idx="1719">
                  <c:v>1.6763910028750197E-2</c:v>
                </c:pt>
                <c:pt idx="1720">
                  <c:v>1.9339762297508709E-2</c:v>
                </c:pt>
                <c:pt idx="1721">
                  <c:v>1.7292803655286258E-2</c:v>
                </c:pt>
                <c:pt idx="1722">
                  <c:v>5.9949516196887613E-3</c:v>
                </c:pt>
                <c:pt idx="1723">
                  <c:v>5.9819282798282362E-3</c:v>
                </c:pt>
                <c:pt idx="1724">
                  <c:v>4.0699016090795627E-3</c:v>
                </c:pt>
                <c:pt idx="1725">
                  <c:v>4.179311358696332E-3</c:v>
                </c:pt>
                <c:pt idx="1726">
                  <c:v>-8.1614715761057343E-3</c:v>
                </c:pt>
                <c:pt idx="1727">
                  <c:v>-6.6698827526899315E-3</c:v>
                </c:pt>
                <c:pt idx="1728">
                  <c:v>-1.0623318762609383E-2</c:v>
                </c:pt>
                <c:pt idx="1729">
                  <c:v>-1.0573591147496416E-2</c:v>
                </c:pt>
                <c:pt idx="1730">
                  <c:v>-1.048983993048644E-2</c:v>
                </c:pt>
                <c:pt idx="1731">
                  <c:v>-1.4099341961185135E-2</c:v>
                </c:pt>
                <c:pt idx="1732">
                  <c:v>-7.0085380545806602E-3</c:v>
                </c:pt>
                <c:pt idx="1733">
                  <c:v>-8.2876396969568823E-3</c:v>
                </c:pt>
                <c:pt idx="1734">
                  <c:v>1.6346020908443205E-2</c:v>
                </c:pt>
                <c:pt idx="1735">
                  <c:v>1.7869693936231362E-2</c:v>
                </c:pt>
                <c:pt idx="1736">
                  <c:v>2.3724261414503123E-2</c:v>
                </c:pt>
                <c:pt idx="1737">
                  <c:v>2.5985682231007608E-2</c:v>
                </c:pt>
                <c:pt idx="1738">
                  <c:v>1.8094153459708606E-2</c:v>
                </c:pt>
                <c:pt idx="1739">
                  <c:v>1.346078607606979E-2</c:v>
                </c:pt>
                <c:pt idx="1740">
                  <c:v>1.5705474661410306E-2</c:v>
                </c:pt>
                <c:pt idx="1741">
                  <c:v>-1.1061014663745574E-3</c:v>
                </c:pt>
                <c:pt idx="1742">
                  <c:v>3.6571186978121089E-3</c:v>
                </c:pt>
                <c:pt idx="1743">
                  <c:v>4.8430246698177876E-3</c:v>
                </c:pt>
                <c:pt idx="1744">
                  <c:v>1.199498970341587E-2</c:v>
                </c:pt>
                <c:pt idx="1745">
                  <c:v>1.5852837807522561E-2</c:v>
                </c:pt>
                <c:pt idx="1746">
                  <c:v>1.718838082474446E-2</c:v>
                </c:pt>
                <c:pt idx="1747">
                  <c:v>1.7190234324981905E-2</c:v>
                </c:pt>
                <c:pt idx="1748">
                  <c:v>1.8807001037111488E-2</c:v>
                </c:pt>
                <c:pt idx="1749">
                  <c:v>6.9147598692482909E-3</c:v>
                </c:pt>
                <c:pt idx="1750">
                  <c:v>-7.2816539608883306E-3</c:v>
                </c:pt>
                <c:pt idx="1751">
                  <c:v>-2.3481739311132948E-3</c:v>
                </c:pt>
                <c:pt idx="1752">
                  <c:v>-1.1381553529848788E-3</c:v>
                </c:pt>
                <c:pt idx="1753">
                  <c:v>-7.2288154103783671E-3</c:v>
                </c:pt>
                <c:pt idx="1754">
                  <c:v>-1.7982414871038593E-3</c:v>
                </c:pt>
                <c:pt idx="1755">
                  <c:v>-3.6801221131428858E-3</c:v>
                </c:pt>
                <c:pt idx="1756">
                  <c:v>-7.6014391780878333E-3</c:v>
                </c:pt>
                <c:pt idx="1757">
                  <c:v>-6.4755916004705727E-3</c:v>
                </c:pt>
                <c:pt idx="1758">
                  <c:v>-8.2322896769371975E-3</c:v>
                </c:pt>
                <c:pt idx="1759">
                  <c:v>-8.7121762787897745E-3</c:v>
                </c:pt>
                <c:pt idx="1760">
                  <c:v>-9.0710461732818829E-3</c:v>
                </c:pt>
                <c:pt idx="1761">
                  <c:v>-2.8203772254539621E-3</c:v>
                </c:pt>
                <c:pt idx="1762">
                  <c:v>-9.4578864222160536E-4</c:v>
                </c:pt>
                <c:pt idx="1763">
                  <c:v>7.1609230096693526E-3</c:v>
                </c:pt>
                <c:pt idx="1764">
                  <c:v>5.3841375025892222E-4</c:v>
                </c:pt>
                <c:pt idx="1765">
                  <c:v>3.8006669290197434E-3</c:v>
                </c:pt>
                <c:pt idx="1766">
                  <c:v>6.4597220362032429E-3</c:v>
                </c:pt>
                <c:pt idx="1767">
                  <c:v>7.8702894003148186E-3</c:v>
                </c:pt>
                <c:pt idx="1768">
                  <c:v>5.3195876288660345E-3</c:v>
                </c:pt>
                <c:pt idx="1769">
                  <c:v>5.663455323340276E-3</c:v>
                </c:pt>
                <c:pt idx="1770">
                  <c:v>6.1879407108936932E-3</c:v>
                </c:pt>
                <c:pt idx="1771">
                  <c:v>7.6063238503025037E-3</c:v>
                </c:pt>
                <c:pt idx="1772">
                  <c:v>8.9332632685234295E-3</c:v>
                </c:pt>
                <c:pt idx="1773">
                  <c:v>1.6291257920797126E-2</c:v>
                </c:pt>
                <c:pt idx="1774">
                  <c:v>3.3130953627132753E-2</c:v>
                </c:pt>
                <c:pt idx="1775">
                  <c:v>3.1792964383103722E-2</c:v>
                </c:pt>
                <c:pt idx="1776">
                  <c:v>3.8447782546495009E-2</c:v>
                </c:pt>
                <c:pt idx="1777">
                  <c:v>3.208354697947953E-2</c:v>
                </c:pt>
                <c:pt idx="1778">
                  <c:v>3.2686564046868247E-2</c:v>
                </c:pt>
                <c:pt idx="1779">
                  <c:v>2.2392248996818891E-2</c:v>
                </c:pt>
                <c:pt idx="1780">
                  <c:v>2.1203099552909173E-2</c:v>
                </c:pt>
                <c:pt idx="1781">
                  <c:v>1.5761621076489516E-2</c:v>
                </c:pt>
                <c:pt idx="1782">
                  <c:v>1.8274960794563411E-2</c:v>
                </c:pt>
                <c:pt idx="1783">
                  <c:v>1.3561868199505485E-2</c:v>
                </c:pt>
                <c:pt idx="1784">
                  <c:v>1.4030212490336638E-2</c:v>
                </c:pt>
                <c:pt idx="1785">
                  <c:v>2.2503633834924562E-2</c:v>
                </c:pt>
                <c:pt idx="1786">
                  <c:v>3.238704096380466E-2</c:v>
                </c:pt>
                <c:pt idx="1787">
                  <c:v>3.9971283177431968E-2</c:v>
                </c:pt>
                <c:pt idx="1788">
                  <c:v>4.9151948341599673E-2</c:v>
                </c:pt>
                <c:pt idx="1789">
                  <c:v>4.8131963475151113E-2</c:v>
                </c:pt>
                <c:pt idx="1790">
                  <c:v>5.915212814354779E-2</c:v>
                </c:pt>
                <c:pt idx="1791">
                  <c:v>6.019737885951832E-2</c:v>
                </c:pt>
                <c:pt idx="1792">
                  <c:v>5.9333656869157841E-2</c:v>
                </c:pt>
                <c:pt idx="1793">
                  <c:v>6.4554931836407314E-2</c:v>
                </c:pt>
                <c:pt idx="1794">
                  <c:v>5.9058661030073366E-2</c:v>
                </c:pt>
                <c:pt idx="1795">
                  <c:v>5.7229545930110891E-2</c:v>
                </c:pt>
                <c:pt idx="1796">
                  <c:v>5.1908301580361089E-2</c:v>
                </c:pt>
                <c:pt idx="1797">
                  <c:v>5.9132282185332494E-2</c:v>
                </c:pt>
                <c:pt idx="1798">
                  <c:v>6.3218090389219328E-2</c:v>
                </c:pt>
                <c:pt idx="1799">
                  <c:v>5.8908225867033939E-2</c:v>
                </c:pt>
                <c:pt idx="1800">
                  <c:v>5.7238846458828978E-2</c:v>
                </c:pt>
                <c:pt idx="1801">
                  <c:v>6.4404205730677302E-2</c:v>
                </c:pt>
                <c:pt idx="1802">
                  <c:v>6.8916129575803495E-2</c:v>
                </c:pt>
                <c:pt idx="1803">
                  <c:v>6.3276752922853563E-2</c:v>
                </c:pt>
                <c:pt idx="1804">
                  <c:v>5.6998405639003082E-2</c:v>
                </c:pt>
                <c:pt idx="1805">
                  <c:v>5.2526420947473625E-2</c:v>
                </c:pt>
                <c:pt idx="1806">
                  <c:v>5.0787907939727914E-2</c:v>
                </c:pt>
                <c:pt idx="1807">
                  <c:v>5.1433486840034889E-2</c:v>
                </c:pt>
                <c:pt idx="1808">
                  <c:v>6.0994039123499266E-2</c:v>
                </c:pt>
                <c:pt idx="1809">
                  <c:v>5.7039996670412443E-2</c:v>
                </c:pt>
                <c:pt idx="1810">
                  <c:v>5.4141755616072533E-2</c:v>
                </c:pt>
                <c:pt idx="1811">
                  <c:v>5.2604172090940204E-2</c:v>
                </c:pt>
                <c:pt idx="1812">
                  <c:v>6.3767509931005731E-2</c:v>
                </c:pt>
                <c:pt idx="1813">
                  <c:v>7.9331154136283666E-2</c:v>
                </c:pt>
                <c:pt idx="1814">
                  <c:v>7.8270159305382433E-2</c:v>
                </c:pt>
                <c:pt idx="1815">
                  <c:v>8.2300597080705626E-2</c:v>
                </c:pt>
                <c:pt idx="1816">
                  <c:v>8.2307329596060186E-2</c:v>
                </c:pt>
                <c:pt idx="1817">
                  <c:v>7.9523425302050685E-2</c:v>
                </c:pt>
                <c:pt idx="1818">
                  <c:v>7.9080965091327865E-2</c:v>
                </c:pt>
                <c:pt idx="1819">
                  <c:v>7.9056807349444411E-2</c:v>
                </c:pt>
                <c:pt idx="1820">
                  <c:v>7.6022780709546017E-2</c:v>
                </c:pt>
                <c:pt idx="1821">
                  <c:v>7.1239172706381471E-2</c:v>
                </c:pt>
                <c:pt idx="1822">
                  <c:v>7.4642392717815309E-2</c:v>
                </c:pt>
                <c:pt idx="1823">
                  <c:v>6.1127473776675517E-2</c:v>
                </c:pt>
                <c:pt idx="1824">
                  <c:v>5.7724149350111643E-2</c:v>
                </c:pt>
                <c:pt idx="1825">
                  <c:v>6.0363771420317951E-2</c:v>
                </c:pt>
                <c:pt idx="1826">
                  <c:v>5.6505271778073456E-2</c:v>
                </c:pt>
                <c:pt idx="1827">
                  <c:v>4.8322887532409299E-2</c:v>
                </c:pt>
                <c:pt idx="1828">
                  <c:v>4.1059928627096995E-2</c:v>
                </c:pt>
                <c:pt idx="1829">
                  <c:v>4.2859037533539347E-2</c:v>
                </c:pt>
                <c:pt idx="1830">
                  <c:v>4.1292088917947056E-2</c:v>
                </c:pt>
                <c:pt idx="1831">
                  <c:v>4.2034833239695688E-2</c:v>
                </c:pt>
                <c:pt idx="1832">
                  <c:v>3.9419934640522868E-2</c:v>
                </c:pt>
                <c:pt idx="1833">
                  <c:v>3.0870162233636745E-2</c:v>
                </c:pt>
                <c:pt idx="1834">
                  <c:v>2.517858047520152E-2</c:v>
                </c:pt>
                <c:pt idx="1835">
                  <c:v>2.454534408035974E-2</c:v>
                </c:pt>
                <c:pt idx="1836">
                  <c:v>1.6319046991967141E-2</c:v>
                </c:pt>
                <c:pt idx="1837">
                  <c:v>2.3329852274685963E-2</c:v>
                </c:pt>
                <c:pt idx="1838">
                  <c:v>2.2874362915621716E-2</c:v>
                </c:pt>
                <c:pt idx="1839">
                  <c:v>2.4321796071094439E-2</c:v>
                </c:pt>
                <c:pt idx="1840">
                  <c:v>1.7420894915942949E-2</c:v>
                </c:pt>
                <c:pt idx="1841">
                  <c:v>2.7134361661838875E-2</c:v>
                </c:pt>
                <c:pt idx="1842">
                  <c:v>2.7023142158976624E-2</c:v>
                </c:pt>
                <c:pt idx="1843">
                  <c:v>3.3173111561699095E-2</c:v>
                </c:pt>
                <c:pt idx="1844">
                  <c:v>3.5697728326379269E-2</c:v>
                </c:pt>
                <c:pt idx="1845">
                  <c:v>2.7091152677923121E-2</c:v>
                </c:pt>
                <c:pt idx="1846">
                  <c:v>1.6870867863602416E-2</c:v>
                </c:pt>
                <c:pt idx="1847">
                  <c:v>1.1542678469909855E-2</c:v>
                </c:pt>
                <c:pt idx="1848">
                  <c:v>1.0173609353646907E-2</c:v>
                </c:pt>
                <c:pt idx="1849">
                  <c:v>8.1566727236017846E-3</c:v>
                </c:pt>
                <c:pt idx="1850">
                  <c:v>-2.0277694536010686E-3</c:v>
                </c:pt>
                <c:pt idx="1851">
                  <c:v>2.9931158335828732E-4</c:v>
                </c:pt>
                <c:pt idx="1852">
                  <c:v>-1.2946917637685037E-3</c:v>
                </c:pt>
                <c:pt idx="1853">
                  <c:v>-2.3788284269996517E-3</c:v>
                </c:pt>
                <c:pt idx="1854">
                  <c:v>-4.0509831044362871E-3</c:v>
                </c:pt>
                <c:pt idx="1855">
                  <c:v>-8.906481939634182E-4</c:v>
                </c:pt>
                <c:pt idx="1856">
                  <c:v>2.0783847980997004E-3</c:v>
                </c:pt>
                <c:pt idx="1857">
                  <c:v>-5.1130776794493212E-3</c:v>
                </c:pt>
                <c:pt idx="1858">
                  <c:v>-1.2389380530973501E-2</c:v>
                </c:pt>
                <c:pt idx="1859">
                  <c:v>-5.3207212533253724E-3</c:v>
                </c:pt>
                <c:pt idx="1860">
                  <c:v>-3.7501233593209855E-3</c:v>
                </c:pt>
                <c:pt idx="1861">
                  <c:v>4.3594570494401835E-3</c:v>
                </c:pt>
                <c:pt idx="1862">
                  <c:v>-2.7586206896551835E-3</c:v>
                </c:pt>
                <c:pt idx="1863">
                  <c:v>9.897070467132724E-5</c:v>
                </c:pt>
                <c:pt idx="1864">
                  <c:v>3.1755482782574915E-3</c:v>
                </c:pt>
                <c:pt idx="1865">
                  <c:v>1.0390648416425138E-2</c:v>
                </c:pt>
                <c:pt idx="1866">
                  <c:v>6.2692805254255116E-3</c:v>
                </c:pt>
                <c:pt idx="1867">
                  <c:v>1.5464431806844229E-2</c:v>
                </c:pt>
                <c:pt idx="1868">
                  <c:v>1.0880316518298799E-2</c:v>
                </c:pt>
                <c:pt idx="1869">
                  <c:v>-4.9217442661676498E-4</c:v>
                </c:pt>
                <c:pt idx="1870">
                  <c:v>6.0378105513213837E-3</c:v>
                </c:pt>
                <c:pt idx="1871">
                  <c:v>7.3216582566538952E-3</c:v>
                </c:pt>
                <c:pt idx="1872">
                  <c:v>3.0463836477986248E-3</c:v>
                </c:pt>
                <c:pt idx="1873">
                  <c:v>-1.1357018054746669E-2</c:v>
                </c:pt>
                <c:pt idx="1874">
                  <c:v>-1.6512870325400709E-2</c:v>
                </c:pt>
                <c:pt idx="1875">
                  <c:v>-1.7742873763816155E-2</c:v>
                </c:pt>
                <c:pt idx="1876">
                  <c:v>-1.5393552134766224E-2</c:v>
                </c:pt>
                <c:pt idx="1877">
                  <c:v>-2.2131624927198616E-2</c:v>
                </c:pt>
                <c:pt idx="1878">
                  <c:v>-2.6481715006305209E-2</c:v>
                </c:pt>
                <c:pt idx="1879">
                  <c:v>-2.6308125424716122E-2</c:v>
                </c:pt>
                <c:pt idx="1880">
                  <c:v>-2.4861610177721687E-2</c:v>
                </c:pt>
                <c:pt idx="1881">
                  <c:v>-3.1129877693651657E-2</c:v>
                </c:pt>
                <c:pt idx="1882">
                  <c:v>-3.5072604065827594E-2</c:v>
                </c:pt>
                <c:pt idx="1883">
                  <c:v>-2.8437865212310103E-2</c:v>
                </c:pt>
                <c:pt idx="1884">
                  <c:v>-2.5271499853243309E-2</c:v>
                </c:pt>
                <c:pt idx="1885">
                  <c:v>-3.516248297334116E-2</c:v>
                </c:pt>
                <c:pt idx="1886">
                  <c:v>-3.3892064722410527E-2</c:v>
                </c:pt>
                <c:pt idx="1887">
                  <c:v>-2.630963972736123E-2</c:v>
                </c:pt>
                <c:pt idx="1888">
                  <c:v>-1.0933806146572099E-2</c:v>
                </c:pt>
                <c:pt idx="1889">
                  <c:v>-1.8293875953825128E-2</c:v>
                </c:pt>
                <c:pt idx="1890">
                  <c:v>-1.363680957519867E-2</c:v>
                </c:pt>
                <c:pt idx="1891">
                  <c:v>-1.4410351926281725E-2</c:v>
                </c:pt>
                <c:pt idx="1892">
                  <c:v>-1.1986637846335222E-2</c:v>
                </c:pt>
                <c:pt idx="1893">
                  <c:v>-6.7094227923038246E-3</c:v>
                </c:pt>
                <c:pt idx="1894">
                  <c:v>0</c:v>
                </c:pt>
                <c:pt idx="1895">
                  <c:v>-1.5813401858075784E-3</c:v>
                </c:pt>
                <c:pt idx="1896">
                  <c:v>3.7875012458885226E-3</c:v>
                </c:pt>
                <c:pt idx="1897">
                  <c:v>-1.4861785395819446E-3</c:v>
                </c:pt>
                <c:pt idx="1898">
                  <c:v>-6.5249629263471158E-3</c:v>
                </c:pt>
                <c:pt idx="1899">
                  <c:v>-2.2831050228309486E-3</c:v>
                </c:pt>
                <c:pt idx="1900">
                  <c:v>1.2979233226838025E-3</c:v>
                </c:pt>
                <c:pt idx="1901">
                  <c:v>-8.4803188839063185E-3</c:v>
                </c:pt>
                <c:pt idx="1902">
                  <c:v>-2.9191242627211993E-3</c:v>
                </c:pt>
                <c:pt idx="1903">
                  <c:v>-5.9972105997209571E-3</c:v>
                </c:pt>
                <c:pt idx="1904">
                  <c:v>-5.5008455187505944E-3</c:v>
                </c:pt>
                <c:pt idx="1905">
                  <c:v>-1.332271233695119E-2</c:v>
                </c:pt>
                <c:pt idx="1906">
                  <c:v>-7.3056515797090184E-3</c:v>
                </c:pt>
                <c:pt idx="1907">
                  <c:v>-5.9814734898285208E-3</c:v>
                </c:pt>
                <c:pt idx="1908">
                  <c:v>-7.1550255536628202E-3</c:v>
                </c:pt>
                <c:pt idx="1909">
                  <c:v>-8.1908118716705839E-3</c:v>
                </c:pt>
                <c:pt idx="1910">
                  <c:v>-8.3077261853523616E-3</c:v>
                </c:pt>
                <c:pt idx="1911">
                  <c:v>-1.2806702573309455E-2</c:v>
                </c:pt>
                <c:pt idx="1912">
                  <c:v>-1.0680095731950518E-2</c:v>
                </c:pt>
                <c:pt idx="1913">
                  <c:v>-1.8410332836562428E-2</c:v>
                </c:pt>
                <c:pt idx="1914">
                  <c:v>-2.1349206349206361E-2</c:v>
                </c:pt>
                <c:pt idx="1915">
                  <c:v>-1.8819334389857285E-2</c:v>
                </c:pt>
                <c:pt idx="1916">
                  <c:v>-1.5723456790123446E-2</c:v>
                </c:pt>
                <c:pt idx="1917">
                  <c:v>-1.4933781379719409E-2</c:v>
                </c:pt>
                <c:pt idx="1918">
                  <c:v>-8.1342094782954309E-3</c:v>
                </c:pt>
                <c:pt idx="1919">
                  <c:v>-1.6820208023774218E-2</c:v>
                </c:pt>
                <c:pt idx="1920">
                  <c:v>-2.0198117880138696E-2</c:v>
                </c:pt>
                <c:pt idx="1921">
                  <c:v>-3.2208740258459115E-2</c:v>
                </c:pt>
                <c:pt idx="1922">
                  <c:v>-3.6010669828097176E-2</c:v>
                </c:pt>
                <c:pt idx="1923">
                  <c:v>-3.1380504700643172E-2</c:v>
                </c:pt>
                <c:pt idx="1924">
                  <c:v>-3.905430804233858E-2</c:v>
                </c:pt>
                <c:pt idx="1925">
                  <c:v>-4.0996736873331364E-2</c:v>
                </c:pt>
                <c:pt idx="1926">
                  <c:v>-3.7272547468354483E-2</c:v>
                </c:pt>
                <c:pt idx="1927">
                  <c:v>-4.4625663195126758E-2</c:v>
                </c:pt>
                <c:pt idx="1928">
                  <c:v>-4.8454011741682956E-2</c:v>
                </c:pt>
                <c:pt idx="1929">
                  <c:v>-4.0358479416978656E-2</c:v>
                </c:pt>
                <c:pt idx="1930">
                  <c:v>-4.1302636757182286E-2</c:v>
                </c:pt>
                <c:pt idx="1931">
                  <c:v>-4.4494646891268058E-2</c:v>
                </c:pt>
                <c:pt idx="1932">
                  <c:v>-5.0435975311061004E-2</c:v>
                </c:pt>
                <c:pt idx="1933">
                  <c:v>-4.5675012272950427E-2</c:v>
                </c:pt>
                <c:pt idx="1934">
                  <c:v>-4.4790123456790093E-2</c:v>
                </c:pt>
                <c:pt idx="1935">
                  <c:v>-4.4526700227025914E-2</c:v>
                </c:pt>
                <c:pt idx="1936">
                  <c:v>-4.9793510324483842E-2</c:v>
                </c:pt>
                <c:pt idx="1937">
                  <c:v>-3.9626761961484916E-2</c:v>
                </c:pt>
                <c:pt idx="1938">
                  <c:v>-3.4296532483060908E-2</c:v>
                </c:pt>
                <c:pt idx="1939">
                  <c:v>-3.0169491525423694E-2</c:v>
                </c:pt>
                <c:pt idx="1940">
                  <c:v>-3.2586395777312933E-2</c:v>
                </c:pt>
                <c:pt idx="1941">
                  <c:v>-2.8433170027952349E-2</c:v>
                </c:pt>
                <c:pt idx="1942">
                  <c:v>-2.7468723978450529E-2</c:v>
                </c:pt>
                <c:pt idx="1943">
                  <c:v>-2.332598235765836E-2</c:v>
                </c:pt>
                <c:pt idx="1944">
                  <c:v>-2.4722213857689121E-2</c:v>
                </c:pt>
                <c:pt idx="1945">
                  <c:v>-1.6316076074460954E-2</c:v>
                </c:pt>
                <c:pt idx="1946">
                  <c:v>-1.9576379974326041E-2</c:v>
                </c:pt>
                <c:pt idx="1947">
                  <c:v>-2.4390487809756264E-2</c:v>
                </c:pt>
                <c:pt idx="1948">
                  <c:v>-2.8054974604123026E-2</c:v>
                </c:pt>
                <c:pt idx="1949">
                  <c:v>-3.0752366716492265E-2</c:v>
                </c:pt>
                <c:pt idx="1950">
                  <c:v>-3.0972747165307381E-2</c:v>
                </c:pt>
                <c:pt idx="1951">
                  <c:v>-4.123731848020689E-2</c:v>
                </c:pt>
                <c:pt idx="1952">
                  <c:v>-4.5246618933969737E-2</c:v>
                </c:pt>
                <c:pt idx="1953">
                  <c:v>-5.0084434290255303E-2</c:v>
                </c:pt>
                <c:pt idx="1954">
                  <c:v>-5.4872504447519337E-2</c:v>
                </c:pt>
                <c:pt idx="1955">
                  <c:v>-4.7535141556127425E-2</c:v>
                </c:pt>
                <c:pt idx="1956">
                  <c:v>-4.4603316453182308E-2</c:v>
                </c:pt>
                <c:pt idx="1957">
                  <c:v>-4.4552490573526442E-2</c:v>
                </c:pt>
                <c:pt idx="1958">
                  <c:v>-4.6651408100308371E-2</c:v>
                </c:pt>
                <c:pt idx="1959">
                  <c:v>-4.4791563028554464E-2</c:v>
                </c:pt>
                <c:pt idx="1960">
                  <c:v>-4.2556585900887428E-2</c:v>
                </c:pt>
                <c:pt idx="1961">
                  <c:v>-3.8492849174363547E-2</c:v>
                </c:pt>
                <c:pt idx="1962">
                  <c:v>-3.9874471114319555E-2</c:v>
                </c:pt>
                <c:pt idx="1963">
                  <c:v>-4.0590110044298452E-2</c:v>
                </c:pt>
                <c:pt idx="1964">
                  <c:v>-4.8251097752483048E-2</c:v>
                </c:pt>
                <c:pt idx="1965">
                  <c:v>-4.0003229322245981E-2</c:v>
                </c:pt>
                <c:pt idx="1966">
                  <c:v>-4.2324239510047046E-2</c:v>
                </c:pt>
                <c:pt idx="1967">
                  <c:v>-4.3071331213085012E-2</c:v>
                </c:pt>
                <c:pt idx="1968">
                  <c:v>-4.814485849247039E-2</c:v>
                </c:pt>
                <c:pt idx="1969">
                  <c:v>-5.2417970721857582E-2</c:v>
                </c:pt>
                <c:pt idx="1970">
                  <c:v>-5.1475115314351408E-2</c:v>
                </c:pt>
                <c:pt idx="1971">
                  <c:v>-4.9729227287423183E-2</c:v>
                </c:pt>
                <c:pt idx="1972">
                  <c:v>-5.5811468717555927E-2</c:v>
                </c:pt>
                <c:pt idx="1973">
                  <c:v>-4.9930665910908154E-2</c:v>
                </c:pt>
                <c:pt idx="1974">
                  <c:v>-5.4628578379693413E-2</c:v>
                </c:pt>
                <c:pt idx="1975">
                  <c:v>-6.255804562891179E-2</c:v>
                </c:pt>
                <c:pt idx="1976">
                  <c:v>-6.6377009372052362E-2</c:v>
                </c:pt>
                <c:pt idx="1977">
                  <c:v>-6.8556923416508625E-2</c:v>
                </c:pt>
                <c:pt idx="1978">
                  <c:v>-6.8096724651937862E-2</c:v>
                </c:pt>
                <c:pt idx="1979">
                  <c:v>-5.7530326844799036E-2</c:v>
                </c:pt>
                <c:pt idx="1980">
                  <c:v>-5.5393232299744202E-2</c:v>
                </c:pt>
                <c:pt idx="1981">
                  <c:v>-4.5441109015850349E-2</c:v>
                </c:pt>
                <c:pt idx="1982">
                  <c:v>-4.1270817320010256E-2</c:v>
                </c:pt>
                <c:pt idx="1983">
                  <c:v>-4.5750365246886547E-2</c:v>
                </c:pt>
                <c:pt idx="1984">
                  <c:v>-4.1928311132156983E-2</c:v>
                </c:pt>
                <c:pt idx="1985">
                  <c:v>-3.6841128433555984E-2</c:v>
                </c:pt>
                <c:pt idx="1986">
                  <c:v>-3.5931834290351454E-2</c:v>
                </c:pt>
                <c:pt idx="1987">
                  <c:v>-3.8020115592669559E-2</c:v>
                </c:pt>
                <c:pt idx="1988">
                  <c:v>-3.7286113853241244E-2</c:v>
                </c:pt>
                <c:pt idx="1989">
                  <c:v>-4.1132160669936947E-2</c:v>
                </c:pt>
                <c:pt idx="1990">
                  <c:v>-4.4611153301451066E-2</c:v>
                </c:pt>
                <c:pt idx="1991">
                  <c:v>-3.8394325657894732E-2</c:v>
                </c:pt>
                <c:pt idx="1992">
                  <c:v>-3.8948845463362206E-2</c:v>
                </c:pt>
                <c:pt idx="1993">
                  <c:v>-4.0340336220909816E-2</c:v>
                </c:pt>
                <c:pt idx="1994">
                  <c:v>-4.1100139585379808E-2</c:v>
                </c:pt>
                <c:pt idx="1995">
                  <c:v>-4.7438506596142654E-2</c:v>
                </c:pt>
                <c:pt idx="1996">
                  <c:v>-4.539716047849663E-2</c:v>
                </c:pt>
                <c:pt idx="1997">
                  <c:v>-3.9938810104601687E-2</c:v>
                </c:pt>
                <c:pt idx="1998">
                  <c:v>-4.3851503332714252E-2</c:v>
                </c:pt>
                <c:pt idx="1999">
                  <c:v>-4.5849867384912806E-2</c:v>
                </c:pt>
                <c:pt idx="2000">
                  <c:v>-4.6356729601185941E-2</c:v>
                </c:pt>
                <c:pt idx="2001">
                  <c:v>-4.8703274039700949E-2</c:v>
                </c:pt>
                <c:pt idx="2002">
                  <c:v>-4.7957994202539607E-2</c:v>
                </c:pt>
                <c:pt idx="2003">
                  <c:v>-5.9220182073835455E-2</c:v>
                </c:pt>
                <c:pt idx="2004">
                  <c:v>-5.9816392902721144E-2</c:v>
                </c:pt>
                <c:pt idx="2005">
                  <c:v>-5.815598474597123E-2</c:v>
                </c:pt>
                <c:pt idx="2006">
                  <c:v>-6.0126841243862521E-2</c:v>
                </c:pt>
                <c:pt idx="2007">
                  <c:v>-5.1650795928617571E-2</c:v>
                </c:pt>
                <c:pt idx="2008">
                  <c:v>-5.6038855245765663E-2</c:v>
                </c:pt>
                <c:pt idx="2009">
                  <c:v>-5.5436749465372553E-2</c:v>
                </c:pt>
                <c:pt idx="2010">
                  <c:v>-5.5211134604725688E-2</c:v>
                </c:pt>
                <c:pt idx="2011">
                  <c:v>-4.7731186588376856E-2</c:v>
                </c:pt>
                <c:pt idx="2012">
                  <c:v>-3.647536714925538E-2</c:v>
                </c:pt>
                <c:pt idx="2013">
                  <c:v>-3.5230267285732211E-2</c:v>
                </c:pt>
                <c:pt idx="2014">
                  <c:v>-3.6150499853599298E-2</c:v>
                </c:pt>
                <c:pt idx="2015">
                  <c:v>-3.7103244715126146E-2</c:v>
                </c:pt>
                <c:pt idx="2016">
                  <c:v>-3.379824980772838E-2</c:v>
                </c:pt>
                <c:pt idx="2017">
                  <c:v>-3.0418527365250823E-2</c:v>
                </c:pt>
                <c:pt idx="2018">
                  <c:v>-2.8360577023444321E-2</c:v>
                </c:pt>
                <c:pt idx="2019">
                  <c:v>-3.0539121739855037E-2</c:v>
                </c:pt>
                <c:pt idx="2020">
                  <c:v>-2.5650371789798253E-2</c:v>
                </c:pt>
                <c:pt idx="2021">
                  <c:v>-2.1950684129655316E-2</c:v>
                </c:pt>
                <c:pt idx="2022">
                  <c:v>-2.4049456459310132E-2</c:v>
                </c:pt>
                <c:pt idx="2023">
                  <c:v>-1.8458549222797885E-2</c:v>
                </c:pt>
                <c:pt idx="2024">
                  <c:v>-1.4219204859542091E-2</c:v>
                </c:pt>
                <c:pt idx="2025">
                  <c:v>-1.5274156925405799E-2</c:v>
                </c:pt>
                <c:pt idx="2026">
                  <c:v>-1.3889476132087363E-2</c:v>
                </c:pt>
                <c:pt idx="2027">
                  <c:v>-1.8611717785585371E-2</c:v>
                </c:pt>
                <c:pt idx="2028">
                  <c:v>-1.3244120204440813E-2</c:v>
                </c:pt>
                <c:pt idx="2029">
                  <c:v>-8.1719192823202086E-3</c:v>
                </c:pt>
                <c:pt idx="2030">
                  <c:v>-7.0761994956213357E-3</c:v>
                </c:pt>
                <c:pt idx="2031">
                  <c:v>-6.0390839305079829E-3</c:v>
                </c:pt>
                <c:pt idx="2032">
                  <c:v>-3.2987445554701245E-3</c:v>
                </c:pt>
                <c:pt idx="2033">
                  <c:v>-6.3709196283985225E-3</c:v>
                </c:pt>
                <c:pt idx="2034">
                  <c:v>4.7394889501280631E-3</c:v>
                </c:pt>
                <c:pt idx="2035">
                  <c:v>1.1554655783250677E-2</c:v>
                </c:pt>
                <c:pt idx="2036">
                  <c:v>7.8350870027836493E-3</c:v>
                </c:pt>
                <c:pt idx="2037">
                  <c:v>9.425222973846353E-3</c:v>
                </c:pt>
                <c:pt idx="2038">
                  <c:v>1.9097577526685942E-2</c:v>
                </c:pt>
                <c:pt idx="2039">
                  <c:v>1.4688589082978718E-2</c:v>
                </c:pt>
                <c:pt idx="2040">
                  <c:v>1.2072951451322889E-2</c:v>
                </c:pt>
                <c:pt idx="2041">
                  <c:v>9.6639507939389521E-3</c:v>
                </c:pt>
                <c:pt idx="2042">
                  <c:v>1.3543849146961943E-2</c:v>
                </c:pt>
                <c:pt idx="2043">
                  <c:v>1.3747176154430959E-2</c:v>
                </c:pt>
                <c:pt idx="2044">
                  <c:v>2.0114108886954838E-2</c:v>
                </c:pt>
                <c:pt idx="2045">
                  <c:v>1.4409437860637437E-2</c:v>
                </c:pt>
                <c:pt idx="2046">
                  <c:v>1.1294258041831399E-2</c:v>
                </c:pt>
                <c:pt idx="2047">
                  <c:v>1.4164911643022877E-2</c:v>
                </c:pt>
                <c:pt idx="2048">
                  <c:v>8.7799876097498751E-3</c:v>
                </c:pt>
                <c:pt idx="2049">
                  <c:v>1.0242524134683391E-2</c:v>
                </c:pt>
                <c:pt idx="2050">
                  <c:v>1.4984693055480917E-2</c:v>
                </c:pt>
                <c:pt idx="2051">
                  <c:v>3.0145919076379974E-3</c:v>
                </c:pt>
                <c:pt idx="2052">
                  <c:v>7.1499887274952146E-3</c:v>
                </c:pt>
                <c:pt idx="2053">
                  <c:v>7.0220954790570144E-3</c:v>
                </c:pt>
                <c:pt idx="2054">
                  <c:v>9.9417726978651214E-3</c:v>
                </c:pt>
                <c:pt idx="2055">
                  <c:v>2.0312991421475645E-2</c:v>
                </c:pt>
                <c:pt idx="2056">
                  <c:v>1.8460904725254506E-2</c:v>
                </c:pt>
                <c:pt idx="2057">
                  <c:v>3.6174152706601624E-3</c:v>
                </c:pt>
                <c:pt idx="2058">
                  <c:v>5.9567488237578506E-3</c:v>
                </c:pt>
                <c:pt idx="2059">
                  <c:v>-3.4477557265063976E-4</c:v>
                </c:pt>
                <c:pt idx="2060">
                  <c:v>2.903870027527298E-3</c:v>
                </c:pt>
                <c:pt idx="2061">
                  <c:v>1.1034991111303828E-2</c:v>
                </c:pt>
                <c:pt idx="2062">
                  <c:v>9.4701484451185959E-3</c:v>
                </c:pt>
                <c:pt idx="2063">
                  <c:v>1.5098785769612606E-2</c:v>
                </c:pt>
                <c:pt idx="2064">
                  <c:v>1.6781241789999138E-2</c:v>
                </c:pt>
                <c:pt idx="2065">
                  <c:v>1.429115646258506E-2</c:v>
                </c:pt>
                <c:pt idx="2066">
                  <c:v>1.6292636207309374E-2</c:v>
                </c:pt>
                <c:pt idx="2067">
                  <c:v>1.1781236489407734E-2</c:v>
                </c:pt>
                <c:pt idx="2068">
                  <c:v>1.8138595805653322E-2</c:v>
                </c:pt>
                <c:pt idx="2069">
                  <c:v>2.2085074886798985E-2</c:v>
                </c:pt>
                <c:pt idx="2070">
                  <c:v>1.9761643508207794E-2</c:v>
                </c:pt>
                <c:pt idx="2071">
                  <c:v>2.5143529463030868E-2</c:v>
                </c:pt>
                <c:pt idx="2072">
                  <c:v>9.9558957063173616E-3</c:v>
                </c:pt>
                <c:pt idx="2073">
                  <c:v>1.3332032647221452E-2</c:v>
                </c:pt>
                <c:pt idx="2074">
                  <c:v>1.9105792494385387E-2</c:v>
                </c:pt>
                <c:pt idx="2075">
                  <c:v>1.1300837578792819E-2</c:v>
                </c:pt>
                <c:pt idx="2076">
                  <c:v>5.1093948325195079E-3</c:v>
                </c:pt>
                <c:pt idx="2077">
                  <c:v>-5.1413331048298346E-4</c:v>
                </c:pt>
                <c:pt idx="2078">
                  <c:v>2.073373798141613E-3</c:v>
                </c:pt>
                <c:pt idx="2079">
                  <c:v>2.9115991232970995E-3</c:v>
                </c:pt>
                <c:pt idx="2080">
                  <c:v>-3.1210252354129651E-3</c:v>
                </c:pt>
                <c:pt idx="2081">
                  <c:v>-3.3344376876956855E-3</c:v>
                </c:pt>
                <c:pt idx="2082">
                  <c:v>-4.6330972201415899E-3</c:v>
                </c:pt>
                <c:pt idx="2083">
                  <c:v>-1.4463447600600192E-2</c:v>
                </c:pt>
                <c:pt idx="2084">
                  <c:v>-1.7867803837953111E-2</c:v>
                </c:pt>
                <c:pt idx="2085">
                  <c:v>-1.5318921804109979E-2</c:v>
                </c:pt>
                <c:pt idx="2086">
                  <c:v>-1.519991424589995E-2</c:v>
                </c:pt>
                <c:pt idx="2087">
                  <c:v>-9.170563887544959E-3</c:v>
                </c:pt>
                <c:pt idx="2088">
                  <c:v>-1.2938306629270315E-2</c:v>
                </c:pt>
                <c:pt idx="2089">
                  <c:v>-1.2267566144954894E-2</c:v>
                </c:pt>
                <c:pt idx="2090">
                  <c:v>-1.0223765432098696E-2</c:v>
                </c:pt>
                <c:pt idx="2091">
                  <c:v>-1.0247523693387228E-2</c:v>
                </c:pt>
                <c:pt idx="2092">
                  <c:v>-1.1042918500905132E-2</c:v>
                </c:pt>
                <c:pt idx="2093">
                  <c:v>-1.516093753350633E-2</c:v>
                </c:pt>
                <c:pt idx="2094">
                  <c:v>-2.9103211278428083E-2</c:v>
                </c:pt>
                <c:pt idx="2095">
                  <c:v>-3.1532106966445275E-2</c:v>
                </c:pt>
                <c:pt idx="2096">
                  <c:v>-3.6034210638570201E-2</c:v>
                </c:pt>
                <c:pt idx="2097">
                  <c:v>-3.3827405534035508E-2</c:v>
                </c:pt>
                <c:pt idx="2098">
                  <c:v>-4.3482856297298339E-2</c:v>
                </c:pt>
                <c:pt idx="2099">
                  <c:v>-4.5766783260988604E-2</c:v>
                </c:pt>
                <c:pt idx="2100">
                  <c:v>-4.3982656514382462E-2</c:v>
                </c:pt>
                <c:pt idx="2101">
                  <c:v>-4.6831373212623859E-2</c:v>
                </c:pt>
                <c:pt idx="2102">
                  <c:v>-5.9157306333386013E-2</c:v>
                </c:pt>
                <c:pt idx="2103">
                  <c:v>-5.5911707239795078E-2</c:v>
                </c:pt>
                <c:pt idx="2104">
                  <c:v>-6.187000347584299E-2</c:v>
                </c:pt>
                <c:pt idx="2105">
                  <c:v>-5.7504986438996569E-2</c:v>
                </c:pt>
                <c:pt idx="2106">
                  <c:v>-6.0613403854055822E-2</c:v>
                </c:pt>
                <c:pt idx="2107">
                  <c:v>-6.0432610208083021E-2</c:v>
                </c:pt>
                <c:pt idx="2108">
                  <c:v>-6.1126170005505867E-2</c:v>
                </c:pt>
                <c:pt idx="2109">
                  <c:v>-5.504762106556782E-2</c:v>
                </c:pt>
                <c:pt idx="2110">
                  <c:v>-5.2238332098634703E-2</c:v>
                </c:pt>
                <c:pt idx="2111">
                  <c:v>-4.5210866808061696E-2</c:v>
                </c:pt>
                <c:pt idx="2112">
                  <c:v>-3.7926513383006691E-2</c:v>
                </c:pt>
                <c:pt idx="2113">
                  <c:v>-3.9422135161606302E-2</c:v>
                </c:pt>
                <c:pt idx="2114">
                  <c:v>-3.4378937028891256E-2</c:v>
                </c:pt>
                <c:pt idx="2115">
                  <c:v>-4.1156462585034012E-2</c:v>
                </c:pt>
                <c:pt idx="2116">
                  <c:v>-4.5225221389645728E-2</c:v>
                </c:pt>
                <c:pt idx="2117">
                  <c:v>-4.3971250804548424E-2</c:v>
                </c:pt>
                <c:pt idx="2118">
                  <c:v>-4.9635271400986863E-2</c:v>
                </c:pt>
                <c:pt idx="2119">
                  <c:v>-3.9684421547282904E-2</c:v>
                </c:pt>
                <c:pt idx="2120">
                  <c:v>-4.0945492120899013E-2</c:v>
                </c:pt>
                <c:pt idx="2121">
                  <c:v>-3.8104428004717514E-2</c:v>
                </c:pt>
                <c:pt idx="2122">
                  <c:v>-3.3961616074878721E-2</c:v>
                </c:pt>
                <c:pt idx="2123">
                  <c:v>-3.5584167141337095E-2</c:v>
                </c:pt>
                <c:pt idx="2124">
                  <c:v>-3.2319534908758246E-2</c:v>
                </c:pt>
                <c:pt idx="2125">
                  <c:v>-3.5787869682791858E-2</c:v>
                </c:pt>
                <c:pt idx="2126">
                  <c:v>-3.2384154895640359E-2</c:v>
                </c:pt>
                <c:pt idx="2127">
                  <c:v>-3.2015810276679837E-2</c:v>
                </c:pt>
                <c:pt idx="2128">
                  <c:v>-3.7006237006237043E-2</c:v>
                </c:pt>
                <c:pt idx="2129">
                  <c:v>-4.2235971927881429E-2</c:v>
                </c:pt>
                <c:pt idx="2130">
                  <c:v>-4.0334093281912529E-2</c:v>
                </c:pt>
                <c:pt idx="2131">
                  <c:v>-4.7640301378306334E-2</c:v>
                </c:pt>
                <c:pt idx="2132">
                  <c:v>-4.0586969784542286E-2</c:v>
                </c:pt>
                <c:pt idx="2133">
                  <c:v>-3.5405234840462534E-2</c:v>
                </c:pt>
                <c:pt idx="2134">
                  <c:v>-4.0869991057360631E-2</c:v>
                </c:pt>
                <c:pt idx="2135">
                  <c:v>-4.0557126847750653E-2</c:v>
                </c:pt>
                <c:pt idx="2136">
                  <c:v>-4.0421228368703259E-2</c:v>
                </c:pt>
                <c:pt idx="2137">
                  <c:v>-3.8676283047378274E-2</c:v>
                </c:pt>
                <c:pt idx="2138">
                  <c:v>-3.3652093741289586E-2</c:v>
                </c:pt>
                <c:pt idx="2139">
                  <c:v>-3.3359400944861541E-2</c:v>
                </c:pt>
                <c:pt idx="2140">
                  <c:v>-3.7548114552842862E-2</c:v>
                </c:pt>
                <c:pt idx="2141">
                  <c:v>-3.0946738582626608E-2</c:v>
                </c:pt>
                <c:pt idx="2142">
                  <c:v>-3.4850846546627297E-2</c:v>
                </c:pt>
                <c:pt idx="2143">
                  <c:v>-2.9642988272391573E-2</c:v>
                </c:pt>
                <c:pt idx="2144">
                  <c:v>-2.9178064348052497E-2</c:v>
                </c:pt>
                <c:pt idx="2145">
                  <c:v>-3.4833044232437056E-2</c:v>
                </c:pt>
                <c:pt idx="2146">
                  <c:v>-2.7211772901428073E-2</c:v>
                </c:pt>
                <c:pt idx="2147">
                  <c:v>-2.2829365682168347E-2</c:v>
                </c:pt>
                <c:pt idx="2148">
                  <c:v>-1.8529607089588781E-2</c:v>
                </c:pt>
                <c:pt idx="2149">
                  <c:v>-2.147929830666994E-2</c:v>
                </c:pt>
                <c:pt idx="2150">
                  <c:v>-2.4968059074471052E-2</c:v>
                </c:pt>
                <c:pt idx="2151">
                  <c:v>-2.515995158222379E-2</c:v>
                </c:pt>
                <c:pt idx="2152">
                  <c:v>-2.3718754061430466E-2</c:v>
                </c:pt>
                <c:pt idx="2153">
                  <c:v>-1.5154814266428712E-2</c:v>
                </c:pt>
                <c:pt idx="2154">
                  <c:v>-9.5192032888517554E-3</c:v>
                </c:pt>
                <c:pt idx="2155">
                  <c:v>-1.2487084221865697E-2</c:v>
                </c:pt>
                <c:pt idx="2156">
                  <c:v>-8.9166196497516108E-3</c:v>
                </c:pt>
                <c:pt idx="2157">
                  <c:v>-1.0746512629637391E-2</c:v>
                </c:pt>
                <c:pt idx="2158">
                  <c:v>-8.2543260624544177E-3</c:v>
                </c:pt>
                <c:pt idx="2159">
                  <c:v>-8.5236055293027163E-3</c:v>
                </c:pt>
                <c:pt idx="2160">
                  <c:v>-1.0796340748443038E-2</c:v>
                </c:pt>
                <c:pt idx="2161">
                  <c:v>-6.7462607074695964E-3</c:v>
                </c:pt>
                <c:pt idx="2162">
                  <c:v>4.6745734591843776E-3</c:v>
                </c:pt>
                <c:pt idx="2163">
                  <c:v>6.1415578749537689E-3</c:v>
                </c:pt>
                <c:pt idx="2164">
                  <c:v>1.4023151110961519E-2</c:v>
                </c:pt>
                <c:pt idx="2165">
                  <c:v>1.834102208088851E-2</c:v>
                </c:pt>
                <c:pt idx="2166">
                  <c:v>1.8012561686855191E-2</c:v>
                </c:pt>
                <c:pt idx="2167">
                  <c:v>2.2875926985516045E-2</c:v>
                </c:pt>
                <c:pt idx="2168">
                  <c:v>3.2592392101137915E-2</c:v>
                </c:pt>
                <c:pt idx="2169">
                  <c:v>2.6313134144290696E-2</c:v>
                </c:pt>
                <c:pt idx="2170">
                  <c:v>2.5537664425932867E-2</c:v>
                </c:pt>
                <c:pt idx="2171">
                  <c:v>3.1969637774180999E-2</c:v>
                </c:pt>
                <c:pt idx="2172">
                  <c:v>2.5006924824109523E-2</c:v>
                </c:pt>
                <c:pt idx="2173">
                  <c:v>2.4216161101198088E-2</c:v>
                </c:pt>
                <c:pt idx="2174">
                  <c:v>2.3484664204683772E-2</c:v>
                </c:pt>
                <c:pt idx="2175">
                  <c:v>2.8168233416104967E-2</c:v>
                </c:pt>
                <c:pt idx="2176">
                  <c:v>3.8092371492592238E-2</c:v>
                </c:pt>
                <c:pt idx="2177">
                  <c:v>4.3973923093322688E-2</c:v>
                </c:pt>
                <c:pt idx="2178">
                  <c:v>4.5793685731378347E-2</c:v>
                </c:pt>
                <c:pt idx="2179">
                  <c:v>3.8574635241302044E-2</c:v>
                </c:pt>
                <c:pt idx="2180">
                  <c:v>3.9135802469135908E-2</c:v>
                </c:pt>
                <c:pt idx="2181">
                  <c:v>3.904543225288689E-2</c:v>
                </c:pt>
                <c:pt idx="2182">
                  <c:v>3.7688888888888841E-2</c:v>
                </c:pt>
                <c:pt idx="2183">
                  <c:v>4.1599803869127101E-2</c:v>
                </c:pt>
                <c:pt idx="2184">
                  <c:v>4.1765406139091986E-2</c:v>
                </c:pt>
                <c:pt idx="2185">
                  <c:v>4.2558400943763841E-2</c:v>
                </c:pt>
                <c:pt idx="2186">
                  <c:v>3.6013502296497045E-2</c:v>
                </c:pt>
                <c:pt idx="2187">
                  <c:v>3.7411850396742198E-2</c:v>
                </c:pt>
                <c:pt idx="2188">
                  <c:v>3.8206899605863424E-2</c:v>
                </c:pt>
                <c:pt idx="2189">
                  <c:v>4.8012453438594518E-2</c:v>
                </c:pt>
                <c:pt idx="2190">
                  <c:v>4.8157193605683928E-2</c:v>
                </c:pt>
                <c:pt idx="2191">
                  <c:v>5.804637461224306E-2</c:v>
                </c:pt>
                <c:pt idx="2192">
                  <c:v>4.9443868045561563E-2</c:v>
                </c:pt>
                <c:pt idx="2193">
                  <c:v>4.2138413599618507E-2</c:v>
                </c:pt>
                <c:pt idx="2194">
                  <c:v>4.5097843339660153E-2</c:v>
                </c:pt>
                <c:pt idx="2195">
                  <c:v>4.608710161855499E-2</c:v>
                </c:pt>
                <c:pt idx="2196">
                  <c:v>4.6975374732334083E-2</c:v>
                </c:pt>
                <c:pt idx="2197">
                  <c:v>4.3587799875145043E-2</c:v>
                </c:pt>
                <c:pt idx="2198">
                  <c:v>3.6565748455163763E-2</c:v>
                </c:pt>
                <c:pt idx="2199">
                  <c:v>3.659415069874649E-2</c:v>
                </c:pt>
                <c:pt idx="2200">
                  <c:v>4.2811786330975363E-2</c:v>
                </c:pt>
                <c:pt idx="2201">
                  <c:v>3.8142767038098539E-2</c:v>
                </c:pt>
                <c:pt idx="2202">
                  <c:v>4.1889890068275683E-2</c:v>
                </c:pt>
                <c:pt idx="2203">
                  <c:v>5.5888801095073347E-2</c:v>
                </c:pt>
                <c:pt idx="2204">
                  <c:v>5.9841674493492432E-2</c:v>
                </c:pt>
                <c:pt idx="2205">
                  <c:v>6.4351264223213175E-2</c:v>
                </c:pt>
                <c:pt idx="2206">
                  <c:v>6.3118202569037343E-2</c:v>
                </c:pt>
                <c:pt idx="2207">
                  <c:v>5.6252637189366718E-2</c:v>
                </c:pt>
                <c:pt idx="2208">
                  <c:v>5.2256769198344988E-2</c:v>
                </c:pt>
                <c:pt idx="2209">
                  <c:v>5.0525707426589815E-2</c:v>
                </c:pt>
                <c:pt idx="2210">
                  <c:v>4.7050592990716414E-2</c:v>
                </c:pt>
                <c:pt idx="2211">
                  <c:v>4.9623059866962298E-2</c:v>
                </c:pt>
                <c:pt idx="2212">
                  <c:v>5.7109893279492473E-2</c:v>
                </c:pt>
                <c:pt idx="2213">
                  <c:v>5.3636966615078531E-2</c:v>
                </c:pt>
                <c:pt idx="2214">
                  <c:v>4.8408576375016589E-2</c:v>
                </c:pt>
                <c:pt idx="2215">
                  <c:v>5.602306373694875E-2</c:v>
                </c:pt>
                <c:pt idx="2216">
                  <c:v>5.5856318439059131E-2</c:v>
                </c:pt>
                <c:pt idx="2217">
                  <c:v>5.5410414433726421E-2</c:v>
                </c:pt>
                <c:pt idx="2218">
                  <c:v>5.1743156065113378E-2</c:v>
                </c:pt>
                <c:pt idx="2219">
                  <c:v>4.6358574610244951E-2</c:v>
                </c:pt>
                <c:pt idx="2220">
                  <c:v>5.2021246854906361E-2</c:v>
                </c:pt>
                <c:pt idx="2221">
                  <c:v>5.1856651324902761E-2</c:v>
                </c:pt>
                <c:pt idx="2222">
                  <c:v>5.6860404137330699E-2</c:v>
                </c:pt>
                <c:pt idx="2223">
                  <c:v>5.4336224149432961E-2</c:v>
                </c:pt>
                <c:pt idx="2224">
                  <c:v>4.828601798131011E-2</c:v>
                </c:pt>
                <c:pt idx="2225">
                  <c:v>3.9199085171420379E-2</c:v>
                </c:pt>
                <c:pt idx="2226">
                  <c:v>4.6482162924443009E-2</c:v>
                </c:pt>
                <c:pt idx="2227">
                  <c:v>4.2918878603079857E-2</c:v>
                </c:pt>
                <c:pt idx="2228">
                  <c:v>3.9350815303458832E-2</c:v>
                </c:pt>
                <c:pt idx="2229">
                  <c:v>3.2050861899455961E-2</c:v>
                </c:pt>
                <c:pt idx="2230">
                  <c:v>3.0389477466491122E-2</c:v>
                </c:pt>
                <c:pt idx="2231">
                  <c:v>2.3407500351545193E-2</c:v>
                </c:pt>
                <c:pt idx="2232">
                  <c:v>1.8602992044275377E-2</c:v>
                </c:pt>
                <c:pt idx="2233">
                  <c:v>2.5656285844136116E-2</c:v>
                </c:pt>
                <c:pt idx="2234">
                  <c:v>2.2718924875224103E-2</c:v>
                </c:pt>
                <c:pt idx="2235">
                  <c:v>1.7240078060140853E-2</c:v>
                </c:pt>
                <c:pt idx="2236">
                  <c:v>1.5399484536082447E-2</c:v>
                </c:pt>
                <c:pt idx="2237">
                  <c:v>1.7422613929492639E-2</c:v>
                </c:pt>
                <c:pt idx="2238">
                  <c:v>2.7199136535348039E-2</c:v>
                </c:pt>
                <c:pt idx="2239">
                  <c:v>2.83562250775365E-2</c:v>
                </c:pt>
                <c:pt idx="2240">
                  <c:v>2.9928607687904358E-2</c:v>
                </c:pt>
                <c:pt idx="2241">
                  <c:v>2.1100848539460981E-2</c:v>
                </c:pt>
                <c:pt idx="2242">
                  <c:v>1.8202843926674692E-2</c:v>
                </c:pt>
                <c:pt idx="2243">
                  <c:v>2.1771924381345804E-2</c:v>
                </c:pt>
                <c:pt idx="2244">
                  <c:v>2.9048346273374829E-2</c:v>
                </c:pt>
                <c:pt idx="2245">
                  <c:v>2.8971892780511741E-2</c:v>
                </c:pt>
                <c:pt idx="2246">
                  <c:v>3.3351493980279673E-2</c:v>
                </c:pt>
                <c:pt idx="2247">
                  <c:v>2.8648021871642372E-2</c:v>
                </c:pt>
                <c:pt idx="2248">
                  <c:v>3.0605171954145458E-2</c:v>
                </c:pt>
                <c:pt idx="2249">
                  <c:v>1.9606802966483816E-2</c:v>
                </c:pt>
                <c:pt idx="2250">
                  <c:v>1.5696159630578906E-2</c:v>
                </c:pt>
                <c:pt idx="2251">
                  <c:v>4.5981860367011922E-3</c:v>
                </c:pt>
                <c:pt idx="2252">
                  <c:v>1.1449042723957926E-2</c:v>
                </c:pt>
                <c:pt idx="2253">
                  <c:v>1.7950818799944642E-2</c:v>
                </c:pt>
                <c:pt idx="2254">
                  <c:v>1.0514465355367634E-2</c:v>
                </c:pt>
                <c:pt idx="2255">
                  <c:v>7.879793275059015E-3</c:v>
                </c:pt>
                <c:pt idx="2256">
                  <c:v>8.9905833226809201E-3</c:v>
                </c:pt>
                <c:pt idx="2257">
                  <c:v>1.053261264340793E-2</c:v>
                </c:pt>
                <c:pt idx="2258">
                  <c:v>1.378498421362441E-2</c:v>
                </c:pt>
                <c:pt idx="2259">
                  <c:v>1.7159352114181899E-2</c:v>
                </c:pt>
                <c:pt idx="2260">
                  <c:v>1.6366122553627856E-2</c:v>
                </c:pt>
                <c:pt idx="2261">
                  <c:v>1.7278134259950065E-2</c:v>
                </c:pt>
                <c:pt idx="2262">
                  <c:v>1.7531856666381601E-2</c:v>
                </c:pt>
                <c:pt idx="2263">
                  <c:v>1.4966430927812887E-3</c:v>
                </c:pt>
                <c:pt idx="2264">
                  <c:v>6.0872684306030106E-3</c:v>
                </c:pt>
                <c:pt idx="2265">
                  <c:v>4.1580480391743575E-3</c:v>
                </c:pt>
                <c:pt idx="2266">
                  <c:v>2.4838706282297156E-3</c:v>
                </c:pt>
                <c:pt idx="2267">
                  <c:v>-3.4165930785079331E-3</c:v>
                </c:pt>
                <c:pt idx="2268">
                  <c:v>-3.626320339018723E-3</c:v>
                </c:pt>
                <c:pt idx="2269">
                  <c:v>4.3059669911131053E-3</c:v>
                </c:pt>
                <c:pt idx="2270">
                  <c:v>2.1953780398561193E-3</c:v>
                </c:pt>
                <c:pt idx="2271">
                  <c:v>-3.8024420127594493E-4</c:v>
                </c:pt>
                <c:pt idx="2272">
                  <c:v>-7.9021933046489676E-3</c:v>
                </c:pt>
                <c:pt idx="2273">
                  <c:v>-1.4688601645123296E-2</c:v>
                </c:pt>
                <c:pt idx="2274">
                  <c:v>-2.6463427543135386E-3</c:v>
                </c:pt>
                <c:pt idx="2275">
                  <c:v>-7.2308713937872787E-3</c:v>
                </c:pt>
                <c:pt idx="2276">
                  <c:v>-4.8418982778488271E-3</c:v>
                </c:pt>
                <c:pt idx="2277">
                  <c:v>-3.57554664607386E-3</c:v>
                </c:pt>
                <c:pt idx="2278">
                  <c:v>5.2862969436941517E-3</c:v>
                </c:pt>
                <c:pt idx="2279">
                  <c:v>1.2441067228590097E-2</c:v>
                </c:pt>
                <c:pt idx="2280">
                  <c:v>1.2978730189100457E-2</c:v>
                </c:pt>
                <c:pt idx="2281">
                  <c:v>1.4326982306336198E-2</c:v>
                </c:pt>
                <c:pt idx="2282">
                  <c:v>1.1011518280387319E-2</c:v>
                </c:pt>
                <c:pt idx="2283">
                  <c:v>9.7440602360088016E-3</c:v>
                </c:pt>
                <c:pt idx="2284">
                  <c:v>1.0002429312293254E-2</c:v>
                </c:pt>
                <c:pt idx="2285">
                  <c:v>1.3225973696183514E-2</c:v>
                </c:pt>
                <c:pt idx="2286">
                  <c:v>7.1906090435332626E-3</c:v>
                </c:pt>
                <c:pt idx="2287">
                  <c:v>4.4486512068149745E-3</c:v>
                </c:pt>
                <c:pt idx="2288">
                  <c:v>-1.5447017779833296E-3</c:v>
                </c:pt>
                <c:pt idx="2289">
                  <c:v>7.8856005758076615E-3</c:v>
                </c:pt>
                <c:pt idx="2290">
                  <c:v>4.5122157409754893E-3</c:v>
                </c:pt>
                <c:pt idx="2291">
                  <c:v>4.5976768520182461E-3</c:v>
                </c:pt>
                <c:pt idx="2292">
                  <c:v>1.4241295512187861E-2</c:v>
                </c:pt>
                <c:pt idx="2293">
                  <c:v>1.1763464683230565E-2</c:v>
                </c:pt>
                <c:pt idx="2294">
                  <c:v>1.1027897199716877E-2</c:v>
                </c:pt>
                <c:pt idx="2295">
                  <c:v>1.7647432907957838E-2</c:v>
                </c:pt>
                <c:pt idx="2296">
                  <c:v>1.4880385811282404E-2</c:v>
                </c:pt>
                <c:pt idx="2297">
                  <c:v>1.8729994401073261E-2</c:v>
                </c:pt>
                <c:pt idx="2298">
                  <c:v>1.5855836923400233E-2</c:v>
                </c:pt>
                <c:pt idx="2299">
                  <c:v>1.2589190950074014E-2</c:v>
                </c:pt>
                <c:pt idx="2300">
                  <c:v>1.2804379286478212E-2</c:v>
                </c:pt>
                <c:pt idx="2301">
                  <c:v>1.9172987624230333E-2</c:v>
                </c:pt>
                <c:pt idx="2302">
                  <c:v>2.1400328103310443E-2</c:v>
                </c:pt>
                <c:pt idx="2303">
                  <c:v>8.0939018261014829E-3</c:v>
                </c:pt>
                <c:pt idx="2304">
                  <c:v>1.919943543281778E-3</c:v>
                </c:pt>
                <c:pt idx="2305">
                  <c:v>-1.1619342054757079E-3</c:v>
                </c:pt>
                <c:pt idx="2306">
                  <c:v>-4.2799102666156814E-3</c:v>
                </c:pt>
                <c:pt idx="2307">
                  <c:v>-7.2288409034499679E-3</c:v>
                </c:pt>
                <c:pt idx="2308">
                  <c:v>8.1742459516796252E-4</c:v>
                </c:pt>
                <c:pt idx="2309">
                  <c:v>8.366198062455147E-3</c:v>
                </c:pt>
                <c:pt idx="2310">
                  <c:v>1.712200208550569E-2</c:v>
                </c:pt>
                <c:pt idx="2311">
                  <c:v>2.1489459981523441E-2</c:v>
                </c:pt>
                <c:pt idx="2312">
                  <c:v>1.7415340634393421E-2</c:v>
                </c:pt>
                <c:pt idx="2313">
                  <c:v>1.3181276524575188E-2</c:v>
                </c:pt>
                <c:pt idx="2314">
                  <c:v>1.3862905429550402E-2</c:v>
                </c:pt>
                <c:pt idx="2315">
                  <c:v>1.4918916637651816E-2</c:v>
                </c:pt>
                <c:pt idx="2316">
                  <c:v>2.2339527027027024E-2</c:v>
                </c:pt>
                <c:pt idx="2317">
                  <c:v>2.2325581395348935E-2</c:v>
                </c:pt>
                <c:pt idx="2318">
                  <c:v>2.0998068051054173E-2</c:v>
                </c:pt>
                <c:pt idx="2319">
                  <c:v>1.8667227244061342E-2</c:v>
                </c:pt>
                <c:pt idx="2320">
                  <c:v>2.0327937775909161E-2</c:v>
                </c:pt>
                <c:pt idx="2321">
                  <c:v>2.022234097172023E-2</c:v>
                </c:pt>
                <c:pt idx="2322">
                  <c:v>1.6830559757942551E-2</c:v>
                </c:pt>
                <c:pt idx="2323">
                  <c:v>1.8490649435388019E-2</c:v>
                </c:pt>
                <c:pt idx="2324">
                  <c:v>1.9996854191789554E-2</c:v>
                </c:pt>
                <c:pt idx="2325">
                  <c:v>1.9863373620599058E-2</c:v>
                </c:pt>
                <c:pt idx="2326">
                  <c:v>1.8015937175193526E-2</c:v>
                </c:pt>
                <c:pt idx="2327">
                  <c:v>2.395594890241444E-2</c:v>
                </c:pt>
                <c:pt idx="2328">
                  <c:v>2.4249349330286312E-2</c:v>
                </c:pt>
                <c:pt idx="2329">
                  <c:v>1.6718109705352417E-2</c:v>
                </c:pt>
                <c:pt idx="2330">
                  <c:v>2.8816034541144588E-2</c:v>
                </c:pt>
                <c:pt idx="2331">
                  <c:v>2.9036348267117547E-2</c:v>
                </c:pt>
                <c:pt idx="2332">
                  <c:v>2.651871753916446E-2</c:v>
                </c:pt>
                <c:pt idx="2333">
                  <c:v>3.3563335888917141E-2</c:v>
                </c:pt>
                <c:pt idx="2334">
                  <c:v>3.420717469751644E-2</c:v>
                </c:pt>
                <c:pt idx="2335">
                  <c:v>3.0949726601900429E-2</c:v>
                </c:pt>
                <c:pt idx="2336">
                  <c:v>3.1561726493365812E-2</c:v>
                </c:pt>
                <c:pt idx="2337">
                  <c:v>3.0172093467667437E-2</c:v>
                </c:pt>
                <c:pt idx="2338">
                  <c:v>1.4563618353109688E-2</c:v>
                </c:pt>
                <c:pt idx="2339">
                  <c:v>1.9173359122061955E-2</c:v>
                </c:pt>
                <c:pt idx="2340">
                  <c:v>1.3169216562781963E-2</c:v>
                </c:pt>
                <c:pt idx="2341">
                  <c:v>1.1245249039337411E-2</c:v>
                </c:pt>
                <c:pt idx="2342">
                  <c:v>1.3450011486811018E-2</c:v>
                </c:pt>
                <c:pt idx="2343">
                  <c:v>7.623941264320892E-3</c:v>
                </c:pt>
                <c:pt idx="2344">
                  <c:v>8.1360327951142588E-3</c:v>
                </c:pt>
                <c:pt idx="2345">
                  <c:v>4.302377794718165E-3</c:v>
                </c:pt>
                <c:pt idx="2346">
                  <c:v>4.3588242672574669E-3</c:v>
                </c:pt>
                <c:pt idx="2347">
                  <c:v>1.3726598818947179E-2</c:v>
                </c:pt>
                <c:pt idx="2348">
                  <c:v>1.3555469021333141E-2</c:v>
                </c:pt>
                <c:pt idx="2349">
                  <c:v>1.0060805914661665E-2</c:v>
                </c:pt>
                <c:pt idx="2350">
                  <c:v>6.385507947695635E-3</c:v>
                </c:pt>
                <c:pt idx="2351">
                  <c:v>8.9954549280364029E-3</c:v>
                </c:pt>
                <c:pt idx="2352">
                  <c:v>-3.7248234370913813E-3</c:v>
                </c:pt>
                <c:pt idx="2353">
                  <c:v>-3.7643378519291366E-3</c:v>
                </c:pt>
                <c:pt idx="2354">
                  <c:v>-4.4925976617588161E-4</c:v>
                </c:pt>
                <c:pt idx="2355">
                  <c:v>-4.1973482757543855E-3</c:v>
                </c:pt>
                <c:pt idx="2356">
                  <c:v>8.1283021227376699E-4</c:v>
                </c:pt>
                <c:pt idx="2357">
                  <c:v>-3.8886699711719935E-3</c:v>
                </c:pt>
                <c:pt idx="2358">
                  <c:v>-6.3509138489227686E-3</c:v>
                </c:pt>
                <c:pt idx="2359">
                  <c:v>-2.3869072945958484E-4</c:v>
                </c:pt>
                <c:pt idx="2360">
                  <c:v>-2.5160749231198814E-3</c:v>
                </c:pt>
                <c:pt idx="2361">
                  <c:v>-7.298141447877029E-3</c:v>
                </c:pt>
                <c:pt idx="2362">
                  <c:v>-1.0336981477858791E-2</c:v>
                </c:pt>
                <c:pt idx="2363">
                  <c:v>3.365289736904952E-3</c:v>
                </c:pt>
                <c:pt idx="2364">
                  <c:v>-7.74792318369212E-3</c:v>
                </c:pt>
                <c:pt idx="2365">
                  <c:v>-5.5359943497543728E-3</c:v>
                </c:pt>
                <c:pt idx="2366">
                  <c:v>-5.149662053427693E-3</c:v>
                </c:pt>
                <c:pt idx="2367">
                  <c:v>-6.8439638738710213E-3</c:v>
                </c:pt>
                <c:pt idx="2368">
                  <c:v>-1.1848145237996783E-2</c:v>
                </c:pt>
                <c:pt idx="2369">
                  <c:v>-1.3683504463134075E-2</c:v>
                </c:pt>
                <c:pt idx="2370">
                  <c:v>-1.7325869881691967E-2</c:v>
                </c:pt>
                <c:pt idx="2371">
                  <c:v>-1.2702588820488621E-2</c:v>
                </c:pt>
                <c:pt idx="2372">
                  <c:v>-4.2663967025814977E-3</c:v>
                </c:pt>
                <c:pt idx="2373">
                  <c:v>-4.3331579436070621E-3</c:v>
                </c:pt>
                <c:pt idx="2374">
                  <c:v>1.7830301145492877E-3</c:v>
                </c:pt>
                <c:pt idx="2375">
                  <c:v>8.9819425529924658E-3</c:v>
                </c:pt>
                <c:pt idx="2376">
                  <c:v>-1.3114957247304241E-3</c:v>
                </c:pt>
                <c:pt idx="2377">
                  <c:v>4.3117710315162703E-3</c:v>
                </c:pt>
                <c:pt idx="2378">
                  <c:v>2.7504342790966078E-3</c:v>
                </c:pt>
                <c:pt idx="2379">
                  <c:v>-1.2381856453011323E-4</c:v>
                </c:pt>
                <c:pt idx="2380">
                  <c:v>-1.7512413210540589E-3</c:v>
                </c:pt>
                <c:pt idx="2381">
                  <c:v>-8.7194076143331418E-3</c:v>
                </c:pt>
                <c:pt idx="2382">
                  <c:v>-3.4302481763892282E-3</c:v>
                </c:pt>
                <c:pt idx="2383">
                  <c:v>-1.7875963545434066E-3</c:v>
                </c:pt>
                <c:pt idx="2384">
                  <c:v>-7.8645447816432321E-3</c:v>
                </c:pt>
                <c:pt idx="2385">
                  <c:v>-6.4612530915087538E-3</c:v>
                </c:pt>
                <c:pt idx="2386">
                  <c:v>-9.9211055535502832E-3</c:v>
                </c:pt>
                <c:pt idx="2387">
                  <c:v>-9.4364891315545166E-3</c:v>
                </c:pt>
                <c:pt idx="2388">
                  <c:v>-6.7451709534139632E-3</c:v>
                </c:pt>
                <c:pt idx="2389">
                  <c:v>1.34695484592963E-4</c:v>
                </c:pt>
                <c:pt idx="2390">
                  <c:v>-5.5236116396999756E-3</c:v>
                </c:pt>
                <c:pt idx="2391">
                  <c:v>-5.360003285825826E-3</c:v>
                </c:pt>
                <c:pt idx="2392">
                  <c:v>-1.7620873006058311E-3</c:v>
                </c:pt>
                <c:pt idx="2393">
                  <c:v>6.2123959449436319E-3</c:v>
                </c:pt>
                <c:pt idx="2394">
                  <c:v>-1.4059501452131037E-3</c:v>
                </c:pt>
                <c:pt idx="2395">
                  <c:v>1.1843460350155416E-3</c:v>
                </c:pt>
                <c:pt idx="2396">
                  <c:v>-1.7404020431701778E-3</c:v>
                </c:pt>
                <c:pt idx="2397">
                  <c:v>-4.9981965270263252E-3</c:v>
                </c:pt>
                <c:pt idx="2398">
                  <c:v>5.2868835431467897E-3</c:v>
                </c:pt>
                <c:pt idx="2399">
                  <c:v>-3.7233384215520876E-3</c:v>
                </c:pt>
                <c:pt idx="2400">
                  <c:v>-3.0035317390445003E-4</c:v>
                </c:pt>
                <c:pt idx="2401">
                  <c:v>-2.0500926683302877E-3</c:v>
                </c:pt>
                <c:pt idx="2402">
                  <c:v>-1.3281813498196821E-2</c:v>
                </c:pt>
                <c:pt idx="2403">
                  <c:v>1.451062903577907E-4</c:v>
                </c:pt>
                <c:pt idx="2404">
                  <c:v>2.5829339640255932E-3</c:v>
                </c:pt>
                <c:pt idx="2405">
                  <c:v>4.0863859919104181E-3</c:v>
                </c:pt>
                <c:pt idx="2406">
                  <c:v>6.7752510797732266E-3</c:v>
                </c:pt>
                <c:pt idx="2407">
                  <c:v>-4.6478480463547141E-4</c:v>
                </c:pt>
                <c:pt idx="2408">
                  <c:v>9.314158143398487E-3</c:v>
                </c:pt>
                <c:pt idx="2409">
                  <c:v>1.1488994479044324E-2</c:v>
                </c:pt>
                <c:pt idx="2410">
                  <c:v>1.6369452051930702E-2</c:v>
                </c:pt>
                <c:pt idx="2411">
                  <c:v>1.5202861224362098E-2</c:v>
                </c:pt>
                <c:pt idx="2412">
                  <c:v>1.9659941818334577E-2</c:v>
                </c:pt>
                <c:pt idx="2413">
                  <c:v>1.8515998702100769E-2</c:v>
                </c:pt>
                <c:pt idx="2414">
                  <c:v>1.8030730636563127E-2</c:v>
                </c:pt>
                <c:pt idx="2415">
                  <c:v>1.5061186068402862E-2</c:v>
                </c:pt>
                <c:pt idx="2416">
                  <c:v>1.0068826206020457E-2</c:v>
                </c:pt>
                <c:pt idx="2417">
                  <c:v>9.2339083271739293E-3</c:v>
                </c:pt>
                <c:pt idx="2418">
                  <c:v>1.157549575808056E-2</c:v>
                </c:pt>
                <c:pt idx="2419">
                  <c:v>6.6018933731937773E-3</c:v>
                </c:pt>
                <c:pt idx="2420">
                  <c:v>6.2904833084204718E-3</c:v>
                </c:pt>
                <c:pt idx="2421">
                  <c:v>7.6840804543992303E-3</c:v>
                </c:pt>
                <c:pt idx="2422">
                  <c:v>9.2173569281024902E-3</c:v>
                </c:pt>
                <c:pt idx="2423">
                  <c:v>9.0371735282243938E-3</c:v>
                </c:pt>
                <c:pt idx="2424">
                  <c:v>1.6535482389293726E-2</c:v>
                </c:pt>
                <c:pt idx="2425">
                  <c:v>1.6094667140141742E-2</c:v>
                </c:pt>
                <c:pt idx="2426">
                  <c:v>1.894156813224656E-2</c:v>
                </c:pt>
                <c:pt idx="2427">
                  <c:v>2.9714705265366039E-2</c:v>
                </c:pt>
                <c:pt idx="2428">
                  <c:v>2.7464479273472973E-2</c:v>
                </c:pt>
                <c:pt idx="2429">
                  <c:v>2.5392607162661326E-2</c:v>
                </c:pt>
                <c:pt idx="2430">
                  <c:v>2.0917664733130194E-2</c:v>
                </c:pt>
                <c:pt idx="2431">
                  <c:v>1.4698075301612481E-2</c:v>
                </c:pt>
                <c:pt idx="2432">
                  <c:v>1.3445378151260571E-2</c:v>
                </c:pt>
                <c:pt idx="2433">
                  <c:v>1.3729574020537252E-2</c:v>
                </c:pt>
                <c:pt idx="2434">
                  <c:v>9.1372869604809288E-3</c:v>
                </c:pt>
                <c:pt idx="2435">
                  <c:v>4.7188765364682443E-3</c:v>
                </c:pt>
                <c:pt idx="2436">
                  <c:v>9.502735009151133E-3</c:v>
                </c:pt>
                <c:pt idx="2437">
                  <c:v>5.0860196233874508E-3</c:v>
                </c:pt>
                <c:pt idx="2438">
                  <c:v>4.0730887417765914E-3</c:v>
                </c:pt>
                <c:pt idx="2439">
                  <c:v>4.3961033600264376E-3</c:v>
                </c:pt>
                <c:pt idx="2440">
                  <c:v>4.2825889540164105E-3</c:v>
                </c:pt>
                <c:pt idx="2441">
                  <c:v>1.0422710319104852E-2</c:v>
                </c:pt>
                <c:pt idx="2442">
                  <c:v>1.1559914570676273E-2</c:v>
                </c:pt>
                <c:pt idx="2443">
                  <c:v>1.2939288856684435E-2</c:v>
                </c:pt>
                <c:pt idx="2444">
                  <c:v>1.5418570673629887E-2</c:v>
                </c:pt>
                <c:pt idx="2445">
                  <c:v>1.5765508800680512E-2</c:v>
                </c:pt>
                <c:pt idx="2446">
                  <c:v>2.1447246440215385E-2</c:v>
                </c:pt>
                <c:pt idx="2447">
                  <c:v>1.9624768600370244E-2</c:v>
                </c:pt>
                <c:pt idx="2448">
                  <c:v>1.7669020456129021E-2</c:v>
                </c:pt>
                <c:pt idx="2449">
                  <c:v>1.1250738135443954E-2</c:v>
                </c:pt>
                <c:pt idx="2450">
                  <c:v>9.6295070437102809E-3</c:v>
                </c:pt>
                <c:pt idx="2451">
                  <c:v>1.1211364152540608E-2</c:v>
                </c:pt>
                <c:pt idx="2452">
                  <c:v>1.3120270870108294E-2</c:v>
                </c:pt>
                <c:pt idx="2453">
                  <c:v>4.8634646298134918E-3</c:v>
                </c:pt>
                <c:pt idx="2454">
                  <c:v>4.5629252050233557E-3</c:v>
                </c:pt>
                <c:pt idx="2455">
                  <c:v>-7.509129249602171E-4</c:v>
                </c:pt>
                <c:pt idx="2456">
                  <c:v>1.4133182029194868E-3</c:v>
                </c:pt>
                <c:pt idx="2457">
                  <c:v>7.9751424132573391E-3</c:v>
                </c:pt>
                <c:pt idx="2458">
                  <c:v>2.6760345094797786E-3</c:v>
                </c:pt>
                <c:pt idx="2459">
                  <c:v>-5.2797763859415011E-4</c:v>
                </c:pt>
                <c:pt idx="2460">
                  <c:v>2.4553478927520074E-3</c:v>
                </c:pt>
                <c:pt idx="2461">
                  <c:v>3.1437079152963851E-3</c:v>
                </c:pt>
                <c:pt idx="2462">
                  <c:v>1.2938461377805207E-2</c:v>
                </c:pt>
                <c:pt idx="2463">
                  <c:v>5.3681537903518383E-3</c:v>
                </c:pt>
                <c:pt idx="2464">
                  <c:v>9.5291305832325215E-3</c:v>
                </c:pt>
                <c:pt idx="2465">
                  <c:v>1.0272766812335651E-2</c:v>
                </c:pt>
                <c:pt idx="2466">
                  <c:v>9.3863711544823151E-3</c:v>
                </c:pt>
                <c:pt idx="2467">
                  <c:v>3.5443404220142139E-3</c:v>
                </c:pt>
                <c:pt idx="2468">
                  <c:v>-5.8949404333243482E-3</c:v>
                </c:pt>
                <c:pt idx="2469">
                  <c:v>-1.0937050285761349E-2</c:v>
                </c:pt>
                <c:pt idx="2470">
                  <c:v>-1.2876419285831777E-2</c:v>
                </c:pt>
                <c:pt idx="2471">
                  <c:v>-1.2540955824200692E-2</c:v>
                </c:pt>
                <c:pt idx="2472">
                  <c:v>-9.0327630779371455E-3</c:v>
                </c:pt>
                <c:pt idx="2473">
                  <c:v>-1.1448185144078639E-2</c:v>
                </c:pt>
                <c:pt idx="2474">
                  <c:v>-1.298834642435444E-2</c:v>
                </c:pt>
                <c:pt idx="2475">
                  <c:v>-2.1226172076249674E-3</c:v>
                </c:pt>
                <c:pt idx="2476">
                  <c:v>-2.8864193967383578E-3</c:v>
                </c:pt>
                <c:pt idx="2477">
                  <c:v>-1.8360736905080899E-3</c:v>
                </c:pt>
                <c:pt idx="2478">
                  <c:v>-4.2088148430184718E-3</c:v>
                </c:pt>
                <c:pt idx="2479">
                  <c:v>3.2380480963577853E-3</c:v>
                </c:pt>
                <c:pt idx="2480">
                  <c:v>4.5594272864187589E-3</c:v>
                </c:pt>
                <c:pt idx="2481">
                  <c:v>4.5959007862493729E-3</c:v>
                </c:pt>
                <c:pt idx="2482">
                  <c:v>9.7929058128626073E-4</c:v>
                </c:pt>
                <c:pt idx="2483">
                  <c:v>-4.3498779161623259E-3</c:v>
                </c:pt>
                <c:pt idx="2484">
                  <c:v>-5.8329396783667548E-3</c:v>
                </c:pt>
                <c:pt idx="2485">
                  <c:v>-3.6387184310339429E-3</c:v>
                </c:pt>
                <c:pt idx="2486">
                  <c:v>-2.4683518374370075E-3</c:v>
                </c:pt>
                <c:pt idx="2487">
                  <c:v>-9.6767950454809647E-3</c:v>
                </c:pt>
                <c:pt idx="2488">
                  <c:v>-1.43478305143428E-2</c:v>
                </c:pt>
                <c:pt idx="2489">
                  <c:v>-8.7239556761831306E-3</c:v>
                </c:pt>
                <c:pt idx="2490">
                  <c:v>-6.1313958122566018E-3</c:v>
                </c:pt>
                <c:pt idx="2491">
                  <c:v>2.3184480759958462E-3</c:v>
                </c:pt>
                <c:pt idx="2492">
                  <c:v>4.4018590176680538E-4</c:v>
                </c:pt>
                <c:pt idx="2493">
                  <c:v>-1.4310246136229246E-4</c:v>
                </c:pt>
                <c:pt idx="2494">
                  <c:v>5.0246103363413572E-3</c:v>
                </c:pt>
                <c:pt idx="2495">
                  <c:v>5.4248064400348288E-3</c:v>
                </c:pt>
                <c:pt idx="2496">
                  <c:v>4.3225304216003299E-3</c:v>
                </c:pt>
                <c:pt idx="2497">
                  <c:v>9.1474345185048669E-3</c:v>
                </c:pt>
                <c:pt idx="2498">
                  <c:v>1.0228708163453884E-2</c:v>
                </c:pt>
                <c:pt idx="2499">
                  <c:v>7.6440974005959087E-3</c:v>
                </c:pt>
                <c:pt idx="2500">
                  <c:v>2.0859236120387894E-3</c:v>
                </c:pt>
                <c:pt idx="2501">
                  <c:v>1.0663822980538442E-3</c:v>
                </c:pt>
                <c:pt idx="2502">
                  <c:v>-2.5622892517096295E-4</c:v>
                </c:pt>
                <c:pt idx="2503">
                  <c:v>-2.4219508456390475E-3</c:v>
                </c:pt>
                <c:pt idx="2504">
                  <c:v>-5.1431195469157087E-3</c:v>
                </c:pt>
                <c:pt idx="2505">
                  <c:v>-5.6467176539063586E-3</c:v>
                </c:pt>
                <c:pt idx="2506">
                  <c:v>-2.5494075176928882E-3</c:v>
                </c:pt>
                <c:pt idx="2507">
                  <c:v>-5.5078997562246453E-4</c:v>
                </c:pt>
                <c:pt idx="2508">
                  <c:v>2.9431000654023352E-3</c:v>
                </c:pt>
                <c:pt idx="2509">
                  <c:v>5.4193601262126599E-3</c:v>
                </c:pt>
                <c:pt idx="2510">
                  <c:v>7.5194902318338197E-3</c:v>
                </c:pt>
                <c:pt idx="2511">
                  <c:v>2.4297615158444907E-3</c:v>
                </c:pt>
                <c:pt idx="2512">
                  <c:v>1.5385555917834634E-3</c:v>
                </c:pt>
                <c:pt idx="2513">
                  <c:v>2.8530089054641032E-4</c:v>
                </c:pt>
                <c:pt idx="2514">
                  <c:v>-1.1253196930946234E-3</c:v>
                </c:pt>
                <c:pt idx="2515">
                  <c:v>9.6662617611332612E-3</c:v>
                </c:pt>
                <c:pt idx="2516">
                  <c:v>9.5496126586450524E-3</c:v>
                </c:pt>
                <c:pt idx="2517">
                  <c:v>9.1450883682696327E-3</c:v>
                </c:pt>
                <c:pt idx="2518">
                  <c:v>1.5075635794072876E-2</c:v>
                </c:pt>
                <c:pt idx="2519">
                  <c:v>2.456910838581372E-2</c:v>
                </c:pt>
                <c:pt idx="2520">
                  <c:v>2.2271369663397454E-2</c:v>
                </c:pt>
                <c:pt idx="2521">
                  <c:v>2.3933144405601563E-2</c:v>
                </c:pt>
                <c:pt idx="2522">
                  <c:v>1.495876288659787E-2</c:v>
                </c:pt>
                <c:pt idx="2523">
                  <c:v>1.444136352859922E-2</c:v>
                </c:pt>
                <c:pt idx="2524">
                  <c:v>8.4245480260730816E-3</c:v>
                </c:pt>
                <c:pt idx="2525">
                  <c:v>7.4109760347690493E-3</c:v>
                </c:pt>
                <c:pt idx="2526">
                  <c:v>6.9845561427224192E-3</c:v>
                </c:pt>
                <c:pt idx="2527">
                  <c:v>1.5733599678737931E-2</c:v>
                </c:pt>
                <c:pt idx="2528">
                  <c:v>1.7386084922745682E-2</c:v>
                </c:pt>
                <c:pt idx="2529">
                  <c:v>2.1170234878403721E-2</c:v>
                </c:pt>
                <c:pt idx="2530">
                  <c:v>2.7401541987914099E-2</c:v>
                </c:pt>
                <c:pt idx="2531">
                  <c:v>2.2061576867068809E-2</c:v>
                </c:pt>
                <c:pt idx="2532">
                  <c:v>2.4393539401750354E-2</c:v>
                </c:pt>
                <c:pt idx="2533">
                  <c:v>2.160217893007883E-2</c:v>
                </c:pt>
                <c:pt idx="2534">
                  <c:v>2.4789347758244148E-2</c:v>
                </c:pt>
                <c:pt idx="2535">
                  <c:v>1.8121928049233921E-2</c:v>
                </c:pt>
                <c:pt idx="2536">
                  <c:v>1.6655294336579661E-2</c:v>
                </c:pt>
                <c:pt idx="2537">
                  <c:v>2.3447833994709052E-2</c:v>
                </c:pt>
                <c:pt idx="2538">
                  <c:v>2.4429563492063537E-2</c:v>
                </c:pt>
                <c:pt idx="2539">
                  <c:v>1.8738564644450315E-2</c:v>
                </c:pt>
                <c:pt idx="2540">
                  <c:v>2.0465374188778394E-2</c:v>
                </c:pt>
                <c:pt idx="2541">
                  <c:v>1.681215316599817E-2</c:v>
                </c:pt>
                <c:pt idx="2542">
                  <c:v>1.9721123743615159E-2</c:v>
                </c:pt>
                <c:pt idx="2543">
                  <c:v>1.8691396187532273E-2</c:v>
                </c:pt>
                <c:pt idx="2544">
                  <c:v>2.0638363805392052E-2</c:v>
                </c:pt>
                <c:pt idx="2545">
                  <c:v>2.0983565968246021E-2</c:v>
                </c:pt>
                <c:pt idx="2546">
                  <c:v>1.7844858565634784E-2</c:v>
                </c:pt>
                <c:pt idx="2547">
                  <c:v>1.9491272641247399E-2</c:v>
                </c:pt>
                <c:pt idx="2548">
                  <c:v>1.9701634398826339E-2</c:v>
                </c:pt>
                <c:pt idx="2549">
                  <c:v>1.1837243054626361E-2</c:v>
                </c:pt>
                <c:pt idx="2550">
                  <c:v>1.2307597396588302E-2</c:v>
                </c:pt>
                <c:pt idx="2551">
                  <c:v>5.9669413029015753E-3</c:v>
                </c:pt>
                <c:pt idx="2552">
                  <c:v>2.7934389996827568E-3</c:v>
                </c:pt>
                <c:pt idx="2553">
                  <c:v>-2.1570672064446066E-3</c:v>
                </c:pt>
                <c:pt idx="2554">
                  <c:v>-7.4278134884196365E-3</c:v>
                </c:pt>
                <c:pt idx="2555">
                  <c:v>-7.3028436212312225E-3</c:v>
                </c:pt>
                <c:pt idx="2556">
                  <c:v>-5.3442121366649763E-3</c:v>
                </c:pt>
                <c:pt idx="2557">
                  <c:v>-1.0404401315522409E-2</c:v>
                </c:pt>
                <c:pt idx="2558">
                  <c:v>-7.5023635494922136E-3</c:v>
                </c:pt>
                <c:pt idx="2559">
                  <c:v>-2.4777209046229886E-3</c:v>
                </c:pt>
                <c:pt idx="2560">
                  <c:v>2.4814913557965404E-3</c:v>
                </c:pt>
                <c:pt idx="2561">
                  <c:v>6.1456519512447275E-4</c:v>
                </c:pt>
                <c:pt idx="2562">
                  <c:v>1.0456819486591063E-3</c:v>
                </c:pt>
                <c:pt idx="2563">
                  <c:v>-2.7249072916879177E-3</c:v>
                </c:pt>
                <c:pt idx="2564">
                  <c:v>-2.5848539865217851E-3</c:v>
                </c:pt>
                <c:pt idx="2565">
                  <c:v>1.2836311357568289E-3</c:v>
                </c:pt>
                <c:pt idx="2566">
                  <c:v>1.7482517482518146E-3</c:v>
                </c:pt>
                <c:pt idx="2567">
                  <c:v>-3.571902395215344E-4</c:v>
                </c:pt>
                <c:pt idx="2568">
                  <c:v>-1.0189109879409589E-5</c:v>
                </c:pt>
                <c:pt idx="2569">
                  <c:v>2.1499459966171316E-3</c:v>
                </c:pt>
                <c:pt idx="2570">
                  <c:v>-1.4947075152266095E-3</c:v>
                </c:pt>
                <c:pt idx="2571">
                  <c:v>1.2119360423668375E-3</c:v>
                </c:pt>
                <c:pt idx="2572">
                  <c:v>7.9352968106213904E-4</c:v>
                </c:pt>
                <c:pt idx="2573">
                  <c:v>-7.1304879291076724E-5</c:v>
                </c:pt>
                <c:pt idx="2574">
                  <c:v>3.6767718148299328E-3</c:v>
                </c:pt>
                <c:pt idx="2575">
                  <c:v>-2.926152873645315E-3</c:v>
                </c:pt>
                <c:pt idx="2576">
                  <c:v>-1.4591985632506524E-3</c:v>
                </c:pt>
                <c:pt idx="2577">
                  <c:v>-2.8103044496486738E-3</c:v>
                </c:pt>
                <c:pt idx="2578">
                  <c:v>-5.217903296212553E-3</c:v>
                </c:pt>
                <c:pt idx="2579">
                  <c:v>-6.5307938048445226E-3</c:v>
                </c:pt>
                <c:pt idx="2580">
                  <c:v>-5.9949856443851706E-3</c:v>
                </c:pt>
                <c:pt idx="2581">
                  <c:v>-7.5555555555556026E-3</c:v>
                </c:pt>
                <c:pt idx="2582">
                  <c:v>-8.2274430935174716E-4</c:v>
                </c:pt>
                <c:pt idx="2583">
                  <c:v>-4.4709086105632257E-4</c:v>
                </c:pt>
                <c:pt idx="2584">
                  <c:v>-1.2297497814908361E-3</c:v>
                </c:pt>
                <c:pt idx="2585">
                  <c:v>-4.3243353242235156E-3</c:v>
                </c:pt>
                <c:pt idx="2586">
                  <c:v>-5.9902772410145707E-3</c:v>
                </c:pt>
                <c:pt idx="2587">
                  <c:v>-1.0106949161133355E-2</c:v>
                </c:pt>
                <c:pt idx="2588">
                  <c:v>-9.1446357912297032E-3</c:v>
                </c:pt>
                <c:pt idx="2589">
                  <c:v>-5.6688073114383921E-3</c:v>
                </c:pt>
                <c:pt idx="2590">
                  <c:v>-9.7961667173714021E-3</c:v>
                </c:pt>
                <c:pt idx="2591">
                  <c:v>-8.6300770397207335E-3</c:v>
                </c:pt>
                <c:pt idx="2592">
                  <c:v>-1.5046519414372865E-2</c:v>
                </c:pt>
                <c:pt idx="2593">
                  <c:v>-8.9038586779550625E-3</c:v>
                </c:pt>
                <c:pt idx="2594">
                  <c:v>-1.3612416635368003E-2</c:v>
                </c:pt>
                <c:pt idx="2595">
                  <c:v>-1.6024503291108411E-2</c:v>
                </c:pt>
                <c:pt idx="2596">
                  <c:v>-1.1338560257075253E-2</c:v>
                </c:pt>
                <c:pt idx="2597">
                  <c:v>-1.6529175964538508E-2</c:v>
                </c:pt>
                <c:pt idx="2598">
                  <c:v>-1.7683492716781664E-2</c:v>
                </c:pt>
                <c:pt idx="2599">
                  <c:v>-1.4317569544642738E-2</c:v>
                </c:pt>
                <c:pt idx="2600">
                  <c:v>-1.7297765076426077E-2</c:v>
                </c:pt>
                <c:pt idx="2601">
                  <c:v>-1.4869663465418487E-2</c:v>
                </c:pt>
                <c:pt idx="2602">
                  <c:v>-1.4007412718771149E-2</c:v>
                </c:pt>
                <c:pt idx="2603">
                  <c:v>-1.3452824081566579E-2</c:v>
                </c:pt>
                <c:pt idx="2604">
                  <c:v>-1.9117885191482571E-2</c:v>
                </c:pt>
                <c:pt idx="2605">
                  <c:v>-2.2502450311720108E-2</c:v>
                </c:pt>
                <c:pt idx="2606">
                  <c:v>-2.7679985474060101E-2</c:v>
                </c:pt>
                <c:pt idx="2607">
                  <c:v>-2.6967856494279564E-2</c:v>
                </c:pt>
                <c:pt idx="2608">
                  <c:v>-1.8794135824358314E-2</c:v>
                </c:pt>
                <c:pt idx="2609">
                  <c:v>-1.4882859787794713E-2</c:v>
                </c:pt>
                <c:pt idx="2610">
                  <c:v>-1.8109980295366233E-2</c:v>
                </c:pt>
                <c:pt idx="2611">
                  <c:v>-1.3053475500569768E-2</c:v>
                </c:pt>
                <c:pt idx="2612">
                  <c:v>-7.1733229934081832E-3</c:v>
                </c:pt>
                <c:pt idx="2613">
                  <c:v>-1.6084911942790628E-3</c:v>
                </c:pt>
                <c:pt idx="2614">
                  <c:v>7.6067515059310118E-4</c:v>
                </c:pt>
                <c:pt idx="2615">
                  <c:v>1.7466710504680983E-4</c:v>
                </c:pt>
                <c:pt idx="2616">
                  <c:v>-1.5790660951950902E-3</c:v>
                </c:pt>
                <c:pt idx="2617">
                  <c:v>-2.6874275574155608E-3</c:v>
                </c:pt>
                <c:pt idx="2618">
                  <c:v>-3.1854636334771439E-3</c:v>
                </c:pt>
                <c:pt idx="2619">
                  <c:v>-2.2998844946899091E-3</c:v>
                </c:pt>
                <c:pt idx="2620">
                  <c:v>-1.6161368192790931E-3</c:v>
                </c:pt>
                <c:pt idx="2621">
                  <c:v>-1.6275975023031203E-3</c:v>
                </c:pt>
                <c:pt idx="2622">
                  <c:v>-1.218687913483397E-3</c:v>
                </c:pt>
                <c:pt idx="2623">
                  <c:v>3.5027528967046797E-3</c:v>
                </c:pt>
                <c:pt idx="2624">
                  <c:v>6.3143388969445395E-3</c:v>
                </c:pt>
                <c:pt idx="2625">
                  <c:v>4.625403825444927E-3</c:v>
                </c:pt>
                <c:pt idx="2626">
                  <c:v>3.5720482124446676E-4</c:v>
                </c:pt>
                <c:pt idx="2627">
                  <c:v>3.9815419797453321E-4</c:v>
                </c:pt>
                <c:pt idx="2628">
                  <c:v>-2.812222980752537E-3</c:v>
                </c:pt>
                <c:pt idx="2629">
                  <c:v>-9.791262086565675E-3</c:v>
                </c:pt>
                <c:pt idx="2630">
                  <c:v>-4.0733197556008724E-3</c:v>
                </c:pt>
                <c:pt idx="2631">
                  <c:v>-3.5398590159598712E-3</c:v>
                </c:pt>
                <c:pt idx="2632">
                  <c:v>-7.3190814552776397E-4</c:v>
                </c:pt>
                <c:pt idx="2633">
                  <c:v>3.3923168607316243E-3</c:v>
                </c:pt>
                <c:pt idx="2634">
                  <c:v>6.9898672435433247E-3</c:v>
                </c:pt>
                <c:pt idx="2635">
                  <c:v>1.061414810724581E-2</c:v>
                </c:pt>
                <c:pt idx="2636">
                  <c:v>8.8395192936560774E-3</c:v>
                </c:pt>
                <c:pt idx="2637">
                  <c:v>1.1385218616619449E-2</c:v>
                </c:pt>
                <c:pt idx="2638">
                  <c:v>1.0959966528221385E-2</c:v>
                </c:pt>
                <c:pt idx="2639">
                  <c:v>8.6903429327363311E-3</c:v>
                </c:pt>
                <c:pt idx="2640">
                  <c:v>6.9159810013934364E-3</c:v>
                </c:pt>
                <c:pt idx="2641">
                  <c:v>1.209135691894315E-2</c:v>
                </c:pt>
                <c:pt idx="2642">
                  <c:v>1.3571210734980113E-2</c:v>
                </c:pt>
                <c:pt idx="2643">
                  <c:v>1.5197722882992683E-2</c:v>
                </c:pt>
                <c:pt idx="2644">
                  <c:v>1.0063801858089244E-2</c:v>
                </c:pt>
                <c:pt idx="2645">
                  <c:v>1.5359303466317857E-2</c:v>
                </c:pt>
                <c:pt idx="2646">
                  <c:v>1.2595025425376355E-2</c:v>
                </c:pt>
                <c:pt idx="2647">
                  <c:v>1.3804686219891846E-2</c:v>
                </c:pt>
                <c:pt idx="2648">
                  <c:v>1.1271943332306734E-2</c:v>
                </c:pt>
                <c:pt idx="2649">
                  <c:v>4.4216990788127136E-3</c:v>
                </c:pt>
                <c:pt idx="2650">
                  <c:v>-2.9085248453566631E-3</c:v>
                </c:pt>
                <c:pt idx="2651">
                  <c:v>-2.6690482789770453E-3</c:v>
                </c:pt>
                <c:pt idx="2652">
                  <c:v>2.6576567296400376E-3</c:v>
                </c:pt>
                <c:pt idx="2653">
                  <c:v>-5.9242071111021118E-3</c:v>
                </c:pt>
                <c:pt idx="2654">
                  <c:v>-1.2565348042646068E-2</c:v>
                </c:pt>
                <c:pt idx="2655">
                  <c:v>-2.1892618971541752E-2</c:v>
                </c:pt>
                <c:pt idx="2656">
                  <c:v>-8.3108761391453862E-3</c:v>
                </c:pt>
                <c:pt idx="2657">
                  <c:v>-9.1683778234086313E-3</c:v>
                </c:pt>
                <c:pt idx="2658">
                  <c:v>9.1395475410508049E-4</c:v>
                </c:pt>
                <c:pt idx="2659">
                  <c:v>1.0840413553076031E-2</c:v>
                </c:pt>
                <c:pt idx="2660">
                  <c:v>4.2085645825226947E-3</c:v>
                </c:pt>
                <c:pt idx="2661">
                  <c:v>1.9671493231204113E-2</c:v>
                </c:pt>
                <c:pt idx="2662">
                  <c:v>3.6135693215339146E-2</c:v>
                </c:pt>
                <c:pt idx="2663">
                  <c:v>5.3530051059117734E-2</c:v>
                </c:pt>
                <c:pt idx="2664">
                  <c:v>6.0854940723697071E-2</c:v>
                </c:pt>
                <c:pt idx="2665">
                  <c:v>5.9406657018813314E-2</c:v>
                </c:pt>
                <c:pt idx="2666">
                  <c:v>5.8616647127784353E-2</c:v>
                </c:pt>
                <c:pt idx="2667">
                  <c:v>4.7747420809788006E-2</c:v>
                </c:pt>
                <c:pt idx="2668">
                  <c:v>2.5876133242467424E-2</c:v>
                </c:pt>
                <c:pt idx="2669">
                  <c:v>1.5768603234267552E-2</c:v>
                </c:pt>
                <c:pt idx="2670">
                  <c:v>2.5964353322092362E-2</c:v>
                </c:pt>
                <c:pt idx="2671">
                  <c:v>2.1060770063398862E-2</c:v>
                </c:pt>
                <c:pt idx="2672">
                  <c:v>2.4399017461638816E-2</c:v>
                </c:pt>
                <c:pt idx="2673">
                  <c:v>2.801436634171374E-2</c:v>
                </c:pt>
                <c:pt idx="2674">
                  <c:v>3.3074489502444626E-2</c:v>
                </c:pt>
                <c:pt idx="2675">
                  <c:v>3.4310955878576237E-2</c:v>
                </c:pt>
                <c:pt idx="2676">
                  <c:v>2.5962288953703384E-2</c:v>
                </c:pt>
                <c:pt idx="2677">
                  <c:v>2.9723642123234844E-2</c:v>
                </c:pt>
                <c:pt idx="2678">
                  <c:v>2.2575010275380218E-2</c:v>
                </c:pt>
                <c:pt idx="2679">
                  <c:v>1.9220129910046565E-2</c:v>
                </c:pt>
                <c:pt idx="2680">
                  <c:v>1.7847263487900382E-2</c:v>
                </c:pt>
                <c:pt idx="2681">
                  <c:v>1.3903271780254427E-2</c:v>
                </c:pt>
                <c:pt idx="2682">
                  <c:v>1.9830405938868183E-2</c:v>
                </c:pt>
                <c:pt idx="2683">
                  <c:v>2.3870696979312826E-2</c:v>
                </c:pt>
                <c:pt idx="2684">
                  <c:v>1.9713243334389362E-2</c:v>
                </c:pt>
                <c:pt idx="2685">
                  <c:v>2.040712156478414E-2</c:v>
                </c:pt>
                <c:pt idx="2686">
                  <c:v>2.2852945377379613E-2</c:v>
                </c:pt>
                <c:pt idx="2687">
                  <c:v>2.4461430131338648E-2</c:v>
                </c:pt>
                <c:pt idx="2688">
                  <c:v>2.6219256746400754E-2</c:v>
                </c:pt>
                <c:pt idx="2689">
                  <c:v>3.0701304035321848E-2</c:v>
                </c:pt>
                <c:pt idx="2690">
                  <c:v>2.291411042944785E-2</c:v>
                </c:pt>
                <c:pt idx="2691">
                  <c:v>1.9436306285154258E-2</c:v>
                </c:pt>
                <c:pt idx="2692">
                  <c:v>1.2858465325886774E-2</c:v>
                </c:pt>
                <c:pt idx="2693">
                  <c:v>5.2794022092268744E-3</c:v>
                </c:pt>
                <c:pt idx="2694">
                  <c:v>4.0026752057070649E-3</c:v>
                </c:pt>
                <c:pt idx="2695">
                  <c:v>6.5970535858831253E-3</c:v>
                </c:pt>
                <c:pt idx="2696">
                  <c:v>1.0008002350057226E-2</c:v>
                </c:pt>
                <c:pt idx="2697">
                  <c:v>1.0520045633979014E-2</c:v>
                </c:pt>
                <c:pt idx="2698">
                  <c:v>8.297414880838249E-3</c:v>
                </c:pt>
                <c:pt idx="2699">
                  <c:v>6.1539082361486567E-3</c:v>
                </c:pt>
                <c:pt idx="2700">
                  <c:v>1.245416805551351E-2</c:v>
                </c:pt>
                <c:pt idx="2701">
                  <c:v>4.9577634754626836E-3</c:v>
                </c:pt>
                <c:pt idx="2702">
                  <c:v>5.3858883706936079E-3</c:v>
                </c:pt>
                <c:pt idx="2703">
                  <c:v>6.0181244680318343E-3</c:v>
                </c:pt>
                <c:pt idx="2704">
                  <c:v>1.1484757510426956E-2</c:v>
                </c:pt>
                <c:pt idx="2705">
                  <c:v>3.0797411407120804E-3</c:v>
                </c:pt>
                <c:pt idx="2706">
                  <c:v>4.0720232802521177E-3</c:v>
                </c:pt>
                <c:pt idx="2707">
                  <c:v>1.2929815346074602E-3</c:v>
                </c:pt>
                <c:pt idx="2708">
                  <c:v>8.7505583302879865E-3</c:v>
                </c:pt>
                <c:pt idx="2709">
                  <c:v>1.763950597154847E-2</c:v>
                </c:pt>
                <c:pt idx="2710">
                  <c:v>2.5708709942481513E-2</c:v>
                </c:pt>
                <c:pt idx="2711">
                  <c:v>1.8064290346154987E-2</c:v>
                </c:pt>
                <c:pt idx="2712">
                  <c:v>1.773239089340017E-2</c:v>
                </c:pt>
                <c:pt idx="2713">
                  <c:v>1.6143358810163214E-2</c:v>
                </c:pt>
                <c:pt idx="2714">
                  <c:v>2.4939813029567184E-2</c:v>
                </c:pt>
                <c:pt idx="2715">
                  <c:v>3.0928921439485772E-2</c:v>
                </c:pt>
                <c:pt idx="2716">
                  <c:v>1.3058269545916571E-2</c:v>
                </c:pt>
                <c:pt idx="2717">
                  <c:v>7.9683339032400879E-3</c:v>
                </c:pt>
                <c:pt idx="2718">
                  <c:v>-8.115484056305626E-3</c:v>
                </c:pt>
                <c:pt idx="2719">
                  <c:v>-1.8349552906864856E-2</c:v>
                </c:pt>
                <c:pt idx="2720">
                  <c:v>-1.4795705064801391E-2</c:v>
                </c:pt>
                <c:pt idx="2721">
                  <c:v>-3.2648757218177303E-2</c:v>
                </c:pt>
                <c:pt idx="2722">
                  <c:v>-5.1413602214313896E-2</c:v>
                </c:pt>
                <c:pt idx="2723">
                  <c:v>-5.8605420660795014E-2</c:v>
                </c:pt>
                <c:pt idx="2724">
                  <c:v>-5.3473647354036695E-2</c:v>
                </c:pt>
                <c:pt idx="2725">
                  <c:v>-5.6407154078078114E-2</c:v>
                </c:pt>
                <c:pt idx="2726">
                  <c:v>-4.9794686345416977E-2</c:v>
                </c:pt>
                <c:pt idx="2727">
                  <c:v>-3.8515586343394317E-2</c:v>
                </c:pt>
                <c:pt idx="2728">
                  <c:v>-1.9435944923101672E-2</c:v>
                </c:pt>
                <c:pt idx="2729">
                  <c:v>-7.5433335027701954E-3</c:v>
                </c:pt>
                <c:pt idx="2730">
                  <c:v>-2.1596878434377513E-2</c:v>
                </c:pt>
                <c:pt idx="2731">
                  <c:v>-2.4250868265891293E-2</c:v>
                </c:pt>
                <c:pt idx="2732">
                  <c:v>-2.5332838381507586E-2</c:v>
                </c:pt>
                <c:pt idx="2733">
                  <c:v>-2.7460570972249996E-2</c:v>
                </c:pt>
                <c:pt idx="2734">
                  <c:v>-3.1249999999999868E-2</c:v>
                </c:pt>
                <c:pt idx="2735">
                  <c:v>-3.1275761036897262E-2</c:v>
                </c:pt>
                <c:pt idx="2736">
                  <c:v>-2.5115115115115116E-2</c:v>
                </c:pt>
                <c:pt idx="2737">
                  <c:v>-2.9195257643404367E-2</c:v>
                </c:pt>
                <c:pt idx="2738">
                  <c:v>-2.2106775726760283E-2</c:v>
                </c:pt>
                <c:pt idx="2739">
                  <c:v>-2.3220281055869426E-2</c:v>
                </c:pt>
                <c:pt idx="2740">
                  <c:v>-2.6402141965615862E-2</c:v>
                </c:pt>
                <c:pt idx="2741">
                  <c:v>-2.0285780739632109E-2</c:v>
                </c:pt>
                <c:pt idx="2742">
                  <c:v>-3.0494364625330544E-2</c:v>
                </c:pt>
                <c:pt idx="2743">
                  <c:v>-3.3241689577605628E-2</c:v>
                </c:pt>
                <c:pt idx="2744">
                  <c:v>-3.136838307510368E-2</c:v>
                </c:pt>
                <c:pt idx="2745">
                  <c:v>-3.4925716572457605E-2</c:v>
                </c:pt>
                <c:pt idx="2746">
                  <c:v>-3.9887091304434512E-2</c:v>
                </c:pt>
                <c:pt idx="2747">
                  <c:v>-4.2903534286966589E-2</c:v>
                </c:pt>
                <c:pt idx="2748">
                  <c:v>-4.0693795863909303E-2</c:v>
                </c:pt>
                <c:pt idx="2749">
                  <c:v>-4.4211994421199469E-2</c:v>
                </c:pt>
                <c:pt idx="2750">
                  <c:v>-4.2072750172429334E-2</c:v>
                </c:pt>
                <c:pt idx="2751">
                  <c:v>-4.7544184649276428E-2</c:v>
                </c:pt>
                <c:pt idx="2752">
                  <c:v>-4.5969969366745328E-2</c:v>
                </c:pt>
                <c:pt idx="2753">
                  <c:v>-4.3669709945867455E-2</c:v>
                </c:pt>
                <c:pt idx="2754">
                  <c:v>-4.6871688248771096E-2</c:v>
                </c:pt>
                <c:pt idx="2755">
                  <c:v>-5.8461662176832338E-2</c:v>
                </c:pt>
                <c:pt idx="2756">
                  <c:v>-6.0305488972911221E-2</c:v>
                </c:pt>
                <c:pt idx="2757">
                  <c:v>-6.6319649119301355E-2</c:v>
                </c:pt>
                <c:pt idx="2758">
                  <c:v>-6.8756319514661227E-2</c:v>
                </c:pt>
                <c:pt idx="2759">
                  <c:v>-6.4020293981992007E-2</c:v>
                </c:pt>
                <c:pt idx="2760">
                  <c:v>-6.6782393551219149E-2</c:v>
                </c:pt>
                <c:pt idx="2761">
                  <c:v>-6.5553921127155204E-2</c:v>
                </c:pt>
                <c:pt idx="2762">
                  <c:v>-7.356198000837981E-2</c:v>
                </c:pt>
                <c:pt idx="2763">
                  <c:v>-7.6423864790078219E-2</c:v>
                </c:pt>
                <c:pt idx="2764">
                  <c:v>-6.9391047987091878E-2</c:v>
                </c:pt>
                <c:pt idx="2765">
                  <c:v>-6.1034465459288742E-2</c:v>
                </c:pt>
                <c:pt idx="2766">
                  <c:v>-5.7793521248653987E-2</c:v>
                </c:pt>
                <c:pt idx="2767">
                  <c:v>-5.7312053589443503E-2</c:v>
                </c:pt>
                <c:pt idx="2768">
                  <c:v>-6.0732615477508411E-2</c:v>
                </c:pt>
                <c:pt idx="2769">
                  <c:v>-6.7762835084065123E-2</c:v>
                </c:pt>
                <c:pt idx="2770">
                  <c:v>-7.0216196188778626E-2</c:v>
                </c:pt>
                <c:pt idx="2771">
                  <c:v>-6.7102762162817978E-2</c:v>
                </c:pt>
                <c:pt idx="2772">
                  <c:v>-6.2334699481133002E-2</c:v>
                </c:pt>
                <c:pt idx="2773">
                  <c:v>-5.6818759338503499E-2</c:v>
                </c:pt>
                <c:pt idx="2774">
                  <c:v>-5.1828276254779086E-2</c:v>
                </c:pt>
              </c:numCache>
            </c:numRef>
          </c:val>
          <c:smooth val="0"/>
        </c:ser>
        <c:dLbls>
          <c:showLegendKey val="0"/>
          <c:showVal val="0"/>
          <c:showCatName val="0"/>
          <c:showSerName val="0"/>
          <c:showPercent val="0"/>
          <c:showBubbleSize val="0"/>
        </c:dLbls>
        <c:marker val="1"/>
        <c:smooth val="0"/>
        <c:axId val="131344256"/>
        <c:axId val="131345792"/>
      </c:lineChart>
      <c:dateAx>
        <c:axId val="131344256"/>
        <c:scaling>
          <c:orientation val="minMax"/>
        </c:scaling>
        <c:delete val="0"/>
        <c:axPos val="b"/>
        <c:numFmt formatCode="yy" sourceLinked="0"/>
        <c:majorTickMark val="none"/>
        <c:minorTickMark val="none"/>
        <c:tickLblPos val="low"/>
        <c:crossAx val="131345792"/>
        <c:crosses val="autoZero"/>
        <c:auto val="1"/>
        <c:lblOffset val="100"/>
        <c:baseTimeUnit val="days"/>
        <c:majorUnit val="1"/>
        <c:majorTimeUnit val="years"/>
      </c:dateAx>
      <c:valAx>
        <c:axId val="131345792"/>
        <c:scaling>
          <c:orientation val="minMax"/>
        </c:scaling>
        <c:delete val="0"/>
        <c:axPos val="l"/>
        <c:numFmt formatCode="0%" sourceLinked="0"/>
        <c:majorTickMark val="none"/>
        <c:minorTickMark val="none"/>
        <c:tickLblPos val="nextTo"/>
        <c:crossAx val="131344256"/>
        <c:crosses val="autoZero"/>
        <c:crossBetween val="between"/>
      </c:valAx>
      <c:spPr>
        <a:noFill/>
        <a:ln w="25400">
          <a:noFill/>
        </a:ln>
      </c:spPr>
    </c:plotArea>
    <c:legend>
      <c:legendPos val="b"/>
      <c:layout>
        <c:manualLayout>
          <c:xMode val="edge"/>
          <c:yMode val="edge"/>
          <c:x val="0.17756842802650266"/>
          <c:y val="0.91523393368935657"/>
          <c:w val="0.61023328729396409"/>
          <c:h val="7.5006178886864061E-2"/>
        </c:manualLayout>
      </c:layout>
      <c:overlay val="0"/>
    </c:legend>
    <c:plotVisOnly val="1"/>
    <c:dispBlanksAs val="gap"/>
    <c:showDLblsOverMax val="0"/>
  </c:chart>
  <c:spPr>
    <a:ln>
      <a:noFill/>
    </a:ln>
  </c:spPr>
  <c:txPr>
    <a:bodyPr/>
    <a:lstStyle/>
    <a:p>
      <a:pPr>
        <a:defRPr sz="1000"/>
      </a:pPr>
      <a:endParaRPr lang="en-US"/>
    </a:p>
  </c:txPr>
  <c:externalData r:id="rId2">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5.4941579410020133E-2"/>
          <c:y val="5.0925925925925923E-2"/>
          <c:w val="0.85728765735991641"/>
          <c:h val="0.77764540837994067"/>
        </c:manualLayout>
      </c:layout>
      <c:lineChart>
        <c:grouping val="standard"/>
        <c:varyColors val="0"/>
        <c:ser>
          <c:idx val="1"/>
          <c:order val="1"/>
          <c:tx>
            <c:strRef>
              <c:f>Sheet1!$G$2</c:f>
              <c:strCache>
                <c:ptCount val="1"/>
                <c:pt idx="0">
                  <c:v>EURUSD (lhs)</c:v>
                </c:pt>
              </c:strCache>
            </c:strRef>
          </c:tx>
          <c:spPr>
            <a:ln w="31750"/>
          </c:spPr>
          <c:marker>
            <c:symbol val="none"/>
          </c:marker>
          <c:cat>
            <c:numRef>
              <c:f>Sheet1!$E$3:$E$3301</c:f>
              <c:numCache>
                <c:formatCode>m/d/yyyy</c:formatCode>
                <c:ptCount val="3299"/>
                <c:pt idx="0">
                  <c:v>39448</c:v>
                </c:pt>
                <c:pt idx="1">
                  <c:v>39449</c:v>
                </c:pt>
                <c:pt idx="2">
                  <c:v>39450</c:v>
                </c:pt>
                <c:pt idx="3">
                  <c:v>39451</c:v>
                </c:pt>
                <c:pt idx="4">
                  <c:v>39454</c:v>
                </c:pt>
                <c:pt idx="5">
                  <c:v>39455</c:v>
                </c:pt>
                <c:pt idx="6">
                  <c:v>39456</c:v>
                </c:pt>
                <c:pt idx="7">
                  <c:v>39457</c:v>
                </c:pt>
                <c:pt idx="8">
                  <c:v>39458</c:v>
                </c:pt>
                <c:pt idx="9">
                  <c:v>39461</c:v>
                </c:pt>
                <c:pt idx="10">
                  <c:v>39462</c:v>
                </c:pt>
                <c:pt idx="11">
                  <c:v>39463</c:v>
                </c:pt>
                <c:pt idx="12">
                  <c:v>39464</c:v>
                </c:pt>
                <c:pt idx="13">
                  <c:v>39465</c:v>
                </c:pt>
                <c:pt idx="14">
                  <c:v>39468</c:v>
                </c:pt>
                <c:pt idx="15">
                  <c:v>39469</c:v>
                </c:pt>
                <c:pt idx="16">
                  <c:v>39470</c:v>
                </c:pt>
                <c:pt idx="17">
                  <c:v>39471</c:v>
                </c:pt>
                <c:pt idx="18">
                  <c:v>39472</c:v>
                </c:pt>
                <c:pt idx="19">
                  <c:v>39475</c:v>
                </c:pt>
                <c:pt idx="20">
                  <c:v>39476</c:v>
                </c:pt>
                <c:pt idx="21">
                  <c:v>39477</c:v>
                </c:pt>
                <c:pt idx="22">
                  <c:v>39478</c:v>
                </c:pt>
                <c:pt idx="23">
                  <c:v>39479</c:v>
                </c:pt>
                <c:pt idx="24">
                  <c:v>39482</c:v>
                </c:pt>
                <c:pt idx="25">
                  <c:v>39483</c:v>
                </c:pt>
                <c:pt idx="26">
                  <c:v>39484</c:v>
                </c:pt>
                <c:pt idx="27">
                  <c:v>39485</c:v>
                </c:pt>
                <c:pt idx="28">
                  <c:v>39486</c:v>
                </c:pt>
                <c:pt idx="29">
                  <c:v>39489</c:v>
                </c:pt>
                <c:pt idx="30">
                  <c:v>39490</c:v>
                </c:pt>
                <c:pt idx="31">
                  <c:v>39491</c:v>
                </c:pt>
                <c:pt idx="32">
                  <c:v>39492</c:v>
                </c:pt>
                <c:pt idx="33">
                  <c:v>39493</c:v>
                </c:pt>
                <c:pt idx="34">
                  <c:v>39496</c:v>
                </c:pt>
                <c:pt idx="35">
                  <c:v>39497</c:v>
                </c:pt>
                <c:pt idx="36">
                  <c:v>39498</c:v>
                </c:pt>
                <c:pt idx="37">
                  <c:v>39499</c:v>
                </c:pt>
                <c:pt idx="38">
                  <c:v>39500</c:v>
                </c:pt>
                <c:pt idx="39">
                  <c:v>39503</c:v>
                </c:pt>
                <c:pt idx="40">
                  <c:v>39504</c:v>
                </c:pt>
                <c:pt idx="41">
                  <c:v>39505</c:v>
                </c:pt>
                <c:pt idx="42">
                  <c:v>39506</c:v>
                </c:pt>
                <c:pt idx="43">
                  <c:v>39507</c:v>
                </c:pt>
                <c:pt idx="44">
                  <c:v>39510</c:v>
                </c:pt>
                <c:pt idx="45">
                  <c:v>39511</c:v>
                </c:pt>
                <c:pt idx="46">
                  <c:v>39512</c:v>
                </c:pt>
                <c:pt idx="47">
                  <c:v>39513</c:v>
                </c:pt>
                <c:pt idx="48">
                  <c:v>39514</c:v>
                </c:pt>
                <c:pt idx="49">
                  <c:v>39517</c:v>
                </c:pt>
                <c:pt idx="50">
                  <c:v>39518</c:v>
                </c:pt>
                <c:pt idx="51">
                  <c:v>39519</c:v>
                </c:pt>
                <c:pt idx="52">
                  <c:v>39520</c:v>
                </c:pt>
                <c:pt idx="53">
                  <c:v>39521</c:v>
                </c:pt>
                <c:pt idx="54">
                  <c:v>39524</c:v>
                </c:pt>
                <c:pt idx="55">
                  <c:v>39525</c:v>
                </c:pt>
                <c:pt idx="56">
                  <c:v>39526</c:v>
                </c:pt>
                <c:pt idx="57">
                  <c:v>39527</c:v>
                </c:pt>
                <c:pt idx="58">
                  <c:v>39528</c:v>
                </c:pt>
                <c:pt idx="59">
                  <c:v>39531</c:v>
                </c:pt>
                <c:pt idx="60">
                  <c:v>39532</c:v>
                </c:pt>
                <c:pt idx="61">
                  <c:v>39533</c:v>
                </c:pt>
                <c:pt idx="62">
                  <c:v>39534</c:v>
                </c:pt>
                <c:pt idx="63">
                  <c:v>39535</c:v>
                </c:pt>
                <c:pt idx="64">
                  <c:v>39538</c:v>
                </c:pt>
                <c:pt idx="65">
                  <c:v>39539</c:v>
                </c:pt>
                <c:pt idx="66">
                  <c:v>39540</c:v>
                </c:pt>
                <c:pt idx="67">
                  <c:v>39541</c:v>
                </c:pt>
                <c:pt idx="68">
                  <c:v>39542</c:v>
                </c:pt>
                <c:pt idx="69">
                  <c:v>39545</c:v>
                </c:pt>
                <c:pt idx="70">
                  <c:v>39546</c:v>
                </c:pt>
                <c:pt idx="71">
                  <c:v>39547</c:v>
                </c:pt>
                <c:pt idx="72">
                  <c:v>39548</c:v>
                </c:pt>
                <c:pt idx="73">
                  <c:v>39549</c:v>
                </c:pt>
                <c:pt idx="74">
                  <c:v>39552</c:v>
                </c:pt>
                <c:pt idx="75">
                  <c:v>39553</c:v>
                </c:pt>
                <c:pt idx="76">
                  <c:v>39554</c:v>
                </c:pt>
                <c:pt idx="77">
                  <c:v>39555</c:v>
                </c:pt>
                <c:pt idx="78">
                  <c:v>39556</c:v>
                </c:pt>
                <c:pt idx="79">
                  <c:v>39559</c:v>
                </c:pt>
                <c:pt idx="80">
                  <c:v>39560</c:v>
                </c:pt>
                <c:pt idx="81">
                  <c:v>39561</c:v>
                </c:pt>
                <c:pt idx="82">
                  <c:v>39562</c:v>
                </c:pt>
                <c:pt idx="83">
                  <c:v>39563</c:v>
                </c:pt>
                <c:pt idx="84">
                  <c:v>39566</c:v>
                </c:pt>
                <c:pt idx="85">
                  <c:v>39567</c:v>
                </c:pt>
                <c:pt idx="86">
                  <c:v>39568</c:v>
                </c:pt>
                <c:pt idx="87">
                  <c:v>39569</c:v>
                </c:pt>
                <c:pt idx="88">
                  <c:v>39570</c:v>
                </c:pt>
                <c:pt idx="89">
                  <c:v>39573</c:v>
                </c:pt>
                <c:pt idx="90">
                  <c:v>39574</c:v>
                </c:pt>
                <c:pt idx="91">
                  <c:v>39575</c:v>
                </c:pt>
                <c:pt idx="92">
                  <c:v>39576</c:v>
                </c:pt>
                <c:pt idx="93">
                  <c:v>39577</c:v>
                </c:pt>
                <c:pt idx="94">
                  <c:v>39580</c:v>
                </c:pt>
                <c:pt idx="95">
                  <c:v>39581</c:v>
                </c:pt>
                <c:pt idx="96">
                  <c:v>39582</c:v>
                </c:pt>
                <c:pt idx="97">
                  <c:v>39583</c:v>
                </c:pt>
                <c:pt idx="98">
                  <c:v>39584</c:v>
                </c:pt>
                <c:pt idx="99">
                  <c:v>39587</c:v>
                </c:pt>
                <c:pt idx="100">
                  <c:v>39588</c:v>
                </c:pt>
                <c:pt idx="101">
                  <c:v>39589</c:v>
                </c:pt>
                <c:pt idx="102">
                  <c:v>39590</c:v>
                </c:pt>
                <c:pt idx="103">
                  <c:v>39591</c:v>
                </c:pt>
                <c:pt idx="104">
                  <c:v>39594</c:v>
                </c:pt>
                <c:pt idx="105">
                  <c:v>39595</c:v>
                </c:pt>
                <c:pt idx="106">
                  <c:v>39596</c:v>
                </c:pt>
                <c:pt idx="107">
                  <c:v>39597</c:v>
                </c:pt>
                <c:pt idx="108">
                  <c:v>39598</c:v>
                </c:pt>
                <c:pt idx="109">
                  <c:v>39601</c:v>
                </c:pt>
                <c:pt idx="110">
                  <c:v>39602</c:v>
                </c:pt>
                <c:pt idx="111">
                  <c:v>39603</c:v>
                </c:pt>
                <c:pt idx="112">
                  <c:v>39604</c:v>
                </c:pt>
                <c:pt idx="113">
                  <c:v>39605</c:v>
                </c:pt>
                <c:pt idx="114">
                  <c:v>39608</c:v>
                </c:pt>
                <c:pt idx="115">
                  <c:v>39609</c:v>
                </c:pt>
                <c:pt idx="116">
                  <c:v>39610</c:v>
                </c:pt>
                <c:pt idx="117">
                  <c:v>39611</c:v>
                </c:pt>
                <c:pt idx="118">
                  <c:v>39612</c:v>
                </c:pt>
                <c:pt idx="119">
                  <c:v>39615</c:v>
                </c:pt>
                <c:pt idx="120">
                  <c:v>39616</c:v>
                </c:pt>
                <c:pt idx="121">
                  <c:v>39617</c:v>
                </c:pt>
                <c:pt idx="122">
                  <c:v>39618</c:v>
                </c:pt>
                <c:pt idx="123">
                  <c:v>39619</c:v>
                </c:pt>
                <c:pt idx="124">
                  <c:v>39622</c:v>
                </c:pt>
                <c:pt idx="125">
                  <c:v>39623</c:v>
                </c:pt>
                <c:pt idx="126">
                  <c:v>39624</c:v>
                </c:pt>
                <c:pt idx="127">
                  <c:v>39625</c:v>
                </c:pt>
                <c:pt idx="128">
                  <c:v>39626</c:v>
                </c:pt>
                <c:pt idx="129">
                  <c:v>39629</c:v>
                </c:pt>
                <c:pt idx="130">
                  <c:v>39630</c:v>
                </c:pt>
                <c:pt idx="131">
                  <c:v>39631</c:v>
                </c:pt>
                <c:pt idx="132">
                  <c:v>39632</c:v>
                </c:pt>
                <c:pt idx="133">
                  <c:v>39633</c:v>
                </c:pt>
                <c:pt idx="134">
                  <c:v>39636</c:v>
                </c:pt>
                <c:pt idx="135">
                  <c:v>39637</c:v>
                </c:pt>
                <c:pt idx="136">
                  <c:v>39638</c:v>
                </c:pt>
                <c:pt idx="137">
                  <c:v>39639</c:v>
                </c:pt>
                <c:pt idx="138">
                  <c:v>39640</c:v>
                </c:pt>
                <c:pt idx="139">
                  <c:v>39643</c:v>
                </c:pt>
                <c:pt idx="140">
                  <c:v>39644</c:v>
                </c:pt>
                <c:pt idx="141">
                  <c:v>39645</c:v>
                </c:pt>
                <c:pt idx="142">
                  <c:v>39646</c:v>
                </c:pt>
                <c:pt idx="143">
                  <c:v>39647</c:v>
                </c:pt>
                <c:pt idx="144">
                  <c:v>39650</c:v>
                </c:pt>
                <c:pt idx="145">
                  <c:v>39651</c:v>
                </c:pt>
                <c:pt idx="146">
                  <c:v>39652</c:v>
                </c:pt>
                <c:pt idx="147">
                  <c:v>39653</c:v>
                </c:pt>
                <c:pt idx="148">
                  <c:v>39654</c:v>
                </c:pt>
                <c:pt idx="149">
                  <c:v>39657</c:v>
                </c:pt>
                <c:pt idx="150">
                  <c:v>39658</c:v>
                </c:pt>
                <c:pt idx="151">
                  <c:v>39659</c:v>
                </c:pt>
                <c:pt idx="152">
                  <c:v>39660</c:v>
                </c:pt>
                <c:pt idx="153">
                  <c:v>39661</c:v>
                </c:pt>
                <c:pt idx="154">
                  <c:v>39664</c:v>
                </c:pt>
                <c:pt idx="155">
                  <c:v>39665</c:v>
                </c:pt>
                <c:pt idx="156">
                  <c:v>39666</c:v>
                </c:pt>
                <c:pt idx="157">
                  <c:v>39667</c:v>
                </c:pt>
                <c:pt idx="158">
                  <c:v>39668</c:v>
                </c:pt>
                <c:pt idx="159">
                  <c:v>39671</c:v>
                </c:pt>
                <c:pt idx="160">
                  <c:v>39672</c:v>
                </c:pt>
                <c:pt idx="161">
                  <c:v>39673</c:v>
                </c:pt>
                <c:pt idx="162">
                  <c:v>39674</c:v>
                </c:pt>
                <c:pt idx="163">
                  <c:v>39675</c:v>
                </c:pt>
                <c:pt idx="164">
                  <c:v>39678</c:v>
                </c:pt>
                <c:pt idx="165">
                  <c:v>39679</c:v>
                </c:pt>
                <c:pt idx="166">
                  <c:v>39680</c:v>
                </c:pt>
                <c:pt idx="167">
                  <c:v>39681</c:v>
                </c:pt>
                <c:pt idx="168">
                  <c:v>39682</c:v>
                </c:pt>
                <c:pt idx="169">
                  <c:v>39685</c:v>
                </c:pt>
                <c:pt idx="170">
                  <c:v>39686</c:v>
                </c:pt>
                <c:pt idx="171">
                  <c:v>39687</c:v>
                </c:pt>
                <c:pt idx="172">
                  <c:v>39688</c:v>
                </c:pt>
                <c:pt idx="173">
                  <c:v>39689</c:v>
                </c:pt>
                <c:pt idx="174">
                  <c:v>39692</c:v>
                </c:pt>
                <c:pt idx="175">
                  <c:v>39693</c:v>
                </c:pt>
                <c:pt idx="176">
                  <c:v>39694</c:v>
                </c:pt>
                <c:pt idx="177">
                  <c:v>39695</c:v>
                </c:pt>
                <c:pt idx="178">
                  <c:v>39696</c:v>
                </c:pt>
                <c:pt idx="179">
                  <c:v>39699</c:v>
                </c:pt>
                <c:pt idx="180">
                  <c:v>39700</c:v>
                </c:pt>
                <c:pt idx="181">
                  <c:v>39701</c:v>
                </c:pt>
                <c:pt idx="182">
                  <c:v>39702</c:v>
                </c:pt>
                <c:pt idx="183">
                  <c:v>39703</c:v>
                </c:pt>
                <c:pt idx="184">
                  <c:v>39706</c:v>
                </c:pt>
                <c:pt idx="185">
                  <c:v>39707</c:v>
                </c:pt>
                <c:pt idx="186">
                  <c:v>39708</c:v>
                </c:pt>
                <c:pt idx="187">
                  <c:v>39709</c:v>
                </c:pt>
                <c:pt idx="188">
                  <c:v>39710</c:v>
                </c:pt>
                <c:pt idx="189">
                  <c:v>39713</c:v>
                </c:pt>
                <c:pt idx="190">
                  <c:v>39714</c:v>
                </c:pt>
                <c:pt idx="191">
                  <c:v>39715</c:v>
                </c:pt>
                <c:pt idx="192">
                  <c:v>39716</c:v>
                </c:pt>
                <c:pt idx="193">
                  <c:v>39717</c:v>
                </c:pt>
                <c:pt idx="194">
                  <c:v>39720</c:v>
                </c:pt>
                <c:pt idx="195">
                  <c:v>39721</c:v>
                </c:pt>
                <c:pt idx="196">
                  <c:v>39722</c:v>
                </c:pt>
                <c:pt idx="197">
                  <c:v>39723</c:v>
                </c:pt>
                <c:pt idx="198">
                  <c:v>39724</c:v>
                </c:pt>
                <c:pt idx="199">
                  <c:v>39727</c:v>
                </c:pt>
                <c:pt idx="200">
                  <c:v>39728</c:v>
                </c:pt>
                <c:pt idx="201">
                  <c:v>39729</c:v>
                </c:pt>
                <c:pt idx="202">
                  <c:v>39730</c:v>
                </c:pt>
                <c:pt idx="203">
                  <c:v>39731</c:v>
                </c:pt>
                <c:pt idx="204">
                  <c:v>39734</c:v>
                </c:pt>
                <c:pt idx="205">
                  <c:v>39735</c:v>
                </c:pt>
                <c:pt idx="206">
                  <c:v>39736</c:v>
                </c:pt>
                <c:pt idx="207">
                  <c:v>39737</c:v>
                </c:pt>
                <c:pt idx="208">
                  <c:v>39738</c:v>
                </c:pt>
                <c:pt idx="209">
                  <c:v>39741</c:v>
                </c:pt>
                <c:pt idx="210">
                  <c:v>39742</c:v>
                </c:pt>
                <c:pt idx="211">
                  <c:v>39743</c:v>
                </c:pt>
                <c:pt idx="212">
                  <c:v>39744</c:v>
                </c:pt>
                <c:pt idx="213">
                  <c:v>39745</c:v>
                </c:pt>
                <c:pt idx="214">
                  <c:v>39748</c:v>
                </c:pt>
                <c:pt idx="215">
                  <c:v>39749</c:v>
                </c:pt>
                <c:pt idx="216">
                  <c:v>39750</c:v>
                </c:pt>
                <c:pt idx="217">
                  <c:v>39751</c:v>
                </c:pt>
                <c:pt idx="218">
                  <c:v>39752</c:v>
                </c:pt>
                <c:pt idx="219">
                  <c:v>39755</c:v>
                </c:pt>
                <c:pt idx="220">
                  <c:v>39756</c:v>
                </c:pt>
                <c:pt idx="221">
                  <c:v>39757</c:v>
                </c:pt>
                <c:pt idx="222">
                  <c:v>39758</c:v>
                </c:pt>
                <c:pt idx="223">
                  <c:v>39759</c:v>
                </c:pt>
                <c:pt idx="224">
                  <c:v>39762</c:v>
                </c:pt>
                <c:pt idx="225">
                  <c:v>39763</c:v>
                </c:pt>
                <c:pt idx="226">
                  <c:v>39764</c:v>
                </c:pt>
                <c:pt idx="227">
                  <c:v>39765</c:v>
                </c:pt>
                <c:pt idx="228">
                  <c:v>39766</c:v>
                </c:pt>
                <c:pt idx="229">
                  <c:v>39769</c:v>
                </c:pt>
                <c:pt idx="230">
                  <c:v>39770</c:v>
                </c:pt>
                <c:pt idx="231">
                  <c:v>39771</c:v>
                </c:pt>
                <c:pt idx="232">
                  <c:v>39772</c:v>
                </c:pt>
                <c:pt idx="233">
                  <c:v>39773</c:v>
                </c:pt>
                <c:pt idx="234">
                  <c:v>39776</c:v>
                </c:pt>
                <c:pt idx="235">
                  <c:v>39777</c:v>
                </c:pt>
                <c:pt idx="236">
                  <c:v>39778</c:v>
                </c:pt>
                <c:pt idx="237">
                  <c:v>39779</c:v>
                </c:pt>
                <c:pt idx="238">
                  <c:v>39780</c:v>
                </c:pt>
                <c:pt idx="239">
                  <c:v>39783</c:v>
                </c:pt>
                <c:pt idx="240">
                  <c:v>39784</c:v>
                </c:pt>
                <c:pt idx="241">
                  <c:v>39785</c:v>
                </c:pt>
                <c:pt idx="242">
                  <c:v>39786</c:v>
                </c:pt>
                <c:pt idx="243">
                  <c:v>39787</c:v>
                </c:pt>
                <c:pt idx="244">
                  <c:v>39790</c:v>
                </c:pt>
                <c:pt idx="245">
                  <c:v>39791</c:v>
                </c:pt>
                <c:pt idx="246">
                  <c:v>39792</c:v>
                </c:pt>
                <c:pt idx="247">
                  <c:v>39793</c:v>
                </c:pt>
                <c:pt idx="248">
                  <c:v>39794</c:v>
                </c:pt>
                <c:pt idx="249">
                  <c:v>39797</c:v>
                </c:pt>
                <c:pt idx="250">
                  <c:v>39798</c:v>
                </c:pt>
                <c:pt idx="251">
                  <c:v>39799</c:v>
                </c:pt>
                <c:pt idx="252">
                  <c:v>39800</c:v>
                </c:pt>
                <c:pt idx="253">
                  <c:v>39801</c:v>
                </c:pt>
                <c:pt idx="254">
                  <c:v>39804</c:v>
                </c:pt>
                <c:pt idx="255">
                  <c:v>39805</c:v>
                </c:pt>
                <c:pt idx="256">
                  <c:v>39806</c:v>
                </c:pt>
                <c:pt idx="257">
                  <c:v>39807</c:v>
                </c:pt>
                <c:pt idx="258">
                  <c:v>39808</c:v>
                </c:pt>
                <c:pt idx="259">
                  <c:v>39811</c:v>
                </c:pt>
                <c:pt idx="260">
                  <c:v>39812</c:v>
                </c:pt>
                <c:pt idx="261">
                  <c:v>39813</c:v>
                </c:pt>
                <c:pt idx="262">
                  <c:v>39814</c:v>
                </c:pt>
                <c:pt idx="263">
                  <c:v>39815</c:v>
                </c:pt>
                <c:pt idx="264">
                  <c:v>39818</c:v>
                </c:pt>
                <c:pt idx="265">
                  <c:v>39819</c:v>
                </c:pt>
                <c:pt idx="266">
                  <c:v>39820</c:v>
                </c:pt>
                <c:pt idx="267">
                  <c:v>39821</c:v>
                </c:pt>
                <c:pt idx="268">
                  <c:v>39822</c:v>
                </c:pt>
                <c:pt idx="269">
                  <c:v>39825</c:v>
                </c:pt>
                <c:pt idx="270">
                  <c:v>39826</c:v>
                </c:pt>
                <c:pt idx="271">
                  <c:v>39827</c:v>
                </c:pt>
                <c:pt idx="272">
                  <c:v>39828</c:v>
                </c:pt>
                <c:pt idx="273">
                  <c:v>39829</c:v>
                </c:pt>
                <c:pt idx="274">
                  <c:v>39832</c:v>
                </c:pt>
                <c:pt idx="275">
                  <c:v>39833</c:v>
                </c:pt>
                <c:pt idx="276">
                  <c:v>39834</c:v>
                </c:pt>
                <c:pt idx="277">
                  <c:v>39835</c:v>
                </c:pt>
                <c:pt idx="278">
                  <c:v>39836</c:v>
                </c:pt>
                <c:pt idx="279">
                  <c:v>39839</c:v>
                </c:pt>
                <c:pt idx="280">
                  <c:v>39840</c:v>
                </c:pt>
                <c:pt idx="281">
                  <c:v>39841</c:v>
                </c:pt>
                <c:pt idx="282">
                  <c:v>39842</c:v>
                </c:pt>
                <c:pt idx="283">
                  <c:v>39843</c:v>
                </c:pt>
                <c:pt idx="284">
                  <c:v>39846</c:v>
                </c:pt>
                <c:pt idx="285">
                  <c:v>39847</c:v>
                </c:pt>
                <c:pt idx="286">
                  <c:v>39848</c:v>
                </c:pt>
                <c:pt idx="287">
                  <c:v>39849</c:v>
                </c:pt>
                <c:pt idx="288">
                  <c:v>39850</c:v>
                </c:pt>
                <c:pt idx="289">
                  <c:v>39853</c:v>
                </c:pt>
                <c:pt idx="290">
                  <c:v>39854</c:v>
                </c:pt>
                <c:pt idx="291">
                  <c:v>39855</c:v>
                </c:pt>
                <c:pt idx="292">
                  <c:v>39856</c:v>
                </c:pt>
                <c:pt idx="293">
                  <c:v>39857</c:v>
                </c:pt>
                <c:pt idx="294">
                  <c:v>39860</c:v>
                </c:pt>
                <c:pt idx="295">
                  <c:v>39861</c:v>
                </c:pt>
                <c:pt idx="296">
                  <c:v>39862</c:v>
                </c:pt>
                <c:pt idx="297">
                  <c:v>39863</c:v>
                </c:pt>
                <c:pt idx="298">
                  <c:v>39864</c:v>
                </c:pt>
                <c:pt idx="299">
                  <c:v>39867</c:v>
                </c:pt>
                <c:pt idx="300">
                  <c:v>39868</c:v>
                </c:pt>
                <c:pt idx="301">
                  <c:v>39869</c:v>
                </c:pt>
                <c:pt idx="302">
                  <c:v>39870</c:v>
                </c:pt>
                <c:pt idx="303">
                  <c:v>39871</c:v>
                </c:pt>
                <c:pt idx="304">
                  <c:v>39874</c:v>
                </c:pt>
                <c:pt idx="305">
                  <c:v>39875</c:v>
                </c:pt>
                <c:pt idx="306">
                  <c:v>39876</c:v>
                </c:pt>
                <c:pt idx="307">
                  <c:v>39877</c:v>
                </c:pt>
                <c:pt idx="308">
                  <c:v>39878</c:v>
                </c:pt>
                <c:pt idx="309">
                  <c:v>39881</c:v>
                </c:pt>
                <c:pt idx="310">
                  <c:v>39882</c:v>
                </c:pt>
                <c:pt idx="311">
                  <c:v>39883</c:v>
                </c:pt>
                <c:pt idx="312">
                  <c:v>39884</c:v>
                </c:pt>
                <c:pt idx="313">
                  <c:v>39885</c:v>
                </c:pt>
                <c:pt idx="314">
                  <c:v>39888</c:v>
                </c:pt>
                <c:pt idx="315">
                  <c:v>39889</c:v>
                </c:pt>
                <c:pt idx="316">
                  <c:v>39890</c:v>
                </c:pt>
                <c:pt idx="317">
                  <c:v>39891</c:v>
                </c:pt>
                <c:pt idx="318">
                  <c:v>39892</c:v>
                </c:pt>
                <c:pt idx="319">
                  <c:v>39895</c:v>
                </c:pt>
                <c:pt idx="320">
                  <c:v>39896</c:v>
                </c:pt>
                <c:pt idx="321">
                  <c:v>39897</c:v>
                </c:pt>
                <c:pt idx="322">
                  <c:v>39898</c:v>
                </c:pt>
                <c:pt idx="323">
                  <c:v>39899</c:v>
                </c:pt>
                <c:pt idx="324">
                  <c:v>39902</c:v>
                </c:pt>
                <c:pt idx="325">
                  <c:v>39903</c:v>
                </c:pt>
                <c:pt idx="326">
                  <c:v>39904</c:v>
                </c:pt>
                <c:pt idx="327">
                  <c:v>39905</c:v>
                </c:pt>
                <c:pt idx="328">
                  <c:v>39906</c:v>
                </c:pt>
                <c:pt idx="329">
                  <c:v>39909</c:v>
                </c:pt>
                <c:pt idx="330">
                  <c:v>39910</c:v>
                </c:pt>
                <c:pt idx="331">
                  <c:v>39911</c:v>
                </c:pt>
                <c:pt idx="332">
                  <c:v>39912</c:v>
                </c:pt>
                <c:pt idx="333">
                  <c:v>39913</c:v>
                </c:pt>
                <c:pt idx="334">
                  <c:v>39916</c:v>
                </c:pt>
                <c:pt idx="335">
                  <c:v>39917</c:v>
                </c:pt>
                <c:pt idx="336">
                  <c:v>39918</c:v>
                </c:pt>
                <c:pt idx="337">
                  <c:v>39919</c:v>
                </c:pt>
                <c:pt idx="338">
                  <c:v>39920</c:v>
                </c:pt>
                <c:pt idx="339">
                  <c:v>39923</c:v>
                </c:pt>
                <c:pt idx="340">
                  <c:v>39924</c:v>
                </c:pt>
                <c:pt idx="341">
                  <c:v>39925</c:v>
                </c:pt>
                <c:pt idx="342">
                  <c:v>39926</c:v>
                </c:pt>
                <c:pt idx="343">
                  <c:v>39927</c:v>
                </c:pt>
                <c:pt idx="344">
                  <c:v>39930</c:v>
                </c:pt>
                <c:pt idx="345">
                  <c:v>39931</c:v>
                </c:pt>
                <c:pt idx="346">
                  <c:v>39932</c:v>
                </c:pt>
                <c:pt idx="347">
                  <c:v>39933</c:v>
                </c:pt>
                <c:pt idx="348">
                  <c:v>39934</c:v>
                </c:pt>
                <c:pt idx="349">
                  <c:v>39937</c:v>
                </c:pt>
                <c:pt idx="350">
                  <c:v>39938</c:v>
                </c:pt>
                <c:pt idx="351">
                  <c:v>39939</c:v>
                </c:pt>
                <c:pt idx="352">
                  <c:v>39940</c:v>
                </c:pt>
                <c:pt idx="353">
                  <c:v>39941</c:v>
                </c:pt>
                <c:pt idx="354">
                  <c:v>39944</c:v>
                </c:pt>
                <c:pt idx="355">
                  <c:v>39945</c:v>
                </c:pt>
                <c:pt idx="356">
                  <c:v>39946</c:v>
                </c:pt>
                <c:pt idx="357">
                  <c:v>39947</c:v>
                </c:pt>
                <c:pt idx="358">
                  <c:v>39948</c:v>
                </c:pt>
                <c:pt idx="359">
                  <c:v>39951</c:v>
                </c:pt>
                <c:pt idx="360">
                  <c:v>39952</c:v>
                </c:pt>
                <c:pt idx="361">
                  <c:v>39953</c:v>
                </c:pt>
                <c:pt idx="362">
                  <c:v>39954</c:v>
                </c:pt>
                <c:pt idx="363">
                  <c:v>39955</c:v>
                </c:pt>
                <c:pt idx="364">
                  <c:v>39958</c:v>
                </c:pt>
                <c:pt idx="365">
                  <c:v>39959</c:v>
                </c:pt>
                <c:pt idx="366">
                  <c:v>39960</c:v>
                </c:pt>
                <c:pt idx="367">
                  <c:v>39961</c:v>
                </c:pt>
                <c:pt idx="368">
                  <c:v>39962</c:v>
                </c:pt>
                <c:pt idx="369">
                  <c:v>39965</c:v>
                </c:pt>
                <c:pt idx="370">
                  <c:v>39966</c:v>
                </c:pt>
                <c:pt idx="371">
                  <c:v>39967</c:v>
                </c:pt>
                <c:pt idx="372">
                  <c:v>39968</c:v>
                </c:pt>
                <c:pt idx="373">
                  <c:v>39969</c:v>
                </c:pt>
                <c:pt idx="374">
                  <c:v>39972</c:v>
                </c:pt>
                <c:pt idx="375">
                  <c:v>39973</c:v>
                </c:pt>
                <c:pt idx="376">
                  <c:v>39974</c:v>
                </c:pt>
                <c:pt idx="377">
                  <c:v>39975</c:v>
                </c:pt>
                <c:pt idx="378">
                  <c:v>39976</c:v>
                </c:pt>
                <c:pt idx="379">
                  <c:v>39979</c:v>
                </c:pt>
                <c:pt idx="380">
                  <c:v>39980</c:v>
                </c:pt>
                <c:pt idx="381">
                  <c:v>39981</c:v>
                </c:pt>
                <c:pt idx="382">
                  <c:v>39982</c:v>
                </c:pt>
                <c:pt idx="383">
                  <c:v>39983</c:v>
                </c:pt>
                <c:pt idx="384">
                  <c:v>39986</c:v>
                </c:pt>
                <c:pt idx="385">
                  <c:v>39987</c:v>
                </c:pt>
                <c:pt idx="386">
                  <c:v>39988</c:v>
                </c:pt>
                <c:pt idx="387">
                  <c:v>39989</c:v>
                </c:pt>
                <c:pt idx="388">
                  <c:v>39990</c:v>
                </c:pt>
                <c:pt idx="389">
                  <c:v>39993</c:v>
                </c:pt>
                <c:pt idx="390">
                  <c:v>39994</c:v>
                </c:pt>
                <c:pt idx="391">
                  <c:v>39995</c:v>
                </c:pt>
                <c:pt idx="392">
                  <c:v>39996</c:v>
                </c:pt>
                <c:pt idx="393">
                  <c:v>39997</c:v>
                </c:pt>
                <c:pt idx="394">
                  <c:v>40000</c:v>
                </c:pt>
                <c:pt idx="395">
                  <c:v>40001</c:v>
                </c:pt>
                <c:pt idx="396">
                  <c:v>40002</c:v>
                </c:pt>
                <c:pt idx="397">
                  <c:v>40003</c:v>
                </c:pt>
                <c:pt idx="398">
                  <c:v>40004</c:v>
                </c:pt>
                <c:pt idx="399">
                  <c:v>40007</c:v>
                </c:pt>
                <c:pt idx="400">
                  <c:v>40008</c:v>
                </c:pt>
                <c:pt idx="401">
                  <c:v>40009</c:v>
                </c:pt>
                <c:pt idx="402">
                  <c:v>40010</c:v>
                </c:pt>
                <c:pt idx="403">
                  <c:v>40011</c:v>
                </c:pt>
                <c:pt idx="404">
                  <c:v>40014</c:v>
                </c:pt>
                <c:pt idx="405">
                  <c:v>40015</c:v>
                </c:pt>
                <c:pt idx="406">
                  <c:v>40016</c:v>
                </c:pt>
                <c:pt idx="407">
                  <c:v>40017</c:v>
                </c:pt>
                <c:pt idx="408">
                  <c:v>40018</c:v>
                </c:pt>
                <c:pt idx="409">
                  <c:v>40021</c:v>
                </c:pt>
                <c:pt idx="410">
                  <c:v>40022</c:v>
                </c:pt>
                <c:pt idx="411">
                  <c:v>40023</c:v>
                </c:pt>
                <c:pt idx="412">
                  <c:v>40024</c:v>
                </c:pt>
                <c:pt idx="413">
                  <c:v>40025</c:v>
                </c:pt>
                <c:pt idx="414">
                  <c:v>40028</c:v>
                </c:pt>
                <c:pt idx="415">
                  <c:v>40029</c:v>
                </c:pt>
                <c:pt idx="416">
                  <c:v>40030</c:v>
                </c:pt>
                <c:pt idx="417">
                  <c:v>40031</c:v>
                </c:pt>
                <c:pt idx="418">
                  <c:v>40032</c:v>
                </c:pt>
                <c:pt idx="419">
                  <c:v>40035</c:v>
                </c:pt>
                <c:pt idx="420">
                  <c:v>40036</c:v>
                </c:pt>
                <c:pt idx="421">
                  <c:v>40037</c:v>
                </c:pt>
                <c:pt idx="422">
                  <c:v>40038</c:v>
                </c:pt>
                <c:pt idx="423">
                  <c:v>40039</c:v>
                </c:pt>
                <c:pt idx="424">
                  <c:v>40042</c:v>
                </c:pt>
                <c:pt idx="425">
                  <c:v>40043</c:v>
                </c:pt>
                <c:pt idx="426">
                  <c:v>40044</c:v>
                </c:pt>
                <c:pt idx="427">
                  <c:v>40045</c:v>
                </c:pt>
                <c:pt idx="428">
                  <c:v>40046</c:v>
                </c:pt>
                <c:pt idx="429">
                  <c:v>40049</c:v>
                </c:pt>
                <c:pt idx="430">
                  <c:v>40050</c:v>
                </c:pt>
                <c:pt idx="431">
                  <c:v>40051</c:v>
                </c:pt>
                <c:pt idx="432">
                  <c:v>40052</c:v>
                </c:pt>
                <c:pt idx="433">
                  <c:v>40053</c:v>
                </c:pt>
                <c:pt idx="434">
                  <c:v>40056</c:v>
                </c:pt>
                <c:pt idx="435">
                  <c:v>40057</c:v>
                </c:pt>
                <c:pt idx="436">
                  <c:v>40058</c:v>
                </c:pt>
                <c:pt idx="437">
                  <c:v>40059</c:v>
                </c:pt>
                <c:pt idx="438">
                  <c:v>40060</c:v>
                </c:pt>
                <c:pt idx="439">
                  <c:v>40063</c:v>
                </c:pt>
                <c:pt idx="440">
                  <c:v>40064</c:v>
                </c:pt>
                <c:pt idx="441">
                  <c:v>40065</c:v>
                </c:pt>
                <c:pt idx="442">
                  <c:v>40066</c:v>
                </c:pt>
                <c:pt idx="443">
                  <c:v>40067</c:v>
                </c:pt>
                <c:pt idx="444">
                  <c:v>40070</c:v>
                </c:pt>
                <c:pt idx="445">
                  <c:v>40071</c:v>
                </c:pt>
                <c:pt idx="446">
                  <c:v>40072</c:v>
                </c:pt>
                <c:pt idx="447">
                  <c:v>40073</c:v>
                </c:pt>
                <c:pt idx="448">
                  <c:v>40074</c:v>
                </c:pt>
                <c:pt idx="449">
                  <c:v>40077</c:v>
                </c:pt>
                <c:pt idx="450">
                  <c:v>40078</c:v>
                </c:pt>
                <c:pt idx="451">
                  <c:v>40079</c:v>
                </c:pt>
                <c:pt idx="452">
                  <c:v>40080</c:v>
                </c:pt>
                <c:pt idx="453">
                  <c:v>40081</c:v>
                </c:pt>
                <c:pt idx="454">
                  <c:v>40084</c:v>
                </c:pt>
                <c:pt idx="455">
                  <c:v>40085</c:v>
                </c:pt>
                <c:pt idx="456">
                  <c:v>40086</c:v>
                </c:pt>
                <c:pt idx="457">
                  <c:v>40087</c:v>
                </c:pt>
                <c:pt idx="458">
                  <c:v>40088</c:v>
                </c:pt>
                <c:pt idx="459">
                  <c:v>40091</c:v>
                </c:pt>
                <c:pt idx="460">
                  <c:v>40092</c:v>
                </c:pt>
                <c:pt idx="461">
                  <c:v>40093</c:v>
                </c:pt>
                <c:pt idx="462">
                  <c:v>40094</c:v>
                </c:pt>
                <c:pt idx="463">
                  <c:v>40095</c:v>
                </c:pt>
                <c:pt idx="464">
                  <c:v>40098</c:v>
                </c:pt>
                <c:pt idx="465">
                  <c:v>40099</c:v>
                </c:pt>
                <c:pt idx="466">
                  <c:v>40100</c:v>
                </c:pt>
                <c:pt idx="467">
                  <c:v>40101</c:v>
                </c:pt>
                <c:pt idx="468">
                  <c:v>40102</c:v>
                </c:pt>
                <c:pt idx="469">
                  <c:v>40105</c:v>
                </c:pt>
                <c:pt idx="470">
                  <c:v>40106</c:v>
                </c:pt>
                <c:pt idx="471">
                  <c:v>40107</c:v>
                </c:pt>
                <c:pt idx="472">
                  <c:v>40108</c:v>
                </c:pt>
                <c:pt idx="473">
                  <c:v>40109</c:v>
                </c:pt>
                <c:pt idx="474">
                  <c:v>40112</c:v>
                </c:pt>
                <c:pt idx="475">
                  <c:v>40113</c:v>
                </c:pt>
                <c:pt idx="476">
                  <c:v>40114</c:v>
                </c:pt>
                <c:pt idx="477">
                  <c:v>40115</c:v>
                </c:pt>
                <c:pt idx="478">
                  <c:v>40116</c:v>
                </c:pt>
                <c:pt idx="479">
                  <c:v>40119</c:v>
                </c:pt>
                <c:pt idx="480">
                  <c:v>40120</c:v>
                </c:pt>
                <c:pt idx="481">
                  <c:v>40121</c:v>
                </c:pt>
                <c:pt idx="482">
                  <c:v>40122</c:v>
                </c:pt>
                <c:pt idx="483">
                  <c:v>40123</c:v>
                </c:pt>
                <c:pt idx="484">
                  <c:v>40126</c:v>
                </c:pt>
                <c:pt idx="485">
                  <c:v>40127</c:v>
                </c:pt>
                <c:pt idx="486">
                  <c:v>40128</c:v>
                </c:pt>
                <c:pt idx="487">
                  <c:v>40129</c:v>
                </c:pt>
                <c:pt idx="488">
                  <c:v>40130</c:v>
                </c:pt>
                <c:pt idx="489">
                  <c:v>40133</c:v>
                </c:pt>
                <c:pt idx="490">
                  <c:v>40134</c:v>
                </c:pt>
                <c:pt idx="491">
                  <c:v>40135</c:v>
                </c:pt>
                <c:pt idx="492">
                  <c:v>40136</c:v>
                </c:pt>
                <c:pt idx="493">
                  <c:v>40137</c:v>
                </c:pt>
                <c:pt idx="494">
                  <c:v>40140</c:v>
                </c:pt>
                <c:pt idx="495">
                  <c:v>40141</c:v>
                </c:pt>
                <c:pt idx="496">
                  <c:v>40142</c:v>
                </c:pt>
                <c:pt idx="497">
                  <c:v>40143</c:v>
                </c:pt>
                <c:pt idx="498">
                  <c:v>40144</c:v>
                </c:pt>
                <c:pt idx="499">
                  <c:v>40147</c:v>
                </c:pt>
                <c:pt idx="500">
                  <c:v>40148</c:v>
                </c:pt>
                <c:pt idx="501">
                  <c:v>40149</c:v>
                </c:pt>
                <c:pt idx="502">
                  <c:v>40150</c:v>
                </c:pt>
                <c:pt idx="503">
                  <c:v>40151</c:v>
                </c:pt>
                <c:pt idx="504">
                  <c:v>40154</c:v>
                </c:pt>
                <c:pt idx="505">
                  <c:v>40155</c:v>
                </c:pt>
                <c:pt idx="506">
                  <c:v>40156</c:v>
                </c:pt>
                <c:pt idx="507">
                  <c:v>40157</c:v>
                </c:pt>
                <c:pt idx="508">
                  <c:v>40158</c:v>
                </c:pt>
                <c:pt idx="509">
                  <c:v>40161</c:v>
                </c:pt>
                <c:pt idx="510">
                  <c:v>40162</c:v>
                </c:pt>
                <c:pt idx="511">
                  <c:v>40163</c:v>
                </c:pt>
                <c:pt idx="512">
                  <c:v>40164</c:v>
                </c:pt>
                <c:pt idx="513">
                  <c:v>40165</c:v>
                </c:pt>
                <c:pt idx="514">
                  <c:v>40168</c:v>
                </c:pt>
                <c:pt idx="515">
                  <c:v>40169</c:v>
                </c:pt>
                <c:pt idx="516">
                  <c:v>40170</c:v>
                </c:pt>
                <c:pt idx="517">
                  <c:v>40171</c:v>
                </c:pt>
                <c:pt idx="518">
                  <c:v>40172</c:v>
                </c:pt>
                <c:pt idx="519">
                  <c:v>40175</c:v>
                </c:pt>
                <c:pt idx="520">
                  <c:v>40176</c:v>
                </c:pt>
                <c:pt idx="521">
                  <c:v>40177</c:v>
                </c:pt>
                <c:pt idx="522">
                  <c:v>40178</c:v>
                </c:pt>
                <c:pt idx="523">
                  <c:v>40179</c:v>
                </c:pt>
                <c:pt idx="524">
                  <c:v>40182</c:v>
                </c:pt>
                <c:pt idx="525">
                  <c:v>40183</c:v>
                </c:pt>
                <c:pt idx="526">
                  <c:v>40184</c:v>
                </c:pt>
                <c:pt idx="527">
                  <c:v>40185</c:v>
                </c:pt>
                <c:pt idx="528">
                  <c:v>40186</c:v>
                </c:pt>
                <c:pt idx="529">
                  <c:v>40189</c:v>
                </c:pt>
                <c:pt idx="530">
                  <c:v>40190</c:v>
                </c:pt>
                <c:pt idx="531">
                  <c:v>40191</c:v>
                </c:pt>
                <c:pt idx="532">
                  <c:v>40192</c:v>
                </c:pt>
                <c:pt idx="533">
                  <c:v>40193</c:v>
                </c:pt>
                <c:pt idx="534">
                  <c:v>40196</c:v>
                </c:pt>
                <c:pt idx="535">
                  <c:v>40197</c:v>
                </c:pt>
                <c:pt idx="536">
                  <c:v>40198</c:v>
                </c:pt>
                <c:pt idx="537">
                  <c:v>40199</c:v>
                </c:pt>
                <c:pt idx="538">
                  <c:v>40200</c:v>
                </c:pt>
                <c:pt idx="539">
                  <c:v>40203</c:v>
                </c:pt>
                <c:pt idx="540">
                  <c:v>40204</c:v>
                </c:pt>
                <c:pt idx="541">
                  <c:v>40205</c:v>
                </c:pt>
                <c:pt idx="542">
                  <c:v>40206</c:v>
                </c:pt>
                <c:pt idx="543">
                  <c:v>40207</c:v>
                </c:pt>
                <c:pt idx="544">
                  <c:v>40210</c:v>
                </c:pt>
                <c:pt idx="545">
                  <c:v>40211</c:v>
                </c:pt>
                <c:pt idx="546">
                  <c:v>40212</c:v>
                </c:pt>
                <c:pt idx="547">
                  <c:v>40213</c:v>
                </c:pt>
                <c:pt idx="548">
                  <c:v>40214</c:v>
                </c:pt>
                <c:pt idx="549">
                  <c:v>40217</c:v>
                </c:pt>
                <c:pt idx="550">
                  <c:v>40218</c:v>
                </c:pt>
                <c:pt idx="551">
                  <c:v>40219</c:v>
                </c:pt>
                <c:pt idx="552">
                  <c:v>40220</c:v>
                </c:pt>
                <c:pt idx="553">
                  <c:v>40221</c:v>
                </c:pt>
                <c:pt idx="554">
                  <c:v>40224</c:v>
                </c:pt>
                <c:pt idx="555">
                  <c:v>40225</c:v>
                </c:pt>
                <c:pt idx="556">
                  <c:v>40226</c:v>
                </c:pt>
                <c:pt idx="557">
                  <c:v>40227</c:v>
                </c:pt>
                <c:pt idx="558">
                  <c:v>40228</c:v>
                </c:pt>
                <c:pt idx="559">
                  <c:v>40231</c:v>
                </c:pt>
                <c:pt idx="560">
                  <c:v>40232</c:v>
                </c:pt>
                <c:pt idx="561">
                  <c:v>40233</c:v>
                </c:pt>
                <c:pt idx="562">
                  <c:v>40234</c:v>
                </c:pt>
                <c:pt idx="563">
                  <c:v>40235</c:v>
                </c:pt>
                <c:pt idx="564">
                  <c:v>40238</c:v>
                </c:pt>
                <c:pt idx="565">
                  <c:v>40239</c:v>
                </c:pt>
                <c:pt idx="566">
                  <c:v>40240</c:v>
                </c:pt>
                <c:pt idx="567">
                  <c:v>40241</c:v>
                </c:pt>
                <c:pt idx="568">
                  <c:v>40242</c:v>
                </c:pt>
                <c:pt idx="569">
                  <c:v>40245</c:v>
                </c:pt>
                <c:pt idx="570">
                  <c:v>40246</c:v>
                </c:pt>
                <c:pt idx="571">
                  <c:v>40247</c:v>
                </c:pt>
                <c:pt idx="572">
                  <c:v>40248</c:v>
                </c:pt>
                <c:pt idx="573">
                  <c:v>40249</c:v>
                </c:pt>
                <c:pt idx="574">
                  <c:v>40252</c:v>
                </c:pt>
                <c:pt idx="575">
                  <c:v>40253</c:v>
                </c:pt>
                <c:pt idx="576">
                  <c:v>40254</c:v>
                </c:pt>
                <c:pt idx="577">
                  <c:v>40255</c:v>
                </c:pt>
                <c:pt idx="578">
                  <c:v>40256</c:v>
                </c:pt>
                <c:pt idx="579">
                  <c:v>40259</c:v>
                </c:pt>
                <c:pt idx="580">
                  <c:v>40260</c:v>
                </c:pt>
                <c:pt idx="581">
                  <c:v>40261</c:v>
                </c:pt>
                <c:pt idx="582">
                  <c:v>40262</c:v>
                </c:pt>
                <c:pt idx="583">
                  <c:v>40263</c:v>
                </c:pt>
                <c:pt idx="584">
                  <c:v>40266</c:v>
                </c:pt>
                <c:pt idx="585">
                  <c:v>40267</c:v>
                </c:pt>
                <c:pt idx="586">
                  <c:v>40268</c:v>
                </c:pt>
                <c:pt idx="587">
                  <c:v>40269</c:v>
                </c:pt>
                <c:pt idx="588">
                  <c:v>40270</c:v>
                </c:pt>
                <c:pt idx="589">
                  <c:v>40273</c:v>
                </c:pt>
                <c:pt idx="590">
                  <c:v>40274</c:v>
                </c:pt>
                <c:pt idx="591">
                  <c:v>40275</c:v>
                </c:pt>
                <c:pt idx="592">
                  <c:v>40276</c:v>
                </c:pt>
                <c:pt idx="593">
                  <c:v>40277</c:v>
                </c:pt>
                <c:pt idx="594">
                  <c:v>40280</c:v>
                </c:pt>
                <c:pt idx="595">
                  <c:v>40281</c:v>
                </c:pt>
                <c:pt idx="596">
                  <c:v>40282</c:v>
                </c:pt>
                <c:pt idx="597">
                  <c:v>40283</c:v>
                </c:pt>
                <c:pt idx="598">
                  <c:v>40284</c:v>
                </c:pt>
                <c:pt idx="599">
                  <c:v>40287</c:v>
                </c:pt>
                <c:pt idx="600">
                  <c:v>40288</c:v>
                </c:pt>
                <c:pt idx="601">
                  <c:v>40289</c:v>
                </c:pt>
                <c:pt idx="602">
                  <c:v>40290</c:v>
                </c:pt>
                <c:pt idx="603">
                  <c:v>40291</c:v>
                </c:pt>
                <c:pt idx="604">
                  <c:v>40294</c:v>
                </c:pt>
                <c:pt idx="605">
                  <c:v>40295</c:v>
                </c:pt>
                <c:pt idx="606">
                  <c:v>40296</c:v>
                </c:pt>
                <c:pt idx="607">
                  <c:v>40297</c:v>
                </c:pt>
                <c:pt idx="608">
                  <c:v>40298</c:v>
                </c:pt>
                <c:pt idx="609">
                  <c:v>40301</c:v>
                </c:pt>
                <c:pt idx="610">
                  <c:v>40302</c:v>
                </c:pt>
                <c:pt idx="611">
                  <c:v>40303</c:v>
                </c:pt>
                <c:pt idx="612">
                  <c:v>40304</c:v>
                </c:pt>
                <c:pt idx="613">
                  <c:v>40305</c:v>
                </c:pt>
                <c:pt idx="614">
                  <c:v>40308</c:v>
                </c:pt>
                <c:pt idx="615">
                  <c:v>40309</c:v>
                </c:pt>
                <c:pt idx="616">
                  <c:v>40310</c:v>
                </c:pt>
                <c:pt idx="617">
                  <c:v>40311</c:v>
                </c:pt>
                <c:pt idx="618">
                  <c:v>40312</c:v>
                </c:pt>
                <c:pt idx="619">
                  <c:v>40315</c:v>
                </c:pt>
                <c:pt idx="620">
                  <c:v>40316</c:v>
                </c:pt>
                <c:pt idx="621">
                  <c:v>40317</c:v>
                </c:pt>
                <c:pt idx="622">
                  <c:v>40318</c:v>
                </c:pt>
                <c:pt idx="623">
                  <c:v>40319</c:v>
                </c:pt>
                <c:pt idx="624">
                  <c:v>40322</c:v>
                </c:pt>
                <c:pt idx="625">
                  <c:v>40323</c:v>
                </c:pt>
                <c:pt idx="626">
                  <c:v>40324</c:v>
                </c:pt>
                <c:pt idx="627">
                  <c:v>40325</c:v>
                </c:pt>
                <c:pt idx="628">
                  <c:v>40326</c:v>
                </c:pt>
                <c:pt idx="629">
                  <c:v>40329</c:v>
                </c:pt>
                <c:pt idx="630">
                  <c:v>40330</c:v>
                </c:pt>
                <c:pt idx="631">
                  <c:v>40331</c:v>
                </c:pt>
                <c:pt idx="632">
                  <c:v>40332</c:v>
                </c:pt>
                <c:pt idx="633">
                  <c:v>40333</c:v>
                </c:pt>
                <c:pt idx="634">
                  <c:v>40336</c:v>
                </c:pt>
                <c:pt idx="635">
                  <c:v>40337</c:v>
                </c:pt>
                <c:pt idx="636">
                  <c:v>40338</c:v>
                </c:pt>
                <c:pt idx="637">
                  <c:v>40339</c:v>
                </c:pt>
                <c:pt idx="638">
                  <c:v>40340</c:v>
                </c:pt>
                <c:pt idx="639">
                  <c:v>40343</c:v>
                </c:pt>
                <c:pt idx="640">
                  <c:v>40344</c:v>
                </c:pt>
                <c:pt idx="641">
                  <c:v>40345</c:v>
                </c:pt>
                <c:pt idx="642">
                  <c:v>40346</c:v>
                </c:pt>
                <c:pt idx="643">
                  <c:v>40347</c:v>
                </c:pt>
                <c:pt idx="644">
                  <c:v>40350</c:v>
                </c:pt>
                <c:pt idx="645">
                  <c:v>40351</c:v>
                </c:pt>
                <c:pt idx="646">
                  <c:v>40352</c:v>
                </c:pt>
                <c:pt idx="647">
                  <c:v>40353</c:v>
                </c:pt>
                <c:pt idx="648">
                  <c:v>40354</c:v>
                </c:pt>
                <c:pt idx="649">
                  <c:v>40357</c:v>
                </c:pt>
                <c:pt idx="650">
                  <c:v>40358</c:v>
                </c:pt>
                <c:pt idx="651">
                  <c:v>40359</c:v>
                </c:pt>
                <c:pt idx="652">
                  <c:v>40360</c:v>
                </c:pt>
                <c:pt idx="653">
                  <c:v>40361</c:v>
                </c:pt>
                <c:pt idx="654">
                  <c:v>40364</c:v>
                </c:pt>
                <c:pt idx="655">
                  <c:v>40365</c:v>
                </c:pt>
                <c:pt idx="656">
                  <c:v>40366</c:v>
                </c:pt>
                <c:pt idx="657">
                  <c:v>40367</c:v>
                </c:pt>
                <c:pt idx="658">
                  <c:v>40368</c:v>
                </c:pt>
                <c:pt idx="659">
                  <c:v>40371</c:v>
                </c:pt>
                <c:pt idx="660">
                  <c:v>40372</c:v>
                </c:pt>
                <c:pt idx="661">
                  <c:v>40373</c:v>
                </c:pt>
                <c:pt idx="662">
                  <c:v>40374</c:v>
                </c:pt>
                <c:pt idx="663">
                  <c:v>40375</c:v>
                </c:pt>
                <c:pt idx="664">
                  <c:v>40378</c:v>
                </c:pt>
                <c:pt idx="665">
                  <c:v>40379</c:v>
                </c:pt>
                <c:pt idx="666">
                  <c:v>40380</c:v>
                </c:pt>
                <c:pt idx="667">
                  <c:v>40381</c:v>
                </c:pt>
                <c:pt idx="668">
                  <c:v>40382</c:v>
                </c:pt>
                <c:pt idx="669">
                  <c:v>40385</c:v>
                </c:pt>
                <c:pt idx="670">
                  <c:v>40386</c:v>
                </c:pt>
                <c:pt idx="671">
                  <c:v>40387</c:v>
                </c:pt>
                <c:pt idx="672">
                  <c:v>40388</c:v>
                </c:pt>
                <c:pt idx="673">
                  <c:v>40389</c:v>
                </c:pt>
                <c:pt idx="674">
                  <c:v>40392</c:v>
                </c:pt>
                <c:pt idx="675">
                  <c:v>40393</c:v>
                </c:pt>
                <c:pt idx="676">
                  <c:v>40394</c:v>
                </c:pt>
                <c:pt idx="677">
                  <c:v>40395</c:v>
                </c:pt>
                <c:pt idx="678">
                  <c:v>40396</c:v>
                </c:pt>
                <c:pt idx="679">
                  <c:v>40399</c:v>
                </c:pt>
                <c:pt idx="680">
                  <c:v>40400</c:v>
                </c:pt>
                <c:pt idx="681">
                  <c:v>40401</c:v>
                </c:pt>
                <c:pt idx="682">
                  <c:v>40402</c:v>
                </c:pt>
                <c:pt idx="683">
                  <c:v>40403</c:v>
                </c:pt>
                <c:pt idx="684">
                  <c:v>40406</c:v>
                </c:pt>
                <c:pt idx="685">
                  <c:v>40407</c:v>
                </c:pt>
                <c:pt idx="686">
                  <c:v>40408</c:v>
                </c:pt>
                <c:pt idx="687">
                  <c:v>40409</c:v>
                </c:pt>
                <c:pt idx="688">
                  <c:v>40410</c:v>
                </c:pt>
                <c:pt idx="689">
                  <c:v>40413</c:v>
                </c:pt>
                <c:pt idx="690">
                  <c:v>40414</c:v>
                </c:pt>
                <c:pt idx="691">
                  <c:v>40415</c:v>
                </c:pt>
                <c:pt idx="692">
                  <c:v>40416</c:v>
                </c:pt>
                <c:pt idx="693">
                  <c:v>40417</c:v>
                </c:pt>
                <c:pt idx="694">
                  <c:v>40420</c:v>
                </c:pt>
                <c:pt idx="695">
                  <c:v>40421</c:v>
                </c:pt>
                <c:pt idx="696">
                  <c:v>40422</c:v>
                </c:pt>
                <c:pt idx="697">
                  <c:v>40423</c:v>
                </c:pt>
                <c:pt idx="698">
                  <c:v>40424</c:v>
                </c:pt>
                <c:pt idx="699">
                  <c:v>40427</c:v>
                </c:pt>
                <c:pt idx="700">
                  <c:v>40428</c:v>
                </c:pt>
                <c:pt idx="701">
                  <c:v>40429</c:v>
                </c:pt>
                <c:pt idx="702">
                  <c:v>40430</c:v>
                </c:pt>
                <c:pt idx="703">
                  <c:v>40431</c:v>
                </c:pt>
                <c:pt idx="704">
                  <c:v>40434</c:v>
                </c:pt>
                <c:pt idx="705">
                  <c:v>40435</c:v>
                </c:pt>
                <c:pt idx="706">
                  <c:v>40436</c:v>
                </c:pt>
                <c:pt idx="707">
                  <c:v>40437</c:v>
                </c:pt>
                <c:pt idx="708">
                  <c:v>40438</c:v>
                </c:pt>
                <c:pt idx="709">
                  <c:v>40441</c:v>
                </c:pt>
                <c:pt idx="710">
                  <c:v>40442</c:v>
                </c:pt>
                <c:pt idx="711">
                  <c:v>40443</c:v>
                </c:pt>
                <c:pt idx="712">
                  <c:v>40444</c:v>
                </c:pt>
                <c:pt idx="713">
                  <c:v>40445</c:v>
                </c:pt>
                <c:pt idx="714">
                  <c:v>40448</c:v>
                </c:pt>
                <c:pt idx="715">
                  <c:v>40449</c:v>
                </c:pt>
                <c:pt idx="716">
                  <c:v>40450</c:v>
                </c:pt>
                <c:pt idx="717">
                  <c:v>40451</c:v>
                </c:pt>
                <c:pt idx="718">
                  <c:v>40452</c:v>
                </c:pt>
                <c:pt idx="719">
                  <c:v>40455</c:v>
                </c:pt>
                <c:pt idx="720">
                  <c:v>40456</c:v>
                </c:pt>
                <c:pt idx="721">
                  <c:v>40457</c:v>
                </c:pt>
                <c:pt idx="722">
                  <c:v>40458</c:v>
                </c:pt>
                <c:pt idx="723">
                  <c:v>40459</c:v>
                </c:pt>
                <c:pt idx="724">
                  <c:v>40462</c:v>
                </c:pt>
                <c:pt idx="725">
                  <c:v>40463</c:v>
                </c:pt>
                <c:pt idx="726">
                  <c:v>40464</c:v>
                </c:pt>
                <c:pt idx="727">
                  <c:v>40465</c:v>
                </c:pt>
                <c:pt idx="728">
                  <c:v>40466</c:v>
                </c:pt>
                <c:pt idx="729">
                  <c:v>40469</c:v>
                </c:pt>
                <c:pt idx="730">
                  <c:v>40470</c:v>
                </c:pt>
                <c:pt idx="731">
                  <c:v>40471</c:v>
                </c:pt>
                <c:pt idx="732">
                  <c:v>40472</c:v>
                </c:pt>
                <c:pt idx="733">
                  <c:v>40473</c:v>
                </c:pt>
                <c:pt idx="734">
                  <c:v>40476</c:v>
                </c:pt>
                <c:pt idx="735">
                  <c:v>40477</c:v>
                </c:pt>
                <c:pt idx="736">
                  <c:v>40478</c:v>
                </c:pt>
                <c:pt idx="737">
                  <c:v>40479</c:v>
                </c:pt>
                <c:pt idx="738">
                  <c:v>40480</c:v>
                </c:pt>
                <c:pt idx="739">
                  <c:v>40483</c:v>
                </c:pt>
                <c:pt idx="740">
                  <c:v>40484</c:v>
                </c:pt>
                <c:pt idx="741">
                  <c:v>40485</c:v>
                </c:pt>
                <c:pt idx="742">
                  <c:v>40486</c:v>
                </c:pt>
                <c:pt idx="743">
                  <c:v>40487</c:v>
                </c:pt>
                <c:pt idx="744">
                  <c:v>40490</c:v>
                </c:pt>
                <c:pt idx="745">
                  <c:v>40491</c:v>
                </c:pt>
                <c:pt idx="746">
                  <c:v>40492</c:v>
                </c:pt>
                <c:pt idx="747">
                  <c:v>40493</c:v>
                </c:pt>
                <c:pt idx="748">
                  <c:v>40494</c:v>
                </c:pt>
                <c:pt idx="749">
                  <c:v>40497</c:v>
                </c:pt>
                <c:pt idx="750">
                  <c:v>40498</c:v>
                </c:pt>
                <c:pt idx="751">
                  <c:v>40499</c:v>
                </c:pt>
                <c:pt idx="752">
                  <c:v>40500</c:v>
                </c:pt>
                <c:pt idx="753">
                  <c:v>40501</c:v>
                </c:pt>
                <c:pt idx="754">
                  <c:v>40504</c:v>
                </c:pt>
                <c:pt idx="755">
                  <c:v>40505</c:v>
                </c:pt>
                <c:pt idx="756">
                  <c:v>40506</c:v>
                </c:pt>
                <c:pt idx="757">
                  <c:v>40507</c:v>
                </c:pt>
                <c:pt idx="758">
                  <c:v>40508</c:v>
                </c:pt>
                <c:pt idx="759">
                  <c:v>40511</c:v>
                </c:pt>
                <c:pt idx="760">
                  <c:v>40512</c:v>
                </c:pt>
                <c:pt idx="761">
                  <c:v>40513</c:v>
                </c:pt>
                <c:pt idx="762">
                  <c:v>40514</c:v>
                </c:pt>
                <c:pt idx="763">
                  <c:v>40515</c:v>
                </c:pt>
                <c:pt idx="764">
                  <c:v>40518</c:v>
                </c:pt>
                <c:pt idx="765">
                  <c:v>40519</c:v>
                </c:pt>
                <c:pt idx="766">
                  <c:v>40520</c:v>
                </c:pt>
                <c:pt idx="767">
                  <c:v>40521</c:v>
                </c:pt>
                <c:pt idx="768">
                  <c:v>40522</c:v>
                </c:pt>
                <c:pt idx="769">
                  <c:v>40525</c:v>
                </c:pt>
                <c:pt idx="770">
                  <c:v>40526</c:v>
                </c:pt>
                <c:pt idx="771">
                  <c:v>40527</c:v>
                </c:pt>
                <c:pt idx="772">
                  <c:v>40528</c:v>
                </c:pt>
                <c:pt idx="773">
                  <c:v>40529</c:v>
                </c:pt>
                <c:pt idx="774">
                  <c:v>40532</c:v>
                </c:pt>
                <c:pt idx="775">
                  <c:v>40533</c:v>
                </c:pt>
                <c:pt idx="776">
                  <c:v>40534</c:v>
                </c:pt>
                <c:pt idx="777">
                  <c:v>40535</c:v>
                </c:pt>
                <c:pt idx="778">
                  <c:v>40536</c:v>
                </c:pt>
                <c:pt idx="779">
                  <c:v>40539</c:v>
                </c:pt>
                <c:pt idx="780">
                  <c:v>40540</c:v>
                </c:pt>
                <c:pt idx="781">
                  <c:v>40541</c:v>
                </c:pt>
                <c:pt idx="782">
                  <c:v>40542</c:v>
                </c:pt>
                <c:pt idx="783">
                  <c:v>40543</c:v>
                </c:pt>
                <c:pt idx="784">
                  <c:v>40546</c:v>
                </c:pt>
                <c:pt idx="785">
                  <c:v>40547</c:v>
                </c:pt>
                <c:pt idx="786">
                  <c:v>40548</c:v>
                </c:pt>
                <c:pt idx="787">
                  <c:v>40549</c:v>
                </c:pt>
                <c:pt idx="788">
                  <c:v>40550</c:v>
                </c:pt>
                <c:pt idx="789">
                  <c:v>40553</c:v>
                </c:pt>
                <c:pt idx="790">
                  <c:v>40554</c:v>
                </c:pt>
                <c:pt idx="791">
                  <c:v>40555</c:v>
                </c:pt>
                <c:pt idx="792">
                  <c:v>40556</c:v>
                </c:pt>
                <c:pt idx="793">
                  <c:v>40557</c:v>
                </c:pt>
                <c:pt idx="794">
                  <c:v>40560</c:v>
                </c:pt>
                <c:pt idx="795">
                  <c:v>40561</c:v>
                </c:pt>
                <c:pt idx="796">
                  <c:v>40562</c:v>
                </c:pt>
                <c:pt idx="797">
                  <c:v>40563</c:v>
                </c:pt>
                <c:pt idx="798">
                  <c:v>40564</c:v>
                </c:pt>
                <c:pt idx="799">
                  <c:v>40567</c:v>
                </c:pt>
                <c:pt idx="800">
                  <c:v>40568</c:v>
                </c:pt>
                <c:pt idx="801">
                  <c:v>40569</c:v>
                </c:pt>
                <c:pt idx="802">
                  <c:v>40570</c:v>
                </c:pt>
                <c:pt idx="803">
                  <c:v>40571</c:v>
                </c:pt>
                <c:pt idx="804">
                  <c:v>40574</c:v>
                </c:pt>
                <c:pt idx="805">
                  <c:v>40575</c:v>
                </c:pt>
                <c:pt idx="806">
                  <c:v>40576</c:v>
                </c:pt>
                <c:pt idx="807">
                  <c:v>40577</c:v>
                </c:pt>
                <c:pt idx="808">
                  <c:v>40578</c:v>
                </c:pt>
                <c:pt idx="809">
                  <c:v>40581</c:v>
                </c:pt>
                <c:pt idx="810">
                  <c:v>40582</c:v>
                </c:pt>
                <c:pt idx="811">
                  <c:v>40583</c:v>
                </c:pt>
                <c:pt idx="812">
                  <c:v>40584</c:v>
                </c:pt>
                <c:pt idx="813">
                  <c:v>40585</c:v>
                </c:pt>
                <c:pt idx="814">
                  <c:v>40588</c:v>
                </c:pt>
                <c:pt idx="815">
                  <c:v>40589</c:v>
                </c:pt>
                <c:pt idx="816">
                  <c:v>40590</c:v>
                </c:pt>
                <c:pt idx="817">
                  <c:v>40591</c:v>
                </c:pt>
                <c:pt idx="818">
                  <c:v>40592</c:v>
                </c:pt>
                <c:pt idx="819">
                  <c:v>40595</c:v>
                </c:pt>
                <c:pt idx="820">
                  <c:v>40596</c:v>
                </c:pt>
                <c:pt idx="821">
                  <c:v>40597</c:v>
                </c:pt>
                <c:pt idx="822">
                  <c:v>40598</c:v>
                </c:pt>
                <c:pt idx="823">
                  <c:v>40599</c:v>
                </c:pt>
                <c:pt idx="824">
                  <c:v>40602</c:v>
                </c:pt>
                <c:pt idx="825">
                  <c:v>40603</c:v>
                </c:pt>
                <c:pt idx="826">
                  <c:v>40604</c:v>
                </c:pt>
                <c:pt idx="827">
                  <c:v>40605</c:v>
                </c:pt>
                <c:pt idx="828">
                  <c:v>40606</c:v>
                </c:pt>
                <c:pt idx="829">
                  <c:v>40609</c:v>
                </c:pt>
                <c:pt idx="830">
                  <c:v>40610</c:v>
                </c:pt>
                <c:pt idx="831">
                  <c:v>40611</c:v>
                </c:pt>
                <c:pt idx="832">
                  <c:v>40612</c:v>
                </c:pt>
                <c:pt idx="833">
                  <c:v>40613</c:v>
                </c:pt>
                <c:pt idx="834">
                  <c:v>40616</c:v>
                </c:pt>
                <c:pt idx="835">
                  <c:v>40617</c:v>
                </c:pt>
                <c:pt idx="836">
                  <c:v>40618</c:v>
                </c:pt>
                <c:pt idx="837">
                  <c:v>40619</c:v>
                </c:pt>
                <c:pt idx="838">
                  <c:v>40620</c:v>
                </c:pt>
                <c:pt idx="839">
                  <c:v>40623</c:v>
                </c:pt>
                <c:pt idx="840">
                  <c:v>40624</c:v>
                </c:pt>
                <c:pt idx="841">
                  <c:v>40625</c:v>
                </c:pt>
                <c:pt idx="842">
                  <c:v>40626</c:v>
                </c:pt>
                <c:pt idx="843">
                  <c:v>40627</c:v>
                </c:pt>
                <c:pt idx="844">
                  <c:v>40630</c:v>
                </c:pt>
                <c:pt idx="845">
                  <c:v>40631</c:v>
                </c:pt>
                <c:pt idx="846">
                  <c:v>40632</c:v>
                </c:pt>
                <c:pt idx="847">
                  <c:v>40633</c:v>
                </c:pt>
                <c:pt idx="848">
                  <c:v>40634</c:v>
                </c:pt>
                <c:pt idx="849">
                  <c:v>40637</c:v>
                </c:pt>
                <c:pt idx="850">
                  <c:v>40638</c:v>
                </c:pt>
                <c:pt idx="851">
                  <c:v>40639</c:v>
                </c:pt>
                <c:pt idx="852">
                  <c:v>40640</c:v>
                </c:pt>
                <c:pt idx="853">
                  <c:v>40641</c:v>
                </c:pt>
                <c:pt idx="854">
                  <c:v>40644</c:v>
                </c:pt>
                <c:pt idx="855">
                  <c:v>40645</c:v>
                </c:pt>
                <c:pt idx="856">
                  <c:v>40646</c:v>
                </c:pt>
                <c:pt idx="857">
                  <c:v>40647</c:v>
                </c:pt>
                <c:pt idx="858">
                  <c:v>40648</c:v>
                </c:pt>
                <c:pt idx="859">
                  <c:v>40651</c:v>
                </c:pt>
                <c:pt idx="860">
                  <c:v>40652</c:v>
                </c:pt>
                <c:pt idx="861">
                  <c:v>40653</c:v>
                </c:pt>
                <c:pt idx="862">
                  <c:v>40654</c:v>
                </c:pt>
                <c:pt idx="863">
                  <c:v>40655</c:v>
                </c:pt>
                <c:pt idx="864">
                  <c:v>40658</c:v>
                </c:pt>
                <c:pt idx="865">
                  <c:v>40659</c:v>
                </c:pt>
                <c:pt idx="866">
                  <c:v>40660</c:v>
                </c:pt>
                <c:pt idx="867">
                  <c:v>40661</c:v>
                </c:pt>
                <c:pt idx="868">
                  <c:v>40662</c:v>
                </c:pt>
                <c:pt idx="869">
                  <c:v>40665</c:v>
                </c:pt>
                <c:pt idx="870">
                  <c:v>40666</c:v>
                </c:pt>
                <c:pt idx="871">
                  <c:v>40667</c:v>
                </c:pt>
                <c:pt idx="872">
                  <c:v>40668</c:v>
                </c:pt>
                <c:pt idx="873">
                  <c:v>40669</c:v>
                </c:pt>
                <c:pt idx="874">
                  <c:v>40672</c:v>
                </c:pt>
                <c:pt idx="875">
                  <c:v>40673</c:v>
                </c:pt>
                <c:pt idx="876">
                  <c:v>40674</c:v>
                </c:pt>
                <c:pt idx="877">
                  <c:v>40675</c:v>
                </c:pt>
                <c:pt idx="878">
                  <c:v>40676</c:v>
                </c:pt>
                <c:pt idx="879">
                  <c:v>40679</c:v>
                </c:pt>
                <c:pt idx="880">
                  <c:v>40680</c:v>
                </c:pt>
                <c:pt idx="881">
                  <c:v>40681</c:v>
                </c:pt>
                <c:pt idx="882">
                  <c:v>40682</c:v>
                </c:pt>
                <c:pt idx="883">
                  <c:v>40683</c:v>
                </c:pt>
                <c:pt idx="884">
                  <c:v>40686</c:v>
                </c:pt>
                <c:pt idx="885">
                  <c:v>40687</c:v>
                </c:pt>
                <c:pt idx="886">
                  <c:v>40688</c:v>
                </c:pt>
                <c:pt idx="887">
                  <c:v>40689</c:v>
                </c:pt>
                <c:pt idx="888">
                  <c:v>40690</c:v>
                </c:pt>
                <c:pt idx="889">
                  <c:v>40693</c:v>
                </c:pt>
                <c:pt idx="890">
                  <c:v>40694</c:v>
                </c:pt>
                <c:pt idx="891">
                  <c:v>40695</c:v>
                </c:pt>
                <c:pt idx="892">
                  <c:v>40696</c:v>
                </c:pt>
                <c:pt idx="893">
                  <c:v>40697</c:v>
                </c:pt>
                <c:pt idx="894">
                  <c:v>40700</c:v>
                </c:pt>
                <c:pt idx="895">
                  <c:v>40701</c:v>
                </c:pt>
                <c:pt idx="896">
                  <c:v>40702</c:v>
                </c:pt>
                <c:pt idx="897">
                  <c:v>40703</c:v>
                </c:pt>
                <c:pt idx="898">
                  <c:v>40704</c:v>
                </c:pt>
                <c:pt idx="899">
                  <c:v>40707</c:v>
                </c:pt>
                <c:pt idx="900">
                  <c:v>40708</c:v>
                </c:pt>
                <c:pt idx="901">
                  <c:v>40709</c:v>
                </c:pt>
                <c:pt idx="902">
                  <c:v>40710</c:v>
                </c:pt>
                <c:pt idx="903">
                  <c:v>40711</c:v>
                </c:pt>
                <c:pt idx="904">
                  <c:v>40714</c:v>
                </c:pt>
                <c:pt idx="905">
                  <c:v>40715</c:v>
                </c:pt>
                <c:pt idx="906">
                  <c:v>40716</c:v>
                </c:pt>
                <c:pt idx="907">
                  <c:v>40717</c:v>
                </c:pt>
                <c:pt idx="908">
                  <c:v>40718</c:v>
                </c:pt>
                <c:pt idx="909">
                  <c:v>40721</c:v>
                </c:pt>
                <c:pt idx="910">
                  <c:v>40722</c:v>
                </c:pt>
                <c:pt idx="911">
                  <c:v>40723</c:v>
                </c:pt>
                <c:pt idx="912">
                  <c:v>40724</c:v>
                </c:pt>
                <c:pt idx="913">
                  <c:v>40725</c:v>
                </c:pt>
                <c:pt idx="914">
                  <c:v>40728</c:v>
                </c:pt>
                <c:pt idx="915">
                  <c:v>40729</c:v>
                </c:pt>
                <c:pt idx="916">
                  <c:v>40730</c:v>
                </c:pt>
                <c:pt idx="917">
                  <c:v>40731</c:v>
                </c:pt>
                <c:pt idx="918">
                  <c:v>40732</c:v>
                </c:pt>
                <c:pt idx="919">
                  <c:v>40735</c:v>
                </c:pt>
                <c:pt idx="920">
                  <c:v>40736</c:v>
                </c:pt>
                <c:pt idx="921">
                  <c:v>40737</c:v>
                </c:pt>
                <c:pt idx="922">
                  <c:v>40738</c:v>
                </c:pt>
                <c:pt idx="923">
                  <c:v>40739</c:v>
                </c:pt>
                <c:pt idx="924">
                  <c:v>40742</c:v>
                </c:pt>
                <c:pt idx="925">
                  <c:v>40743</c:v>
                </c:pt>
                <c:pt idx="926">
                  <c:v>40744</c:v>
                </c:pt>
                <c:pt idx="927">
                  <c:v>40745</c:v>
                </c:pt>
                <c:pt idx="928">
                  <c:v>40746</c:v>
                </c:pt>
                <c:pt idx="929">
                  <c:v>40749</c:v>
                </c:pt>
                <c:pt idx="930">
                  <c:v>40750</c:v>
                </c:pt>
                <c:pt idx="931">
                  <c:v>40751</c:v>
                </c:pt>
                <c:pt idx="932">
                  <c:v>40752</c:v>
                </c:pt>
                <c:pt idx="933">
                  <c:v>40753</c:v>
                </c:pt>
                <c:pt idx="934">
                  <c:v>40756</c:v>
                </c:pt>
                <c:pt idx="935">
                  <c:v>40757</c:v>
                </c:pt>
                <c:pt idx="936">
                  <c:v>40758</c:v>
                </c:pt>
                <c:pt idx="937">
                  <c:v>40759</c:v>
                </c:pt>
                <c:pt idx="938">
                  <c:v>40760</c:v>
                </c:pt>
                <c:pt idx="939">
                  <c:v>40763</c:v>
                </c:pt>
                <c:pt idx="940">
                  <c:v>40764</c:v>
                </c:pt>
                <c:pt idx="941">
                  <c:v>40765</c:v>
                </c:pt>
                <c:pt idx="942">
                  <c:v>40766</c:v>
                </c:pt>
                <c:pt idx="943">
                  <c:v>40767</c:v>
                </c:pt>
                <c:pt idx="944">
                  <c:v>40770</c:v>
                </c:pt>
                <c:pt idx="945">
                  <c:v>40771</c:v>
                </c:pt>
                <c:pt idx="946">
                  <c:v>40772</c:v>
                </c:pt>
                <c:pt idx="947">
                  <c:v>40773</c:v>
                </c:pt>
                <c:pt idx="948">
                  <c:v>40774</c:v>
                </c:pt>
                <c:pt idx="949">
                  <c:v>40777</c:v>
                </c:pt>
                <c:pt idx="950">
                  <c:v>40778</c:v>
                </c:pt>
                <c:pt idx="951">
                  <c:v>40779</c:v>
                </c:pt>
                <c:pt idx="952">
                  <c:v>40780</c:v>
                </c:pt>
                <c:pt idx="953">
                  <c:v>40781</c:v>
                </c:pt>
                <c:pt idx="954">
                  <c:v>40784</c:v>
                </c:pt>
                <c:pt idx="955">
                  <c:v>40785</c:v>
                </c:pt>
                <c:pt idx="956">
                  <c:v>40786</c:v>
                </c:pt>
                <c:pt idx="957">
                  <c:v>40787</c:v>
                </c:pt>
                <c:pt idx="958">
                  <c:v>40788</c:v>
                </c:pt>
                <c:pt idx="959">
                  <c:v>40791</c:v>
                </c:pt>
                <c:pt idx="960">
                  <c:v>40792</c:v>
                </c:pt>
                <c:pt idx="961">
                  <c:v>40793</c:v>
                </c:pt>
                <c:pt idx="962">
                  <c:v>40794</c:v>
                </c:pt>
                <c:pt idx="963">
                  <c:v>40795</c:v>
                </c:pt>
                <c:pt idx="964">
                  <c:v>40798</c:v>
                </c:pt>
                <c:pt idx="965">
                  <c:v>40799</c:v>
                </c:pt>
                <c:pt idx="966">
                  <c:v>40800</c:v>
                </c:pt>
                <c:pt idx="967">
                  <c:v>40801</c:v>
                </c:pt>
                <c:pt idx="968">
                  <c:v>40802</c:v>
                </c:pt>
                <c:pt idx="969">
                  <c:v>40805</c:v>
                </c:pt>
                <c:pt idx="970">
                  <c:v>40806</c:v>
                </c:pt>
                <c:pt idx="971">
                  <c:v>40807</c:v>
                </c:pt>
                <c:pt idx="972">
                  <c:v>40808</c:v>
                </c:pt>
                <c:pt idx="973">
                  <c:v>40809</c:v>
                </c:pt>
                <c:pt idx="974">
                  <c:v>40812</c:v>
                </c:pt>
                <c:pt idx="975">
                  <c:v>40813</c:v>
                </c:pt>
                <c:pt idx="976">
                  <c:v>40814</c:v>
                </c:pt>
                <c:pt idx="977">
                  <c:v>40815</c:v>
                </c:pt>
                <c:pt idx="978">
                  <c:v>40816</c:v>
                </c:pt>
                <c:pt idx="979">
                  <c:v>40819</c:v>
                </c:pt>
                <c:pt idx="980">
                  <c:v>40820</c:v>
                </c:pt>
                <c:pt idx="981">
                  <c:v>40821</c:v>
                </c:pt>
                <c:pt idx="982">
                  <c:v>40822</c:v>
                </c:pt>
                <c:pt idx="983">
                  <c:v>40823</c:v>
                </c:pt>
                <c:pt idx="984">
                  <c:v>40826</c:v>
                </c:pt>
                <c:pt idx="985">
                  <c:v>40827</c:v>
                </c:pt>
                <c:pt idx="986">
                  <c:v>40828</c:v>
                </c:pt>
                <c:pt idx="987">
                  <c:v>40829</c:v>
                </c:pt>
                <c:pt idx="988">
                  <c:v>40830</c:v>
                </c:pt>
                <c:pt idx="989">
                  <c:v>40833</c:v>
                </c:pt>
                <c:pt idx="990">
                  <c:v>40834</c:v>
                </c:pt>
                <c:pt idx="991">
                  <c:v>40835</c:v>
                </c:pt>
                <c:pt idx="992">
                  <c:v>40836</c:v>
                </c:pt>
                <c:pt idx="993">
                  <c:v>40837</c:v>
                </c:pt>
                <c:pt idx="994">
                  <c:v>40840</c:v>
                </c:pt>
                <c:pt idx="995">
                  <c:v>40841</c:v>
                </c:pt>
                <c:pt idx="996">
                  <c:v>40842</c:v>
                </c:pt>
                <c:pt idx="997">
                  <c:v>40843</c:v>
                </c:pt>
                <c:pt idx="998">
                  <c:v>40844</c:v>
                </c:pt>
                <c:pt idx="999">
                  <c:v>40847</c:v>
                </c:pt>
                <c:pt idx="1000">
                  <c:v>40848</c:v>
                </c:pt>
                <c:pt idx="1001">
                  <c:v>40849</c:v>
                </c:pt>
                <c:pt idx="1002">
                  <c:v>40850</c:v>
                </c:pt>
                <c:pt idx="1003">
                  <c:v>40851</c:v>
                </c:pt>
                <c:pt idx="1004">
                  <c:v>40854</c:v>
                </c:pt>
                <c:pt idx="1005">
                  <c:v>40855</c:v>
                </c:pt>
                <c:pt idx="1006">
                  <c:v>40856</c:v>
                </c:pt>
                <c:pt idx="1007">
                  <c:v>40857</c:v>
                </c:pt>
                <c:pt idx="1008">
                  <c:v>40858</c:v>
                </c:pt>
                <c:pt idx="1009">
                  <c:v>40861</c:v>
                </c:pt>
                <c:pt idx="1010">
                  <c:v>40862</c:v>
                </c:pt>
                <c:pt idx="1011">
                  <c:v>40863</c:v>
                </c:pt>
                <c:pt idx="1012">
                  <c:v>40864</c:v>
                </c:pt>
                <c:pt idx="1013">
                  <c:v>40865</c:v>
                </c:pt>
                <c:pt idx="1014">
                  <c:v>40868</c:v>
                </c:pt>
                <c:pt idx="1015">
                  <c:v>40869</c:v>
                </c:pt>
                <c:pt idx="1016">
                  <c:v>40870</c:v>
                </c:pt>
                <c:pt idx="1017">
                  <c:v>40871</c:v>
                </c:pt>
                <c:pt idx="1018">
                  <c:v>40872</c:v>
                </c:pt>
                <c:pt idx="1019">
                  <c:v>40875</c:v>
                </c:pt>
                <c:pt idx="1020">
                  <c:v>40876</c:v>
                </c:pt>
                <c:pt idx="1021">
                  <c:v>40877</c:v>
                </c:pt>
                <c:pt idx="1022">
                  <c:v>40878</c:v>
                </c:pt>
                <c:pt idx="1023">
                  <c:v>40879</c:v>
                </c:pt>
                <c:pt idx="1024">
                  <c:v>40882</c:v>
                </c:pt>
                <c:pt idx="1025">
                  <c:v>40883</c:v>
                </c:pt>
                <c:pt idx="1026">
                  <c:v>40884</c:v>
                </c:pt>
                <c:pt idx="1027">
                  <c:v>40885</c:v>
                </c:pt>
                <c:pt idx="1028">
                  <c:v>40886</c:v>
                </c:pt>
                <c:pt idx="1029">
                  <c:v>40889</c:v>
                </c:pt>
                <c:pt idx="1030">
                  <c:v>40890</c:v>
                </c:pt>
                <c:pt idx="1031">
                  <c:v>40891</c:v>
                </c:pt>
                <c:pt idx="1032">
                  <c:v>40892</c:v>
                </c:pt>
                <c:pt idx="1033">
                  <c:v>40893</c:v>
                </c:pt>
                <c:pt idx="1034">
                  <c:v>40896</c:v>
                </c:pt>
                <c:pt idx="1035">
                  <c:v>40897</c:v>
                </c:pt>
                <c:pt idx="1036">
                  <c:v>40898</c:v>
                </c:pt>
                <c:pt idx="1037">
                  <c:v>40899</c:v>
                </c:pt>
                <c:pt idx="1038">
                  <c:v>40900</c:v>
                </c:pt>
                <c:pt idx="1039">
                  <c:v>40903</c:v>
                </c:pt>
                <c:pt idx="1040">
                  <c:v>40904</c:v>
                </c:pt>
                <c:pt idx="1041">
                  <c:v>40905</c:v>
                </c:pt>
                <c:pt idx="1042">
                  <c:v>40906</c:v>
                </c:pt>
                <c:pt idx="1043">
                  <c:v>40907</c:v>
                </c:pt>
                <c:pt idx="1044">
                  <c:v>40910</c:v>
                </c:pt>
                <c:pt idx="1045">
                  <c:v>40911</c:v>
                </c:pt>
                <c:pt idx="1046">
                  <c:v>40912</c:v>
                </c:pt>
                <c:pt idx="1047">
                  <c:v>40913</c:v>
                </c:pt>
                <c:pt idx="1048">
                  <c:v>40914</c:v>
                </c:pt>
                <c:pt idx="1049">
                  <c:v>40917</c:v>
                </c:pt>
                <c:pt idx="1050">
                  <c:v>40918</c:v>
                </c:pt>
                <c:pt idx="1051">
                  <c:v>40919</c:v>
                </c:pt>
                <c:pt idx="1052">
                  <c:v>40920</c:v>
                </c:pt>
                <c:pt idx="1053">
                  <c:v>40921</c:v>
                </c:pt>
                <c:pt idx="1054">
                  <c:v>40924</c:v>
                </c:pt>
                <c:pt idx="1055">
                  <c:v>40925</c:v>
                </c:pt>
                <c:pt idx="1056">
                  <c:v>40926</c:v>
                </c:pt>
                <c:pt idx="1057">
                  <c:v>40927</c:v>
                </c:pt>
                <c:pt idx="1058">
                  <c:v>40928</c:v>
                </c:pt>
                <c:pt idx="1059">
                  <c:v>40931</c:v>
                </c:pt>
                <c:pt idx="1060">
                  <c:v>40932</c:v>
                </c:pt>
                <c:pt idx="1061">
                  <c:v>40933</c:v>
                </c:pt>
                <c:pt idx="1062">
                  <c:v>40934</c:v>
                </c:pt>
                <c:pt idx="1063">
                  <c:v>40935</c:v>
                </c:pt>
                <c:pt idx="1064">
                  <c:v>40938</c:v>
                </c:pt>
                <c:pt idx="1065">
                  <c:v>40939</c:v>
                </c:pt>
                <c:pt idx="1066">
                  <c:v>40940</c:v>
                </c:pt>
                <c:pt idx="1067">
                  <c:v>40941</c:v>
                </c:pt>
                <c:pt idx="1068">
                  <c:v>40942</c:v>
                </c:pt>
                <c:pt idx="1069">
                  <c:v>40945</c:v>
                </c:pt>
                <c:pt idx="1070">
                  <c:v>40946</c:v>
                </c:pt>
                <c:pt idx="1071">
                  <c:v>40947</c:v>
                </c:pt>
                <c:pt idx="1072">
                  <c:v>40948</c:v>
                </c:pt>
                <c:pt idx="1073">
                  <c:v>40949</c:v>
                </c:pt>
                <c:pt idx="1074">
                  <c:v>40952</c:v>
                </c:pt>
                <c:pt idx="1075">
                  <c:v>40953</c:v>
                </c:pt>
                <c:pt idx="1076">
                  <c:v>40954</c:v>
                </c:pt>
                <c:pt idx="1077">
                  <c:v>40955</c:v>
                </c:pt>
                <c:pt idx="1078">
                  <c:v>40956</c:v>
                </c:pt>
                <c:pt idx="1079">
                  <c:v>40959</c:v>
                </c:pt>
                <c:pt idx="1080">
                  <c:v>40960</c:v>
                </c:pt>
                <c:pt idx="1081">
                  <c:v>40961</c:v>
                </c:pt>
                <c:pt idx="1082">
                  <c:v>40962</c:v>
                </c:pt>
                <c:pt idx="1083">
                  <c:v>40963</c:v>
                </c:pt>
                <c:pt idx="1084">
                  <c:v>40966</c:v>
                </c:pt>
                <c:pt idx="1085">
                  <c:v>40967</c:v>
                </c:pt>
                <c:pt idx="1086">
                  <c:v>40968</c:v>
                </c:pt>
                <c:pt idx="1087">
                  <c:v>40969</c:v>
                </c:pt>
                <c:pt idx="1088">
                  <c:v>40970</c:v>
                </c:pt>
                <c:pt idx="1089">
                  <c:v>40973</c:v>
                </c:pt>
                <c:pt idx="1090">
                  <c:v>40974</c:v>
                </c:pt>
                <c:pt idx="1091">
                  <c:v>40975</c:v>
                </c:pt>
                <c:pt idx="1092">
                  <c:v>40976</c:v>
                </c:pt>
                <c:pt idx="1093">
                  <c:v>40977</c:v>
                </c:pt>
                <c:pt idx="1094">
                  <c:v>40980</c:v>
                </c:pt>
                <c:pt idx="1095">
                  <c:v>40981</c:v>
                </c:pt>
                <c:pt idx="1096">
                  <c:v>40982</c:v>
                </c:pt>
                <c:pt idx="1097">
                  <c:v>40983</c:v>
                </c:pt>
                <c:pt idx="1098">
                  <c:v>40984</c:v>
                </c:pt>
                <c:pt idx="1099">
                  <c:v>40987</c:v>
                </c:pt>
                <c:pt idx="1100">
                  <c:v>40988</c:v>
                </c:pt>
                <c:pt idx="1101">
                  <c:v>40989</c:v>
                </c:pt>
                <c:pt idx="1102">
                  <c:v>40990</c:v>
                </c:pt>
                <c:pt idx="1103">
                  <c:v>40991</c:v>
                </c:pt>
                <c:pt idx="1104">
                  <c:v>40994</c:v>
                </c:pt>
                <c:pt idx="1105">
                  <c:v>40995</c:v>
                </c:pt>
                <c:pt idx="1106">
                  <c:v>40996</c:v>
                </c:pt>
                <c:pt idx="1107">
                  <c:v>40997</c:v>
                </c:pt>
                <c:pt idx="1108">
                  <c:v>40998</c:v>
                </c:pt>
                <c:pt idx="1109">
                  <c:v>41001</c:v>
                </c:pt>
                <c:pt idx="1110">
                  <c:v>41002</c:v>
                </c:pt>
                <c:pt idx="1111">
                  <c:v>41003</c:v>
                </c:pt>
                <c:pt idx="1112">
                  <c:v>41004</c:v>
                </c:pt>
                <c:pt idx="1113">
                  <c:v>41005</c:v>
                </c:pt>
                <c:pt idx="1114">
                  <c:v>41008</c:v>
                </c:pt>
                <c:pt idx="1115">
                  <c:v>41009</c:v>
                </c:pt>
                <c:pt idx="1116">
                  <c:v>41010</c:v>
                </c:pt>
                <c:pt idx="1117">
                  <c:v>41011</c:v>
                </c:pt>
                <c:pt idx="1118">
                  <c:v>41012</c:v>
                </c:pt>
                <c:pt idx="1119">
                  <c:v>41015</c:v>
                </c:pt>
                <c:pt idx="1120">
                  <c:v>41016</c:v>
                </c:pt>
                <c:pt idx="1121">
                  <c:v>41017</c:v>
                </c:pt>
                <c:pt idx="1122">
                  <c:v>41018</c:v>
                </c:pt>
                <c:pt idx="1123">
                  <c:v>41019</c:v>
                </c:pt>
                <c:pt idx="1124">
                  <c:v>41022</c:v>
                </c:pt>
                <c:pt idx="1125">
                  <c:v>41023</c:v>
                </c:pt>
                <c:pt idx="1126">
                  <c:v>41024</c:v>
                </c:pt>
                <c:pt idx="1127">
                  <c:v>41025</c:v>
                </c:pt>
                <c:pt idx="1128">
                  <c:v>41026</c:v>
                </c:pt>
                <c:pt idx="1129">
                  <c:v>41029</c:v>
                </c:pt>
                <c:pt idx="1130">
                  <c:v>41030</c:v>
                </c:pt>
                <c:pt idx="1131">
                  <c:v>41031</c:v>
                </c:pt>
                <c:pt idx="1132">
                  <c:v>41032</c:v>
                </c:pt>
                <c:pt idx="1133">
                  <c:v>41033</c:v>
                </c:pt>
                <c:pt idx="1134">
                  <c:v>41036</c:v>
                </c:pt>
                <c:pt idx="1135">
                  <c:v>41037</c:v>
                </c:pt>
                <c:pt idx="1136">
                  <c:v>41038</c:v>
                </c:pt>
                <c:pt idx="1137">
                  <c:v>41039</c:v>
                </c:pt>
                <c:pt idx="1138">
                  <c:v>41040</c:v>
                </c:pt>
                <c:pt idx="1139">
                  <c:v>41043</c:v>
                </c:pt>
                <c:pt idx="1140">
                  <c:v>41044</c:v>
                </c:pt>
                <c:pt idx="1141">
                  <c:v>41045</c:v>
                </c:pt>
                <c:pt idx="1142">
                  <c:v>41046</c:v>
                </c:pt>
                <c:pt idx="1143">
                  <c:v>41047</c:v>
                </c:pt>
                <c:pt idx="1144">
                  <c:v>41050</c:v>
                </c:pt>
                <c:pt idx="1145">
                  <c:v>41051</c:v>
                </c:pt>
                <c:pt idx="1146">
                  <c:v>41052</c:v>
                </c:pt>
                <c:pt idx="1147">
                  <c:v>41053</c:v>
                </c:pt>
                <c:pt idx="1148">
                  <c:v>41054</c:v>
                </c:pt>
                <c:pt idx="1149">
                  <c:v>41057</c:v>
                </c:pt>
                <c:pt idx="1150">
                  <c:v>41058</c:v>
                </c:pt>
                <c:pt idx="1151">
                  <c:v>41059</c:v>
                </c:pt>
                <c:pt idx="1152">
                  <c:v>41060</c:v>
                </c:pt>
                <c:pt idx="1153">
                  <c:v>41061</c:v>
                </c:pt>
                <c:pt idx="1154">
                  <c:v>41064</c:v>
                </c:pt>
                <c:pt idx="1155">
                  <c:v>41065</c:v>
                </c:pt>
                <c:pt idx="1156">
                  <c:v>41066</c:v>
                </c:pt>
                <c:pt idx="1157">
                  <c:v>41067</c:v>
                </c:pt>
                <c:pt idx="1158">
                  <c:v>41068</c:v>
                </c:pt>
                <c:pt idx="1159">
                  <c:v>41071</c:v>
                </c:pt>
                <c:pt idx="1160">
                  <c:v>41072</c:v>
                </c:pt>
                <c:pt idx="1161">
                  <c:v>41073</c:v>
                </c:pt>
                <c:pt idx="1162">
                  <c:v>41074</c:v>
                </c:pt>
                <c:pt idx="1163">
                  <c:v>41075</c:v>
                </c:pt>
                <c:pt idx="1164">
                  <c:v>41078</c:v>
                </c:pt>
                <c:pt idx="1165">
                  <c:v>41079</c:v>
                </c:pt>
                <c:pt idx="1166">
                  <c:v>41080</c:v>
                </c:pt>
                <c:pt idx="1167">
                  <c:v>41081</c:v>
                </c:pt>
                <c:pt idx="1168">
                  <c:v>41082</c:v>
                </c:pt>
                <c:pt idx="1169">
                  <c:v>41085</c:v>
                </c:pt>
                <c:pt idx="1170">
                  <c:v>41086</c:v>
                </c:pt>
                <c:pt idx="1171">
                  <c:v>41087</c:v>
                </c:pt>
                <c:pt idx="1172">
                  <c:v>41088</c:v>
                </c:pt>
                <c:pt idx="1173">
                  <c:v>41089</c:v>
                </c:pt>
                <c:pt idx="1174">
                  <c:v>41092</c:v>
                </c:pt>
                <c:pt idx="1175">
                  <c:v>41093</c:v>
                </c:pt>
                <c:pt idx="1176">
                  <c:v>41094</c:v>
                </c:pt>
                <c:pt idx="1177">
                  <c:v>41095</c:v>
                </c:pt>
                <c:pt idx="1178">
                  <c:v>41096</c:v>
                </c:pt>
                <c:pt idx="1179">
                  <c:v>41099</c:v>
                </c:pt>
                <c:pt idx="1180">
                  <c:v>41100</c:v>
                </c:pt>
                <c:pt idx="1181">
                  <c:v>41101</c:v>
                </c:pt>
                <c:pt idx="1182">
                  <c:v>41102</c:v>
                </c:pt>
                <c:pt idx="1183">
                  <c:v>41103</c:v>
                </c:pt>
                <c:pt idx="1184">
                  <c:v>41106</c:v>
                </c:pt>
                <c:pt idx="1185">
                  <c:v>41107</c:v>
                </c:pt>
                <c:pt idx="1186">
                  <c:v>41108</c:v>
                </c:pt>
                <c:pt idx="1187">
                  <c:v>41109</c:v>
                </c:pt>
                <c:pt idx="1188">
                  <c:v>41110</c:v>
                </c:pt>
                <c:pt idx="1189">
                  <c:v>41113</c:v>
                </c:pt>
                <c:pt idx="1190">
                  <c:v>41114</c:v>
                </c:pt>
                <c:pt idx="1191">
                  <c:v>41115</c:v>
                </c:pt>
                <c:pt idx="1192">
                  <c:v>41116</c:v>
                </c:pt>
                <c:pt idx="1193">
                  <c:v>41117</c:v>
                </c:pt>
                <c:pt idx="1194">
                  <c:v>41120</c:v>
                </c:pt>
                <c:pt idx="1195">
                  <c:v>41121</c:v>
                </c:pt>
                <c:pt idx="1196">
                  <c:v>41122</c:v>
                </c:pt>
                <c:pt idx="1197">
                  <c:v>41123</c:v>
                </c:pt>
                <c:pt idx="1198">
                  <c:v>41124</c:v>
                </c:pt>
                <c:pt idx="1199">
                  <c:v>41127</c:v>
                </c:pt>
                <c:pt idx="1200">
                  <c:v>41128</c:v>
                </c:pt>
                <c:pt idx="1201">
                  <c:v>41129</c:v>
                </c:pt>
                <c:pt idx="1202">
                  <c:v>41130</c:v>
                </c:pt>
                <c:pt idx="1203">
                  <c:v>41131</c:v>
                </c:pt>
                <c:pt idx="1204">
                  <c:v>41134</c:v>
                </c:pt>
                <c:pt idx="1205">
                  <c:v>41135</c:v>
                </c:pt>
                <c:pt idx="1206">
                  <c:v>41136</c:v>
                </c:pt>
                <c:pt idx="1207">
                  <c:v>41137</c:v>
                </c:pt>
                <c:pt idx="1208">
                  <c:v>41138</c:v>
                </c:pt>
                <c:pt idx="1209">
                  <c:v>41141</c:v>
                </c:pt>
                <c:pt idx="1210">
                  <c:v>41142</c:v>
                </c:pt>
                <c:pt idx="1211">
                  <c:v>41143</c:v>
                </c:pt>
                <c:pt idx="1212">
                  <c:v>41144</c:v>
                </c:pt>
                <c:pt idx="1213">
                  <c:v>41145</c:v>
                </c:pt>
                <c:pt idx="1214">
                  <c:v>41148</c:v>
                </c:pt>
                <c:pt idx="1215">
                  <c:v>41149</c:v>
                </c:pt>
                <c:pt idx="1216">
                  <c:v>41150</c:v>
                </c:pt>
                <c:pt idx="1217">
                  <c:v>41151</c:v>
                </c:pt>
                <c:pt idx="1218">
                  <c:v>41152</c:v>
                </c:pt>
                <c:pt idx="1219">
                  <c:v>41155</c:v>
                </c:pt>
                <c:pt idx="1220">
                  <c:v>41156</c:v>
                </c:pt>
                <c:pt idx="1221">
                  <c:v>41157</c:v>
                </c:pt>
                <c:pt idx="1222">
                  <c:v>41158</c:v>
                </c:pt>
                <c:pt idx="1223">
                  <c:v>41159</c:v>
                </c:pt>
                <c:pt idx="1224">
                  <c:v>41162</c:v>
                </c:pt>
                <c:pt idx="1225">
                  <c:v>41163</c:v>
                </c:pt>
                <c:pt idx="1226">
                  <c:v>41164</c:v>
                </c:pt>
                <c:pt idx="1227">
                  <c:v>41165</c:v>
                </c:pt>
                <c:pt idx="1228">
                  <c:v>41166</c:v>
                </c:pt>
                <c:pt idx="1229">
                  <c:v>41169</c:v>
                </c:pt>
                <c:pt idx="1230">
                  <c:v>41170</c:v>
                </c:pt>
                <c:pt idx="1231">
                  <c:v>41171</c:v>
                </c:pt>
                <c:pt idx="1232">
                  <c:v>41172</c:v>
                </c:pt>
                <c:pt idx="1233">
                  <c:v>41173</c:v>
                </c:pt>
                <c:pt idx="1234">
                  <c:v>41176</c:v>
                </c:pt>
                <c:pt idx="1235">
                  <c:v>41177</c:v>
                </c:pt>
                <c:pt idx="1236">
                  <c:v>41178</c:v>
                </c:pt>
                <c:pt idx="1237">
                  <c:v>41179</c:v>
                </c:pt>
                <c:pt idx="1238">
                  <c:v>41180</c:v>
                </c:pt>
                <c:pt idx="1239">
                  <c:v>41183</c:v>
                </c:pt>
                <c:pt idx="1240">
                  <c:v>41184</c:v>
                </c:pt>
                <c:pt idx="1241">
                  <c:v>41185</c:v>
                </c:pt>
                <c:pt idx="1242">
                  <c:v>41186</c:v>
                </c:pt>
                <c:pt idx="1243">
                  <c:v>41187</c:v>
                </c:pt>
                <c:pt idx="1244">
                  <c:v>41190</c:v>
                </c:pt>
                <c:pt idx="1245">
                  <c:v>41191</c:v>
                </c:pt>
                <c:pt idx="1246">
                  <c:v>41192</c:v>
                </c:pt>
                <c:pt idx="1247">
                  <c:v>41193</c:v>
                </c:pt>
                <c:pt idx="1248">
                  <c:v>41194</c:v>
                </c:pt>
                <c:pt idx="1249">
                  <c:v>41197</c:v>
                </c:pt>
                <c:pt idx="1250">
                  <c:v>41198</c:v>
                </c:pt>
                <c:pt idx="1251">
                  <c:v>41199</c:v>
                </c:pt>
                <c:pt idx="1252">
                  <c:v>41200</c:v>
                </c:pt>
                <c:pt idx="1253">
                  <c:v>41201</c:v>
                </c:pt>
                <c:pt idx="1254">
                  <c:v>41204</c:v>
                </c:pt>
                <c:pt idx="1255">
                  <c:v>41205</c:v>
                </c:pt>
                <c:pt idx="1256">
                  <c:v>41206</c:v>
                </c:pt>
                <c:pt idx="1257">
                  <c:v>41207</c:v>
                </c:pt>
                <c:pt idx="1258">
                  <c:v>41208</c:v>
                </c:pt>
                <c:pt idx="1259">
                  <c:v>41211</c:v>
                </c:pt>
                <c:pt idx="1260">
                  <c:v>41212</c:v>
                </c:pt>
                <c:pt idx="1261">
                  <c:v>41213</c:v>
                </c:pt>
                <c:pt idx="1262">
                  <c:v>41214</c:v>
                </c:pt>
                <c:pt idx="1263">
                  <c:v>41215</c:v>
                </c:pt>
                <c:pt idx="1264">
                  <c:v>41218</c:v>
                </c:pt>
                <c:pt idx="1265">
                  <c:v>41219</c:v>
                </c:pt>
                <c:pt idx="1266">
                  <c:v>41220</c:v>
                </c:pt>
                <c:pt idx="1267">
                  <c:v>41221</c:v>
                </c:pt>
                <c:pt idx="1268">
                  <c:v>41222</c:v>
                </c:pt>
                <c:pt idx="1269">
                  <c:v>41225</c:v>
                </c:pt>
                <c:pt idx="1270">
                  <c:v>41226</c:v>
                </c:pt>
                <c:pt idx="1271">
                  <c:v>41227</c:v>
                </c:pt>
                <c:pt idx="1272">
                  <c:v>41228</c:v>
                </c:pt>
                <c:pt idx="1273">
                  <c:v>41229</c:v>
                </c:pt>
                <c:pt idx="1274">
                  <c:v>41232</c:v>
                </c:pt>
                <c:pt idx="1275">
                  <c:v>41233</c:v>
                </c:pt>
                <c:pt idx="1276">
                  <c:v>41234</c:v>
                </c:pt>
                <c:pt idx="1277">
                  <c:v>41235</c:v>
                </c:pt>
                <c:pt idx="1278">
                  <c:v>41236</c:v>
                </c:pt>
                <c:pt idx="1279">
                  <c:v>41239</c:v>
                </c:pt>
                <c:pt idx="1280">
                  <c:v>41240</c:v>
                </c:pt>
                <c:pt idx="1281">
                  <c:v>41241</c:v>
                </c:pt>
                <c:pt idx="1282">
                  <c:v>41242</c:v>
                </c:pt>
                <c:pt idx="1283">
                  <c:v>41243</c:v>
                </c:pt>
                <c:pt idx="1284">
                  <c:v>41246</c:v>
                </c:pt>
                <c:pt idx="1285">
                  <c:v>41247</c:v>
                </c:pt>
                <c:pt idx="1286">
                  <c:v>41248</c:v>
                </c:pt>
                <c:pt idx="1287">
                  <c:v>41249</c:v>
                </c:pt>
                <c:pt idx="1288">
                  <c:v>41250</c:v>
                </c:pt>
                <c:pt idx="1289">
                  <c:v>41253</c:v>
                </c:pt>
                <c:pt idx="1290">
                  <c:v>41254</c:v>
                </c:pt>
                <c:pt idx="1291">
                  <c:v>41255</c:v>
                </c:pt>
                <c:pt idx="1292">
                  <c:v>41256</c:v>
                </c:pt>
                <c:pt idx="1293">
                  <c:v>41257</c:v>
                </c:pt>
                <c:pt idx="1294">
                  <c:v>41260</c:v>
                </c:pt>
                <c:pt idx="1295">
                  <c:v>41261</c:v>
                </c:pt>
                <c:pt idx="1296">
                  <c:v>41262</c:v>
                </c:pt>
                <c:pt idx="1297">
                  <c:v>41263</c:v>
                </c:pt>
                <c:pt idx="1298">
                  <c:v>41264</c:v>
                </c:pt>
                <c:pt idx="1299">
                  <c:v>41267</c:v>
                </c:pt>
                <c:pt idx="1300">
                  <c:v>41268</c:v>
                </c:pt>
                <c:pt idx="1301">
                  <c:v>41269</c:v>
                </c:pt>
                <c:pt idx="1302">
                  <c:v>41270</c:v>
                </c:pt>
                <c:pt idx="1303">
                  <c:v>41271</c:v>
                </c:pt>
                <c:pt idx="1304">
                  <c:v>41274</c:v>
                </c:pt>
                <c:pt idx="1305">
                  <c:v>41275</c:v>
                </c:pt>
                <c:pt idx="1306">
                  <c:v>41276</c:v>
                </c:pt>
                <c:pt idx="1307">
                  <c:v>41277</c:v>
                </c:pt>
                <c:pt idx="1308">
                  <c:v>41278</c:v>
                </c:pt>
                <c:pt idx="1309">
                  <c:v>41281</c:v>
                </c:pt>
                <c:pt idx="1310">
                  <c:v>41282</c:v>
                </c:pt>
                <c:pt idx="1311">
                  <c:v>41283</c:v>
                </c:pt>
                <c:pt idx="1312">
                  <c:v>41284</c:v>
                </c:pt>
                <c:pt idx="1313">
                  <c:v>41285</c:v>
                </c:pt>
                <c:pt idx="1314">
                  <c:v>41288</c:v>
                </c:pt>
                <c:pt idx="1315">
                  <c:v>41289</c:v>
                </c:pt>
                <c:pt idx="1316">
                  <c:v>41290</c:v>
                </c:pt>
                <c:pt idx="1317">
                  <c:v>41291</c:v>
                </c:pt>
                <c:pt idx="1318">
                  <c:v>41292</c:v>
                </c:pt>
                <c:pt idx="1319">
                  <c:v>41295</c:v>
                </c:pt>
                <c:pt idx="1320">
                  <c:v>41296</c:v>
                </c:pt>
                <c:pt idx="1321">
                  <c:v>41297</c:v>
                </c:pt>
                <c:pt idx="1322">
                  <c:v>41298</c:v>
                </c:pt>
                <c:pt idx="1323">
                  <c:v>41299</c:v>
                </c:pt>
                <c:pt idx="1324">
                  <c:v>41302</c:v>
                </c:pt>
                <c:pt idx="1325">
                  <c:v>41303</c:v>
                </c:pt>
                <c:pt idx="1326">
                  <c:v>41304</c:v>
                </c:pt>
                <c:pt idx="1327">
                  <c:v>41305</c:v>
                </c:pt>
                <c:pt idx="1328">
                  <c:v>41306</c:v>
                </c:pt>
                <c:pt idx="1329">
                  <c:v>41309</c:v>
                </c:pt>
                <c:pt idx="1330">
                  <c:v>41310</c:v>
                </c:pt>
                <c:pt idx="1331">
                  <c:v>41311</c:v>
                </c:pt>
                <c:pt idx="1332">
                  <c:v>41312</c:v>
                </c:pt>
                <c:pt idx="1333">
                  <c:v>41313</c:v>
                </c:pt>
                <c:pt idx="1334">
                  <c:v>41316</c:v>
                </c:pt>
                <c:pt idx="1335">
                  <c:v>41317</c:v>
                </c:pt>
                <c:pt idx="1336">
                  <c:v>41318</c:v>
                </c:pt>
                <c:pt idx="1337">
                  <c:v>41319</c:v>
                </c:pt>
                <c:pt idx="1338">
                  <c:v>41320</c:v>
                </c:pt>
                <c:pt idx="1339">
                  <c:v>41323</c:v>
                </c:pt>
                <c:pt idx="1340">
                  <c:v>41324</c:v>
                </c:pt>
                <c:pt idx="1341">
                  <c:v>41325</c:v>
                </c:pt>
                <c:pt idx="1342">
                  <c:v>41326</c:v>
                </c:pt>
                <c:pt idx="1343">
                  <c:v>41327</c:v>
                </c:pt>
                <c:pt idx="1344">
                  <c:v>41330</c:v>
                </c:pt>
                <c:pt idx="1345">
                  <c:v>41331</c:v>
                </c:pt>
                <c:pt idx="1346">
                  <c:v>41332</c:v>
                </c:pt>
                <c:pt idx="1347">
                  <c:v>41333</c:v>
                </c:pt>
                <c:pt idx="1348">
                  <c:v>41334</c:v>
                </c:pt>
                <c:pt idx="1349">
                  <c:v>41337</c:v>
                </c:pt>
                <c:pt idx="1350">
                  <c:v>41338</c:v>
                </c:pt>
                <c:pt idx="1351">
                  <c:v>41339</c:v>
                </c:pt>
                <c:pt idx="1352">
                  <c:v>41340</c:v>
                </c:pt>
                <c:pt idx="1353">
                  <c:v>41341</c:v>
                </c:pt>
                <c:pt idx="1354">
                  <c:v>41344</c:v>
                </c:pt>
                <c:pt idx="1355">
                  <c:v>41345</c:v>
                </c:pt>
                <c:pt idx="1356">
                  <c:v>41346</c:v>
                </c:pt>
                <c:pt idx="1357">
                  <c:v>41347</c:v>
                </c:pt>
                <c:pt idx="1358">
                  <c:v>41348</c:v>
                </c:pt>
                <c:pt idx="1359">
                  <c:v>41351</c:v>
                </c:pt>
                <c:pt idx="1360">
                  <c:v>41352</c:v>
                </c:pt>
                <c:pt idx="1361">
                  <c:v>41353</c:v>
                </c:pt>
                <c:pt idx="1362">
                  <c:v>41354</c:v>
                </c:pt>
                <c:pt idx="1363">
                  <c:v>41355</c:v>
                </c:pt>
                <c:pt idx="1364">
                  <c:v>41358</c:v>
                </c:pt>
                <c:pt idx="1365">
                  <c:v>41359</c:v>
                </c:pt>
                <c:pt idx="1366">
                  <c:v>41360</c:v>
                </c:pt>
                <c:pt idx="1367">
                  <c:v>41361</c:v>
                </c:pt>
                <c:pt idx="1368">
                  <c:v>41362</c:v>
                </c:pt>
                <c:pt idx="1369">
                  <c:v>41365</c:v>
                </c:pt>
                <c:pt idx="1370">
                  <c:v>41366</c:v>
                </c:pt>
                <c:pt idx="1371">
                  <c:v>41367</c:v>
                </c:pt>
                <c:pt idx="1372">
                  <c:v>41368</c:v>
                </c:pt>
                <c:pt idx="1373">
                  <c:v>41369</c:v>
                </c:pt>
                <c:pt idx="1374">
                  <c:v>41372</c:v>
                </c:pt>
                <c:pt idx="1375">
                  <c:v>41373</c:v>
                </c:pt>
                <c:pt idx="1376">
                  <c:v>41374</c:v>
                </c:pt>
                <c:pt idx="1377">
                  <c:v>41375</c:v>
                </c:pt>
                <c:pt idx="1378">
                  <c:v>41376</c:v>
                </c:pt>
                <c:pt idx="1379">
                  <c:v>41379</c:v>
                </c:pt>
                <c:pt idx="1380">
                  <c:v>41380</c:v>
                </c:pt>
                <c:pt idx="1381">
                  <c:v>41381</c:v>
                </c:pt>
                <c:pt idx="1382">
                  <c:v>41382</c:v>
                </c:pt>
                <c:pt idx="1383">
                  <c:v>41383</c:v>
                </c:pt>
                <c:pt idx="1384">
                  <c:v>41386</c:v>
                </c:pt>
                <c:pt idx="1385">
                  <c:v>41387</c:v>
                </c:pt>
                <c:pt idx="1386">
                  <c:v>41388</c:v>
                </c:pt>
                <c:pt idx="1387">
                  <c:v>41389</c:v>
                </c:pt>
                <c:pt idx="1388">
                  <c:v>41390</c:v>
                </c:pt>
                <c:pt idx="1389">
                  <c:v>41393</c:v>
                </c:pt>
                <c:pt idx="1390">
                  <c:v>41394</c:v>
                </c:pt>
                <c:pt idx="1391">
                  <c:v>41395</c:v>
                </c:pt>
                <c:pt idx="1392">
                  <c:v>41396</c:v>
                </c:pt>
                <c:pt idx="1393">
                  <c:v>41397</c:v>
                </c:pt>
                <c:pt idx="1394">
                  <c:v>41400</c:v>
                </c:pt>
                <c:pt idx="1395">
                  <c:v>41401</c:v>
                </c:pt>
                <c:pt idx="1396">
                  <c:v>41402</c:v>
                </c:pt>
                <c:pt idx="1397">
                  <c:v>41403</c:v>
                </c:pt>
                <c:pt idx="1398">
                  <c:v>41404</c:v>
                </c:pt>
                <c:pt idx="1399">
                  <c:v>41407</c:v>
                </c:pt>
                <c:pt idx="1400">
                  <c:v>41408</c:v>
                </c:pt>
                <c:pt idx="1401">
                  <c:v>41409</c:v>
                </c:pt>
                <c:pt idx="1402">
                  <c:v>41410</c:v>
                </c:pt>
                <c:pt idx="1403">
                  <c:v>41411</c:v>
                </c:pt>
                <c:pt idx="1404">
                  <c:v>41414</c:v>
                </c:pt>
                <c:pt idx="1405">
                  <c:v>41415</c:v>
                </c:pt>
                <c:pt idx="1406">
                  <c:v>41416</c:v>
                </c:pt>
                <c:pt idx="1407">
                  <c:v>41417</c:v>
                </c:pt>
                <c:pt idx="1408">
                  <c:v>41418</c:v>
                </c:pt>
                <c:pt idx="1409">
                  <c:v>41421</c:v>
                </c:pt>
                <c:pt idx="1410">
                  <c:v>41422</c:v>
                </c:pt>
                <c:pt idx="1411">
                  <c:v>41423</c:v>
                </c:pt>
                <c:pt idx="1412">
                  <c:v>41424</c:v>
                </c:pt>
                <c:pt idx="1413">
                  <c:v>41425</c:v>
                </c:pt>
                <c:pt idx="1414">
                  <c:v>41428</c:v>
                </c:pt>
                <c:pt idx="1415">
                  <c:v>41429</c:v>
                </c:pt>
                <c:pt idx="1416">
                  <c:v>41430</c:v>
                </c:pt>
                <c:pt idx="1417">
                  <c:v>41431</c:v>
                </c:pt>
                <c:pt idx="1418">
                  <c:v>41432</c:v>
                </c:pt>
                <c:pt idx="1419">
                  <c:v>41435</c:v>
                </c:pt>
                <c:pt idx="1420">
                  <c:v>41436</c:v>
                </c:pt>
                <c:pt idx="1421">
                  <c:v>41437</c:v>
                </c:pt>
                <c:pt idx="1422">
                  <c:v>41438</c:v>
                </c:pt>
                <c:pt idx="1423">
                  <c:v>41439</c:v>
                </c:pt>
                <c:pt idx="1424">
                  <c:v>41442</c:v>
                </c:pt>
                <c:pt idx="1425">
                  <c:v>41443</c:v>
                </c:pt>
                <c:pt idx="1426">
                  <c:v>41444</c:v>
                </c:pt>
                <c:pt idx="1427">
                  <c:v>41445</c:v>
                </c:pt>
                <c:pt idx="1428">
                  <c:v>41446</c:v>
                </c:pt>
                <c:pt idx="1429">
                  <c:v>41449</c:v>
                </c:pt>
                <c:pt idx="1430">
                  <c:v>41450</c:v>
                </c:pt>
                <c:pt idx="1431">
                  <c:v>41451</c:v>
                </c:pt>
                <c:pt idx="1432">
                  <c:v>41452</c:v>
                </c:pt>
                <c:pt idx="1433">
                  <c:v>41453</c:v>
                </c:pt>
                <c:pt idx="1434">
                  <c:v>41456</c:v>
                </c:pt>
                <c:pt idx="1435">
                  <c:v>41457</c:v>
                </c:pt>
                <c:pt idx="1436">
                  <c:v>41458</c:v>
                </c:pt>
                <c:pt idx="1437">
                  <c:v>41459</c:v>
                </c:pt>
                <c:pt idx="1438">
                  <c:v>41460</c:v>
                </c:pt>
                <c:pt idx="1439">
                  <c:v>41463</c:v>
                </c:pt>
                <c:pt idx="1440">
                  <c:v>41464</c:v>
                </c:pt>
                <c:pt idx="1441">
                  <c:v>41465</c:v>
                </c:pt>
                <c:pt idx="1442">
                  <c:v>41466</c:v>
                </c:pt>
                <c:pt idx="1443">
                  <c:v>41467</c:v>
                </c:pt>
                <c:pt idx="1444">
                  <c:v>41470</c:v>
                </c:pt>
                <c:pt idx="1445">
                  <c:v>41471</c:v>
                </c:pt>
                <c:pt idx="1446">
                  <c:v>41472</c:v>
                </c:pt>
                <c:pt idx="1447">
                  <c:v>41473</c:v>
                </c:pt>
                <c:pt idx="1448">
                  <c:v>41474</c:v>
                </c:pt>
                <c:pt idx="1449">
                  <c:v>41477</c:v>
                </c:pt>
                <c:pt idx="1450">
                  <c:v>41478</c:v>
                </c:pt>
                <c:pt idx="1451">
                  <c:v>41479</c:v>
                </c:pt>
                <c:pt idx="1452">
                  <c:v>41480</c:v>
                </c:pt>
                <c:pt idx="1453">
                  <c:v>41481</c:v>
                </c:pt>
                <c:pt idx="1454">
                  <c:v>41484</c:v>
                </c:pt>
                <c:pt idx="1455">
                  <c:v>41485</c:v>
                </c:pt>
                <c:pt idx="1456">
                  <c:v>41486</c:v>
                </c:pt>
                <c:pt idx="1457">
                  <c:v>41487</c:v>
                </c:pt>
                <c:pt idx="1458">
                  <c:v>41488</c:v>
                </c:pt>
                <c:pt idx="1459">
                  <c:v>41491</c:v>
                </c:pt>
                <c:pt idx="1460">
                  <c:v>41492</c:v>
                </c:pt>
                <c:pt idx="1461">
                  <c:v>41493</c:v>
                </c:pt>
                <c:pt idx="1462">
                  <c:v>41494</c:v>
                </c:pt>
                <c:pt idx="1463">
                  <c:v>41495</c:v>
                </c:pt>
                <c:pt idx="1464">
                  <c:v>41498</c:v>
                </c:pt>
                <c:pt idx="1465">
                  <c:v>41499</c:v>
                </c:pt>
                <c:pt idx="1466">
                  <c:v>41500</c:v>
                </c:pt>
                <c:pt idx="1467">
                  <c:v>41501</c:v>
                </c:pt>
                <c:pt idx="1468">
                  <c:v>41502</c:v>
                </c:pt>
                <c:pt idx="1469">
                  <c:v>41505</c:v>
                </c:pt>
                <c:pt idx="1470">
                  <c:v>41506</c:v>
                </c:pt>
                <c:pt idx="1471">
                  <c:v>41507</c:v>
                </c:pt>
                <c:pt idx="1472">
                  <c:v>41508</c:v>
                </c:pt>
                <c:pt idx="1473">
                  <c:v>41509</c:v>
                </c:pt>
                <c:pt idx="1474">
                  <c:v>41512</c:v>
                </c:pt>
                <c:pt idx="1475">
                  <c:v>41513</c:v>
                </c:pt>
                <c:pt idx="1476">
                  <c:v>41514</c:v>
                </c:pt>
                <c:pt idx="1477">
                  <c:v>41515</c:v>
                </c:pt>
                <c:pt idx="1478">
                  <c:v>41516</c:v>
                </c:pt>
                <c:pt idx="1479">
                  <c:v>41519</c:v>
                </c:pt>
                <c:pt idx="1480">
                  <c:v>41520</c:v>
                </c:pt>
                <c:pt idx="1481">
                  <c:v>41521</c:v>
                </c:pt>
                <c:pt idx="1482">
                  <c:v>41522</c:v>
                </c:pt>
                <c:pt idx="1483">
                  <c:v>41523</c:v>
                </c:pt>
                <c:pt idx="1484">
                  <c:v>41526</c:v>
                </c:pt>
                <c:pt idx="1485">
                  <c:v>41527</c:v>
                </c:pt>
                <c:pt idx="1486">
                  <c:v>41528</c:v>
                </c:pt>
                <c:pt idx="1487">
                  <c:v>41529</c:v>
                </c:pt>
                <c:pt idx="1488">
                  <c:v>41530</c:v>
                </c:pt>
                <c:pt idx="1489">
                  <c:v>41533</c:v>
                </c:pt>
                <c:pt idx="1490">
                  <c:v>41534</c:v>
                </c:pt>
                <c:pt idx="1491">
                  <c:v>41535</c:v>
                </c:pt>
                <c:pt idx="1492">
                  <c:v>41536</c:v>
                </c:pt>
                <c:pt idx="1493">
                  <c:v>41537</c:v>
                </c:pt>
                <c:pt idx="1494">
                  <c:v>41540</c:v>
                </c:pt>
                <c:pt idx="1495">
                  <c:v>41541</c:v>
                </c:pt>
                <c:pt idx="1496">
                  <c:v>41542</c:v>
                </c:pt>
                <c:pt idx="1497">
                  <c:v>41543</c:v>
                </c:pt>
                <c:pt idx="1498">
                  <c:v>41544</c:v>
                </c:pt>
                <c:pt idx="1499">
                  <c:v>41547</c:v>
                </c:pt>
                <c:pt idx="1500">
                  <c:v>41548</c:v>
                </c:pt>
                <c:pt idx="1501">
                  <c:v>41549</c:v>
                </c:pt>
                <c:pt idx="1502">
                  <c:v>41550</c:v>
                </c:pt>
                <c:pt idx="1503">
                  <c:v>41551</c:v>
                </c:pt>
                <c:pt idx="1504">
                  <c:v>41554</c:v>
                </c:pt>
                <c:pt idx="1505">
                  <c:v>41555</c:v>
                </c:pt>
                <c:pt idx="1506">
                  <c:v>41556</c:v>
                </c:pt>
                <c:pt idx="1507">
                  <c:v>41557</c:v>
                </c:pt>
                <c:pt idx="1508">
                  <c:v>41558</c:v>
                </c:pt>
                <c:pt idx="1509">
                  <c:v>41561</c:v>
                </c:pt>
                <c:pt idx="1510">
                  <c:v>41562</c:v>
                </c:pt>
                <c:pt idx="1511">
                  <c:v>41563</c:v>
                </c:pt>
                <c:pt idx="1512">
                  <c:v>41564</c:v>
                </c:pt>
                <c:pt idx="1513">
                  <c:v>41565</c:v>
                </c:pt>
                <c:pt idx="1514">
                  <c:v>41568</c:v>
                </c:pt>
                <c:pt idx="1515">
                  <c:v>41569</c:v>
                </c:pt>
                <c:pt idx="1516">
                  <c:v>41570</c:v>
                </c:pt>
                <c:pt idx="1517">
                  <c:v>41571</c:v>
                </c:pt>
                <c:pt idx="1518">
                  <c:v>41572</c:v>
                </c:pt>
                <c:pt idx="1519">
                  <c:v>41575</c:v>
                </c:pt>
                <c:pt idx="1520">
                  <c:v>41576</c:v>
                </c:pt>
                <c:pt idx="1521">
                  <c:v>41577</c:v>
                </c:pt>
                <c:pt idx="1522">
                  <c:v>41578</c:v>
                </c:pt>
                <c:pt idx="1523">
                  <c:v>41579</c:v>
                </c:pt>
                <c:pt idx="1524">
                  <c:v>41582</c:v>
                </c:pt>
                <c:pt idx="1525">
                  <c:v>41583</c:v>
                </c:pt>
                <c:pt idx="1526">
                  <c:v>41584</c:v>
                </c:pt>
                <c:pt idx="1527">
                  <c:v>41585</c:v>
                </c:pt>
                <c:pt idx="1528">
                  <c:v>41586</c:v>
                </c:pt>
                <c:pt idx="1529">
                  <c:v>41589</c:v>
                </c:pt>
                <c:pt idx="1530">
                  <c:v>41590</c:v>
                </c:pt>
                <c:pt idx="1531">
                  <c:v>41591</c:v>
                </c:pt>
                <c:pt idx="1532">
                  <c:v>41592</c:v>
                </c:pt>
                <c:pt idx="1533">
                  <c:v>41593</c:v>
                </c:pt>
                <c:pt idx="1534">
                  <c:v>41596</c:v>
                </c:pt>
                <c:pt idx="1535">
                  <c:v>41597</c:v>
                </c:pt>
                <c:pt idx="1536">
                  <c:v>41598</c:v>
                </c:pt>
                <c:pt idx="1537">
                  <c:v>41599</c:v>
                </c:pt>
                <c:pt idx="1538">
                  <c:v>41600</c:v>
                </c:pt>
                <c:pt idx="1539">
                  <c:v>41603</c:v>
                </c:pt>
                <c:pt idx="1540">
                  <c:v>41604</c:v>
                </c:pt>
                <c:pt idx="1541">
                  <c:v>41605</c:v>
                </c:pt>
                <c:pt idx="1542">
                  <c:v>41606</c:v>
                </c:pt>
                <c:pt idx="1543">
                  <c:v>41607</c:v>
                </c:pt>
                <c:pt idx="1544">
                  <c:v>41610</c:v>
                </c:pt>
                <c:pt idx="1545">
                  <c:v>41611</c:v>
                </c:pt>
                <c:pt idx="1546">
                  <c:v>41612</c:v>
                </c:pt>
                <c:pt idx="1547">
                  <c:v>41613</c:v>
                </c:pt>
                <c:pt idx="1548">
                  <c:v>41614</c:v>
                </c:pt>
                <c:pt idx="1549">
                  <c:v>41617</c:v>
                </c:pt>
                <c:pt idx="1550">
                  <c:v>41618</c:v>
                </c:pt>
                <c:pt idx="1551">
                  <c:v>41619</c:v>
                </c:pt>
                <c:pt idx="1552">
                  <c:v>41620</c:v>
                </c:pt>
                <c:pt idx="1553">
                  <c:v>41621</c:v>
                </c:pt>
                <c:pt idx="1554">
                  <c:v>41624</c:v>
                </c:pt>
                <c:pt idx="1555">
                  <c:v>41625</c:v>
                </c:pt>
                <c:pt idx="1556">
                  <c:v>41626</c:v>
                </c:pt>
                <c:pt idx="1557">
                  <c:v>41627</c:v>
                </c:pt>
                <c:pt idx="1558">
                  <c:v>41628</c:v>
                </c:pt>
                <c:pt idx="1559">
                  <c:v>41631</c:v>
                </c:pt>
                <c:pt idx="1560">
                  <c:v>41632</c:v>
                </c:pt>
                <c:pt idx="1561">
                  <c:v>41633</c:v>
                </c:pt>
                <c:pt idx="1562">
                  <c:v>41634</c:v>
                </c:pt>
                <c:pt idx="1563">
                  <c:v>41635</c:v>
                </c:pt>
                <c:pt idx="1564">
                  <c:v>41638</c:v>
                </c:pt>
                <c:pt idx="1565">
                  <c:v>41639</c:v>
                </c:pt>
                <c:pt idx="1566">
                  <c:v>41640</c:v>
                </c:pt>
                <c:pt idx="1567">
                  <c:v>41641</c:v>
                </c:pt>
                <c:pt idx="1568">
                  <c:v>41642</c:v>
                </c:pt>
                <c:pt idx="1569">
                  <c:v>41645</c:v>
                </c:pt>
                <c:pt idx="1570">
                  <c:v>41646</c:v>
                </c:pt>
                <c:pt idx="1571">
                  <c:v>41647</c:v>
                </c:pt>
                <c:pt idx="1572">
                  <c:v>41648</c:v>
                </c:pt>
                <c:pt idx="1573">
                  <c:v>41649</c:v>
                </c:pt>
                <c:pt idx="1574">
                  <c:v>41652</c:v>
                </c:pt>
                <c:pt idx="1575">
                  <c:v>41653</c:v>
                </c:pt>
                <c:pt idx="1576">
                  <c:v>41654</c:v>
                </c:pt>
                <c:pt idx="1577">
                  <c:v>41655</c:v>
                </c:pt>
                <c:pt idx="1578">
                  <c:v>41656</c:v>
                </c:pt>
                <c:pt idx="1579">
                  <c:v>41659</c:v>
                </c:pt>
                <c:pt idx="1580">
                  <c:v>41660</c:v>
                </c:pt>
                <c:pt idx="1581">
                  <c:v>41661</c:v>
                </c:pt>
                <c:pt idx="1582">
                  <c:v>41662</c:v>
                </c:pt>
                <c:pt idx="1583">
                  <c:v>41663</c:v>
                </c:pt>
                <c:pt idx="1584">
                  <c:v>41666</c:v>
                </c:pt>
                <c:pt idx="1585">
                  <c:v>41667</c:v>
                </c:pt>
                <c:pt idx="1586">
                  <c:v>41668</c:v>
                </c:pt>
                <c:pt idx="1587">
                  <c:v>41669</c:v>
                </c:pt>
                <c:pt idx="1588">
                  <c:v>41670</c:v>
                </c:pt>
                <c:pt idx="1589">
                  <c:v>41673</c:v>
                </c:pt>
                <c:pt idx="1590">
                  <c:v>41674</c:v>
                </c:pt>
                <c:pt idx="1591">
                  <c:v>41675</c:v>
                </c:pt>
                <c:pt idx="1592">
                  <c:v>41676</c:v>
                </c:pt>
                <c:pt idx="1593">
                  <c:v>41677</c:v>
                </c:pt>
                <c:pt idx="1594">
                  <c:v>41680</c:v>
                </c:pt>
                <c:pt idx="1595">
                  <c:v>41681</c:v>
                </c:pt>
                <c:pt idx="1596">
                  <c:v>41682</c:v>
                </c:pt>
                <c:pt idx="1597">
                  <c:v>41683</c:v>
                </c:pt>
                <c:pt idx="1598">
                  <c:v>41684</c:v>
                </c:pt>
                <c:pt idx="1599">
                  <c:v>41687</c:v>
                </c:pt>
                <c:pt idx="1600">
                  <c:v>41688</c:v>
                </c:pt>
                <c:pt idx="1601">
                  <c:v>41689</c:v>
                </c:pt>
                <c:pt idx="1602">
                  <c:v>41690</c:v>
                </c:pt>
                <c:pt idx="1603">
                  <c:v>41691</c:v>
                </c:pt>
                <c:pt idx="1604">
                  <c:v>41694</c:v>
                </c:pt>
                <c:pt idx="1605">
                  <c:v>41695</c:v>
                </c:pt>
                <c:pt idx="1606">
                  <c:v>41696</c:v>
                </c:pt>
                <c:pt idx="1607">
                  <c:v>41697</c:v>
                </c:pt>
                <c:pt idx="1608">
                  <c:v>41698</c:v>
                </c:pt>
                <c:pt idx="1609">
                  <c:v>41701</c:v>
                </c:pt>
                <c:pt idx="1610">
                  <c:v>41702</c:v>
                </c:pt>
                <c:pt idx="1611">
                  <c:v>41703</c:v>
                </c:pt>
                <c:pt idx="1612">
                  <c:v>41704</c:v>
                </c:pt>
                <c:pt idx="1613">
                  <c:v>41705</c:v>
                </c:pt>
                <c:pt idx="1614">
                  <c:v>41708</c:v>
                </c:pt>
                <c:pt idx="1615">
                  <c:v>41709</c:v>
                </c:pt>
                <c:pt idx="1616">
                  <c:v>41710</c:v>
                </c:pt>
                <c:pt idx="1617">
                  <c:v>41711</c:v>
                </c:pt>
                <c:pt idx="1618">
                  <c:v>41712</c:v>
                </c:pt>
                <c:pt idx="1619">
                  <c:v>41715</c:v>
                </c:pt>
                <c:pt idx="1620">
                  <c:v>41716</c:v>
                </c:pt>
                <c:pt idx="1621">
                  <c:v>41717</c:v>
                </c:pt>
                <c:pt idx="1622">
                  <c:v>41718</c:v>
                </c:pt>
                <c:pt idx="1623">
                  <c:v>41719</c:v>
                </c:pt>
                <c:pt idx="1624">
                  <c:v>41722</c:v>
                </c:pt>
                <c:pt idx="1625">
                  <c:v>41723</c:v>
                </c:pt>
                <c:pt idx="1626">
                  <c:v>41724</c:v>
                </c:pt>
                <c:pt idx="1627">
                  <c:v>41725</c:v>
                </c:pt>
                <c:pt idx="1628">
                  <c:v>41726</c:v>
                </c:pt>
                <c:pt idx="1629">
                  <c:v>41729</c:v>
                </c:pt>
                <c:pt idx="1630">
                  <c:v>41730</c:v>
                </c:pt>
                <c:pt idx="1631">
                  <c:v>41731</c:v>
                </c:pt>
                <c:pt idx="1632">
                  <c:v>41732</c:v>
                </c:pt>
                <c:pt idx="1633">
                  <c:v>41733</c:v>
                </c:pt>
                <c:pt idx="1634">
                  <c:v>41736</c:v>
                </c:pt>
                <c:pt idx="1635">
                  <c:v>41737</c:v>
                </c:pt>
                <c:pt idx="1636">
                  <c:v>41738</c:v>
                </c:pt>
                <c:pt idx="1637">
                  <c:v>41739</c:v>
                </c:pt>
                <c:pt idx="1638">
                  <c:v>41740</c:v>
                </c:pt>
                <c:pt idx="1639">
                  <c:v>41743</c:v>
                </c:pt>
                <c:pt idx="1640">
                  <c:v>41744</c:v>
                </c:pt>
                <c:pt idx="1641">
                  <c:v>41745</c:v>
                </c:pt>
                <c:pt idx="1642">
                  <c:v>41746</c:v>
                </c:pt>
                <c:pt idx="1643">
                  <c:v>41747</c:v>
                </c:pt>
                <c:pt idx="1644">
                  <c:v>41750</c:v>
                </c:pt>
                <c:pt idx="1645">
                  <c:v>41751</c:v>
                </c:pt>
                <c:pt idx="1646">
                  <c:v>41752</c:v>
                </c:pt>
                <c:pt idx="1647">
                  <c:v>41753</c:v>
                </c:pt>
                <c:pt idx="1648">
                  <c:v>41754</c:v>
                </c:pt>
                <c:pt idx="1649">
                  <c:v>41757</c:v>
                </c:pt>
                <c:pt idx="1650">
                  <c:v>41758</c:v>
                </c:pt>
                <c:pt idx="1651">
                  <c:v>41759</c:v>
                </c:pt>
                <c:pt idx="1652">
                  <c:v>41760</c:v>
                </c:pt>
                <c:pt idx="1653">
                  <c:v>41761</c:v>
                </c:pt>
                <c:pt idx="1654">
                  <c:v>41764</c:v>
                </c:pt>
                <c:pt idx="1655">
                  <c:v>41765</c:v>
                </c:pt>
                <c:pt idx="1656">
                  <c:v>41766</c:v>
                </c:pt>
                <c:pt idx="1657">
                  <c:v>41767</c:v>
                </c:pt>
                <c:pt idx="1658">
                  <c:v>41768</c:v>
                </c:pt>
                <c:pt idx="1659">
                  <c:v>41771</c:v>
                </c:pt>
                <c:pt idx="1660">
                  <c:v>41772</c:v>
                </c:pt>
                <c:pt idx="1661">
                  <c:v>41773</c:v>
                </c:pt>
                <c:pt idx="1662">
                  <c:v>41774</c:v>
                </c:pt>
                <c:pt idx="1663">
                  <c:v>41775</c:v>
                </c:pt>
                <c:pt idx="1664">
                  <c:v>41778</c:v>
                </c:pt>
                <c:pt idx="1665">
                  <c:v>41779</c:v>
                </c:pt>
                <c:pt idx="1666">
                  <c:v>41780</c:v>
                </c:pt>
                <c:pt idx="1667">
                  <c:v>41781</c:v>
                </c:pt>
                <c:pt idx="1668">
                  <c:v>41782</c:v>
                </c:pt>
                <c:pt idx="1669">
                  <c:v>41785</c:v>
                </c:pt>
                <c:pt idx="1670">
                  <c:v>41786</c:v>
                </c:pt>
                <c:pt idx="1671">
                  <c:v>41787</c:v>
                </c:pt>
                <c:pt idx="1672">
                  <c:v>41788</c:v>
                </c:pt>
                <c:pt idx="1673">
                  <c:v>41789</c:v>
                </c:pt>
                <c:pt idx="1674">
                  <c:v>41792</c:v>
                </c:pt>
                <c:pt idx="1675">
                  <c:v>41793</c:v>
                </c:pt>
                <c:pt idx="1676">
                  <c:v>41794</c:v>
                </c:pt>
                <c:pt idx="1677">
                  <c:v>41795</c:v>
                </c:pt>
                <c:pt idx="1678">
                  <c:v>41796</c:v>
                </c:pt>
                <c:pt idx="1679">
                  <c:v>41799</c:v>
                </c:pt>
                <c:pt idx="1680">
                  <c:v>41800</c:v>
                </c:pt>
                <c:pt idx="1681">
                  <c:v>41801</c:v>
                </c:pt>
                <c:pt idx="1682">
                  <c:v>41802</c:v>
                </c:pt>
                <c:pt idx="1683">
                  <c:v>41803</c:v>
                </c:pt>
                <c:pt idx="1684">
                  <c:v>41806</c:v>
                </c:pt>
                <c:pt idx="1685">
                  <c:v>41807</c:v>
                </c:pt>
                <c:pt idx="1686">
                  <c:v>41808</c:v>
                </c:pt>
                <c:pt idx="1687">
                  <c:v>41809</c:v>
                </c:pt>
                <c:pt idx="1688">
                  <c:v>41810</c:v>
                </c:pt>
                <c:pt idx="1689">
                  <c:v>41813</c:v>
                </c:pt>
                <c:pt idx="1690">
                  <c:v>41814</c:v>
                </c:pt>
                <c:pt idx="1691">
                  <c:v>41815</c:v>
                </c:pt>
                <c:pt idx="1692">
                  <c:v>41816</c:v>
                </c:pt>
                <c:pt idx="1693">
                  <c:v>41817</c:v>
                </c:pt>
                <c:pt idx="1694">
                  <c:v>41820</c:v>
                </c:pt>
                <c:pt idx="1695">
                  <c:v>41821</c:v>
                </c:pt>
                <c:pt idx="1696">
                  <c:v>41822</c:v>
                </c:pt>
                <c:pt idx="1697">
                  <c:v>41823</c:v>
                </c:pt>
                <c:pt idx="1698">
                  <c:v>41824</c:v>
                </c:pt>
                <c:pt idx="1699">
                  <c:v>41827</c:v>
                </c:pt>
                <c:pt idx="1700">
                  <c:v>41828</c:v>
                </c:pt>
                <c:pt idx="1701">
                  <c:v>41829</c:v>
                </c:pt>
                <c:pt idx="1702">
                  <c:v>41830</c:v>
                </c:pt>
                <c:pt idx="1703">
                  <c:v>41831</c:v>
                </c:pt>
                <c:pt idx="1704">
                  <c:v>41834</c:v>
                </c:pt>
                <c:pt idx="1705">
                  <c:v>41835</c:v>
                </c:pt>
                <c:pt idx="1706">
                  <c:v>41836</c:v>
                </c:pt>
                <c:pt idx="1707">
                  <c:v>41837</c:v>
                </c:pt>
                <c:pt idx="1708">
                  <c:v>41838</c:v>
                </c:pt>
                <c:pt idx="1709">
                  <c:v>41841</c:v>
                </c:pt>
                <c:pt idx="1710">
                  <c:v>41842</c:v>
                </c:pt>
                <c:pt idx="1711">
                  <c:v>41843</c:v>
                </c:pt>
                <c:pt idx="1712">
                  <c:v>41844</c:v>
                </c:pt>
                <c:pt idx="1713">
                  <c:v>41845</c:v>
                </c:pt>
                <c:pt idx="1714">
                  <c:v>41848</c:v>
                </c:pt>
                <c:pt idx="1715">
                  <c:v>41849</c:v>
                </c:pt>
                <c:pt idx="1716">
                  <c:v>41850</c:v>
                </c:pt>
                <c:pt idx="1717">
                  <c:v>41851</c:v>
                </c:pt>
                <c:pt idx="1718">
                  <c:v>41852</c:v>
                </c:pt>
                <c:pt idx="1719">
                  <c:v>41855</c:v>
                </c:pt>
                <c:pt idx="1720">
                  <c:v>41856</c:v>
                </c:pt>
                <c:pt idx="1721">
                  <c:v>41857</c:v>
                </c:pt>
                <c:pt idx="1722">
                  <c:v>41858</c:v>
                </c:pt>
                <c:pt idx="1723">
                  <c:v>41859</c:v>
                </c:pt>
                <c:pt idx="1724">
                  <c:v>41862</c:v>
                </c:pt>
                <c:pt idx="1725">
                  <c:v>41863</c:v>
                </c:pt>
                <c:pt idx="1726">
                  <c:v>41864</c:v>
                </c:pt>
                <c:pt idx="1727">
                  <c:v>41865</c:v>
                </c:pt>
                <c:pt idx="1728">
                  <c:v>41866</c:v>
                </c:pt>
                <c:pt idx="1729">
                  <c:v>41869</c:v>
                </c:pt>
                <c:pt idx="1730">
                  <c:v>41870</c:v>
                </c:pt>
                <c:pt idx="1731">
                  <c:v>41871</c:v>
                </c:pt>
                <c:pt idx="1732">
                  <c:v>41872</c:v>
                </c:pt>
                <c:pt idx="1733">
                  <c:v>41873</c:v>
                </c:pt>
                <c:pt idx="1734">
                  <c:v>41876</c:v>
                </c:pt>
                <c:pt idx="1735">
                  <c:v>41877</c:v>
                </c:pt>
                <c:pt idx="1736">
                  <c:v>41878</c:v>
                </c:pt>
                <c:pt idx="1737">
                  <c:v>41879</c:v>
                </c:pt>
                <c:pt idx="1738">
                  <c:v>41880</c:v>
                </c:pt>
                <c:pt idx="1739">
                  <c:v>41883</c:v>
                </c:pt>
                <c:pt idx="1740">
                  <c:v>41884</c:v>
                </c:pt>
                <c:pt idx="1741">
                  <c:v>41885</c:v>
                </c:pt>
                <c:pt idx="1742">
                  <c:v>41886</c:v>
                </c:pt>
                <c:pt idx="1743">
                  <c:v>41887</c:v>
                </c:pt>
                <c:pt idx="1744">
                  <c:v>41890</c:v>
                </c:pt>
                <c:pt idx="1745">
                  <c:v>41891</c:v>
                </c:pt>
                <c:pt idx="1746">
                  <c:v>41892</c:v>
                </c:pt>
                <c:pt idx="1747">
                  <c:v>41893</c:v>
                </c:pt>
                <c:pt idx="1748">
                  <c:v>41894</c:v>
                </c:pt>
                <c:pt idx="1749">
                  <c:v>41897</c:v>
                </c:pt>
                <c:pt idx="1750">
                  <c:v>41898</c:v>
                </c:pt>
                <c:pt idx="1751">
                  <c:v>41899</c:v>
                </c:pt>
                <c:pt idx="1752">
                  <c:v>41900</c:v>
                </c:pt>
                <c:pt idx="1753">
                  <c:v>41901</c:v>
                </c:pt>
                <c:pt idx="1754">
                  <c:v>41904</c:v>
                </c:pt>
                <c:pt idx="1755">
                  <c:v>41905</c:v>
                </c:pt>
                <c:pt idx="1756">
                  <c:v>41906</c:v>
                </c:pt>
                <c:pt idx="1757">
                  <c:v>41907</c:v>
                </c:pt>
                <c:pt idx="1758">
                  <c:v>41908</c:v>
                </c:pt>
                <c:pt idx="1759">
                  <c:v>41911</c:v>
                </c:pt>
                <c:pt idx="1760">
                  <c:v>41912</c:v>
                </c:pt>
                <c:pt idx="1761">
                  <c:v>41913</c:v>
                </c:pt>
                <c:pt idx="1762">
                  <c:v>41914</c:v>
                </c:pt>
                <c:pt idx="1763">
                  <c:v>41915</c:v>
                </c:pt>
                <c:pt idx="1764">
                  <c:v>41918</c:v>
                </c:pt>
                <c:pt idx="1765">
                  <c:v>41919</c:v>
                </c:pt>
                <c:pt idx="1766">
                  <c:v>41920</c:v>
                </c:pt>
                <c:pt idx="1767">
                  <c:v>41921</c:v>
                </c:pt>
                <c:pt idx="1768">
                  <c:v>41922</c:v>
                </c:pt>
                <c:pt idx="1769">
                  <c:v>41925</c:v>
                </c:pt>
                <c:pt idx="1770">
                  <c:v>41926</c:v>
                </c:pt>
                <c:pt idx="1771">
                  <c:v>41927</c:v>
                </c:pt>
                <c:pt idx="1772">
                  <c:v>41928</c:v>
                </c:pt>
                <c:pt idx="1773">
                  <c:v>41929</c:v>
                </c:pt>
                <c:pt idx="1774">
                  <c:v>41932</c:v>
                </c:pt>
                <c:pt idx="1775">
                  <c:v>41933</c:v>
                </c:pt>
                <c:pt idx="1776">
                  <c:v>41934</c:v>
                </c:pt>
                <c:pt idx="1777">
                  <c:v>41935</c:v>
                </c:pt>
                <c:pt idx="1778">
                  <c:v>41936</c:v>
                </c:pt>
                <c:pt idx="1779">
                  <c:v>41939</c:v>
                </c:pt>
                <c:pt idx="1780">
                  <c:v>41940</c:v>
                </c:pt>
                <c:pt idx="1781">
                  <c:v>41941</c:v>
                </c:pt>
                <c:pt idx="1782">
                  <c:v>41942</c:v>
                </c:pt>
                <c:pt idx="1783">
                  <c:v>41943</c:v>
                </c:pt>
                <c:pt idx="1784">
                  <c:v>41946</c:v>
                </c:pt>
                <c:pt idx="1785">
                  <c:v>41947</c:v>
                </c:pt>
                <c:pt idx="1786">
                  <c:v>41948</c:v>
                </c:pt>
                <c:pt idx="1787">
                  <c:v>41949</c:v>
                </c:pt>
                <c:pt idx="1788">
                  <c:v>41950</c:v>
                </c:pt>
                <c:pt idx="1789">
                  <c:v>41953</c:v>
                </c:pt>
                <c:pt idx="1790">
                  <c:v>41954</c:v>
                </c:pt>
                <c:pt idx="1791">
                  <c:v>41955</c:v>
                </c:pt>
                <c:pt idx="1792">
                  <c:v>41956</c:v>
                </c:pt>
                <c:pt idx="1793">
                  <c:v>41957</c:v>
                </c:pt>
                <c:pt idx="1794">
                  <c:v>41960</c:v>
                </c:pt>
                <c:pt idx="1795">
                  <c:v>41961</c:v>
                </c:pt>
                <c:pt idx="1796">
                  <c:v>41962</c:v>
                </c:pt>
                <c:pt idx="1797">
                  <c:v>41963</c:v>
                </c:pt>
                <c:pt idx="1798">
                  <c:v>41964</c:v>
                </c:pt>
                <c:pt idx="1799">
                  <c:v>41967</c:v>
                </c:pt>
                <c:pt idx="1800">
                  <c:v>41968</c:v>
                </c:pt>
                <c:pt idx="1801">
                  <c:v>41969</c:v>
                </c:pt>
                <c:pt idx="1802">
                  <c:v>41970</c:v>
                </c:pt>
                <c:pt idx="1803">
                  <c:v>41971</c:v>
                </c:pt>
                <c:pt idx="1804">
                  <c:v>41974</c:v>
                </c:pt>
                <c:pt idx="1805">
                  <c:v>41975</c:v>
                </c:pt>
                <c:pt idx="1806">
                  <c:v>41976</c:v>
                </c:pt>
                <c:pt idx="1807">
                  <c:v>41977</c:v>
                </c:pt>
                <c:pt idx="1808">
                  <c:v>41978</c:v>
                </c:pt>
                <c:pt idx="1809">
                  <c:v>41981</c:v>
                </c:pt>
                <c:pt idx="1810">
                  <c:v>41982</c:v>
                </c:pt>
                <c:pt idx="1811">
                  <c:v>41983</c:v>
                </c:pt>
                <c:pt idx="1812">
                  <c:v>41984</c:v>
                </c:pt>
                <c:pt idx="1813">
                  <c:v>41985</c:v>
                </c:pt>
                <c:pt idx="1814">
                  <c:v>41988</c:v>
                </c:pt>
                <c:pt idx="1815">
                  <c:v>41989</c:v>
                </c:pt>
                <c:pt idx="1816">
                  <c:v>41990</c:v>
                </c:pt>
                <c:pt idx="1817">
                  <c:v>41991</c:v>
                </c:pt>
                <c:pt idx="1818">
                  <c:v>41992</c:v>
                </c:pt>
                <c:pt idx="1819">
                  <c:v>41995</c:v>
                </c:pt>
                <c:pt idx="1820">
                  <c:v>41996</c:v>
                </c:pt>
                <c:pt idx="1821">
                  <c:v>41997</c:v>
                </c:pt>
                <c:pt idx="1822">
                  <c:v>41998</c:v>
                </c:pt>
                <c:pt idx="1823">
                  <c:v>41999</c:v>
                </c:pt>
                <c:pt idx="1824">
                  <c:v>42002</c:v>
                </c:pt>
                <c:pt idx="1825">
                  <c:v>42003</c:v>
                </c:pt>
                <c:pt idx="1826">
                  <c:v>42004</c:v>
                </c:pt>
                <c:pt idx="1827">
                  <c:v>42005</c:v>
                </c:pt>
                <c:pt idx="1828">
                  <c:v>42006</c:v>
                </c:pt>
                <c:pt idx="1829">
                  <c:v>42009</c:v>
                </c:pt>
                <c:pt idx="1830">
                  <c:v>42010</c:v>
                </c:pt>
                <c:pt idx="1831">
                  <c:v>42011</c:v>
                </c:pt>
                <c:pt idx="1832">
                  <c:v>42012</c:v>
                </c:pt>
                <c:pt idx="1833">
                  <c:v>42013</c:v>
                </c:pt>
                <c:pt idx="1834">
                  <c:v>42016</c:v>
                </c:pt>
                <c:pt idx="1835">
                  <c:v>42017</c:v>
                </c:pt>
                <c:pt idx="1836">
                  <c:v>42018</c:v>
                </c:pt>
                <c:pt idx="1837">
                  <c:v>42019</c:v>
                </c:pt>
                <c:pt idx="1838">
                  <c:v>42020</c:v>
                </c:pt>
                <c:pt idx="1839">
                  <c:v>42023</c:v>
                </c:pt>
                <c:pt idx="1840">
                  <c:v>42024</c:v>
                </c:pt>
                <c:pt idx="1841">
                  <c:v>42025</c:v>
                </c:pt>
                <c:pt idx="1842">
                  <c:v>42026</c:v>
                </c:pt>
                <c:pt idx="1843">
                  <c:v>42027</c:v>
                </c:pt>
                <c:pt idx="1844">
                  <c:v>42030</c:v>
                </c:pt>
                <c:pt idx="1845">
                  <c:v>42031</c:v>
                </c:pt>
                <c:pt idx="1846">
                  <c:v>42032</c:v>
                </c:pt>
                <c:pt idx="1847">
                  <c:v>42033</c:v>
                </c:pt>
                <c:pt idx="1848">
                  <c:v>42034</c:v>
                </c:pt>
                <c:pt idx="1849">
                  <c:v>42037</c:v>
                </c:pt>
                <c:pt idx="1850">
                  <c:v>42038</c:v>
                </c:pt>
                <c:pt idx="1851">
                  <c:v>42039</c:v>
                </c:pt>
                <c:pt idx="1852">
                  <c:v>42040</c:v>
                </c:pt>
                <c:pt idx="1853">
                  <c:v>42041</c:v>
                </c:pt>
                <c:pt idx="1854">
                  <c:v>42044</c:v>
                </c:pt>
                <c:pt idx="1855">
                  <c:v>42045</c:v>
                </c:pt>
                <c:pt idx="1856">
                  <c:v>42046</c:v>
                </c:pt>
                <c:pt idx="1857">
                  <c:v>42047</c:v>
                </c:pt>
                <c:pt idx="1858">
                  <c:v>42048</c:v>
                </c:pt>
                <c:pt idx="1859">
                  <c:v>42051</c:v>
                </c:pt>
                <c:pt idx="1860">
                  <c:v>42052</c:v>
                </c:pt>
                <c:pt idx="1861">
                  <c:v>42053</c:v>
                </c:pt>
                <c:pt idx="1862">
                  <c:v>42054</c:v>
                </c:pt>
                <c:pt idx="1863">
                  <c:v>42055</c:v>
                </c:pt>
                <c:pt idx="1864">
                  <c:v>42058</c:v>
                </c:pt>
                <c:pt idx="1865">
                  <c:v>42059</c:v>
                </c:pt>
                <c:pt idx="1866">
                  <c:v>42060</c:v>
                </c:pt>
                <c:pt idx="1867">
                  <c:v>42061</c:v>
                </c:pt>
                <c:pt idx="1868">
                  <c:v>42062</c:v>
                </c:pt>
                <c:pt idx="1869">
                  <c:v>42065</c:v>
                </c:pt>
                <c:pt idx="1870">
                  <c:v>42066</c:v>
                </c:pt>
                <c:pt idx="1871">
                  <c:v>42067</c:v>
                </c:pt>
                <c:pt idx="1872">
                  <c:v>42068</c:v>
                </c:pt>
                <c:pt idx="1873">
                  <c:v>42069</c:v>
                </c:pt>
                <c:pt idx="1874">
                  <c:v>42072</c:v>
                </c:pt>
                <c:pt idx="1875">
                  <c:v>42073</c:v>
                </c:pt>
                <c:pt idx="1876">
                  <c:v>42074</c:v>
                </c:pt>
                <c:pt idx="1877">
                  <c:v>42075</c:v>
                </c:pt>
                <c:pt idx="1878">
                  <c:v>42076</c:v>
                </c:pt>
                <c:pt idx="1879">
                  <c:v>42079</c:v>
                </c:pt>
                <c:pt idx="1880">
                  <c:v>42080</c:v>
                </c:pt>
                <c:pt idx="1881">
                  <c:v>42081</c:v>
                </c:pt>
                <c:pt idx="1882">
                  <c:v>42082</c:v>
                </c:pt>
                <c:pt idx="1883">
                  <c:v>42083</c:v>
                </c:pt>
                <c:pt idx="1884">
                  <c:v>42086</c:v>
                </c:pt>
                <c:pt idx="1885">
                  <c:v>42087</c:v>
                </c:pt>
                <c:pt idx="1886">
                  <c:v>42088</c:v>
                </c:pt>
                <c:pt idx="1887">
                  <c:v>42089</c:v>
                </c:pt>
                <c:pt idx="1888">
                  <c:v>42090</c:v>
                </c:pt>
                <c:pt idx="1889">
                  <c:v>42093</c:v>
                </c:pt>
                <c:pt idx="1890">
                  <c:v>42094</c:v>
                </c:pt>
                <c:pt idx="1891">
                  <c:v>42095</c:v>
                </c:pt>
                <c:pt idx="1892">
                  <c:v>42096</c:v>
                </c:pt>
                <c:pt idx="1893">
                  <c:v>42097</c:v>
                </c:pt>
                <c:pt idx="1894">
                  <c:v>42100</c:v>
                </c:pt>
                <c:pt idx="1895">
                  <c:v>42101</c:v>
                </c:pt>
                <c:pt idx="1896">
                  <c:v>42102</c:v>
                </c:pt>
                <c:pt idx="1897">
                  <c:v>42103</c:v>
                </c:pt>
                <c:pt idx="1898">
                  <c:v>42104</c:v>
                </c:pt>
                <c:pt idx="1899">
                  <c:v>42107</c:v>
                </c:pt>
                <c:pt idx="1900">
                  <c:v>42108</c:v>
                </c:pt>
                <c:pt idx="1901">
                  <c:v>42109</c:v>
                </c:pt>
                <c:pt idx="1902">
                  <c:v>42110</c:v>
                </c:pt>
                <c:pt idx="1903">
                  <c:v>42111</c:v>
                </c:pt>
                <c:pt idx="1904">
                  <c:v>42114</c:v>
                </c:pt>
                <c:pt idx="1905">
                  <c:v>42115</c:v>
                </c:pt>
                <c:pt idx="1906">
                  <c:v>42116</c:v>
                </c:pt>
                <c:pt idx="1907">
                  <c:v>42117</c:v>
                </c:pt>
                <c:pt idx="1908">
                  <c:v>42118</c:v>
                </c:pt>
                <c:pt idx="1909">
                  <c:v>42121</c:v>
                </c:pt>
                <c:pt idx="1910">
                  <c:v>42122</c:v>
                </c:pt>
                <c:pt idx="1911">
                  <c:v>42123</c:v>
                </c:pt>
                <c:pt idx="1912">
                  <c:v>42124</c:v>
                </c:pt>
                <c:pt idx="1913">
                  <c:v>42125</c:v>
                </c:pt>
                <c:pt idx="1914">
                  <c:v>42128</c:v>
                </c:pt>
                <c:pt idx="1915">
                  <c:v>42129</c:v>
                </c:pt>
                <c:pt idx="1916">
                  <c:v>42130</c:v>
                </c:pt>
                <c:pt idx="1917">
                  <c:v>42131</c:v>
                </c:pt>
                <c:pt idx="1918">
                  <c:v>42132</c:v>
                </c:pt>
                <c:pt idx="1919">
                  <c:v>42135</c:v>
                </c:pt>
                <c:pt idx="1920">
                  <c:v>42136</c:v>
                </c:pt>
                <c:pt idx="1921">
                  <c:v>42137</c:v>
                </c:pt>
                <c:pt idx="1922">
                  <c:v>42138</c:v>
                </c:pt>
                <c:pt idx="1923">
                  <c:v>42139</c:v>
                </c:pt>
                <c:pt idx="1924">
                  <c:v>42142</c:v>
                </c:pt>
                <c:pt idx="1925">
                  <c:v>42143</c:v>
                </c:pt>
                <c:pt idx="1926">
                  <c:v>42144</c:v>
                </c:pt>
                <c:pt idx="1927">
                  <c:v>42145</c:v>
                </c:pt>
                <c:pt idx="1928">
                  <c:v>42146</c:v>
                </c:pt>
                <c:pt idx="1929">
                  <c:v>42149</c:v>
                </c:pt>
                <c:pt idx="1930">
                  <c:v>42150</c:v>
                </c:pt>
                <c:pt idx="1931">
                  <c:v>42151</c:v>
                </c:pt>
                <c:pt idx="1932">
                  <c:v>42152</c:v>
                </c:pt>
                <c:pt idx="1933">
                  <c:v>42153</c:v>
                </c:pt>
                <c:pt idx="1934">
                  <c:v>42156</c:v>
                </c:pt>
                <c:pt idx="1935">
                  <c:v>42157</c:v>
                </c:pt>
                <c:pt idx="1936">
                  <c:v>42158</c:v>
                </c:pt>
                <c:pt idx="1937">
                  <c:v>42159</c:v>
                </c:pt>
                <c:pt idx="1938">
                  <c:v>42160</c:v>
                </c:pt>
                <c:pt idx="1939">
                  <c:v>42163</c:v>
                </c:pt>
                <c:pt idx="1940">
                  <c:v>42164</c:v>
                </c:pt>
                <c:pt idx="1941">
                  <c:v>42165</c:v>
                </c:pt>
                <c:pt idx="1942">
                  <c:v>42166</c:v>
                </c:pt>
                <c:pt idx="1943">
                  <c:v>42167</c:v>
                </c:pt>
                <c:pt idx="1944">
                  <c:v>42170</c:v>
                </c:pt>
                <c:pt idx="1945">
                  <c:v>42171</c:v>
                </c:pt>
                <c:pt idx="1946">
                  <c:v>42172</c:v>
                </c:pt>
                <c:pt idx="1947">
                  <c:v>42173</c:v>
                </c:pt>
                <c:pt idx="1948">
                  <c:v>42174</c:v>
                </c:pt>
                <c:pt idx="1949">
                  <c:v>42177</c:v>
                </c:pt>
                <c:pt idx="1950">
                  <c:v>42178</c:v>
                </c:pt>
                <c:pt idx="1951">
                  <c:v>42179</c:v>
                </c:pt>
                <c:pt idx="1952">
                  <c:v>42180</c:v>
                </c:pt>
                <c:pt idx="1953">
                  <c:v>42181</c:v>
                </c:pt>
                <c:pt idx="1954">
                  <c:v>42184</c:v>
                </c:pt>
                <c:pt idx="1955">
                  <c:v>42185</c:v>
                </c:pt>
                <c:pt idx="1956">
                  <c:v>42186</c:v>
                </c:pt>
                <c:pt idx="1957">
                  <c:v>42187</c:v>
                </c:pt>
                <c:pt idx="1958">
                  <c:v>42188</c:v>
                </c:pt>
                <c:pt idx="1959">
                  <c:v>42191</c:v>
                </c:pt>
                <c:pt idx="1960">
                  <c:v>42192</c:v>
                </c:pt>
                <c:pt idx="1961">
                  <c:v>42193</c:v>
                </c:pt>
                <c:pt idx="1962">
                  <c:v>42194</c:v>
                </c:pt>
                <c:pt idx="1963">
                  <c:v>42195</c:v>
                </c:pt>
                <c:pt idx="1964">
                  <c:v>42198</c:v>
                </c:pt>
                <c:pt idx="1965">
                  <c:v>42199</c:v>
                </c:pt>
                <c:pt idx="1966">
                  <c:v>42200</c:v>
                </c:pt>
                <c:pt idx="1967">
                  <c:v>42201</c:v>
                </c:pt>
                <c:pt idx="1968">
                  <c:v>42202</c:v>
                </c:pt>
                <c:pt idx="1969">
                  <c:v>42205</c:v>
                </c:pt>
                <c:pt idx="1970">
                  <c:v>42206</c:v>
                </c:pt>
                <c:pt idx="1971">
                  <c:v>42207</c:v>
                </c:pt>
                <c:pt idx="1972">
                  <c:v>42208</c:v>
                </c:pt>
                <c:pt idx="1973">
                  <c:v>42209</c:v>
                </c:pt>
                <c:pt idx="1974">
                  <c:v>42212</c:v>
                </c:pt>
                <c:pt idx="1975">
                  <c:v>42213</c:v>
                </c:pt>
                <c:pt idx="1976">
                  <c:v>42214</c:v>
                </c:pt>
                <c:pt idx="1977">
                  <c:v>42215</c:v>
                </c:pt>
                <c:pt idx="1978">
                  <c:v>42216</c:v>
                </c:pt>
                <c:pt idx="1979">
                  <c:v>42219</c:v>
                </c:pt>
                <c:pt idx="1980">
                  <c:v>42220</c:v>
                </c:pt>
                <c:pt idx="1981">
                  <c:v>42221</c:v>
                </c:pt>
                <c:pt idx="1982">
                  <c:v>42222</c:v>
                </c:pt>
                <c:pt idx="1983">
                  <c:v>42223</c:v>
                </c:pt>
                <c:pt idx="1984">
                  <c:v>42226</c:v>
                </c:pt>
                <c:pt idx="1985">
                  <c:v>42227</c:v>
                </c:pt>
                <c:pt idx="1986">
                  <c:v>42228</c:v>
                </c:pt>
                <c:pt idx="1987">
                  <c:v>42229</c:v>
                </c:pt>
                <c:pt idx="1988">
                  <c:v>42230</c:v>
                </c:pt>
                <c:pt idx="1989">
                  <c:v>42233</c:v>
                </c:pt>
                <c:pt idx="1990">
                  <c:v>42234</c:v>
                </c:pt>
                <c:pt idx="1991">
                  <c:v>42235</c:v>
                </c:pt>
                <c:pt idx="1992">
                  <c:v>42236</c:v>
                </c:pt>
                <c:pt idx="1993">
                  <c:v>42237</c:v>
                </c:pt>
                <c:pt idx="1994">
                  <c:v>42240</c:v>
                </c:pt>
                <c:pt idx="1995">
                  <c:v>42241</c:v>
                </c:pt>
                <c:pt idx="1996">
                  <c:v>42242</c:v>
                </c:pt>
                <c:pt idx="1997">
                  <c:v>42243</c:v>
                </c:pt>
                <c:pt idx="1998">
                  <c:v>42244</c:v>
                </c:pt>
                <c:pt idx="1999">
                  <c:v>42247</c:v>
                </c:pt>
                <c:pt idx="2000">
                  <c:v>42248</c:v>
                </c:pt>
                <c:pt idx="2001">
                  <c:v>42249</c:v>
                </c:pt>
                <c:pt idx="2002">
                  <c:v>42250</c:v>
                </c:pt>
                <c:pt idx="2003">
                  <c:v>42251</c:v>
                </c:pt>
                <c:pt idx="2004">
                  <c:v>42254</c:v>
                </c:pt>
                <c:pt idx="2005">
                  <c:v>42255</c:v>
                </c:pt>
                <c:pt idx="2006">
                  <c:v>42256</c:v>
                </c:pt>
                <c:pt idx="2007">
                  <c:v>42257</c:v>
                </c:pt>
                <c:pt idx="2008">
                  <c:v>42258</c:v>
                </c:pt>
                <c:pt idx="2009">
                  <c:v>42261</c:v>
                </c:pt>
                <c:pt idx="2010">
                  <c:v>42262</c:v>
                </c:pt>
                <c:pt idx="2011">
                  <c:v>42263</c:v>
                </c:pt>
                <c:pt idx="2012">
                  <c:v>42264</c:v>
                </c:pt>
                <c:pt idx="2013">
                  <c:v>42265</c:v>
                </c:pt>
                <c:pt idx="2014">
                  <c:v>42268</c:v>
                </c:pt>
                <c:pt idx="2015">
                  <c:v>42269</c:v>
                </c:pt>
                <c:pt idx="2016">
                  <c:v>42270</c:v>
                </c:pt>
                <c:pt idx="2017">
                  <c:v>42271</c:v>
                </c:pt>
                <c:pt idx="2018">
                  <c:v>42272</c:v>
                </c:pt>
                <c:pt idx="2019">
                  <c:v>42275</c:v>
                </c:pt>
                <c:pt idx="2020">
                  <c:v>42276</c:v>
                </c:pt>
                <c:pt idx="2021">
                  <c:v>42277</c:v>
                </c:pt>
                <c:pt idx="2022">
                  <c:v>42278</c:v>
                </c:pt>
                <c:pt idx="2023">
                  <c:v>42279</c:v>
                </c:pt>
                <c:pt idx="2024">
                  <c:v>42282</c:v>
                </c:pt>
                <c:pt idx="2025">
                  <c:v>42283</c:v>
                </c:pt>
                <c:pt idx="2026">
                  <c:v>42284</c:v>
                </c:pt>
                <c:pt idx="2027">
                  <c:v>42285</c:v>
                </c:pt>
                <c:pt idx="2028">
                  <c:v>42286</c:v>
                </c:pt>
                <c:pt idx="2029">
                  <c:v>42289</c:v>
                </c:pt>
                <c:pt idx="2030">
                  <c:v>42290</c:v>
                </c:pt>
                <c:pt idx="2031">
                  <c:v>42291</c:v>
                </c:pt>
                <c:pt idx="2032">
                  <c:v>42292</c:v>
                </c:pt>
                <c:pt idx="2033">
                  <c:v>42293</c:v>
                </c:pt>
                <c:pt idx="2034">
                  <c:v>42296</c:v>
                </c:pt>
                <c:pt idx="2035">
                  <c:v>42297</c:v>
                </c:pt>
                <c:pt idx="2036">
                  <c:v>42298</c:v>
                </c:pt>
                <c:pt idx="2037">
                  <c:v>42299</c:v>
                </c:pt>
                <c:pt idx="2038">
                  <c:v>42300</c:v>
                </c:pt>
                <c:pt idx="2039">
                  <c:v>42303</c:v>
                </c:pt>
                <c:pt idx="2040">
                  <c:v>42304</c:v>
                </c:pt>
                <c:pt idx="2041">
                  <c:v>42305</c:v>
                </c:pt>
                <c:pt idx="2042">
                  <c:v>42306</c:v>
                </c:pt>
                <c:pt idx="2043">
                  <c:v>42307</c:v>
                </c:pt>
                <c:pt idx="2044">
                  <c:v>42310</c:v>
                </c:pt>
                <c:pt idx="2045">
                  <c:v>42311</c:v>
                </c:pt>
                <c:pt idx="2046">
                  <c:v>42312</c:v>
                </c:pt>
                <c:pt idx="2047">
                  <c:v>42313</c:v>
                </c:pt>
                <c:pt idx="2048">
                  <c:v>42314</c:v>
                </c:pt>
                <c:pt idx="2049">
                  <c:v>42317</c:v>
                </c:pt>
                <c:pt idx="2050">
                  <c:v>42318</c:v>
                </c:pt>
                <c:pt idx="2051">
                  <c:v>42319</c:v>
                </c:pt>
                <c:pt idx="2052">
                  <c:v>42320</c:v>
                </c:pt>
                <c:pt idx="2053">
                  <c:v>42321</c:v>
                </c:pt>
                <c:pt idx="2054">
                  <c:v>42324</c:v>
                </c:pt>
                <c:pt idx="2055">
                  <c:v>42325</c:v>
                </c:pt>
                <c:pt idx="2056">
                  <c:v>42326</c:v>
                </c:pt>
                <c:pt idx="2057">
                  <c:v>42327</c:v>
                </c:pt>
                <c:pt idx="2058">
                  <c:v>42328</c:v>
                </c:pt>
                <c:pt idx="2059">
                  <c:v>42331</c:v>
                </c:pt>
                <c:pt idx="2060">
                  <c:v>42332</c:v>
                </c:pt>
                <c:pt idx="2061">
                  <c:v>42333</c:v>
                </c:pt>
                <c:pt idx="2062">
                  <c:v>42334</c:v>
                </c:pt>
                <c:pt idx="2063">
                  <c:v>42335</c:v>
                </c:pt>
                <c:pt idx="2064">
                  <c:v>42338</c:v>
                </c:pt>
                <c:pt idx="2065">
                  <c:v>42339</c:v>
                </c:pt>
                <c:pt idx="2066">
                  <c:v>42340</c:v>
                </c:pt>
                <c:pt idx="2067">
                  <c:v>42341</c:v>
                </c:pt>
                <c:pt idx="2068">
                  <c:v>42342</c:v>
                </c:pt>
                <c:pt idx="2069">
                  <c:v>42345</c:v>
                </c:pt>
                <c:pt idx="2070">
                  <c:v>42346</c:v>
                </c:pt>
                <c:pt idx="2071">
                  <c:v>42347</c:v>
                </c:pt>
                <c:pt idx="2072">
                  <c:v>42348</c:v>
                </c:pt>
                <c:pt idx="2073">
                  <c:v>42349</c:v>
                </c:pt>
                <c:pt idx="2074">
                  <c:v>42352</c:v>
                </c:pt>
                <c:pt idx="2075">
                  <c:v>42353</c:v>
                </c:pt>
                <c:pt idx="2076">
                  <c:v>42354</c:v>
                </c:pt>
                <c:pt idx="2077">
                  <c:v>42355</c:v>
                </c:pt>
                <c:pt idx="2078">
                  <c:v>42356</c:v>
                </c:pt>
                <c:pt idx="2079">
                  <c:v>42359</c:v>
                </c:pt>
                <c:pt idx="2080">
                  <c:v>42360</c:v>
                </c:pt>
                <c:pt idx="2081">
                  <c:v>42361</c:v>
                </c:pt>
                <c:pt idx="2082">
                  <c:v>42362</c:v>
                </c:pt>
                <c:pt idx="2083">
                  <c:v>42363</c:v>
                </c:pt>
                <c:pt idx="2084">
                  <c:v>42366</c:v>
                </c:pt>
                <c:pt idx="2085">
                  <c:v>42367</c:v>
                </c:pt>
                <c:pt idx="2086">
                  <c:v>42368</c:v>
                </c:pt>
                <c:pt idx="2087">
                  <c:v>42369</c:v>
                </c:pt>
                <c:pt idx="2088">
                  <c:v>42370</c:v>
                </c:pt>
                <c:pt idx="2089">
                  <c:v>42373</c:v>
                </c:pt>
                <c:pt idx="2090">
                  <c:v>42374</c:v>
                </c:pt>
                <c:pt idx="2091">
                  <c:v>42375</c:v>
                </c:pt>
                <c:pt idx="2092">
                  <c:v>42376</c:v>
                </c:pt>
                <c:pt idx="2093">
                  <c:v>42377</c:v>
                </c:pt>
                <c:pt idx="2094">
                  <c:v>42380</c:v>
                </c:pt>
                <c:pt idx="2095">
                  <c:v>42381</c:v>
                </c:pt>
                <c:pt idx="2096">
                  <c:v>42382</c:v>
                </c:pt>
                <c:pt idx="2097">
                  <c:v>42383</c:v>
                </c:pt>
                <c:pt idx="2098">
                  <c:v>42384</c:v>
                </c:pt>
                <c:pt idx="2099">
                  <c:v>42387</c:v>
                </c:pt>
                <c:pt idx="2100">
                  <c:v>42388</c:v>
                </c:pt>
                <c:pt idx="2101">
                  <c:v>42389</c:v>
                </c:pt>
                <c:pt idx="2102">
                  <c:v>42390</c:v>
                </c:pt>
                <c:pt idx="2103">
                  <c:v>42391</c:v>
                </c:pt>
                <c:pt idx="2104">
                  <c:v>42394</c:v>
                </c:pt>
                <c:pt idx="2105">
                  <c:v>42395</c:v>
                </c:pt>
                <c:pt idx="2106">
                  <c:v>42396</c:v>
                </c:pt>
                <c:pt idx="2107">
                  <c:v>42397</c:v>
                </c:pt>
                <c:pt idx="2108">
                  <c:v>42398</c:v>
                </c:pt>
                <c:pt idx="2109">
                  <c:v>42401</c:v>
                </c:pt>
                <c:pt idx="2110">
                  <c:v>42402</c:v>
                </c:pt>
                <c:pt idx="2111">
                  <c:v>42403</c:v>
                </c:pt>
                <c:pt idx="2112">
                  <c:v>42404</c:v>
                </c:pt>
                <c:pt idx="2113">
                  <c:v>42405</c:v>
                </c:pt>
                <c:pt idx="2114">
                  <c:v>42408</c:v>
                </c:pt>
                <c:pt idx="2115">
                  <c:v>42409</c:v>
                </c:pt>
                <c:pt idx="2116">
                  <c:v>42410</c:v>
                </c:pt>
                <c:pt idx="2117">
                  <c:v>42411</c:v>
                </c:pt>
                <c:pt idx="2118">
                  <c:v>42412</c:v>
                </c:pt>
                <c:pt idx="2119">
                  <c:v>42415</c:v>
                </c:pt>
                <c:pt idx="2120">
                  <c:v>42416</c:v>
                </c:pt>
                <c:pt idx="2121">
                  <c:v>42417</c:v>
                </c:pt>
                <c:pt idx="2122">
                  <c:v>42418</c:v>
                </c:pt>
                <c:pt idx="2123">
                  <c:v>42419</c:v>
                </c:pt>
                <c:pt idx="2124">
                  <c:v>42422</c:v>
                </c:pt>
                <c:pt idx="2125">
                  <c:v>42423</c:v>
                </c:pt>
                <c:pt idx="2126">
                  <c:v>42424</c:v>
                </c:pt>
                <c:pt idx="2127">
                  <c:v>42425</c:v>
                </c:pt>
                <c:pt idx="2128">
                  <c:v>42426</c:v>
                </c:pt>
                <c:pt idx="2129">
                  <c:v>42429</c:v>
                </c:pt>
                <c:pt idx="2130">
                  <c:v>42430</c:v>
                </c:pt>
                <c:pt idx="2131">
                  <c:v>42431</c:v>
                </c:pt>
                <c:pt idx="2132">
                  <c:v>42432</c:v>
                </c:pt>
                <c:pt idx="2133">
                  <c:v>42433</c:v>
                </c:pt>
                <c:pt idx="2134">
                  <c:v>42436</c:v>
                </c:pt>
                <c:pt idx="2135">
                  <c:v>42437</c:v>
                </c:pt>
                <c:pt idx="2136">
                  <c:v>42438</c:v>
                </c:pt>
                <c:pt idx="2137">
                  <c:v>42439</c:v>
                </c:pt>
                <c:pt idx="2138">
                  <c:v>42440</c:v>
                </c:pt>
                <c:pt idx="2139">
                  <c:v>42443</c:v>
                </c:pt>
                <c:pt idx="2140">
                  <c:v>42444</c:v>
                </c:pt>
                <c:pt idx="2141">
                  <c:v>42445</c:v>
                </c:pt>
                <c:pt idx="2142">
                  <c:v>42446</c:v>
                </c:pt>
                <c:pt idx="2143">
                  <c:v>42447</c:v>
                </c:pt>
                <c:pt idx="2144">
                  <c:v>42450</c:v>
                </c:pt>
                <c:pt idx="2145">
                  <c:v>42451</c:v>
                </c:pt>
                <c:pt idx="2146">
                  <c:v>42452</c:v>
                </c:pt>
                <c:pt idx="2147">
                  <c:v>42453</c:v>
                </c:pt>
                <c:pt idx="2148">
                  <c:v>42454</c:v>
                </c:pt>
                <c:pt idx="2149">
                  <c:v>42457</c:v>
                </c:pt>
                <c:pt idx="2150">
                  <c:v>42458</c:v>
                </c:pt>
                <c:pt idx="2151">
                  <c:v>42459</c:v>
                </c:pt>
                <c:pt idx="2152">
                  <c:v>42460</c:v>
                </c:pt>
                <c:pt idx="2153">
                  <c:v>42461</c:v>
                </c:pt>
                <c:pt idx="2154">
                  <c:v>42464</c:v>
                </c:pt>
                <c:pt idx="2155">
                  <c:v>42465</c:v>
                </c:pt>
                <c:pt idx="2156">
                  <c:v>42466</c:v>
                </c:pt>
                <c:pt idx="2157">
                  <c:v>42467</c:v>
                </c:pt>
                <c:pt idx="2158">
                  <c:v>42468</c:v>
                </c:pt>
                <c:pt idx="2159">
                  <c:v>42471</c:v>
                </c:pt>
                <c:pt idx="2160">
                  <c:v>42472</c:v>
                </c:pt>
                <c:pt idx="2161">
                  <c:v>42473</c:v>
                </c:pt>
                <c:pt idx="2162">
                  <c:v>42474</c:v>
                </c:pt>
                <c:pt idx="2163">
                  <c:v>42475</c:v>
                </c:pt>
                <c:pt idx="2164">
                  <c:v>42478</c:v>
                </c:pt>
                <c:pt idx="2165">
                  <c:v>42479</c:v>
                </c:pt>
                <c:pt idx="2166">
                  <c:v>42480</c:v>
                </c:pt>
                <c:pt idx="2167">
                  <c:v>42481</c:v>
                </c:pt>
                <c:pt idx="2168">
                  <c:v>42482</c:v>
                </c:pt>
                <c:pt idx="2169">
                  <c:v>42485</c:v>
                </c:pt>
                <c:pt idx="2170">
                  <c:v>42486</c:v>
                </c:pt>
                <c:pt idx="2171">
                  <c:v>42487</c:v>
                </c:pt>
                <c:pt idx="2172">
                  <c:v>42488</c:v>
                </c:pt>
                <c:pt idx="2173">
                  <c:v>42489</c:v>
                </c:pt>
                <c:pt idx="2174">
                  <c:v>42492</c:v>
                </c:pt>
                <c:pt idx="2175">
                  <c:v>42493</c:v>
                </c:pt>
                <c:pt idx="2176">
                  <c:v>42494</c:v>
                </c:pt>
                <c:pt idx="2177">
                  <c:v>42495</c:v>
                </c:pt>
                <c:pt idx="2178">
                  <c:v>42496</c:v>
                </c:pt>
                <c:pt idx="2179">
                  <c:v>42499</c:v>
                </c:pt>
                <c:pt idx="2180">
                  <c:v>42500</c:v>
                </c:pt>
                <c:pt idx="2181">
                  <c:v>42501</c:v>
                </c:pt>
                <c:pt idx="2182">
                  <c:v>42502</c:v>
                </c:pt>
                <c:pt idx="2183">
                  <c:v>42503</c:v>
                </c:pt>
                <c:pt idx="2184">
                  <c:v>42506</c:v>
                </c:pt>
                <c:pt idx="2185">
                  <c:v>42507</c:v>
                </c:pt>
                <c:pt idx="2186">
                  <c:v>42508</c:v>
                </c:pt>
                <c:pt idx="2187">
                  <c:v>42509</c:v>
                </c:pt>
                <c:pt idx="2188">
                  <c:v>42510</c:v>
                </c:pt>
                <c:pt idx="2189">
                  <c:v>42513</c:v>
                </c:pt>
                <c:pt idx="2190">
                  <c:v>42514</c:v>
                </c:pt>
                <c:pt idx="2191">
                  <c:v>42515</c:v>
                </c:pt>
                <c:pt idx="2192">
                  <c:v>42516</c:v>
                </c:pt>
                <c:pt idx="2193">
                  <c:v>42517</c:v>
                </c:pt>
                <c:pt idx="2194">
                  <c:v>42520</c:v>
                </c:pt>
                <c:pt idx="2195">
                  <c:v>42521</c:v>
                </c:pt>
                <c:pt idx="2196">
                  <c:v>42522</c:v>
                </c:pt>
                <c:pt idx="2197">
                  <c:v>42523</c:v>
                </c:pt>
                <c:pt idx="2198">
                  <c:v>42524</c:v>
                </c:pt>
                <c:pt idx="2199">
                  <c:v>42527</c:v>
                </c:pt>
                <c:pt idx="2200">
                  <c:v>42528</c:v>
                </c:pt>
                <c:pt idx="2201">
                  <c:v>42529</c:v>
                </c:pt>
                <c:pt idx="2202">
                  <c:v>42530</c:v>
                </c:pt>
                <c:pt idx="2203">
                  <c:v>42531</c:v>
                </c:pt>
                <c:pt idx="2204">
                  <c:v>42534</c:v>
                </c:pt>
                <c:pt idx="2205">
                  <c:v>42535</c:v>
                </c:pt>
                <c:pt idx="2206">
                  <c:v>42536</c:v>
                </c:pt>
                <c:pt idx="2207">
                  <c:v>42537</c:v>
                </c:pt>
                <c:pt idx="2208">
                  <c:v>42538</c:v>
                </c:pt>
                <c:pt idx="2209">
                  <c:v>42541</c:v>
                </c:pt>
                <c:pt idx="2210">
                  <c:v>42542</c:v>
                </c:pt>
                <c:pt idx="2211">
                  <c:v>42543</c:v>
                </c:pt>
                <c:pt idx="2212">
                  <c:v>42544</c:v>
                </c:pt>
                <c:pt idx="2213">
                  <c:v>42545</c:v>
                </c:pt>
                <c:pt idx="2214">
                  <c:v>42548</c:v>
                </c:pt>
                <c:pt idx="2215">
                  <c:v>42549</c:v>
                </c:pt>
                <c:pt idx="2216">
                  <c:v>42550</c:v>
                </c:pt>
                <c:pt idx="2217">
                  <c:v>42551</c:v>
                </c:pt>
                <c:pt idx="2218">
                  <c:v>42552</c:v>
                </c:pt>
                <c:pt idx="2219">
                  <c:v>42555</c:v>
                </c:pt>
                <c:pt idx="2220">
                  <c:v>42556</c:v>
                </c:pt>
                <c:pt idx="2221">
                  <c:v>42557</c:v>
                </c:pt>
                <c:pt idx="2222">
                  <c:v>42558</c:v>
                </c:pt>
                <c:pt idx="2223">
                  <c:v>42559</c:v>
                </c:pt>
                <c:pt idx="2224">
                  <c:v>42562</c:v>
                </c:pt>
                <c:pt idx="2225">
                  <c:v>42563</c:v>
                </c:pt>
                <c:pt idx="2226">
                  <c:v>42564</c:v>
                </c:pt>
                <c:pt idx="2227">
                  <c:v>42565</c:v>
                </c:pt>
                <c:pt idx="2228">
                  <c:v>42566</c:v>
                </c:pt>
                <c:pt idx="2229">
                  <c:v>42569</c:v>
                </c:pt>
                <c:pt idx="2230">
                  <c:v>42570</c:v>
                </c:pt>
                <c:pt idx="2231">
                  <c:v>42571</c:v>
                </c:pt>
                <c:pt idx="2232">
                  <c:v>42572</c:v>
                </c:pt>
                <c:pt idx="2233">
                  <c:v>42573</c:v>
                </c:pt>
                <c:pt idx="2234">
                  <c:v>42576</c:v>
                </c:pt>
                <c:pt idx="2235">
                  <c:v>42577</c:v>
                </c:pt>
                <c:pt idx="2236">
                  <c:v>42578</c:v>
                </c:pt>
                <c:pt idx="2237">
                  <c:v>42579</c:v>
                </c:pt>
                <c:pt idx="2238">
                  <c:v>42580</c:v>
                </c:pt>
                <c:pt idx="2239">
                  <c:v>42583</c:v>
                </c:pt>
                <c:pt idx="2240">
                  <c:v>42584</c:v>
                </c:pt>
                <c:pt idx="2241">
                  <c:v>42585</c:v>
                </c:pt>
                <c:pt idx="2242">
                  <c:v>42586</c:v>
                </c:pt>
                <c:pt idx="2243">
                  <c:v>42587</c:v>
                </c:pt>
                <c:pt idx="2244">
                  <c:v>42590</c:v>
                </c:pt>
                <c:pt idx="2245">
                  <c:v>42591</c:v>
                </c:pt>
                <c:pt idx="2246">
                  <c:v>42592</c:v>
                </c:pt>
                <c:pt idx="2247">
                  <c:v>42593</c:v>
                </c:pt>
                <c:pt idx="2248">
                  <c:v>42594</c:v>
                </c:pt>
                <c:pt idx="2249">
                  <c:v>42597</c:v>
                </c:pt>
                <c:pt idx="2250">
                  <c:v>42598</c:v>
                </c:pt>
                <c:pt idx="2251">
                  <c:v>42599</c:v>
                </c:pt>
                <c:pt idx="2252">
                  <c:v>42600</c:v>
                </c:pt>
                <c:pt idx="2253">
                  <c:v>42601</c:v>
                </c:pt>
                <c:pt idx="2254">
                  <c:v>42604</c:v>
                </c:pt>
                <c:pt idx="2255">
                  <c:v>42605</c:v>
                </c:pt>
                <c:pt idx="2256">
                  <c:v>42606</c:v>
                </c:pt>
                <c:pt idx="2257">
                  <c:v>42607</c:v>
                </c:pt>
                <c:pt idx="2258">
                  <c:v>42608</c:v>
                </c:pt>
                <c:pt idx="2259">
                  <c:v>42611</c:v>
                </c:pt>
                <c:pt idx="2260">
                  <c:v>42612</c:v>
                </c:pt>
                <c:pt idx="2261">
                  <c:v>42613</c:v>
                </c:pt>
                <c:pt idx="2262">
                  <c:v>42614</c:v>
                </c:pt>
                <c:pt idx="2263">
                  <c:v>42615</c:v>
                </c:pt>
                <c:pt idx="2264">
                  <c:v>42618</c:v>
                </c:pt>
                <c:pt idx="2265">
                  <c:v>42619</c:v>
                </c:pt>
                <c:pt idx="2266">
                  <c:v>42620</c:v>
                </c:pt>
                <c:pt idx="2267">
                  <c:v>42621</c:v>
                </c:pt>
                <c:pt idx="2268">
                  <c:v>42622</c:v>
                </c:pt>
                <c:pt idx="2269">
                  <c:v>42625</c:v>
                </c:pt>
                <c:pt idx="2270">
                  <c:v>42626</c:v>
                </c:pt>
                <c:pt idx="2271">
                  <c:v>42627</c:v>
                </c:pt>
                <c:pt idx="2272">
                  <c:v>42628</c:v>
                </c:pt>
                <c:pt idx="2273">
                  <c:v>42629</c:v>
                </c:pt>
                <c:pt idx="2274">
                  <c:v>42632</c:v>
                </c:pt>
                <c:pt idx="2275">
                  <c:v>42633</c:v>
                </c:pt>
                <c:pt idx="2276">
                  <c:v>42634</c:v>
                </c:pt>
                <c:pt idx="2277">
                  <c:v>42635</c:v>
                </c:pt>
                <c:pt idx="2278">
                  <c:v>42636</c:v>
                </c:pt>
                <c:pt idx="2279">
                  <c:v>42639</c:v>
                </c:pt>
                <c:pt idx="2280">
                  <c:v>42640</c:v>
                </c:pt>
                <c:pt idx="2281">
                  <c:v>42641</c:v>
                </c:pt>
                <c:pt idx="2282">
                  <c:v>42642</c:v>
                </c:pt>
                <c:pt idx="2283">
                  <c:v>42643</c:v>
                </c:pt>
                <c:pt idx="2284">
                  <c:v>42646</c:v>
                </c:pt>
                <c:pt idx="2285">
                  <c:v>42647</c:v>
                </c:pt>
                <c:pt idx="2286">
                  <c:v>42648</c:v>
                </c:pt>
                <c:pt idx="2287">
                  <c:v>42649</c:v>
                </c:pt>
                <c:pt idx="2288">
                  <c:v>42650</c:v>
                </c:pt>
                <c:pt idx="2289">
                  <c:v>42653</c:v>
                </c:pt>
                <c:pt idx="2290">
                  <c:v>42654</c:v>
                </c:pt>
                <c:pt idx="2291">
                  <c:v>42655</c:v>
                </c:pt>
                <c:pt idx="2292">
                  <c:v>42656</c:v>
                </c:pt>
                <c:pt idx="2293">
                  <c:v>42657</c:v>
                </c:pt>
                <c:pt idx="2294">
                  <c:v>42660</c:v>
                </c:pt>
                <c:pt idx="2295">
                  <c:v>42661</c:v>
                </c:pt>
                <c:pt idx="2296">
                  <c:v>42662</c:v>
                </c:pt>
                <c:pt idx="2297">
                  <c:v>42663</c:v>
                </c:pt>
                <c:pt idx="2298">
                  <c:v>42664</c:v>
                </c:pt>
                <c:pt idx="2299">
                  <c:v>42667</c:v>
                </c:pt>
                <c:pt idx="2300">
                  <c:v>42668</c:v>
                </c:pt>
                <c:pt idx="2301">
                  <c:v>42669</c:v>
                </c:pt>
                <c:pt idx="2302">
                  <c:v>42670</c:v>
                </c:pt>
                <c:pt idx="2303">
                  <c:v>42671</c:v>
                </c:pt>
                <c:pt idx="2304">
                  <c:v>42674</c:v>
                </c:pt>
                <c:pt idx="2305">
                  <c:v>42675</c:v>
                </c:pt>
                <c:pt idx="2306">
                  <c:v>42676</c:v>
                </c:pt>
                <c:pt idx="2307">
                  <c:v>42677</c:v>
                </c:pt>
                <c:pt idx="2308">
                  <c:v>42678</c:v>
                </c:pt>
                <c:pt idx="2309">
                  <c:v>42681</c:v>
                </c:pt>
                <c:pt idx="2310">
                  <c:v>42682</c:v>
                </c:pt>
                <c:pt idx="2311">
                  <c:v>42683</c:v>
                </c:pt>
                <c:pt idx="2312">
                  <c:v>42684</c:v>
                </c:pt>
                <c:pt idx="2313">
                  <c:v>42685</c:v>
                </c:pt>
                <c:pt idx="2314">
                  <c:v>42688</c:v>
                </c:pt>
                <c:pt idx="2315">
                  <c:v>42689</c:v>
                </c:pt>
                <c:pt idx="2316">
                  <c:v>42690</c:v>
                </c:pt>
                <c:pt idx="2317">
                  <c:v>42691</c:v>
                </c:pt>
                <c:pt idx="2318">
                  <c:v>42692</c:v>
                </c:pt>
                <c:pt idx="2319">
                  <c:v>42695</c:v>
                </c:pt>
                <c:pt idx="2320">
                  <c:v>42696</c:v>
                </c:pt>
                <c:pt idx="2321">
                  <c:v>42697</c:v>
                </c:pt>
                <c:pt idx="2322">
                  <c:v>42698</c:v>
                </c:pt>
                <c:pt idx="2323">
                  <c:v>42699</c:v>
                </c:pt>
                <c:pt idx="2324">
                  <c:v>42702</c:v>
                </c:pt>
                <c:pt idx="2325">
                  <c:v>42703</c:v>
                </c:pt>
                <c:pt idx="2326">
                  <c:v>42704</c:v>
                </c:pt>
                <c:pt idx="2327">
                  <c:v>42705</c:v>
                </c:pt>
                <c:pt idx="2328">
                  <c:v>42706</c:v>
                </c:pt>
                <c:pt idx="2329">
                  <c:v>42709</c:v>
                </c:pt>
                <c:pt idx="2330">
                  <c:v>42710</c:v>
                </c:pt>
                <c:pt idx="2331">
                  <c:v>42711</c:v>
                </c:pt>
                <c:pt idx="2332">
                  <c:v>42712</c:v>
                </c:pt>
                <c:pt idx="2333">
                  <c:v>42713</c:v>
                </c:pt>
                <c:pt idx="2334">
                  <c:v>42716</c:v>
                </c:pt>
                <c:pt idx="2335">
                  <c:v>42717</c:v>
                </c:pt>
                <c:pt idx="2336">
                  <c:v>42718</c:v>
                </c:pt>
                <c:pt idx="2337">
                  <c:v>42719</c:v>
                </c:pt>
                <c:pt idx="2338">
                  <c:v>42720</c:v>
                </c:pt>
                <c:pt idx="2339">
                  <c:v>42723</c:v>
                </c:pt>
                <c:pt idx="2340">
                  <c:v>42724</c:v>
                </c:pt>
                <c:pt idx="2341">
                  <c:v>42725</c:v>
                </c:pt>
                <c:pt idx="2342">
                  <c:v>42726</c:v>
                </c:pt>
                <c:pt idx="2343">
                  <c:v>42727</c:v>
                </c:pt>
                <c:pt idx="2344">
                  <c:v>42730</c:v>
                </c:pt>
                <c:pt idx="2345">
                  <c:v>42731</c:v>
                </c:pt>
                <c:pt idx="2346">
                  <c:v>42732</c:v>
                </c:pt>
                <c:pt idx="2347">
                  <c:v>42733</c:v>
                </c:pt>
                <c:pt idx="2348">
                  <c:v>42734</c:v>
                </c:pt>
                <c:pt idx="2349">
                  <c:v>42737</c:v>
                </c:pt>
                <c:pt idx="2350">
                  <c:v>42738</c:v>
                </c:pt>
                <c:pt idx="2351">
                  <c:v>42739</c:v>
                </c:pt>
                <c:pt idx="2352">
                  <c:v>42740</c:v>
                </c:pt>
                <c:pt idx="2353">
                  <c:v>42741</c:v>
                </c:pt>
                <c:pt idx="2354">
                  <c:v>42744</c:v>
                </c:pt>
                <c:pt idx="2355">
                  <c:v>42745</c:v>
                </c:pt>
                <c:pt idx="2356">
                  <c:v>42746</c:v>
                </c:pt>
                <c:pt idx="2357">
                  <c:v>42747</c:v>
                </c:pt>
                <c:pt idx="2358">
                  <c:v>42748</c:v>
                </c:pt>
                <c:pt idx="2359">
                  <c:v>42751</c:v>
                </c:pt>
                <c:pt idx="2360">
                  <c:v>42752</c:v>
                </c:pt>
                <c:pt idx="2361">
                  <c:v>42753</c:v>
                </c:pt>
                <c:pt idx="2362">
                  <c:v>42754</c:v>
                </c:pt>
                <c:pt idx="2363">
                  <c:v>42755</c:v>
                </c:pt>
                <c:pt idx="2364">
                  <c:v>42758</c:v>
                </c:pt>
                <c:pt idx="2365">
                  <c:v>42759</c:v>
                </c:pt>
                <c:pt idx="2366">
                  <c:v>42760</c:v>
                </c:pt>
                <c:pt idx="2367">
                  <c:v>42761</c:v>
                </c:pt>
                <c:pt idx="2368">
                  <c:v>42762</c:v>
                </c:pt>
                <c:pt idx="2369">
                  <c:v>42765</c:v>
                </c:pt>
                <c:pt idx="2370">
                  <c:v>42766</c:v>
                </c:pt>
                <c:pt idx="2371">
                  <c:v>42767</c:v>
                </c:pt>
                <c:pt idx="2372">
                  <c:v>42768</c:v>
                </c:pt>
                <c:pt idx="2373">
                  <c:v>42769</c:v>
                </c:pt>
                <c:pt idx="2374">
                  <c:v>42772</c:v>
                </c:pt>
                <c:pt idx="2375">
                  <c:v>42773</c:v>
                </c:pt>
                <c:pt idx="2376">
                  <c:v>42774</c:v>
                </c:pt>
                <c:pt idx="2377">
                  <c:v>42775</c:v>
                </c:pt>
                <c:pt idx="2378">
                  <c:v>42776</c:v>
                </c:pt>
                <c:pt idx="2379">
                  <c:v>42779</c:v>
                </c:pt>
                <c:pt idx="2380">
                  <c:v>42780</c:v>
                </c:pt>
                <c:pt idx="2381">
                  <c:v>42781</c:v>
                </c:pt>
                <c:pt idx="2382">
                  <c:v>42782</c:v>
                </c:pt>
                <c:pt idx="2383">
                  <c:v>42783</c:v>
                </c:pt>
                <c:pt idx="2384">
                  <c:v>42786</c:v>
                </c:pt>
                <c:pt idx="2385">
                  <c:v>42787</c:v>
                </c:pt>
                <c:pt idx="2386">
                  <c:v>42788</c:v>
                </c:pt>
                <c:pt idx="2387">
                  <c:v>42789</c:v>
                </c:pt>
                <c:pt idx="2388">
                  <c:v>42790</c:v>
                </c:pt>
                <c:pt idx="2389">
                  <c:v>42793</c:v>
                </c:pt>
                <c:pt idx="2390">
                  <c:v>42794</c:v>
                </c:pt>
                <c:pt idx="2391">
                  <c:v>42795</c:v>
                </c:pt>
                <c:pt idx="2392">
                  <c:v>42796</c:v>
                </c:pt>
                <c:pt idx="2393">
                  <c:v>42797</c:v>
                </c:pt>
                <c:pt idx="2394">
                  <c:v>42800</c:v>
                </c:pt>
                <c:pt idx="2395">
                  <c:v>42801</c:v>
                </c:pt>
                <c:pt idx="2396">
                  <c:v>42802</c:v>
                </c:pt>
                <c:pt idx="2397">
                  <c:v>42803</c:v>
                </c:pt>
                <c:pt idx="2398">
                  <c:v>42804</c:v>
                </c:pt>
                <c:pt idx="2399">
                  <c:v>42807</c:v>
                </c:pt>
                <c:pt idx="2400">
                  <c:v>42808</c:v>
                </c:pt>
                <c:pt idx="2401">
                  <c:v>42809</c:v>
                </c:pt>
                <c:pt idx="2402">
                  <c:v>42810</c:v>
                </c:pt>
                <c:pt idx="2403">
                  <c:v>42811</c:v>
                </c:pt>
                <c:pt idx="2404">
                  <c:v>42814</c:v>
                </c:pt>
                <c:pt idx="2405">
                  <c:v>42815</c:v>
                </c:pt>
                <c:pt idx="2406">
                  <c:v>42816</c:v>
                </c:pt>
                <c:pt idx="2407">
                  <c:v>42817</c:v>
                </c:pt>
                <c:pt idx="2408">
                  <c:v>42818</c:v>
                </c:pt>
                <c:pt idx="2409">
                  <c:v>42821</c:v>
                </c:pt>
                <c:pt idx="2410">
                  <c:v>42822</c:v>
                </c:pt>
                <c:pt idx="2411">
                  <c:v>42823</c:v>
                </c:pt>
                <c:pt idx="2412">
                  <c:v>42824</c:v>
                </c:pt>
                <c:pt idx="2413">
                  <c:v>42825</c:v>
                </c:pt>
                <c:pt idx="2414">
                  <c:v>42828</c:v>
                </c:pt>
                <c:pt idx="2415">
                  <c:v>42829</c:v>
                </c:pt>
                <c:pt idx="2416">
                  <c:v>42830</c:v>
                </c:pt>
                <c:pt idx="2417">
                  <c:v>42831</c:v>
                </c:pt>
                <c:pt idx="2418">
                  <c:v>42832</c:v>
                </c:pt>
                <c:pt idx="2419">
                  <c:v>42835</c:v>
                </c:pt>
                <c:pt idx="2420">
                  <c:v>42836</c:v>
                </c:pt>
                <c:pt idx="2421">
                  <c:v>42837</c:v>
                </c:pt>
                <c:pt idx="2422">
                  <c:v>42838</c:v>
                </c:pt>
                <c:pt idx="2423">
                  <c:v>42839</c:v>
                </c:pt>
                <c:pt idx="2424">
                  <c:v>42842</c:v>
                </c:pt>
                <c:pt idx="2425">
                  <c:v>42843</c:v>
                </c:pt>
                <c:pt idx="2426">
                  <c:v>42844</c:v>
                </c:pt>
                <c:pt idx="2427">
                  <c:v>42845</c:v>
                </c:pt>
                <c:pt idx="2428">
                  <c:v>42846</c:v>
                </c:pt>
                <c:pt idx="2429">
                  <c:v>42849</c:v>
                </c:pt>
                <c:pt idx="2430">
                  <c:v>42850</c:v>
                </c:pt>
                <c:pt idx="2431">
                  <c:v>42851</c:v>
                </c:pt>
                <c:pt idx="2432">
                  <c:v>42852</c:v>
                </c:pt>
                <c:pt idx="2433">
                  <c:v>42853</c:v>
                </c:pt>
                <c:pt idx="2434">
                  <c:v>42856</c:v>
                </c:pt>
                <c:pt idx="2435">
                  <c:v>42857</c:v>
                </c:pt>
                <c:pt idx="2436">
                  <c:v>42858</c:v>
                </c:pt>
                <c:pt idx="2437">
                  <c:v>42859</c:v>
                </c:pt>
                <c:pt idx="2438">
                  <c:v>42860</c:v>
                </c:pt>
                <c:pt idx="2439">
                  <c:v>42863</c:v>
                </c:pt>
                <c:pt idx="2440">
                  <c:v>42864</c:v>
                </c:pt>
                <c:pt idx="2441">
                  <c:v>42865</c:v>
                </c:pt>
                <c:pt idx="2442">
                  <c:v>42866</c:v>
                </c:pt>
                <c:pt idx="2443">
                  <c:v>42867</c:v>
                </c:pt>
                <c:pt idx="2444">
                  <c:v>42870</c:v>
                </c:pt>
                <c:pt idx="2445">
                  <c:v>42871</c:v>
                </c:pt>
                <c:pt idx="2446">
                  <c:v>42872</c:v>
                </c:pt>
                <c:pt idx="2447">
                  <c:v>42873</c:v>
                </c:pt>
                <c:pt idx="2448">
                  <c:v>42874</c:v>
                </c:pt>
                <c:pt idx="2449">
                  <c:v>42877</c:v>
                </c:pt>
                <c:pt idx="2450">
                  <c:v>42878</c:v>
                </c:pt>
                <c:pt idx="2451">
                  <c:v>42879</c:v>
                </c:pt>
                <c:pt idx="2452">
                  <c:v>42880</c:v>
                </c:pt>
                <c:pt idx="2453">
                  <c:v>42881</c:v>
                </c:pt>
                <c:pt idx="2454">
                  <c:v>42884</c:v>
                </c:pt>
                <c:pt idx="2455">
                  <c:v>42885</c:v>
                </c:pt>
                <c:pt idx="2456">
                  <c:v>42886</c:v>
                </c:pt>
                <c:pt idx="2457">
                  <c:v>42887</c:v>
                </c:pt>
                <c:pt idx="2458">
                  <c:v>42888</c:v>
                </c:pt>
                <c:pt idx="2459">
                  <c:v>42891</c:v>
                </c:pt>
                <c:pt idx="2460">
                  <c:v>42892</c:v>
                </c:pt>
                <c:pt idx="2461">
                  <c:v>42893</c:v>
                </c:pt>
                <c:pt idx="2462">
                  <c:v>42894</c:v>
                </c:pt>
                <c:pt idx="2463">
                  <c:v>42895</c:v>
                </c:pt>
                <c:pt idx="2464">
                  <c:v>42898</c:v>
                </c:pt>
                <c:pt idx="2465">
                  <c:v>42899</c:v>
                </c:pt>
                <c:pt idx="2466">
                  <c:v>42900</c:v>
                </c:pt>
                <c:pt idx="2467">
                  <c:v>42901</c:v>
                </c:pt>
                <c:pt idx="2468">
                  <c:v>42902</c:v>
                </c:pt>
                <c:pt idx="2469">
                  <c:v>42905</c:v>
                </c:pt>
                <c:pt idx="2470">
                  <c:v>42906</c:v>
                </c:pt>
                <c:pt idx="2471">
                  <c:v>42907</c:v>
                </c:pt>
                <c:pt idx="2472">
                  <c:v>42908</c:v>
                </c:pt>
                <c:pt idx="2473">
                  <c:v>42909</c:v>
                </c:pt>
                <c:pt idx="2474">
                  <c:v>42912</c:v>
                </c:pt>
                <c:pt idx="2475">
                  <c:v>42913</c:v>
                </c:pt>
                <c:pt idx="2476">
                  <c:v>42914</c:v>
                </c:pt>
                <c:pt idx="2477">
                  <c:v>42915</c:v>
                </c:pt>
                <c:pt idx="2478">
                  <c:v>42916</c:v>
                </c:pt>
                <c:pt idx="2479">
                  <c:v>42919</c:v>
                </c:pt>
                <c:pt idx="2480">
                  <c:v>42920</c:v>
                </c:pt>
                <c:pt idx="2481">
                  <c:v>42921</c:v>
                </c:pt>
                <c:pt idx="2482">
                  <c:v>42922</c:v>
                </c:pt>
                <c:pt idx="2483">
                  <c:v>42923</c:v>
                </c:pt>
                <c:pt idx="2484">
                  <c:v>42926</c:v>
                </c:pt>
                <c:pt idx="2485">
                  <c:v>42927</c:v>
                </c:pt>
                <c:pt idx="2486">
                  <c:v>42928</c:v>
                </c:pt>
                <c:pt idx="2487">
                  <c:v>42929</c:v>
                </c:pt>
                <c:pt idx="2488">
                  <c:v>42930</c:v>
                </c:pt>
                <c:pt idx="2489">
                  <c:v>42933</c:v>
                </c:pt>
                <c:pt idx="2490">
                  <c:v>42934</c:v>
                </c:pt>
                <c:pt idx="2491">
                  <c:v>42935</c:v>
                </c:pt>
                <c:pt idx="2492">
                  <c:v>42936</c:v>
                </c:pt>
                <c:pt idx="2493">
                  <c:v>42937</c:v>
                </c:pt>
                <c:pt idx="2494">
                  <c:v>42940</c:v>
                </c:pt>
                <c:pt idx="2495">
                  <c:v>42941</c:v>
                </c:pt>
                <c:pt idx="2496">
                  <c:v>42942</c:v>
                </c:pt>
                <c:pt idx="2497">
                  <c:v>42943</c:v>
                </c:pt>
                <c:pt idx="2498">
                  <c:v>42944</c:v>
                </c:pt>
                <c:pt idx="2499">
                  <c:v>42947</c:v>
                </c:pt>
                <c:pt idx="2500">
                  <c:v>42948</c:v>
                </c:pt>
                <c:pt idx="2501">
                  <c:v>42949</c:v>
                </c:pt>
                <c:pt idx="2502">
                  <c:v>42950</c:v>
                </c:pt>
                <c:pt idx="2503">
                  <c:v>42951</c:v>
                </c:pt>
                <c:pt idx="2504">
                  <c:v>42954</c:v>
                </c:pt>
                <c:pt idx="2505">
                  <c:v>42955</c:v>
                </c:pt>
                <c:pt idx="2506">
                  <c:v>42956</c:v>
                </c:pt>
                <c:pt idx="2507">
                  <c:v>42957</c:v>
                </c:pt>
                <c:pt idx="2508">
                  <c:v>42958</c:v>
                </c:pt>
                <c:pt idx="2509">
                  <c:v>42961</c:v>
                </c:pt>
                <c:pt idx="2510">
                  <c:v>42962</c:v>
                </c:pt>
                <c:pt idx="2511">
                  <c:v>42963</c:v>
                </c:pt>
                <c:pt idx="2512">
                  <c:v>42964</c:v>
                </c:pt>
                <c:pt idx="2513">
                  <c:v>42965</c:v>
                </c:pt>
                <c:pt idx="2514">
                  <c:v>42968</c:v>
                </c:pt>
                <c:pt idx="2515">
                  <c:v>42969</c:v>
                </c:pt>
                <c:pt idx="2516">
                  <c:v>42970</c:v>
                </c:pt>
                <c:pt idx="2517">
                  <c:v>42971</c:v>
                </c:pt>
                <c:pt idx="2518">
                  <c:v>42972</c:v>
                </c:pt>
                <c:pt idx="2519">
                  <c:v>42975</c:v>
                </c:pt>
                <c:pt idx="2520">
                  <c:v>42976</c:v>
                </c:pt>
                <c:pt idx="2521">
                  <c:v>42977</c:v>
                </c:pt>
                <c:pt idx="2522">
                  <c:v>42978</c:v>
                </c:pt>
                <c:pt idx="2523">
                  <c:v>42979</c:v>
                </c:pt>
                <c:pt idx="2524">
                  <c:v>42982</c:v>
                </c:pt>
                <c:pt idx="2525">
                  <c:v>42983</c:v>
                </c:pt>
                <c:pt idx="2526">
                  <c:v>42984</c:v>
                </c:pt>
                <c:pt idx="2527">
                  <c:v>42985</c:v>
                </c:pt>
                <c:pt idx="2528">
                  <c:v>42986</c:v>
                </c:pt>
                <c:pt idx="2529">
                  <c:v>42989</c:v>
                </c:pt>
                <c:pt idx="2530">
                  <c:v>42990</c:v>
                </c:pt>
                <c:pt idx="2531">
                  <c:v>42991</c:v>
                </c:pt>
                <c:pt idx="2532">
                  <c:v>42992</c:v>
                </c:pt>
                <c:pt idx="2533">
                  <c:v>42993</c:v>
                </c:pt>
                <c:pt idx="2534">
                  <c:v>42996</c:v>
                </c:pt>
                <c:pt idx="2535">
                  <c:v>42997</c:v>
                </c:pt>
                <c:pt idx="2536">
                  <c:v>42998</c:v>
                </c:pt>
                <c:pt idx="2537">
                  <c:v>42999</c:v>
                </c:pt>
                <c:pt idx="2538">
                  <c:v>43000</c:v>
                </c:pt>
                <c:pt idx="2539">
                  <c:v>43003</c:v>
                </c:pt>
                <c:pt idx="2540">
                  <c:v>43004</c:v>
                </c:pt>
                <c:pt idx="2541">
                  <c:v>43005</c:v>
                </c:pt>
                <c:pt idx="2542">
                  <c:v>43006</c:v>
                </c:pt>
                <c:pt idx="2543">
                  <c:v>43007</c:v>
                </c:pt>
                <c:pt idx="2544">
                  <c:v>43010</c:v>
                </c:pt>
                <c:pt idx="2545">
                  <c:v>43011</c:v>
                </c:pt>
                <c:pt idx="2546">
                  <c:v>43012</c:v>
                </c:pt>
                <c:pt idx="2547">
                  <c:v>43013</c:v>
                </c:pt>
                <c:pt idx="2548">
                  <c:v>43014</c:v>
                </c:pt>
                <c:pt idx="2549">
                  <c:v>43017</c:v>
                </c:pt>
                <c:pt idx="2550">
                  <c:v>43018</c:v>
                </c:pt>
                <c:pt idx="2551">
                  <c:v>43019</c:v>
                </c:pt>
                <c:pt idx="2552">
                  <c:v>43020</c:v>
                </c:pt>
                <c:pt idx="2553">
                  <c:v>43021</c:v>
                </c:pt>
                <c:pt idx="2554">
                  <c:v>43024</c:v>
                </c:pt>
                <c:pt idx="2555">
                  <c:v>43025</c:v>
                </c:pt>
                <c:pt idx="2556">
                  <c:v>43026</c:v>
                </c:pt>
                <c:pt idx="2557">
                  <c:v>43027</c:v>
                </c:pt>
                <c:pt idx="2558">
                  <c:v>43028</c:v>
                </c:pt>
                <c:pt idx="2559">
                  <c:v>43031</c:v>
                </c:pt>
                <c:pt idx="2560">
                  <c:v>43032</c:v>
                </c:pt>
                <c:pt idx="2561">
                  <c:v>43033</c:v>
                </c:pt>
                <c:pt idx="2562">
                  <c:v>43034</c:v>
                </c:pt>
                <c:pt idx="2563">
                  <c:v>43035</c:v>
                </c:pt>
                <c:pt idx="2564">
                  <c:v>43038</c:v>
                </c:pt>
                <c:pt idx="2565">
                  <c:v>43039</c:v>
                </c:pt>
                <c:pt idx="2566">
                  <c:v>43040</c:v>
                </c:pt>
                <c:pt idx="2567">
                  <c:v>43041</c:v>
                </c:pt>
                <c:pt idx="2568">
                  <c:v>43042</c:v>
                </c:pt>
                <c:pt idx="2569">
                  <c:v>43045</c:v>
                </c:pt>
                <c:pt idx="2570">
                  <c:v>43046</c:v>
                </c:pt>
                <c:pt idx="2571">
                  <c:v>43047</c:v>
                </c:pt>
                <c:pt idx="2572">
                  <c:v>43048</c:v>
                </c:pt>
                <c:pt idx="2573">
                  <c:v>43049</c:v>
                </c:pt>
                <c:pt idx="2574">
                  <c:v>43052</c:v>
                </c:pt>
                <c:pt idx="2575">
                  <c:v>43053</c:v>
                </c:pt>
                <c:pt idx="2576">
                  <c:v>43054</c:v>
                </c:pt>
                <c:pt idx="2577">
                  <c:v>43055</c:v>
                </c:pt>
                <c:pt idx="2578">
                  <c:v>43056</c:v>
                </c:pt>
                <c:pt idx="2579">
                  <c:v>43059</c:v>
                </c:pt>
                <c:pt idx="2580">
                  <c:v>43060</c:v>
                </c:pt>
                <c:pt idx="2581">
                  <c:v>43061</c:v>
                </c:pt>
                <c:pt idx="2582">
                  <c:v>43062</c:v>
                </c:pt>
                <c:pt idx="2583">
                  <c:v>43063</c:v>
                </c:pt>
                <c:pt idx="2584">
                  <c:v>43066</c:v>
                </c:pt>
                <c:pt idx="2585">
                  <c:v>43067</c:v>
                </c:pt>
                <c:pt idx="2586">
                  <c:v>43068</c:v>
                </c:pt>
                <c:pt idx="2587">
                  <c:v>43069</c:v>
                </c:pt>
                <c:pt idx="2588">
                  <c:v>43070</c:v>
                </c:pt>
                <c:pt idx="2589">
                  <c:v>43073</c:v>
                </c:pt>
                <c:pt idx="2590">
                  <c:v>43074</c:v>
                </c:pt>
                <c:pt idx="2591">
                  <c:v>43075</c:v>
                </c:pt>
                <c:pt idx="2592">
                  <c:v>43076</c:v>
                </c:pt>
                <c:pt idx="2593">
                  <c:v>43077</c:v>
                </c:pt>
                <c:pt idx="2594">
                  <c:v>43080</c:v>
                </c:pt>
                <c:pt idx="2595">
                  <c:v>43081</c:v>
                </c:pt>
                <c:pt idx="2596">
                  <c:v>43082</c:v>
                </c:pt>
                <c:pt idx="2597">
                  <c:v>43083</c:v>
                </c:pt>
                <c:pt idx="2598">
                  <c:v>43084</c:v>
                </c:pt>
                <c:pt idx="2599">
                  <c:v>43087</c:v>
                </c:pt>
                <c:pt idx="2600">
                  <c:v>43088</c:v>
                </c:pt>
                <c:pt idx="2601">
                  <c:v>43089</c:v>
                </c:pt>
                <c:pt idx="2602">
                  <c:v>43090</c:v>
                </c:pt>
                <c:pt idx="2603">
                  <c:v>43091</c:v>
                </c:pt>
                <c:pt idx="2604">
                  <c:v>43094</c:v>
                </c:pt>
                <c:pt idx="2605">
                  <c:v>43095</c:v>
                </c:pt>
                <c:pt idx="2606">
                  <c:v>43096</c:v>
                </c:pt>
                <c:pt idx="2607">
                  <c:v>43097</c:v>
                </c:pt>
                <c:pt idx="2608">
                  <c:v>43098</c:v>
                </c:pt>
                <c:pt idx="2609">
                  <c:v>43101</c:v>
                </c:pt>
                <c:pt idx="2610">
                  <c:v>43102</c:v>
                </c:pt>
                <c:pt idx="2611">
                  <c:v>43103</c:v>
                </c:pt>
                <c:pt idx="2612">
                  <c:v>43104</c:v>
                </c:pt>
                <c:pt idx="2613">
                  <c:v>43105</c:v>
                </c:pt>
                <c:pt idx="2614">
                  <c:v>43108</c:v>
                </c:pt>
                <c:pt idx="2615">
                  <c:v>43109</c:v>
                </c:pt>
                <c:pt idx="2616">
                  <c:v>43110</c:v>
                </c:pt>
                <c:pt idx="2617">
                  <c:v>43111</c:v>
                </c:pt>
                <c:pt idx="2618">
                  <c:v>43112</c:v>
                </c:pt>
                <c:pt idx="2619">
                  <c:v>43115</c:v>
                </c:pt>
                <c:pt idx="2620">
                  <c:v>43116</c:v>
                </c:pt>
                <c:pt idx="2621">
                  <c:v>43117</c:v>
                </c:pt>
                <c:pt idx="2622">
                  <c:v>43118</c:v>
                </c:pt>
                <c:pt idx="2623">
                  <c:v>43119</c:v>
                </c:pt>
                <c:pt idx="2624">
                  <c:v>43122</c:v>
                </c:pt>
                <c:pt idx="2625">
                  <c:v>43123</c:v>
                </c:pt>
                <c:pt idx="2626">
                  <c:v>43124</c:v>
                </c:pt>
                <c:pt idx="2627">
                  <c:v>43125</c:v>
                </c:pt>
                <c:pt idx="2628">
                  <c:v>43126</c:v>
                </c:pt>
                <c:pt idx="2629">
                  <c:v>43129</c:v>
                </c:pt>
                <c:pt idx="2630">
                  <c:v>43130</c:v>
                </c:pt>
                <c:pt idx="2631">
                  <c:v>43131</c:v>
                </c:pt>
                <c:pt idx="2632">
                  <c:v>43132</c:v>
                </c:pt>
                <c:pt idx="2633">
                  <c:v>43133</c:v>
                </c:pt>
                <c:pt idx="2634">
                  <c:v>43136</c:v>
                </c:pt>
                <c:pt idx="2635">
                  <c:v>43137</c:v>
                </c:pt>
                <c:pt idx="2636">
                  <c:v>43138</c:v>
                </c:pt>
                <c:pt idx="2637">
                  <c:v>43139</c:v>
                </c:pt>
                <c:pt idx="2638">
                  <c:v>43140</c:v>
                </c:pt>
                <c:pt idx="2639">
                  <c:v>43143</c:v>
                </c:pt>
                <c:pt idx="2640">
                  <c:v>43144</c:v>
                </c:pt>
                <c:pt idx="2641">
                  <c:v>43145</c:v>
                </c:pt>
                <c:pt idx="2642">
                  <c:v>43146</c:v>
                </c:pt>
                <c:pt idx="2643">
                  <c:v>43147</c:v>
                </c:pt>
                <c:pt idx="2644">
                  <c:v>43150</c:v>
                </c:pt>
                <c:pt idx="2645">
                  <c:v>43151</c:v>
                </c:pt>
                <c:pt idx="2646">
                  <c:v>43152</c:v>
                </c:pt>
                <c:pt idx="2647">
                  <c:v>43153</c:v>
                </c:pt>
                <c:pt idx="2648">
                  <c:v>43154</c:v>
                </c:pt>
                <c:pt idx="2649">
                  <c:v>43157</c:v>
                </c:pt>
                <c:pt idx="2650">
                  <c:v>43158</c:v>
                </c:pt>
                <c:pt idx="2651">
                  <c:v>43159</c:v>
                </c:pt>
                <c:pt idx="2652">
                  <c:v>43160</c:v>
                </c:pt>
                <c:pt idx="2653">
                  <c:v>43161</c:v>
                </c:pt>
                <c:pt idx="2654">
                  <c:v>43164</c:v>
                </c:pt>
                <c:pt idx="2655">
                  <c:v>43165</c:v>
                </c:pt>
                <c:pt idx="2656">
                  <c:v>43166</c:v>
                </c:pt>
                <c:pt idx="2657">
                  <c:v>43167</c:v>
                </c:pt>
                <c:pt idx="2658">
                  <c:v>43168</c:v>
                </c:pt>
                <c:pt idx="2659">
                  <c:v>43171</c:v>
                </c:pt>
                <c:pt idx="2660">
                  <c:v>43172</c:v>
                </c:pt>
                <c:pt idx="2661">
                  <c:v>43173</c:v>
                </c:pt>
                <c:pt idx="2662">
                  <c:v>43174</c:v>
                </c:pt>
                <c:pt idx="2663">
                  <c:v>43175</c:v>
                </c:pt>
                <c:pt idx="2664">
                  <c:v>43178</c:v>
                </c:pt>
                <c:pt idx="2665">
                  <c:v>43179</c:v>
                </c:pt>
                <c:pt idx="2666">
                  <c:v>43180</c:v>
                </c:pt>
                <c:pt idx="2667">
                  <c:v>43181</c:v>
                </c:pt>
                <c:pt idx="2668">
                  <c:v>43182</c:v>
                </c:pt>
                <c:pt idx="2669">
                  <c:v>43185</c:v>
                </c:pt>
                <c:pt idx="2670">
                  <c:v>43186</c:v>
                </c:pt>
                <c:pt idx="2671">
                  <c:v>43187</c:v>
                </c:pt>
                <c:pt idx="2672">
                  <c:v>43188</c:v>
                </c:pt>
                <c:pt idx="2673">
                  <c:v>43189</c:v>
                </c:pt>
                <c:pt idx="2674">
                  <c:v>43192</c:v>
                </c:pt>
                <c:pt idx="2675">
                  <c:v>43193</c:v>
                </c:pt>
                <c:pt idx="2676">
                  <c:v>43194</c:v>
                </c:pt>
                <c:pt idx="2677">
                  <c:v>43195</c:v>
                </c:pt>
                <c:pt idx="2678">
                  <c:v>43196</c:v>
                </c:pt>
                <c:pt idx="2679">
                  <c:v>43199</c:v>
                </c:pt>
                <c:pt idx="2680">
                  <c:v>43200</c:v>
                </c:pt>
                <c:pt idx="2681">
                  <c:v>43201</c:v>
                </c:pt>
                <c:pt idx="2682">
                  <c:v>43202</c:v>
                </c:pt>
                <c:pt idx="2683">
                  <c:v>43203</c:v>
                </c:pt>
                <c:pt idx="2684">
                  <c:v>43206</c:v>
                </c:pt>
                <c:pt idx="2685">
                  <c:v>43207</c:v>
                </c:pt>
                <c:pt idx="2686">
                  <c:v>43208</c:v>
                </c:pt>
                <c:pt idx="2687">
                  <c:v>43209</c:v>
                </c:pt>
                <c:pt idx="2688">
                  <c:v>43210</c:v>
                </c:pt>
                <c:pt idx="2689">
                  <c:v>43213</c:v>
                </c:pt>
                <c:pt idx="2690">
                  <c:v>43214</c:v>
                </c:pt>
                <c:pt idx="2691">
                  <c:v>43215</c:v>
                </c:pt>
                <c:pt idx="2692">
                  <c:v>43216</c:v>
                </c:pt>
                <c:pt idx="2693">
                  <c:v>43217</c:v>
                </c:pt>
                <c:pt idx="2694">
                  <c:v>43220</c:v>
                </c:pt>
                <c:pt idx="2695">
                  <c:v>43221</c:v>
                </c:pt>
                <c:pt idx="2696">
                  <c:v>43222</c:v>
                </c:pt>
                <c:pt idx="2697">
                  <c:v>43223</c:v>
                </c:pt>
                <c:pt idx="2698">
                  <c:v>43224</c:v>
                </c:pt>
                <c:pt idx="2699">
                  <c:v>43227</c:v>
                </c:pt>
                <c:pt idx="2700">
                  <c:v>43228</c:v>
                </c:pt>
                <c:pt idx="2701">
                  <c:v>43229</c:v>
                </c:pt>
                <c:pt idx="2702">
                  <c:v>43230</c:v>
                </c:pt>
                <c:pt idx="2703">
                  <c:v>43231</c:v>
                </c:pt>
                <c:pt idx="2704">
                  <c:v>43234</c:v>
                </c:pt>
                <c:pt idx="2705">
                  <c:v>43235</c:v>
                </c:pt>
                <c:pt idx="2706">
                  <c:v>43236</c:v>
                </c:pt>
                <c:pt idx="2707">
                  <c:v>43237</c:v>
                </c:pt>
                <c:pt idx="2708">
                  <c:v>43238</c:v>
                </c:pt>
                <c:pt idx="2709">
                  <c:v>43241</c:v>
                </c:pt>
                <c:pt idx="2710">
                  <c:v>43242</c:v>
                </c:pt>
                <c:pt idx="2711">
                  <c:v>43243</c:v>
                </c:pt>
                <c:pt idx="2712">
                  <c:v>43244</c:v>
                </c:pt>
                <c:pt idx="2713">
                  <c:v>43245</c:v>
                </c:pt>
                <c:pt idx="2714">
                  <c:v>43248</c:v>
                </c:pt>
                <c:pt idx="2715">
                  <c:v>43249</c:v>
                </c:pt>
                <c:pt idx="2716">
                  <c:v>43250</c:v>
                </c:pt>
                <c:pt idx="2717">
                  <c:v>43251</c:v>
                </c:pt>
                <c:pt idx="2718">
                  <c:v>43252</c:v>
                </c:pt>
                <c:pt idx="2719">
                  <c:v>43255</c:v>
                </c:pt>
                <c:pt idx="2720">
                  <c:v>43256</c:v>
                </c:pt>
                <c:pt idx="2721">
                  <c:v>43257</c:v>
                </c:pt>
                <c:pt idx="2722">
                  <c:v>43258</c:v>
                </c:pt>
                <c:pt idx="2723">
                  <c:v>43259</c:v>
                </c:pt>
                <c:pt idx="2724">
                  <c:v>43262</c:v>
                </c:pt>
                <c:pt idx="2725">
                  <c:v>43263</c:v>
                </c:pt>
                <c:pt idx="2726">
                  <c:v>43264</c:v>
                </c:pt>
                <c:pt idx="2727">
                  <c:v>43265</c:v>
                </c:pt>
                <c:pt idx="2728">
                  <c:v>43266</c:v>
                </c:pt>
                <c:pt idx="2729">
                  <c:v>43269</c:v>
                </c:pt>
                <c:pt idx="2730">
                  <c:v>43270</c:v>
                </c:pt>
                <c:pt idx="2731">
                  <c:v>43271</c:v>
                </c:pt>
                <c:pt idx="2732">
                  <c:v>43272</c:v>
                </c:pt>
                <c:pt idx="2733">
                  <c:v>43273</c:v>
                </c:pt>
                <c:pt idx="2734">
                  <c:v>43276</c:v>
                </c:pt>
                <c:pt idx="2735">
                  <c:v>43277</c:v>
                </c:pt>
                <c:pt idx="2736">
                  <c:v>43278</c:v>
                </c:pt>
                <c:pt idx="2737">
                  <c:v>43279</c:v>
                </c:pt>
                <c:pt idx="2738">
                  <c:v>43280</c:v>
                </c:pt>
                <c:pt idx="2739">
                  <c:v>43283</c:v>
                </c:pt>
                <c:pt idx="2740">
                  <c:v>43284</c:v>
                </c:pt>
                <c:pt idx="2741">
                  <c:v>43285</c:v>
                </c:pt>
                <c:pt idx="2742">
                  <c:v>43286</c:v>
                </c:pt>
                <c:pt idx="2743">
                  <c:v>43287</c:v>
                </c:pt>
                <c:pt idx="2744">
                  <c:v>43290</c:v>
                </c:pt>
                <c:pt idx="2745">
                  <c:v>43291</c:v>
                </c:pt>
                <c:pt idx="2746">
                  <c:v>43292</c:v>
                </c:pt>
                <c:pt idx="2747">
                  <c:v>43293</c:v>
                </c:pt>
                <c:pt idx="2748">
                  <c:v>43294</c:v>
                </c:pt>
                <c:pt idx="2749">
                  <c:v>43297</c:v>
                </c:pt>
                <c:pt idx="2750">
                  <c:v>43298</c:v>
                </c:pt>
                <c:pt idx="2751">
                  <c:v>43299</c:v>
                </c:pt>
                <c:pt idx="2752">
                  <c:v>43300</c:v>
                </c:pt>
                <c:pt idx="2753">
                  <c:v>43301</c:v>
                </c:pt>
                <c:pt idx="2754">
                  <c:v>43304</c:v>
                </c:pt>
                <c:pt idx="2755">
                  <c:v>43305</c:v>
                </c:pt>
                <c:pt idx="2756">
                  <c:v>43306</c:v>
                </c:pt>
                <c:pt idx="2757">
                  <c:v>43307</c:v>
                </c:pt>
                <c:pt idx="2758">
                  <c:v>43308</c:v>
                </c:pt>
                <c:pt idx="2759">
                  <c:v>43311</c:v>
                </c:pt>
                <c:pt idx="2760">
                  <c:v>43312</c:v>
                </c:pt>
                <c:pt idx="2761">
                  <c:v>43313</c:v>
                </c:pt>
                <c:pt idx="2762">
                  <c:v>43314</c:v>
                </c:pt>
                <c:pt idx="2763">
                  <c:v>43315</c:v>
                </c:pt>
                <c:pt idx="2764">
                  <c:v>43318</c:v>
                </c:pt>
                <c:pt idx="2765">
                  <c:v>43319</c:v>
                </c:pt>
                <c:pt idx="2766">
                  <c:v>43320</c:v>
                </c:pt>
                <c:pt idx="2767">
                  <c:v>43321</c:v>
                </c:pt>
                <c:pt idx="2768">
                  <c:v>43322</c:v>
                </c:pt>
                <c:pt idx="2769">
                  <c:v>43325</c:v>
                </c:pt>
                <c:pt idx="2770">
                  <c:v>43326</c:v>
                </c:pt>
                <c:pt idx="2771">
                  <c:v>43327</c:v>
                </c:pt>
                <c:pt idx="2772">
                  <c:v>43328</c:v>
                </c:pt>
                <c:pt idx="2773">
                  <c:v>43329</c:v>
                </c:pt>
                <c:pt idx="2774">
                  <c:v>43332</c:v>
                </c:pt>
                <c:pt idx="2775">
                  <c:v>43333</c:v>
                </c:pt>
                <c:pt idx="2776">
                  <c:v>43334</c:v>
                </c:pt>
                <c:pt idx="2777">
                  <c:v>43335</c:v>
                </c:pt>
                <c:pt idx="2778">
                  <c:v>43336</c:v>
                </c:pt>
                <c:pt idx="2779">
                  <c:v>43339</c:v>
                </c:pt>
                <c:pt idx="2780">
                  <c:v>43340</c:v>
                </c:pt>
                <c:pt idx="2781">
                  <c:v>43341</c:v>
                </c:pt>
                <c:pt idx="2782">
                  <c:v>43342</c:v>
                </c:pt>
                <c:pt idx="2783">
                  <c:v>43343</c:v>
                </c:pt>
                <c:pt idx="2784">
                  <c:v>43346</c:v>
                </c:pt>
                <c:pt idx="2785">
                  <c:v>43347</c:v>
                </c:pt>
                <c:pt idx="2786">
                  <c:v>43348</c:v>
                </c:pt>
                <c:pt idx="2787">
                  <c:v>43349</c:v>
                </c:pt>
                <c:pt idx="2788">
                  <c:v>43350</c:v>
                </c:pt>
                <c:pt idx="2789">
                  <c:v>43353</c:v>
                </c:pt>
                <c:pt idx="2790">
                  <c:v>43354</c:v>
                </c:pt>
                <c:pt idx="2791">
                  <c:v>43355</c:v>
                </c:pt>
                <c:pt idx="2792">
                  <c:v>43356</c:v>
                </c:pt>
                <c:pt idx="2793">
                  <c:v>43357</c:v>
                </c:pt>
                <c:pt idx="2794">
                  <c:v>43360</c:v>
                </c:pt>
                <c:pt idx="2795">
                  <c:v>43361</c:v>
                </c:pt>
                <c:pt idx="2796">
                  <c:v>43362</c:v>
                </c:pt>
                <c:pt idx="2797">
                  <c:v>43363</c:v>
                </c:pt>
                <c:pt idx="2798">
                  <c:v>43364</c:v>
                </c:pt>
                <c:pt idx="2799">
                  <c:v>43367</c:v>
                </c:pt>
                <c:pt idx="2800">
                  <c:v>43368</c:v>
                </c:pt>
                <c:pt idx="2801">
                  <c:v>43369</c:v>
                </c:pt>
                <c:pt idx="2802">
                  <c:v>43370</c:v>
                </c:pt>
                <c:pt idx="2803">
                  <c:v>43371</c:v>
                </c:pt>
                <c:pt idx="2804">
                  <c:v>43374</c:v>
                </c:pt>
                <c:pt idx="2805">
                  <c:v>43375</c:v>
                </c:pt>
                <c:pt idx="2806">
                  <c:v>43376</c:v>
                </c:pt>
                <c:pt idx="2807">
                  <c:v>43377</c:v>
                </c:pt>
                <c:pt idx="2808">
                  <c:v>43378</c:v>
                </c:pt>
                <c:pt idx="2809">
                  <c:v>43381</c:v>
                </c:pt>
                <c:pt idx="2810">
                  <c:v>43382</c:v>
                </c:pt>
                <c:pt idx="2811">
                  <c:v>43383</c:v>
                </c:pt>
                <c:pt idx="2812">
                  <c:v>43384</c:v>
                </c:pt>
                <c:pt idx="2813">
                  <c:v>43385</c:v>
                </c:pt>
                <c:pt idx="2814">
                  <c:v>43388</c:v>
                </c:pt>
                <c:pt idx="2815">
                  <c:v>43389</c:v>
                </c:pt>
                <c:pt idx="2816">
                  <c:v>43390</c:v>
                </c:pt>
                <c:pt idx="2817">
                  <c:v>43391</c:v>
                </c:pt>
                <c:pt idx="2818">
                  <c:v>43392</c:v>
                </c:pt>
                <c:pt idx="2819">
                  <c:v>43395</c:v>
                </c:pt>
                <c:pt idx="2820">
                  <c:v>43396</c:v>
                </c:pt>
                <c:pt idx="2821">
                  <c:v>43397</c:v>
                </c:pt>
                <c:pt idx="2822">
                  <c:v>43398</c:v>
                </c:pt>
                <c:pt idx="2823">
                  <c:v>43399</c:v>
                </c:pt>
                <c:pt idx="2824">
                  <c:v>43402</c:v>
                </c:pt>
                <c:pt idx="2825">
                  <c:v>43403</c:v>
                </c:pt>
                <c:pt idx="2826">
                  <c:v>43404</c:v>
                </c:pt>
                <c:pt idx="2827">
                  <c:v>43405</c:v>
                </c:pt>
                <c:pt idx="2828">
                  <c:v>43406</c:v>
                </c:pt>
                <c:pt idx="2829">
                  <c:v>43409</c:v>
                </c:pt>
                <c:pt idx="2830">
                  <c:v>43410</c:v>
                </c:pt>
                <c:pt idx="2831">
                  <c:v>43411</c:v>
                </c:pt>
                <c:pt idx="2832">
                  <c:v>43412</c:v>
                </c:pt>
                <c:pt idx="2833">
                  <c:v>43413</c:v>
                </c:pt>
                <c:pt idx="2834">
                  <c:v>43416</c:v>
                </c:pt>
                <c:pt idx="2835">
                  <c:v>43417</c:v>
                </c:pt>
                <c:pt idx="2836">
                  <c:v>43418</c:v>
                </c:pt>
                <c:pt idx="2837">
                  <c:v>43419</c:v>
                </c:pt>
                <c:pt idx="2838">
                  <c:v>43420</c:v>
                </c:pt>
                <c:pt idx="2839">
                  <c:v>43423</c:v>
                </c:pt>
                <c:pt idx="2840">
                  <c:v>43424</c:v>
                </c:pt>
                <c:pt idx="2841">
                  <c:v>43425</c:v>
                </c:pt>
                <c:pt idx="2842">
                  <c:v>43426</c:v>
                </c:pt>
                <c:pt idx="2843">
                  <c:v>43427</c:v>
                </c:pt>
                <c:pt idx="2844">
                  <c:v>43430</c:v>
                </c:pt>
                <c:pt idx="2845">
                  <c:v>43431</c:v>
                </c:pt>
                <c:pt idx="2846">
                  <c:v>43432</c:v>
                </c:pt>
                <c:pt idx="2847">
                  <c:v>43433</c:v>
                </c:pt>
                <c:pt idx="2848">
                  <c:v>43434</c:v>
                </c:pt>
                <c:pt idx="2849">
                  <c:v>43437</c:v>
                </c:pt>
                <c:pt idx="2850">
                  <c:v>43438</c:v>
                </c:pt>
                <c:pt idx="2851">
                  <c:v>43439</c:v>
                </c:pt>
                <c:pt idx="2852">
                  <c:v>43440</c:v>
                </c:pt>
                <c:pt idx="2853">
                  <c:v>43441</c:v>
                </c:pt>
                <c:pt idx="2854">
                  <c:v>43444</c:v>
                </c:pt>
                <c:pt idx="2855">
                  <c:v>43445</c:v>
                </c:pt>
                <c:pt idx="2856">
                  <c:v>43446</c:v>
                </c:pt>
                <c:pt idx="2857">
                  <c:v>43447</c:v>
                </c:pt>
                <c:pt idx="2858">
                  <c:v>43448</c:v>
                </c:pt>
                <c:pt idx="2859">
                  <c:v>43451</c:v>
                </c:pt>
                <c:pt idx="2860">
                  <c:v>43452</c:v>
                </c:pt>
                <c:pt idx="2861">
                  <c:v>43453</c:v>
                </c:pt>
                <c:pt idx="2862">
                  <c:v>43454</c:v>
                </c:pt>
                <c:pt idx="2863">
                  <c:v>43455</c:v>
                </c:pt>
                <c:pt idx="2864">
                  <c:v>43458</c:v>
                </c:pt>
                <c:pt idx="2865">
                  <c:v>43459</c:v>
                </c:pt>
                <c:pt idx="2866">
                  <c:v>43460</c:v>
                </c:pt>
                <c:pt idx="2867">
                  <c:v>43461</c:v>
                </c:pt>
                <c:pt idx="2868">
                  <c:v>43462</c:v>
                </c:pt>
                <c:pt idx="2869">
                  <c:v>43465</c:v>
                </c:pt>
                <c:pt idx="2870">
                  <c:v>43466</c:v>
                </c:pt>
                <c:pt idx="2871">
                  <c:v>43467</c:v>
                </c:pt>
                <c:pt idx="2872">
                  <c:v>43468</c:v>
                </c:pt>
                <c:pt idx="2873">
                  <c:v>43469</c:v>
                </c:pt>
                <c:pt idx="2874">
                  <c:v>43472</c:v>
                </c:pt>
                <c:pt idx="2875">
                  <c:v>43473</c:v>
                </c:pt>
                <c:pt idx="2876">
                  <c:v>43474</c:v>
                </c:pt>
                <c:pt idx="2877">
                  <c:v>43475</c:v>
                </c:pt>
                <c:pt idx="2878">
                  <c:v>43476</c:v>
                </c:pt>
                <c:pt idx="2879">
                  <c:v>43479</c:v>
                </c:pt>
                <c:pt idx="2880">
                  <c:v>43480</c:v>
                </c:pt>
                <c:pt idx="2881">
                  <c:v>43481</c:v>
                </c:pt>
                <c:pt idx="2882">
                  <c:v>43482</c:v>
                </c:pt>
                <c:pt idx="2883">
                  <c:v>43483</c:v>
                </c:pt>
                <c:pt idx="2884">
                  <c:v>43486</c:v>
                </c:pt>
                <c:pt idx="2885">
                  <c:v>43487</c:v>
                </c:pt>
                <c:pt idx="2886">
                  <c:v>43488</c:v>
                </c:pt>
                <c:pt idx="2887">
                  <c:v>43489</c:v>
                </c:pt>
                <c:pt idx="2888">
                  <c:v>43490</c:v>
                </c:pt>
                <c:pt idx="2889">
                  <c:v>43493</c:v>
                </c:pt>
                <c:pt idx="2890">
                  <c:v>43494</c:v>
                </c:pt>
                <c:pt idx="2891">
                  <c:v>43495</c:v>
                </c:pt>
                <c:pt idx="2892">
                  <c:v>43496</c:v>
                </c:pt>
                <c:pt idx="2893">
                  <c:v>43497</c:v>
                </c:pt>
                <c:pt idx="2894">
                  <c:v>43500</c:v>
                </c:pt>
                <c:pt idx="2895">
                  <c:v>43501</c:v>
                </c:pt>
                <c:pt idx="2896">
                  <c:v>43502</c:v>
                </c:pt>
                <c:pt idx="2897">
                  <c:v>43503</c:v>
                </c:pt>
                <c:pt idx="2898">
                  <c:v>43504</c:v>
                </c:pt>
                <c:pt idx="2899">
                  <c:v>43507</c:v>
                </c:pt>
                <c:pt idx="2900">
                  <c:v>43508</c:v>
                </c:pt>
                <c:pt idx="2901">
                  <c:v>43509</c:v>
                </c:pt>
                <c:pt idx="2902">
                  <c:v>43510</c:v>
                </c:pt>
                <c:pt idx="2903">
                  <c:v>43511</c:v>
                </c:pt>
                <c:pt idx="2904">
                  <c:v>43514</c:v>
                </c:pt>
                <c:pt idx="2905">
                  <c:v>43515</c:v>
                </c:pt>
                <c:pt idx="2906">
                  <c:v>43516</c:v>
                </c:pt>
                <c:pt idx="2907">
                  <c:v>43517</c:v>
                </c:pt>
                <c:pt idx="2908">
                  <c:v>43518</c:v>
                </c:pt>
                <c:pt idx="2909">
                  <c:v>43521</c:v>
                </c:pt>
                <c:pt idx="2910">
                  <c:v>43522</c:v>
                </c:pt>
                <c:pt idx="2911">
                  <c:v>43523</c:v>
                </c:pt>
                <c:pt idx="2912">
                  <c:v>43524</c:v>
                </c:pt>
                <c:pt idx="2913">
                  <c:v>43525</c:v>
                </c:pt>
                <c:pt idx="2914">
                  <c:v>43528</c:v>
                </c:pt>
                <c:pt idx="2915">
                  <c:v>43529</c:v>
                </c:pt>
                <c:pt idx="2916">
                  <c:v>43530</c:v>
                </c:pt>
                <c:pt idx="2917">
                  <c:v>43531</c:v>
                </c:pt>
                <c:pt idx="2918">
                  <c:v>43532</c:v>
                </c:pt>
                <c:pt idx="2919">
                  <c:v>43535</c:v>
                </c:pt>
                <c:pt idx="2920">
                  <c:v>43536</c:v>
                </c:pt>
                <c:pt idx="2921">
                  <c:v>43537</c:v>
                </c:pt>
                <c:pt idx="2922">
                  <c:v>43538</c:v>
                </c:pt>
                <c:pt idx="2923">
                  <c:v>43539</c:v>
                </c:pt>
                <c:pt idx="2924">
                  <c:v>43542</c:v>
                </c:pt>
                <c:pt idx="2925">
                  <c:v>43543</c:v>
                </c:pt>
                <c:pt idx="2926">
                  <c:v>43544</c:v>
                </c:pt>
                <c:pt idx="2927">
                  <c:v>43545</c:v>
                </c:pt>
                <c:pt idx="2928">
                  <c:v>43546</c:v>
                </c:pt>
                <c:pt idx="2929">
                  <c:v>43549</c:v>
                </c:pt>
                <c:pt idx="2930">
                  <c:v>43550</c:v>
                </c:pt>
                <c:pt idx="2931">
                  <c:v>43551</c:v>
                </c:pt>
                <c:pt idx="2932">
                  <c:v>43552</c:v>
                </c:pt>
                <c:pt idx="2933">
                  <c:v>43553</c:v>
                </c:pt>
                <c:pt idx="2934">
                  <c:v>43556</c:v>
                </c:pt>
                <c:pt idx="2935">
                  <c:v>43557</c:v>
                </c:pt>
                <c:pt idx="2936">
                  <c:v>43558</c:v>
                </c:pt>
                <c:pt idx="2937">
                  <c:v>43559</c:v>
                </c:pt>
                <c:pt idx="2938">
                  <c:v>43560</c:v>
                </c:pt>
                <c:pt idx="2939">
                  <c:v>43563</c:v>
                </c:pt>
                <c:pt idx="2940">
                  <c:v>43564</c:v>
                </c:pt>
                <c:pt idx="2941">
                  <c:v>43565</c:v>
                </c:pt>
                <c:pt idx="2942">
                  <c:v>43566</c:v>
                </c:pt>
                <c:pt idx="2943">
                  <c:v>43567</c:v>
                </c:pt>
                <c:pt idx="2944">
                  <c:v>43570</c:v>
                </c:pt>
                <c:pt idx="2945">
                  <c:v>43571</c:v>
                </c:pt>
                <c:pt idx="2946">
                  <c:v>43572</c:v>
                </c:pt>
                <c:pt idx="2947">
                  <c:v>43573</c:v>
                </c:pt>
                <c:pt idx="2948">
                  <c:v>43574</c:v>
                </c:pt>
                <c:pt idx="2949">
                  <c:v>43577</c:v>
                </c:pt>
                <c:pt idx="2950">
                  <c:v>43578</c:v>
                </c:pt>
                <c:pt idx="2951">
                  <c:v>43579</c:v>
                </c:pt>
                <c:pt idx="2952">
                  <c:v>43580</c:v>
                </c:pt>
                <c:pt idx="2953">
                  <c:v>43581</c:v>
                </c:pt>
                <c:pt idx="2954">
                  <c:v>43584</c:v>
                </c:pt>
                <c:pt idx="2955">
                  <c:v>43585</c:v>
                </c:pt>
                <c:pt idx="2956">
                  <c:v>43586</c:v>
                </c:pt>
                <c:pt idx="2957">
                  <c:v>43587</c:v>
                </c:pt>
                <c:pt idx="2958">
                  <c:v>43588</c:v>
                </c:pt>
                <c:pt idx="2959">
                  <c:v>43591</c:v>
                </c:pt>
                <c:pt idx="2960">
                  <c:v>43592</c:v>
                </c:pt>
                <c:pt idx="2961">
                  <c:v>43593</c:v>
                </c:pt>
                <c:pt idx="2962">
                  <c:v>43594</c:v>
                </c:pt>
                <c:pt idx="2963">
                  <c:v>43595</c:v>
                </c:pt>
                <c:pt idx="2964">
                  <c:v>43598</c:v>
                </c:pt>
                <c:pt idx="2965">
                  <c:v>43599</c:v>
                </c:pt>
                <c:pt idx="2966">
                  <c:v>43600</c:v>
                </c:pt>
                <c:pt idx="2967">
                  <c:v>43601</c:v>
                </c:pt>
                <c:pt idx="2968">
                  <c:v>43602</c:v>
                </c:pt>
                <c:pt idx="2969">
                  <c:v>43605</c:v>
                </c:pt>
                <c:pt idx="2970">
                  <c:v>43606</c:v>
                </c:pt>
                <c:pt idx="2971">
                  <c:v>43607</c:v>
                </c:pt>
                <c:pt idx="2972">
                  <c:v>43608</c:v>
                </c:pt>
                <c:pt idx="2973">
                  <c:v>43609</c:v>
                </c:pt>
                <c:pt idx="2974">
                  <c:v>43612</c:v>
                </c:pt>
                <c:pt idx="2975">
                  <c:v>43613</c:v>
                </c:pt>
                <c:pt idx="2976">
                  <c:v>43614</c:v>
                </c:pt>
                <c:pt idx="2977">
                  <c:v>43615</c:v>
                </c:pt>
                <c:pt idx="2978">
                  <c:v>43616</c:v>
                </c:pt>
                <c:pt idx="2979">
                  <c:v>43619</c:v>
                </c:pt>
                <c:pt idx="2980">
                  <c:v>43620</c:v>
                </c:pt>
                <c:pt idx="2981">
                  <c:v>43621</c:v>
                </c:pt>
                <c:pt idx="2982">
                  <c:v>43622</c:v>
                </c:pt>
                <c:pt idx="2983">
                  <c:v>43623</c:v>
                </c:pt>
                <c:pt idx="2984">
                  <c:v>43626</c:v>
                </c:pt>
                <c:pt idx="2985">
                  <c:v>43627</c:v>
                </c:pt>
                <c:pt idx="2986">
                  <c:v>43628</c:v>
                </c:pt>
                <c:pt idx="2987">
                  <c:v>43629</c:v>
                </c:pt>
                <c:pt idx="2988">
                  <c:v>43630</c:v>
                </c:pt>
                <c:pt idx="2989">
                  <c:v>43633</c:v>
                </c:pt>
                <c:pt idx="2990">
                  <c:v>43634</c:v>
                </c:pt>
                <c:pt idx="2991">
                  <c:v>43635</c:v>
                </c:pt>
                <c:pt idx="2992">
                  <c:v>43636</c:v>
                </c:pt>
                <c:pt idx="2993">
                  <c:v>43637</c:v>
                </c:pt>
                <c:pt idx="2994">
                  <c:v>43640</c:v>
                </c:pt>
                <c:pt idx="2995">
                  <c:v>43641</c:v>
                </c:pt>
                <c:pt idx="2996">
                  <c:v>43642</c:v>
                </c:pt>
                <c:pt idx="2997">
                  <c:v>43643</c:v>
                </c:pt>
                <c:pt idx="2998">
                  <c:v>43644</c:v>
                </c:pt>
                <c:pt idx="2999">
                  <c:v>43647</c:v>
                </c:pt>
                <c:pt idx="3000">
                  <c:v>43648</c:v>
                </c:pt>
                <c:pt idx="3001">
                  <c:v>43649</c:v>
                </c:pt>
                <c:pt idx="3002">
                  <c:v>43650</c:v>
                </c:pt>
                <c:pt idx="3003">
                  <c:v>43651</c:v>
                </c:pt>
                <c:pt idx="3004">
                  <c:v>43654</c:v>
                </c:pt>
                <c:pt idx="3005">
                  <c:v>43655</c:v>
                </c:pt>
                <c:pt idx="3006">
                  <c:v>43656</c:v>
                </c:pt>
                <c:pt idx="3007">
                  <c:v>43657</c:v>
                </c:pt>
                <c:pt idx="3008">
                  <c:v>43658</c:v>
                </c:pt>
                <c:pt idx="3009">
                  <c:v>43661</c:v>
                </c:pt>
                <c:pt idx="3010">
                  <c:v>43662</c:v>
                </c:pt>
                <c:pt idx="3011">
                  <c:v>43663</c:v>
                </c:pt>
                <c:pt idx="3012">
                  <c:v>43664</c:v>
                </c:pt>
                <c:pt idx="3013">
                  <c:v>43665</c:v>
                </c:pt>
                <c:pt idx="3014">
                  <c:v>43668</c:v>
                </c:pt>
                <c:pt idx="3015">
                  <c:v>43669</c:v>
                </c:pt>
                <c:pt idx="3016">
                  <c:v>43670</c:v>
                </c:pt>
                <c:pt idx="3017">
                  <c:v>43671</c:v>
                </c:pt>
                <c:pt idx="3018">
                  <c:v>43672</c:v>
                </c:pt>
                <c:pt idx="3019">
                  <c:v>43675</c:v>
                </c:pt>
                <c:pt idx="3020">
                  <c:v>43676</c:v>
                </c:pt>
                <c:pt idx="3021">
                  <c:v>43677</c:v>
                </c:pt>
                <c:pt idx="3022">
                  <c:v>43678</c:v>
                </c:pt>
                <c:pt idx="3023">
                  <c:v>43679</c:v>
                </c:pt>
                <c:pt idx="3024">
                  <c:v>43682</c:v>
                </c:pt>
                <c:pt idx="3025">
                  <c:v>43683</c:v>
                </c:pt>
                <c:pt idx="3026">
                  <c:v>43684</c:v>
                </c:pt>
                <c:pt idx="3027">
                  <c:v>43685</c:v>
                </c:pt>
                <c:pt idx="3028">
                  <c:v>43686</c:v>
                </c:pt>
                <c:pt idx="3029">
                  <c:v>43689</c:v>
                </c:pt>
                <c:pt idx="3030">
                  <c:v>43690</c:v>
                </c:pt>
                <c:pt idx="3031">
                  <c:v>43691</c:v>
                </c:pt>
                <c:pt idx="3032">
                  <c:v>43692</c:v>
                </c:pt>
                <c:pt idx="3033">
                  <c:v>43693</c:v>
                </c:pt>
                <c:pt idx="3034">
                  <c:v>43696</c:v>
                </c:pt>
                <c:pt idx="3035">
                  <c:v>43697</c:v>
                </c:pt>
                <c:pt idx="3036">
                  <c:v>43698</c:v>
                </c:pt>
                <c:pt idx="3037">
                  <c:v>43699</c:v>
                </c:pt>
                <c:pt idx="3038">
                  <c:v>43700</c:v>
                </c:pt>
                <c:pt idx="3039">
                  <c:v>43703</c:v>
                </c:pt>
                <c:pt idx="3040">
                  <c:v>43704</c:v>
                </c:pt>
                <c:pt idx="3041">
                  <c:v>43705</c:v>
                </c:pt>
                <c:pt idx="3042">
                  <c:v>43706</c:v>
                </c:pt>
                <c:pt idx="3043">
                  <c:v>43707</c:v>
                </c:pt>
                <c:pt idx="3044">
                  <c:v>43710</c:v>
                </c:pt>
                <c:pt idx="3045">
                  <c:v>43711</c:v>
                </c:pt>
                <c:pt idx="3046">
                  <c:v>43712</c:v>
                </c:pt>
                <c:pt idx="3047">
                  <c:v>43713</c:v>
                </c:pt>
                <c:pt idx="3048">
                  <c:v>43714</c:v>
                </c:pt>
                <c:pt idx="3049">
                  <c:v>43717</c:v>
                </c:pt>
                <c:pt idx="3050">
                  <c:v>43718</c:v>
                </c:pt>
                <c:pt idx="3051">
                  <c:v>43719</c:v>
                </c:pt>
                <c:pt idx="3052">
                  <c:v>43720</c:v>
                </c:pt>
                <c:pt idx="3053">
                  <c:v>43721</c:v>
                </c:pt>
                <c:pt idx="3054">
                  <c:v>43724</c:v>
                </c:pt>
                <c:pt idx="3055">
                  <c:v>43725</c:v>
                </c:pt>
                <c:pt idx="3056">
                  <c:v>43726</c:v>
                </c:pt>
                <c:pt idx="3057">
                  <c:v>43727</c:v>
                </c:pt>
                <c:pt idx="3058">
                  <c:v>43728</c:v>
                </c:pt>
                <c:pt idx="3059">
                  <c:v>43731</c:v>
                </c:pt>
                <c:pt idx="3060">
                  <c:v>43732</c:v>
                </c:pt>
                <c:pt idx="3061">
                  <c:v>43733</c:v>
                </c:pt>
                <c:pt idx="3062">
                  <c:v>43734</c:v>
                </c:pt>
                <c:pt idx="3063">
                  <c:v>43735</c:v>
                </c:pt>
                <c:pt idx="3064">
                  <c:v>43738</c:v>
                </c:pt>
                <c:pt idx="3065">
                  <c:v>43739</c:v>
                </c:pt>
                <c:pt idx="3066">
                  <c:v>43740</c:v>
                </c:pt>
                <c:pt idx="3067">
                  <c:v>43741</c:v>
                </c:pt>
                <c:pt idx="3068">
                  <c:v>43742</c:v>
                </c:pt>
                <c:pt idx="3069">
                  <c:v>43745</c:v>
                </c:pt>
                <c:pt idx="3070">
                  <c:v>43746</c:v>
                </c:pt>
                <c:pt idx="3071">
                  <c:v>43747</c:v>
                </c:pt>
                <c:pt idx="3072">
                  <c:v>43748</c:v>
                </c:pt>
                <c:pt idx="3073">
                  <c:v>43749</c:v>
                </c:pt>
                <c:pt idx="3074">
                  <c:v>43752</c:v>
                </c:pt>
                <c:pt idx="3075">
                  <c:v>43753</c:v>
                </c:pt>
                <c:pt idx="3076">
                  <c:v>43754</c:v>
                </c:pt>
                <c:pt idx="3077">
                  <c:v>43755</c:v>
                </c:pt>
                <c:pt idx="3078">
                  <c:v>43756</c:v>
                </c:pt>
                <c:pt idx="3079">
                  <c:v>43759</c:v>
                </c:pt>
                <c:pt idx="3080">
                  <c:v>43760</c:v>
                </c:pt>
                <c:pt idx="3081">
                  <c:v>43761</c:v>
                </c:pt>
                <c:pt idx="3082">
                  <c:v>43762</c:v>
                </c:pt>
                <c:pt idx="3083">
                  <c:v>43763</c:v>
                </c:pt>
                <c:pt idx="3084">
                  <c:v>43766</c:v>
                </c:pt>
                <c:pt idx="3085">
                  <c:v>43767</c:v>
                </c:pt>
                <c:pt idx="3086">
                  <c:v>43768</c:v>
                </c:pt>
                <c:pt idx="3087">
                  <c:v>43769</c:v>
                </c:pt>
                <c:pt idx="3088">
                  <c:v>43770</c:v>
                </c:pt>
                <c:pt idx="3089">
                  <c:v>43773</c:v>
                </c:pt>
                <c:pt idx="3090">
                  <c:v>43774</c:v>
                </c:pt>
                <c:pt idx="3091">
                  <c:v>43775</c:v>
                </c:pt>
                <c:pt idx="3092">
                  <c:v>43776</c:v>
                </c:pt>
                <c:pt idx="3093">
                  <c:v>43777</c:v>
                </c:pt>
                <c:pt idx="3094">
                  <c:v>43780</c:v>
                </c:pt>
                <c:pt idx="3095">
                  <c:v>43781</c:v>
                </c:pt>
                <c:pt idx="3096">
                  <c:v>43782</c:v>
                </c:pt>
                <c:pt idx="3097">
                  <c:v>43783</c:v>
                </c:pt>
                <c:pt idx="3098">
                  <c:v>43784</c:v>
                </c:pt>
                <c:pt idx="3099">
                  <c:v>43787</c:v>
                </c:pt>
                <c:pt idx="3100">
                  <c:v>43788</c:v>
                </c:pt>
                <c:pt idx="3101">
                  <c:v>43789</c:v>
                </c:pt>
                <c:pt idx="3102">
                  <c:v>43790</c:v>
                </c:pt>
                <c:pt idx="3103">
                  <c:v>43791</c:v>
                </c:pt>
                <c:pt idx="3104">
                  <c:v>43794</c:v>
                </c:pt>
                <c:pt idx="3105">
                  <c:v>43795</c:v>
                </c:pt>
                <c:pt idx="3106">
                  <c:v>43796</c:v>
                </c:pt>
                <c:pt idx="3107">
                  <c:v>43797</c:v>
                </c:pt>
                <c:pt idx="3108">
                  <c:v>43798</c:v>
                </c:pt>
                <c:pt idx="3109">
                  <c:v>43801</c:v>
                </c:pt>
                <c:pt idx="3110">
                  <c:v>43802</c:v>
                </c:pt>
                <c:pt idx="3111">
                  <c:v>43803</c:v>
                </c:pt>
                <c:pt idx="3112">
                  <c:v>43804</c:v>
                </c:pt>
                <c:pt idx="3113">
                  <c:v>43805</c:v>
                </c:pt>
                <c:pt idx="3114">
                  <c:v>43808</c:v>
                </c:pt>
                <c:pt idx="3115">
                  <c:v>43809</c:v>
                </c:pt>
                <c:pt idx="3116">
                  <c:v>43810</c:v>
                </c:pt>
                <c:pt idx="3117">
                  <c:v>43811</c:v>
                </c:pt>
                <c:pt idx="3118">
                  <c:v>43812</c:v>
                </c:pt>
                <c:pt idx="3119">
                  <c:v>43815</c:v>
                </c:pt>
                <c:pt idx="3120">
                  <c:v>43816</c:v>
                </c:pt>
                <c:pt idx="3121">
                  <c:v>43817</c:v>
                </c:pt>
                <c:pt idx="3122">
                  <c:v>43818</c:v>
                </c:pt>
                <c:pt idx="3123">
                  <c:v>43819</c:v>
                </c:pt>
                <c:pt idx="3124">
                  <c:v>43822</c:v>
                </c:pt>
                <c:pt idx="3125">
                  <c:v>43823</c:v>
                </c:pt>
                <c:pt idx="3126">
                  <c:v>43824</c:v>
                </c:pt>
                <c:pt idx="3127">
                  <c:v>43825</c:v>
                </c:pt>
                <c:pt idx="3128">
                  <c:v>43826</c:v>
                </c:pt>
                <c:pt idx="3129">
                  <c:v>43829</c:v>
                </c:pt>
                <c:pt idx="3130">
                  <c:v>43830</c:v>
                </c:pt>
                <c:pt idx="3131">
                  <c:v>43831</c:v>
                </c:pt>
                <c:pt idx="3132">
                  <c:v>43832</c:v>
                </c:pt>
                <c:pt idx="3133">
                  <c:v>43833</c:v>
                </c:pt>
                <c:pt idx="3134">
                  <c:v>43836</c:v>
                </c:pt>
                <c:pt idx="3135">
                  <c:v>43837</c:v>
                </c:pt>
                <c:pt idx="3136">
                  <c:v>43838</c:v>
                </c:pt>
                <c:pt idx="3137">
                  <c:v>43839</c:v>
                </c:pt>
                <c:pt idx="3138">
                  <c:v>43840</c:v>
                </c:pt>
                <c:pt idx="3139">
                  <c:v>43843</c:v>
                </c:pt>
                <c:pt idx="3140">
                  <c:v>43844</c:v>
                </c:pt>
                <c:pt idx="3141">
                  <c:v>43845</c:v>
                </c:pt>
                <c:pt idx="3142">
                  <c:v>43846</c:v>
                </c:pt>
                <c:pt idx="3143">
                  <c:v>43847</c:v>
                </c:pt>
                <c:pt idx="3144">
                  <c:v>43850</c:v>
                </c:pt>
                <c:pt idx="3145">
                  <c:v>43851</c:v>
                </c:pt>
                <c:pt idx="3146">
                  <c:v>43852</c:v>
                </c:pt>
                <c:pt idx="3147">
                  <c:v>43853</c:v>
                </c:pt>
                <c:pt idx="3148">
                  <c:v>43854</c:v>
                </c:pt>
                <c:pt idx="3149">
                  <c:v>43857</c:v>
                </c:pt>
                <c:pt idx="3150">
                  <c:v>43858</c:v>
                </c:pt>
                <c:pt idx="3151">
                  <c:v>43859</c:v>
                </c:pt>
                <c:pt idx="3152">
                  <c:v>43860</c:v>
                </c:pt>
                <c:pt idx="3153">
                  <c:v>43861</c:v>
                </c:pt>
                <c:pt idx="3154">
                  <c:v>43864</c:v>
                </c:pt>
                <c:pt idx="3155">
                  <c:v>43865</c:v>
                </c:pt>
                <c:pt idx="3156">
                  <c:v>43866</c:v>
                </c:pt>
                <c:pt idx="3157">
                  <c:v>43867</c:v>
                </c:pt>
                <c:pt idx="3158">
                  <c:v>43868</c:v>
                </c:pt>
                <c:pt idx="3159">
                  <c:v>43871</c:v>
                </c:pt>
                <c:pt idx="3160">
                  <c:v>43872</c:v>
                </c:pt>
                <c:pt idx="3161">
                  <c:v>43873</c:v>
                </c:pt>
                <c:pt idx="3162">
                  <c:v>43874</c:v>
                </c:pt>
                <c:pt idx="3163">
                  <c:v>43875</c:v>
                </c:pt>
                <c:pt idx="3164">
                  <c:v>43878</c:v>
                </c:pt>
                <c:pt idx="3165">
                  <c:v>43879</c:v>
                </c:pt>
                <c:pt idx="3166">
                  <c:v>43880</c:v>
                </c:pt>
                <c:pt idx="3167">
                  <c:v>43881</c:v>
                </c:pt>
                <c:pt idx="3168">
                  <c:v>43882</c:v>
                </c:pt>
                <c:pt idx="3169">
                  <c:v>43885</c:v>
                </c:pt>
                <c:pt idx="3170">
                  <c:v>43886</c:v>
                </c:pt>
                <c:pt idx="3171">
                  <c:v>43887</c:v>
                </c:pt>
                <c:pt idx="3172">
                  <c:v>43888</c:v>
                </c:pt>
                <c:pt idx="3173">
                  <c:v>43889</c:v>
                </c:pt>
                <c:pt idx="3174">
                  <c:v>43892</c:v>
                </c:pt>
                <c:pt idx="3175">
                  <c:v>43893</c:v>
                </c:pt>
                <c:pt idx="3176">
                  <c:v>43894</c:v>
                </c:pt>
                <c:pt idx="3177">
                  <c:v>43895</c:v>
                </c:pt>
                <c:pt idx="3178">
                  <c:v>43896</c:v>
                </c:pt>
                <c:pt idx="3179">
                  <c:v>43899</c:v>
                </c:pt>
                <c:pt idx="3180">
                  <c:v>43900</c:v>
                </c:pt>
                <c:pt idx="3181">
                  <c:v>43901</c:v>
                </c:pt>
                <c:pt idx="3182">
                  <c:v>43902</c:v>
                </c:pt>
                <c:pt idx="3183">
                  <c:v>43903</c:v>
                </c:pt>
                <c:pt idx="3184">
                  <c:v>43906</c:v>
                </c:pt>
                <c:pt idx="3185">
                  <c:v>43907</c:v>
                </c:pt>
                <c:pt idx="3186">
                  <c:v>43908</c:v>
                </c:pt>
                <c:pt idx="3187">
                  <c:v>43909</c:v>
                </c:pt>
                <c:pt idx="3188">
                  <c:v>43910</c:v>
                </c:pt>
                <c:pt idx="3189">
                  <c:v>43913</c:v>
                </c:pt>
                <c:pt idx="3190">
                  <c:v>43914</c:v>
                </c:pt>
                <c:pt idx="3191">
                  <c:v>43915</c:v>
                </c:pt>
                <c:pt idx="3192">
                  <c:v>43916</c:v>
                </c:pt>
                <c:pt idx="3193">
                  <c:v>43917</c:v>
                </c:pt>
                <c:pt idx="3194">
                  <c:v>43920</c:v>
                </c:pt>
                <c:pt idx="3195">
                  <c:v>43921</c:v>
                </c:pt>
                <c:pt idx="3196">
                  <c:v>43922</c:v>
                </c:pt>
                <c:pt idx="3197">
                  <c:v>43923</c:v>
                </c:pt>
                <c:pt idx="3198">
                  <c:v>43924</c:v>
                </c:pt>
                <c:pt idx="3199">
                  <c:v>43927</c:v>
                </c:pt>
                <c:pt idx="3200">
                  <c:v>43928</c:v>
                </c:pt>
                <c:pt idx="3201">
                  <c:v>43929</c:v>
                </c:pt>
                <c:pt idx="3202">
                  <c:v>43930</c:v>
                </c:pt>
                <c:pt idx="3203">
                  <c:v>43931</c:v>
                </c:pt>
                <c:pt idx="3204">
                  <c:v>43934</c:v>
                </c:pt>
                <c:pt idx="3205">
                  <c:v>43935</c:v>
                </c:pt>
                <c:pt idx="3206">
                  <c:v>43936</c:v>
                </c:pt>
                <c:pt idx="3207">
                  <c:v>43937</c:v>
                </c:pt>
                <c:pt idx="3208">
                  <c:v>43938</c:v>
                </c:pt>
                <c:pt idx="3209">
                  <c:v>43941</c:v>
                </c:pt>
                <c:pt idx="3210">
                  <c:v>43942</c:v>
                </c:pt>
                <c:pt idx="3211">
                  <c:v>43943</c:v>
                </c:pt>
                <c:pt idx="3212">
                  <c:v>43944</c:v>
                </c:pt>
                <c:pt idx="3213">
                  <c:v>43945</c:v>
                </c:pt>
                <c:pt idx="3214">
                  <c:v>43948</c:v>
                </c:pt>
                <c:pt idx="3215">
                  <c:v>43949</c:v>
                </c:pt>
                <c:pt idx="3216">
                  <c:v>43950</c:v>
                </c:pt>
                <c:pt idx="3217">
                  <c:v>43951</c:v>
                </c:pt>
                <c:pt idx="3218">
                  <c:v>43952</c:v>
                </c:pt>
                <c:pt idx="3219">
                  <c:v>43955</c:v>
                </c:pt>
                <c:pt idx="3220">
                  <c:v>43956</c:v>
                </c:pt>
                <c:pt idx="3221">
                  <c:v>43957</c:v>
                </c:pt>
                <c:pt idx="3222">
                  <c:v>43958</c:v>
                </c:pt>
                <c:pt idx="3223">
                  <c:v>43959</c:v>
                </c:pt>
                <c:pt idx="3224">
                  <c:v>43962</c:v>
                </c:pt>
                <c:pt idx="3225">
                  <c:v>43963</c:v>
                </c:pt>
                <c:pt idx="3226">
                  <c:v>43964</c:v>
                </c:pt>
                <c:pt idx="3227">
                  <c:v>43965</c:v>
                </c:pt>
                <c:pt idx="3228">
                  <c:v>43966</c:v>
                </c:pt>
                <c:pt idx="3229">
                  <c:v>43969</c:v>
                </c:pt>
                <c:pt idx="3230">
                  <c:v>43970</c:v>
                </c:pt>
                <c:pt idx="3231">
                  <c:v>43971</c:v>
                </c:pt>
                <c:pt idx="3232">
                  <c:v>43972</c:v>
                </c:pt>
                <c:pt idx="3233">
                  <c:v>43973</c:v>
                </c:pt>
                <c:pt idx="3234">
                  <c:v>43976</c:v>
                </c:pt>
                <c:pt idx="3235">
                  <c:v>43977</c:v>
                </c:pt>
                <c:pt idx="3236">
                  <c:v>43978</c:v>
                </c:pt>
                <c:pt idx="3237">
                  <c:v>43979</c:v>
                </c:pt>
                <c:pt idx="3238">
                  <c:v>43980</c:v>
                </c:pt>
                <c:pt idx="3239">
                  <c:v>43983</c:v>
                </c:pt>
                <c:pt idx="3240">
                  <c:v>43984</c:v>
                </c:pt>
                <c:pt idx="3241">
                  <c:v>43985</c:v>
                </c:pt>
                <c:pt idx="3242">
                  <c:v>43986</c:v>
                </c:pt>
                <c:pt idx="3243">
                  <c:v>43987</c:v>
                </c:pt>
                <c:pt idx="3244">
                  <c:v>43990</c:v>
                </c:pt>
                <c:pt idx="3245">
                  <c:v>43991</c:v>
                </c:pt>
                <c:pt idx="3246">
                  <c:v>43992</c:v>
                </c:pt>
                <c:pt idx="3247">
                  <c:v>43993</c:v>
                </c:pt>
                <c:pt idx="3248">
                  <c:v>43994</c:v>
                </c:pt>
                <c:pt idx="3249">
                  <c:v>43997</c:v>
                </c:pt>
                <c:pt idx="3250">
                  <c:v>43998</c:v>
                </c:pt>
                <c:pt idx="3251">
                  <c:v>43999</c:v>
                </c:pt>
                <c:pt idx="3252">
                  <c:v>44000</c:v>
                </c:pt>
                <c:pt idx="3253">
                  <c:v>44001</c:v>
                </c:pt>
                <c:pt idx="3254">
                  <c:v>44004</c:v>
                </c:pt>
                <c:pt idx="3255">
                  <c:v>44005</c:v>
                </c:pt>
                <c:pt idx="3256">
                  <c:v>44006</c:v>
                </c:pt>
                <c:pt idx="3257">
                  <c:v>44007</c:v>
                </c:pt>
                <c:pt idx="3258">
                  <c:v>44008</c:v>
                </c:pt>
                <c:pt idx="3259">
                  <c:v>44011</c:v>
                </c:pt>
                <c:pt idx="3260">
                  <c:v>44012</c:v>
                </c:pt>
                <c:pt idx="3261">
                  <c:v>44013</c:v>
                </c:pt>
                <c:pt idx="3262">
                  <c:v>44014</c:v>
                </c:pt>
                <c:pt idx="3263">
                  <c:v>44015</c:v>
                </c:pt>
                <c:pt idx="3264">
                  <c:v>44018</c:v>
                </c:pt>
                <c:pt idx="3265">
                  <c:v>44019</c:v>
                </c:pt>
                <c:pt idx="3266">
                  <c:v>44020</c:v>
                </c:pt>
                <c:pt idx="3267">
                  <c:v>44021</c:v>
                </c:pt>
                <c:pt idx="3268">
                  <c:v>44022</c:v>
                </c:pt>
                <c:pt idx="3269">
                  <c:v>44025</c:v>
                </c:pt>
                <c:pt idx="3270">
                  <c:v>44026</c:v>
                </c:pt>
                <c:pt idx="3271">
                  <c:v>44027</c:v>
                </c:pt>
                <c:pt idx="3272">
                  <c:v>44028</c:v>
                </c:pt>
                <c:pt idx="3273">
                  <c:v>44029</c:v>
                </c:pt>
                <c:pt idx="3274">
                  <c:v>44032</c:v>
                </c:pt>
                <c:pt idx="3275">
                  <c:v>44033</c:v>
                </c:pt>
                <c:pt idx="3276">
                  <c:v>44034</c:v>
                </c:pt>
                <c:pt idx="3277">
                  <c:v>44035</c:v>
                </c:pt>
                <c:pt idx="3278">
                  <c:v>44036</c:v>
                </c:pt>
                <c:pt idx="3279">
                  <c:v>44039</c:v>
                </c:pt>
                <c:pt idx="3280">
                  <c:v>44040</c:v>
                </c:pt>
                <c:pt idx="3281">
                  <c:v>44041</c:v>
                </c:pt>
                <c:pt idx="3282">
                  <c:v>44042</c:v>
                </c:pt>
                <c:pt idx="3283">
                  <c:v>44043</c:v>
                </c:pt>
                <c:pt idx="3284">
                  <c:v>44046</c:v>
                </c:pt>
                <c:pt idx="3285">
                  <c:v>44047</c:v>
                </c:pt>
                <c:pt idx="3286">
                  <c:v>44048</c:v>
                </c:pt>
                <c:pt idx="3287">
                  <c:v>44049</c:v>
                </c:pt>
                <c:pt idx="3288">
                  <c:v>44050</c:v>
                </c:pt>
                <c:pt idx="3289">
                  <c:v>44053</c:v>
                </c:pt>
                <c:pt idx="3290">
                  <c:v>44054</c:v>
                </c:pt>
                <c:pt idx="3291">
                  <c:v>44055</c:v>
                </c:pt>
                <c:pt idx="3292">
                  <c:v>44056</c:v>
                </c:pt>
                <c:pt idx="3293">
                  <c:v>44057</c:v>
                </c:pt>
                <c:pt idx="3294">
                  <c:v>44060</c:v>
                </c:pt>
                <c:pt idx="3295">
                  <c:v>44061</c:v>
                </c:pt>
                <c:pt idx="3296">
                  <c:v>44062</c:v>
                </c:pt>
                <c:pt idx="3297">
                  <c:v>44063</c:v>
                </c:pt>
                <c:pt idx="3298">
                  <c:v>44064</c:v>
                </c:pt>
              </c:numCache>
            </c:numRef>
          </c:cat>
          <c:val>
            <c:numRef>
              <c:f>Sheet1!$G$3:$G$3301</c:f>
              <c:numCache>
                <c:formatCode>General</c:formatCode>
                <c:ptCount val="3299"/>
                <c:pt idx="0">
                  <c:v>1.4592000000000001</c:v>
                </c:pt>
                <c:pt idx="1">
                  <c:v>1.4715</c:v>
                </c:pt>
                <c:pt idx="2">
                  <c:v>1.4750000000000001</c:v>
                </c:pt>
                <c:pt idx="3">
                  <c:v>1.4742999999999999</c:v>
                </c:pt>
                <c:pt idx="4">
                  <c:v>1.4696</c:v>
                </c:pt>
                <c:pt idx="5">
                  <c:v>1.4706999999999999</c:v>
                </c:pt>
                <c:pt idx="6">
                  <c:v>1.4659</c:v>
                </c:pt>
                <c:pt idx="7">
                  <c:v>1.4803999999999999</c:v>
                </c:pt>
                <c:pt idx="8">
                  <c:v>1.4776</c:v>
                </c:pt>
                <c:pt idx="9">
                  <c:v>1.4869000000000001</c:v>
                </c:pt>
                <c:pt idx="10">
                  <c:v>1.4803999999999999</c:v>
                </c:pt>
                <c:pt idx="11">
                  <c:v>1.4652000000000001</c:v>
                </c:pt>
                <c:pt idx="12">
                  <c:v>1.4641999999999999</c:v>
                </c:pt>
                <c:pt idx="13">
                  <c:v>1.4621</c:v>
                </c:pt>
                <c:pt idx="14">
                  <c:v>1.4454</c:v>
                </c:pt>
                <c:pt idx="15">
                  <c:v>1.4629000000000001</c:v>
                </c:pt>
                <c:pt idx="16">
                  <c:v>1.4629000000000001</c:v>
                </c:pt>
                <c:pt idx="17">
                  <c:v>1.4755</c:v>
                </c:pt>
                <c:pt idx="18">
                  <c:v>1.4681</c:v>
                </c:pt>
                <c:pt idx="19">
                  <c:v>1.4781</c:v>
                </c:pt>
                <c:pt idx="20">
                  <c:v>1.4776</c:v>
                </c:pt>
                <c:pt idx="21">
                  <c:v>1.4862</c:v>
                </c:pt>
                <c:pt idx="22">
                  <c:v>1.4861</c:v>
                </c:pt>
                <c:pt idx="23">
                  <c:v>1.4802</c:v>
                </c:pt>
                <c:pt idx="24">
                  <c:v>1.4830000000000001</c:v>
                </c:pt>
                <c:pt idx="25">
                  <c:v>1.4646999999999999</c:v>
                </c:pt>
                <c:pt idx="26">
                  <c:v>1.4632000000000001</c:v>
                </c:pt>
                <c:pt idx="27">
                  <c:v>1.4484999999999999</c:v>
                </c:pt>
                <c:pt idx="28">
                  <c:v>1.4503999999999999</c:v>
                </c:pt>
                <c:pt idx="29">
                  <c:v>1.4519</c:v>
                </c:pt>
                <c:pt idx="30">
                  <c:v>1.4583999999999999</c:v>
                </c:pt>
                <c:pt idx="31">
                  <c:v>1.4573</c:v>
                </c:pt>
                <c:pt idx="32">
                  <c:v>1.4642999999999999</c:v>
                </c:pt>
                <c:pt idx="33">
                  <c:v>1.4681999999999999</c:v>
                </c:pt>
                <c:pt idx="34">
                  <c:v>1.4658</c:v>
                </c:pt>
                <c:pt idx="35">
                  <c:v>1.4725999999999999</c:v>
                </c:pt>
                <c:pt idx="36">
                  <c:v>1.4715</c:v>
                </c:pt>
                <c:pt idx="37">
                  <c:v>1.4814000000000001</c:v>
                </c:pt>
                <c:pt idx="38">
                  <c:v>1.4826999999999999</c:v>
                </c:pt>
                <c:pt idx="39">
                  <c:v>1.4830000000000001</c:v>
                </c:pt>
                <c:pt idx="40">
                  <c:v>1.4974000000000001</c:v>
                </c:pt>
                <c:pt idx="41">
                  <c:v>1.512</c:v>
                </c:pt>
                <c:pt idx="42">
                  <c:v>1.5193000000000001</c:v>
                </c:pt>
                <c:pt idx="43">
                  <c:v>1.5179</c:v>
                </c:pt>
                <c:pt idx="44">
                  <c:v>1.5204</c:v>
                </c:pt>
                <c:pt idx="45">
                  <c:v>1.5217000000000001</c:v>
                </c:pt>
                <c:pt idx="46">
                  <c:v>1.5265</c:v>
                </c:pt>
                <c:pt idx="47">
                  <c:v>1.538</c:v>
                </c:pt>
                <c:pt idx="48">
                  <c:v>1.5355000000000001</c:v>
                </c:pt>
                <c:pt idx="49">
                  <c:v>1.5344</c:v>
                </c:pt>
                <c:pt idx="50">
                  <c:v>1.5338000000000001</c:v>
                </c:pt>
                <c:pt idx="51">
                  <c:v>1.5550999999999999</c:v>
                </c:pt>
                <c:pt idx="52">
                  <c:v>1.5634999999999999</c:v>
                </c:pt>
                <c:pt idx="53">
                  <c:v>1.5673999999999999</c:v>
                </c:pt>
                <c:pt idx="54">
                  <c:v>1.573</c:v>
                </c:pt>
                <c:pt idx="55">
                  <c:v>1.5625</c:v>
                </c:pt>
                <c:pt idx="56">
                  <c:v>1.5626</c:v>
                </c:pt>
                <c:pt idx="57">
                  <c:v>1.5427999999999999</c:v>
                </c:pt>
                <c:pt idx="58">
                  <c:v>1.5431999999999999</c:v>
                </c:pt>
                <c:pt idx="59">
                  <c:v>1.5423</c:v>
                </c:pt>
                <c:pt idx="60">
                  <c:v>1.5649999999999999</c:v>
                </c:pt>
                <c:pt idx="61">
                  <c:v>1.5845</c:v>
                </c:pt>
                <c:pt idx="62">
                  <c:v>1.5779000000000001</c:v>
                </c:pt>
                <c:pt idx="63">
                  <c:v>1.5795999999999999</c:v>
                </c:pt>
                <c:pt idx="64">
                  <c:v>1.5788</c:v>
                </c:pt>
                <c:pt idx="65">
                  <c:v>1.5613999999999999</c:v>
                </c:pt>
                <c:pt idx="66">
                  <c:v>1.5686</c:v>
                </c:pt>
                <c:pt idx="67">
                  <c:v>1.5684</c:v>
                </c:pt>
                <c:pt idx="68">
                  <c:v>1.5737000000000001</c:v>
                </c:pt>
                <c:pt idx="69">
                  <c:v>1.5710999999999999</c:v>
                </c:pt>
                <c:pt idx="70">
                  <c:v>1.5711999999999999</c:v>
                </c:pt>
                <c:pt idx="71">
                  <c:v>1.5831</c:v>
                </c:pt>
                <c:pt idx="72">
                  <c:v>1.5742</c:v>
                </c:pt>
                <c:pt idx="73">
                  <c:v>1.5808</c:v>
                </c:pt>
                <c:pt idx="74">
                  <c:v>1.5831999999999999</c:v>
                </c:pt>
                <c:pt idx="75">
                  <c:v>1.579</c:v>
                </c:pt>
                <c:pt idx="76">
                  <c:v>1.5948</c:v>
                </c:pt>
                <c:pt idx="77">
                  <c:v>1.5908</c:v>
                </c:pt>
                <c:pt idx="78">
                  <c:v>1.5818000000000001</c:v>
                </c:pt>
                <c:pt idx="79">
                  <c:v>1.5911999999999999</c:v>
                </c:pt>
                <c:pt idx="80">
                  <c:v>1.5991</c:v>
                </c:pt>
                <c:pt idx="81">
                  <c:v>1.5889</c:v>
                </c:pt>
                <c:pt idx="82">
                  <c:v>1.5682</c:v>
                </c:pt>
                <c:pt idx="83">
                  <c:v>1.5629999999999999</c:v>
                </c:pt>
                <c:pt idx="84">
                  <c:v>1.5657000000000001</c:v>
                </c:pt>
                <c:pt idx="85">
                  <c:v>1.5571999999999999</c:v>
                </c:pt>
                <c:pt idx="86">
                  <c:v>1.5622</c:v>
                </c:pt>
                <c:pt idx="87">
                  <c:v>1.5474000000000001</c:v>
                </c:pt>
                <c:pt idx="88">
                  <c:v>1.5424</c:v>
                </c:pt>
                <c:pt idx="89">
                  <c:v>1.5496000000000001</c:v>
                </c:pt>
                <c:pt idx="90">
                  <c:v>1.5532999999999999</c:v>
                </c:pt>
                <c:pt idx="91">
                  <c:v>1.5391999999999999</c:v>
                </c:pt>
                <c:pt idx="92">
                  <c:v>1.5392999999999999</c:v>
                </c:pt>
                <c:pt idx="93">
                  <c:v>1.5482</c:v>
                </c:pt>
                <c:pt idx="94">
                  <c:v>1.5552999999999999</c:v>
                </c:pt>
                <c:pt idx="95">
                  <c:v>1.5474000000000001</c:v>
                </c:pt>
                <c:pt idx="96">
                  <c:v>1.5474000000000001</c:v>
                </c:pt>
                <c:pt idx="97">
                  <c:v>1.5448</c:v>
                </c:pt>
                <c:pt idx="98">
                  <c:v>1.5577000000000001</c:v>
                </c:pt>
                <c:pt idx="99">
                  <c:v>1.5509999999999999</c:v>
                </c:pt>
                <c:pt idx="100">
                  <c:v>1.5646</c:v>
                </c:pt>
                <c:pt idx="101">
                  <c:v>1.5794999999999999</c:v>
                </c:pt>
                <c:pt idx="102">
                  <c:v>1.5732999999999999</c:v>
                </c:pt>
                <c:pt idx="103">
                  <c:v>1.5762</c:v>
                </c:pt>
                <c:pt idx="104">
                  <c:v>1.577</c:v>
                </c:pt>
                <c:pt idx="105">
                  <c:v>1.5690999999999999</c:v>
                </c:pt>
                <c:pt idx="106">
                  <c:v>1.5638000000000001</c:v>
                </c:pt>
                <c:pt idx="107">
                  <c:v>1.5519000000000001</c:v>
                </c:pt>
                <c:pt idx="108">
                  <c:v>1.5553999999999999</c:v>
                </c:pt>
                <c:pt idx="109">
                  <c:v>1.5537000000000001</c:v>
                </c:pt>
                <c:pt idx="110">
                  <c:v>1.5445</c:v>
                </c:pt>
                <c:pt idx="111">
                  <c:v>1.544</c:v>
                </c:pt>
                <c:pt idx="112">
                  <c:v>1.5592999999999999</c:v>
                </c:pt>
                <c:pt idx="113">
                  <c:v>1.5778000000000001</c:v>
                </c:pt>
                <c:pt idx="114">
                  <c:v>1.5646</c:v>
                </c:pt>
                <c:pt idx="115">
                  <c:v>1.5467</c:v>
                </c:pt>
                <c:pt idx="116">
                  <c:v>1.5551999999999999</c:v>
                </c:pt>
                <c:pt idx="117">
                  <c:v>1.5439000000000001</c:v>
                </c:pt>
                <c:pt idx="118">
                  <c:v>1.538</c:v>
                </c:pt>
                <c:pt idx="119">
                  <c:v>1.5477000000000001</c:v>
                </c:pt>
                <c:pt idx="120">
                  <c:v>1.5510999999999999</c:v>
                </c:pt>
                <c:pt idx="121">
                  <c:v>1.5535000000000001</c:v>
                </c:pt>
                <c:pt idx="122">
                  <c:v>1.5505</c:v>
                </c:pt>
                <c:pt idx="123">
                  <c:v>1.5607</c:v>
                </c:pt>
                <c:pt idx="124">
                  <c:v>1.5518000000000001</c:v>
                </c:pt>
                <c:pt idx="125">
                  <c:v>1.5568</c:v>
                </c:pt>
                <c:pt idx="126">
                  <c:v>1.5667</c:v>
                </c:pt>
                <c:pt idx="127">
                  <c:v>1.5757000000000001</c:v>
                </c:pt>
                <c:pt idx="128">
                  <c:v>1.5793999999999999</c:v>
                </c:pt>
                <c:pt idx="129">
                  <c:v>1.5754999999999999</c:v>
                </c:pt>
                <c:pt idx="130">
                  <c:v>1.5792999999999999</c:v>
                </c:pt>
                <c:pt idx="131">
                  <c:v>1.5882000000000001</c:v>
                </c:pt>
                <c:pt idx="132">
                  <c:v>1.5703</c:v>
                </c:pt>
                <c:pt idx="133">
                  <c:v>1.5706</c:v>
                </c:pt>
                <c:pt idx="134">
                  <c:v>1.5726</c:v>
                </c:pt>
                <c:pt idx="135">
                  <c:v>1.5669999999999999</c:v>
                </c:pt>
                <c:pt idx="136">
                  <c:v>1.5743</c:v>
                </c:pt>
                <c:pt idx="137">
                  <c:v>1.5788</c:v>
                </c:pt>
                <c:pt idx="138">
                  <c:v>1.5938000000000001</c:v>
                </c:pt>
                <c:pt idx="139">
                  <c:v>1.5908</c:v>
                </c:pt>
                <c:pt idx="140">
                  <c:v>1.5911</c:v>
                </c:pt>
                <c:pt idx="141">
                  <c:v>1.5827</c:v>
                </c:pt>
                <c:pt idx="142">
                  <c:v>1.5863</c:v>
                </c:pt>
                <c:pt idx="143">
                  <c:v>1.5847</c:v>
                </c:pt>
                <c:pt idx="144">
                  <c:v>1.5922000000000001</c:v>
                </c:pt>
                <c:pt idx="145">
                  <c:v>1.5784</c:v>
                </c:pt>
                <c:pt idx="146">
                  <c:v>1.5698000000000001</c:v>
                </c:pt>
                <c:pt idx="147">
                  <c:v>1.5677000000000001</c:v>
                </c:pt>
                <c:pt idx="148">
                  <c:v>1.5709</c:v>
                </c:pt>
                <c:pt idx="149">
                  <c:v>1.5741000000000001</c:v>
                </c:pt>
                <c:pt idx="150">
                  <c:v>1.5588</c:v>
                </c:pt>
                <c:pt idx="151">
                  <c:v>1.5576000000000001</c:v>
                </c:pt>
                <c:pt idx="152">
                  <c:v>1.5603</c:v>
                </c:pt>
                <c:pt idx="153">
                  <c:v>1.5564</c:v>
                </c:pt>
                <c:pt idx="154">
                  <c:v>1.5576000000000001</c:v>
                </c:pt>
                <c:pt idx="155">
                  <c:v>1.5454000000000001</c:v>
                </c:pt>
                <c:pt idx="156">
                  <c:v>1.5407999999999999</c:v>
                </c:pt>
                <c:pt idx="157">
                  <c:v>1.5325</c:v>
                </c:pt>
                <c:pt idx="158">
                  <c:v>1.5004999999999999</c:v>
                </c:pt>
                <c:pt idx="159">
                  <c:v>1.4908999999999999</c:v>
                </c:pt>
                <c:pt idx="160">
                  <c:v>1.4925999999999999</c:v>
                </c:pt>
                <c:pt idx="161">
                  <c:v>1.4919</c:v>
                </c:pt>
                <c:pt idx="162">
                  <c:v>1.4825999999999999</c:v>
                </c:pt>
                <c:pt idx="163">
                  <c:v>1.4686999999999999</c:v>
                </c:pt>
                <c:pt idx="164">
                  <c:v>1.4694</c:v>
                </c:pt>
                <c:pt idx="165">
                  <c:v>1.4776</c:v>
                </c:pt>
                <c:pt idx="166">
                  <c:v>1.4746999999999999</c:v>
                </c:pt>
                <c:pt idx="167">
                  <c:v>1.4899</c:v>
                </c:pt>
                <c:pt idx="168">
                  <c:v>1.4793000000000001</c:v>
                </c:pt>
                <c:pt idx="169">
                  <c:v>1.4754</c:v>
                </c:pt>
                <c:pt idx="170">
                  <c:v>1.4653</c:v>
                </c:pt>
                <c:pt idx="171">
                  <c:v>1.4726999999999999</c:v>
                </c:pt>
                <c:pt idx="172">
                  <c:v>1.4705999999999999</c:v>
                </c:pt>
                <c:pt idx="173">
                  <c:v>1.4673</c:v>
                </c:pt>
                <c:pt idx="174">
                  <c:v>1.4617</c:v>
                </c:pt>
                <c:pt idx="175">
                  <c:v>1.452</c:v>
                </c:pt>
                <c:pt idx="176">
                  <c:v>1.4498</c:v>
                </c:pt>
                <c:pt idx="177">
                  <c:v>1.4325000000000001</c:v>
                </c:pt>
                <c:pt idx="178">
                  <c:v>1.4267000000000001</c:v>
                </c:pt>
                <c:pt idx="179">
                  <c:v>1.4128000000000001</c:v>
                </c:pt>
                <c:pt idx="180">
                  <c:v>1.4133</c:v>
                </c:pt>
                <c:pt idx="181">
                  <c:v>1.3997999999999999</c:v>
                </c:pt>
                <c:pt idx="182">
                  <c:v>1.3997999999999999</c:v>
                </c:pt>
                <c:pt idx="183">
                  <c:v>1.4224000000000001</c:v>
                </c:pt>
                <c:pt idx="184">
                  <c:v>1.4242999999999999</c:v>
                </c:pt>
                <c:pt idx="185">
                  <c:v>1.4129</c:v>
                </c:pt>
                <c:pt idx="186">
                  <c:v>1.4326000000000001</c:v>
                </c:pt>
                <c:pt idx="187">
                  <c:v>1.4348000000000001</c:v>
                </c:pt>
                <c:pt idx="188">
                  <c:v>1.4466000000000001</c:v>
                </c:pt>
                <c:pt idx="189">
                  <c:v>1.4774</c:v>
                </c:pt>
                <c:pt idx="190">
                  <c:v>1.4648000000000001</c:v>
                </c:pt>
                <c:pt idx="191">
                  <c:v>1.4621</c:v>
                </c:pt>
                <c:pt idx="192">
                  <c:v>1.4609000000000001</c:v>
                </c:pt>
                <c:pt idx="193">
                  <c:v>1.4614</c:v>
                </c:pt>
                <c:pt idx="194">
                  <c:v>1.4435</c:v>
                </c:pt>
                <c:pt idx="195">
                  <c:v>1.4092</c:v>
                </c:pt>
                <c:pt idx="196">
                  <c:v>1.4009</c:v>
                </c:pt>
                <c:pt idx="197">
                  <c:v>1.3818999999999999</c:v>
                </c:pt>
                <c:pt idx="198">
                  <c:v>1.3772</c:v>
                </c:pt>
                <c:pt idx="199">
                  <c:v>1.3499000000000001</c:v>
                </c:pt>
                <c:pt idx="200">
                  <c:v>1.3588</c:v>
                </c:pt>
                <c:pt idx="201">
                  <c:v>1.3653999999999999</c:v>
                </c:pt>
                <c:pt idx="202">
                  <c:v>1.3604000000000001</c:v>
                </c:pt>
                <c:pt idx="203">
                  <c:v>1.3409</c:v>
                </c:pt>
                <c:pt idx="204">
                  <c:v>1.3581000000000001</c:v>
                </c:pt>
                <c:pt idx="205">
                  <c:v>1.3619000000000001</c:v>
                </c:pt>
                <c:pt idx="206">
                  <c:v>1.3499000000000001</c:v>
                </c:pt>
                <c:pt idx="207">
                  <c:v>1.3455999999999999</c:v>
                </c:pt>
                <c:pt idx="208">
                  <c:v>1.341</c:v>
                </c:pt>
                <c:pt idx="209">
                  <c:v>1.3344</c:v>
                </c:pt>
                <c:pt idx="210">
                  <c:v>1.3063</c:v>
                </c:pt>
                <c:pt idx="211">
                  <c:v>1.2855000000000001</c:v>
                </c:pt>
                <c:pt idx="212">
                  <c:v>1.2934000000000001</c:v>
                </c:pt>
                <c:pt idx="213">
                  <c:v>1.2623</c:v>
                </c:pt>
                <c:pt idx="214">
                  <c:v>1.2493000000000001</c:v>
                </c:pt>
                <c:pt idx="215">
                  <c:v>1.2683</c:v>
                </c:pt>
                <c:pt idx="216">
                  <c:v>1.2963</c:v>
                </c:pt>
                <c:pt idx="217">
                  <c:v>1.2915000000000001</c:v>
                </c:pt>
                <c:pt idx="218">
                  <c:v>1.2726</c:v>
                </c:pt>
                <c:pt idx="219">
                  <c:v>1.2643</c:v>
                </c:pt>
                <c:pt idx="220">
                  <c:v>1.2981</c:v>
                </c:pt>
                <c:pt idx="221">
                  <c:v>1.2954000000000001</c:v>
                </c:pt>
                <c:pt idx="222">
                  <c:v>1.2715000000000001</c:v>
                </c:pt>
                <c:pt idx="223">
                  <c:v>1.2718</c:v>
                </c:pt>
                <c:pt idx="224">
                  <c:v>1.2747999999999999</c:v>
                </c:pt>
                <c:pt idx="225">
                  <c:v>1.2522</c:v>
                </c:pt>
                <c:pt idx="226">
                  <c:v>1.2504999999999999</c:v>
                </c:pt>
                <c:pt idx="227">
                  <c:v>1.2768999999999999</c:v>
                </c:pt>
                <c:pt idx="228">
                  <c:v>1.2605</c:v>
                </c:pt>
                <c:pt idx="229">
                  <c:v>1.2649999999999999</c:v>
                </c:pt>
                <c:pt idx="230">
                  <c:v>1.2618</c:v>
                </c:pt>
                <c:pt idx="231">
                  <c:v>1.2488999999999999</c:v>
                </c:pt>
                <c:pt idx="232">
                  <c:v>1.2453000000000001</c:v>
                </c:pt>
                <c:pt idx="233">
                  <c:v>1.2586999999999999</c:v>
                </c:pt>
                <c:pt idx="234">
                  <c:v>1.2952999999999999</c:v>
                </c:pt>
                <c:pt idx="235">
                  <c:v>1.3065</c:v>
                </c:pt>
                <c:pt idx="236">
                  <c:v>1.288</c:v>
                </c:pt>
                <c:pt idx="237">
                  <c:v>1.2904</c:v>
                </c:pt>
                <c:pt idx="238">
                  <c:v>1.2690999999999999</c:v>
                </c:pt>
                <c:pt idx="239">
                  <c:v>1.2611000000000001</c:v>
                </c:pt>
                <c:pt idx="240">
                  <c:v>1.2714000000000001</c:v>
                </c:pt>
                <c:pt idx="241">
                  <c:v>1.2717000000000001</c:v>
                </c:pt>
                <c:pt idx="242">
                  <c:v>1.2777000000000001</c:v>
                </c:pt>
                <c:pt idx="243">
                  <c:v>1.2718</c:v>
                </c:pt>
                <c:pt idx="244">
                  <c:v>1.2963</c:v>
                </c:pt>
                <c:pt idx="245">
                  <c:v>1.2927</c:v>
                </c:pt>
                <c:pt idx="246">
                  <c:v>1.3023</c:v>
                </c:pt>
                <c:pt idx="247">
                  <c:v>1.3351999999999999</c:v>
                </c:pt>
                <c:pt idx="248">
                  <c:v>1.3369</c:v>
                </c:pt>
                <c:pt idx="249">
                  <c:v>1.3688</c:v>
                </c:pt>
                <c:pt idx="250">
                  <c:v>1.4001999999999999</c:v>
                </c:pt>
                <c:pt idx="251">
                  <c:v>1.4419999999999999</c:v>
                </c:pt>
                <c:pt idx="252">
                  <c:v>1.4239999999999999</c:v>
                </c:pt>
                <c:pt idx="253">
                  <c:v>1.3912</c:v>
                </c:pt>
                <c:pt idx="254">
                  <c:v>1.3944000000000001</c:v>
                </c:pt>
                <c:pt idx="255">
                  <c:v>1.3929</c:v>
                </c:pt>
                <c:pt idx="256">
                  <c:v>1.4013</c:v>
                </c:pt>
                <c:pt idx="257">
                  <c:v>1.4025000000000001</c:v>
                </c:pt>
                <c:pt idx="258">
                  <c:v>1.4028</c:v>
                </c:pt>
                <c:pt idx="259">
                  <c:v>1.3927</c:v>
                </c:pt>
                <c:pt idx="260">
                  <c:v>1.4056999999999999</c:v>
                </c:pt>
                <c:pt idx="261">
                  <c:v>1.3971</c:v>
                </c:pt>
                <c:pt idx="262">
                  <c:v>1.4045000000000001</c:v>
                </c:pt>
                <c:pt idx="263">
                  <c:v>1.3920999999999999</c:v>
                </c:pt>
                <c:pt idx="264">
                  <c:v>1.3634999999999999</c:v>
                </c:pt>
                <c:pt idx="265">
                  <c:v>1.3535999999999999</c:v>
                </c:pt>
                <c:pt idx="266">
                  <c:v>1.3644000000000001</c:v>
                </c:pt>
                <c:pt idx="267">
                  <c:v>1.3702000000000001</c:v>
                </c:pt>
                <c:pt idx="268">
                  <c:v>1.3475999999999999</c:v>
                </c:pt>
                <c:pt idx="269">
                  <c:v>1.3362000000000001</c:v>
                </c:pt>
                <c:pt idx="270">
                  <c:v>1.3182</c:v>
                </c:pt>
                <c:pt idx="271">
                  <c:v>1.3190999999999999</c:v>
                </c:pt>
                <c:pt idx="272">
                  <c:v>1.3115000000000001</c:v>
                </c:pt>
                <c:pt idx="273">
                  <c:v>1.3267</c:v>
                </c:pt>
                <c:pt idx="274">
                  <c:v>1.3069</c:v>
                </c:pt>
                <c:pt idx="275">
                  <c:v>1.2904</c:v>
                </c:pt>
                <c:pt idx="276">
                  <c:v>1.3023</c:v>
                </c:pt>
                <c:pt idx="277">
                  <c:v>1.3001</c:v>
                </c:pt>
                <c:pt idx="278">
                  <c:v>1.2975000000000001</c:v>
                </c:pt>
                <c:pt idx="279">
                  <c:v>1.3189</c:v>
                </c:pt>
                <c:pt idx="280">
                  <c:v>1.3160000000000001</c:v>
                </c:pt>
                <c:pt idx="281">
                  <c:v>1.3166</c:v>
                </c:pt>
                <c:pt idx="282">
                  <c:v>1.2954000000000001</c:v>
                </c:pt>
                <c:pt idx="283">
                  <c:v>1.2813000000000001</c:v>
                </c:pt>
                <c:pt idx="284">
                  <c:v>1.2843</c:v>
                </c:pt>
                <c:pt idx="285">
                  <c:v>1.304</c:v>
                </c:pt>
                <c:pt idx="286">
                  <c:v>1.2848999999999999</c:v>
                </c:pt>
                <c:pt idx="287">
                  <c:v>1.2790999999999999</c:v>
                </c:pt>
                <c:pt idx="288">
                  <c:v>1.294</c:v>
                </c:pt>
                <c:pt idx="289">
                  <c:v>1.3003</c:v>
                </c:pt>
                <c:pt idx="290">
                  <c:v>1.2912999999999999</c:v>
                </c:pt>
                <c:pt idx="291">
                  <c:v>1.2906</c:v>
                </c:pt>
                <c:pt idx="292">
                  <c:v>1.2861</c:v>
                </c:pt>
                <c:pt idx="293">
                  <c:v>1.2862</c:v>
                </c:pt>
                <c:pt idx="294">
                  <c:v>1.2801</c:v>
                </c:pt>
                <c:pt idx="295">
                  <c:v>1.2582</c:v>
                </c:pt>
                <c:pt idx="296">
                  <c:v>1.2529999999999999</c:v>
                </c:pt>
                <c:pt idx="297">
                  <c:v>1.2674000000000001</c:v>
                </c:pt>
                <c:pt idx="298">
                  <c:v>1.2826</c:v>
                </c:pt>
                <c:pt idx="299">
                  <c:v>1.2694000000000001</c:v>
                </c:pt>
                <c:pt idx="300">
                  <c:v>1.2846</c:v>
                </c:pt>
                <c:pt idx="301">
                  <c:v>1.2723</c:v>
                </c:pt>
                <c:pt idx="302">
                  <c:v>1.2744</c:v>
                </c:pt>
                <c:pt idx="303">
                  <c:v>1.2668999999999999</c:v>
                </c:pt>
                <c:pt idx="304">
                  <c:v>1.2578</c:v>
                </c:pt>
                <c:pt idx="305">
                  <c:v>1.2561</c:v>
                </c:pt>
                <c:pt idx="306">
                  <c:v>1.2661</c:v>
                </c:pt>
                <c:pt idx="307">
                  <c:v>1.254</c:v>
                </c:pt>
                <c:pt idx="308">
                  <c:v>1.2653000000000001</c:v>
                </c:pt>
                <c:pt idx="309">
                  <c:v>1.2611000000000001</c:v>
                </c:pt>
                <c:pt idx="310">
                  <c:v>1.2682</c:v>
                </c:pt>
                <c:pt idx="311">
                  <c:v>1.2837000000000001</c:v>
                </c:pt>
                <c:pt idx="312">
                  <c:v>1.2912999999999999</c:v>
                </c:pt>
                <c:pt idx="313">
                  <c:v>1.2927999999999999</c:v>
                </c:pt>
                <c:pt idx="314">
                  <c:v>1.2968</c:v>
                </c:pt>
                <c:pt idx="315">
                  <c:v>1.3017000000000001</c:v>
                </c:pt>
                <c:pt idx="316">
                  <c:v>1.3473999999999999</c:v>
                </c:pt>
                <c:pt idx="317">
                  <c:v>1.3665</c:v>
                </c:pt>
                <c:pt idx="318">
                  <c:v>1.3582000000000001</c:v>
                </c:pt>
                <c:pt idx="319">
                  <c:v>1.3633</c:v>
                </c:pt>
                <c:pt idx="320">
                  <c:v>1.3468</c:v>
                </c:pt>
                <c:pt idx="321">
                  <c:v>1.3583000000000001</c:v>
                </c:pt>
                <c:pt idx="322">
                  <c:v>1.3526</c:v>
                </c:pt>
                <c:pt idx="323">
                  <c:v>1.3287</c:v>
                </c:pt>
                <c:pt idx="324">
                  <c:v>1.3199000000000001</c:v>
                </c:pt>
                <c:pt idx="325">
                  <c:v>1.325</c:v>
                </c:pt>
                <c:pt idx="326">
                  <c:v>1.3249</c:v>
                </c:pt>
                <c:pt idx="327">
                  <c:v>1.3461000000000001</c:v>
                </c:pt>
                <c:pt idx="328">
                  <c:v>1.3486</c:v>
                </c:pt>
                <c:pt idx="329">
                  <c:v>1.3415999999999999</c:v>
                </c:pt>
                <c:pt idx="330">
                  <c:v>1.3271999999999999</c:v>
                </c:pt>
                <c:pt idx="331">
                  <c:v>1.3282</c:v>
                </c:pt>
                <c:pt idx="332">
                  <c:v>1.3169</c:v>
                </c:pt>
                <c:pt idx="333">
                  <c:v>1.3189</c:v>
                </c:pt>
                <c:pt idx="334">
                  <c:v>1.3368</c:v>
                </c:pt>
                <c:pt idx="335">
                  <c:v>1.3259000000000001</c:v>
                </c:pt>
                <c:pt idx="336">
                  <c:v>1.3227</c:v>
                </c:pt>
                <c:pt idx="337">
                  <c:v>1.3186</c:v>
                </c:pt>
                <c:pt idx="338">
                  <c:v>1.3044</c:v>
                </c:pt>
                <c:pt idx="339">
                  <c:v>1.2921</c:v>
                </c:pt>
                <c:pt idx="340">
                  <c:v>1.2948</c:v>
                </c:pt>
                <c:pt idx="341">
                  <c:v>1.3005</c:v>
                </c:pt>
                <c:pt idx="342">
                  <c:v>1.3144</c:v>
                </c:pt>
                <c:pt idx="343">
                  <c:v>1.3242</c:v>
                </c:pt>
                <c:pt idx="344">
                  <c:v>1.3036000000000001</c:v>
                </c:pt>
                <c:pt idx="345">
                  <c:v>1.3149</c:v>
                </c:pt>
                <c:pt idx="346">
                  <c:v>1.3270999999999999</c:v>
                </c:pt>
                <c:pt idx="347">
                  <c:v>1.323</c:v>
                </c:pt>
                <c:pt idx="348">
                  <c:v>1.3272999999999999</c:v>
                </c:pt>
                <c:pt idx="349">
                  <c:v>1.3406</c:v>
                </c:pt>
                <c:pt idx="350">
                  <c:v>1.333</c:v>
                </c:pt>
                <c:pt idx="351">
                  <c:v>1.3334999999999999</c:v>
                </c:pt>
                <c:pt idx="352">
                  <c:v>1.339</c:v>
                </c:pt>
                <c:pt idx="353">
                  <c:v>1.3633999999999999</c:v>
                </c:pt>
                <c:pt idx="354">
                  <c:v>1.3582000000000001</c:v>
                </c:pt>
                <c:pt idx="355">
                  <c:v>1.3648</c:v>
                </c:pt>
                <c:pt idx="356">
                  <c:v>1.36</c:v>
                </c:pt>
                <c:pt idx="357">
                  <c:v>1.3638999999999999</c:v>
                </c:pt>
                <c:pt idx="358">
                  <c:v>1.3494999999999999</c:v>
                </c:pt>
                <c:pt idx="359">
                  <c:v>1.3562000000000001</c:v>
                </c:pt>
                <c:pt idx="360">
                  <c:v>1.363</c:v>
                </c:pt>
                <c:pt idx="361">
                  <c:v>1.3779999999999999</c:v>
                </c:pt>
                <c:pt idx="362">
                  <c:v>1.389</c:v>
                </c:pt>
                <c:pt idx="363">
                  <c:v>1.3997999999999999</c:v>
                </c:pt>
                <c:pt idx="364">
                  <c:v>1.4016999999999999</c:v>
                </c:pt>
                <c:pt idx="365">
                  <c:v>1.3985000000000001</c:v>
                </c:pt>
                <c:pt idx="366">
                  <c:v>1.3825000000000001</c:v>
                </c:pt>
                <c:pt idx="367">
                  <c:v>1.3940999999999999</c:v>
                </c:pt>
                <c:pt idx="368">
                  <c:v>1.4157999999999999</c:v>
                </c:pt>
                <c:pt idx="369">
                  <c:v>1.4158999999999999</c:v>
                </c:pt>
                <c:pt idx="370">
                  <c:v>1.4302999999999999</c:v>
                </c:pt>
                <c:pt idx="371">
                  <c:v>1.4161999999999999</c:v>
                </c:pt>
                <c:pt idx="372">
                  <c:v>1.4182999999999999</c:v>
                </c:pt>
                <c:pt idx="373">
                  <c:v>1.3968</c:v>
                </c:pt>
                <c:pt idx="374">
                  <c:v>1.39</c:v>
                </c:pt>
                <c:pt idx="375">
                  <c:v>1.4065000000000001</c:v>
                </c:pt>
                <c:pt idx="376">
                  <c:v>1.3984000000000001</c:v>
                </c:pt>
                <c:pt idx="377">
                  <c:v>1.4108000000000001</c:v>
                </c:pt>
                <c:pt idx="378">
                  <c:v>1.4016</c:v>
                </c:pt>
                <c:pt idx="379">
                  <c:v>1.3803000000000001</c:v>
                </c:pt>
                <c:pt idx="380">
                  <c:v>1.3836999999999999</c:v>
                </c:pt>
                <c:pt idx="381">
                  <c:v>1.3942000000000001</c:v>
                </c:pt>
                <c:pt idx="382">
                  <c:v>1.39</c:v>
                </c:pt>
                <c:pt idx="383">
                  <c:v>1.3936999999999999</c:v>
                </c:pt>
                <c:pt idx="384">
                  <c:v>1.3865000000000001</c:v>
                </c:pt>
                <c:pt idx="385">
                  <c:v>1.4077</c:v>
                </c:pt>
                <c:pt idx="386">
                  <c:v>1.393</c:v>
                </c:pt>
                <c:pt idx="387">
                  <c:v>1.3988</c:v>
                </c:pt>
                <c:pt idx="388">
                  <c:v>1.4056</c:v>
                </c:pt>
                <c:pt idx="389">
                  <c:v>1.4083000000000001</c:v>
                </c:pt>
                <c:pt idx="390">
                  <c:v>1.4033</c:v>
                </c:pt>
                <c:pt idx="391">
                  <c:v>1.4141999999999999</c:v>
                </c:pt>
                <c:pt idx="392">
                  <c:v>1.4003000000000001</c:v>
                </c:pt>
                <c:pt idx="393">
                  <c:v>1.3979999999999999</c:v>
                </c:pt>
                <c:pt idx="394">
                  <c:v>1.3984000000000001</c:v>
                </c:pt>
                <c:pt idx="395">
                  <c:v>1.3924000000000001</c:v>
                </c:pt>
                <c:pt idx="396">
                  <c:v>1.3884000000000001</c:v>
                </c:pt>
                <c:pt idx="397">
                  <c:v>1.4019999999999999</c:v>
                </c:pt>
                <c:pt idx="398">
                  <c:v>1.3935999999999999</c:v>
                </c:pt>
                <c:pt idx="399">
                  <c:v>1.3977999999999999</c:v>
                </c:pt>
                <c:pt idx="400">
                  <c:v>1.3967000000000001</c:v>
                </c:pt>
                <c:pt idx="401">
                  <c:v>1.4107000000000001</c:v>
                </c:pt>
                <c:pt idx="402">
                  <c:v>1.4148000000000001</c:v>
                </c:pt>
                <c:pt idx="403">
                  <c:v>1.4101999999999999</c:v>
                </c:pt>
                <c:pt idx="404">
                  <c:v>1.4231</c:v>
                </c:pt>
                <c:pt idx="405">
                  <c:v>1.4226000000000001</c:v>
                </c:pt>
                <c:pt idx="406">
                  <c:v>1.4219999999999999</c:v>
                </c:pt>
                <c:pt idx="407">
                  <c:v>1.4142999999999999</c:v>
                </c:pt>
                <c:pt idx="408">
                  <c:v>1.4201999999999999</c:v>
                </c:pt>
                <c:pt idx="409">
                  <c:v>1.4232</c:v>
                </c:pt>
                <c:pt idx="410">
                  <c:v>1.4167000000000001</c:v>
                </c:pt>
                <c:pt idx="411">
                  <c:v>1.405</c:v>
                </c:pt>
                <c:pt idx="412">
                  <c:v>1.4075</c:v>
                </c:pt>
                <c:pt idx="413">
                  <c:v>1.4257</c:v>
                </c:pt>
                <c:pt idx="414">
                  <c:v>1.4412</c:v>
                </c:pt>
                <c:pt idx="415">
                  <c:v>1.4408000000000001</c:v>
                </c:pt>
                <c:pt idx="416">
                  <c:v>1.4403999999999999</c:v>
                </c:pt>
                <c:pt idx="417">
                  <c:v>1.4345000000000001</c:v>
                </c:pt>
                <c:pt idx="418">
                  <c:v>1.4182999999999999</c:v>
                </c:pt>
                <c:pt idx="419">
                  <c:v>1.4139999999999999</c:v>
                </c:pt>
                <c:pt idx="420">
                  <c:v>1.4149</c:v>
                </c:pt>
                <c:pt idx="421">
                  <c:v>1.4188000000000001</c:v>
                </c:pt>
                <c:pt idx="422">
                  <c:v>1.4292</c:v>
                </c:pt>
                <c:pt idx="423">
                  <c:v>1.4202999999999999</c:v>
                </c:pt>
                <c:pt idx="424">
                  <c:v>1.4081999999999999</c:v>
                </c:pt>
                <c:pt idx="425">
                  <c:v>1.4136</c:v>
                </c:pt>
                <c:pt idx="426">
                  <c:v>1.4224000000000001</c:v>
                </c:pt>
                <c:pt idx="427">
                  <c:v>1.4254</c:v>
                </c:pt>
                <c:pt idx="428">
                  <c:v>1.4326000000000001</c:v>
                </c:pt>
                <c:pt idx="429">
                  <c:v>1.4303999999999999</c:v>
                </c:pt>
                <c:pt idx="430">
                  <c:v>1.4297</c:v>
                </c:pt>
                <c:pt idx="431">
                  <c:v>1.4255</c:v>
                </c:pt>
                <c:pt idx="432">
                  <c:v>1.4340999999999999</c:v>
                </c:pt>
                <c:pt idx="433">
                  <c:v>1.4302999999999999</c:v>
                </c:pt>
                <c:pt idx="434">
                  <c:v>1.4334</c:v>
                </c:pt>
                <c:pt idx="435">
                  <c:v>1.4224000000000001</c:v>
                </c:pt>
                <c:pt idx="436">
                  <c:v>1.4263999999999999</c:v>
                </c:pt>
                <c:pt idx="437">
                  <c:v>1.4252</c:v>
                </c:pt>
                <c:pt idx="438">
                  <c:v>1.4297</c:v>
                </c:pt>
                <c:pt idx="439">
                  <c:v>1.4332</c:v>
                </c:pt>
                <c:pt idx="440">
                  <c:v>1.4478</c:v>
                </c:pt>
                <c:pt idx="441">
                  <c:v>1.4557</c:v>
                </c:pt>
                <c:pt idx="442">
                  <c:v>1.4581999999999999</c:v>
                </c:pt>
                <c:pt idx="443">
                  <c:v>1.4571000000000001</c:v>
                </c:pt>
                <c:pt idx="444">
                  <c:v>1.4618</c:v>
                </c:pt>
                <c:pt idx="445">
                  <c:v>1.4658</c:v>
                </c:pt>
                <c:pt idx="446">
                  <c:v>1.4709000000000001</c:v>
                </c:pt>
                <c:pt idx="447">
                  <c:v>1.4741</c:v>
                </c:pt>
                <c:pt idx="448">
                  <c:v>1.4712000000000001</c:v>
                </c:pt>
                <c:pt idx="449">
                  <c:v>1.468</c:v>
                </c:pt>
                <c:pt idx="450">
                  <c:v>1.4790000000000001</c:v>
                </c:pt>
                <c:pt idx="451">
                  <c:v>1.4735</c:v>
                </c:pt>
                <c:pt idx="452">
                  <c:v>1.4665999999999999</c:v>
                </c:pt>
                <c:pt idx="453">
                  <c:v>1.4689000000000001</c:v>
                </c:pt>
                <c:pt idx="454">
                  <c:v>1.4621999999999999</c:v>
                </c:pt>
                <c:pt idx="455">
                  <c:v>1.4587000000000001</c:v>
                </c:pt>
                <c:pt idx="456">
                  <c:v>1.464</c:v>
                </c:pt>
                <c:pt idx="457">
                  <c:v>1.4544999999999999</c:v>
                </c:pt>
                <c:pt idx="458">
                  <c:v>1.4576</c:v>
                </c:pt>
                <c:pt idx="459">
                  <c:v>1.4648000000000001</c:v>
                </c:pt>
                <c:pt idx="460">
                  <c:v>1.4722</c:v>
                </c:pt>
                <c:pt idx="461">
                  <c:v>1.4691000000000001</c:v>
                </c:pt>
                <c:pt idx="462">
                  <c:v>1.4794</c:v>
                </c:pt>
                <c:pt idx="463">
                  <c:v>1.4732000000000001</c:v>
                </c:pt>
                <c:pt idx="464">
                  <c:v>1.4773000000000001</c:v>
                </c:pt>
                <c:pt idx="465">
                  <c:v>1.4854000000000001</c:v>
                </c:pt>
                <c:pt idx="466">
                  <c:v>1.4924999999999999</c:v>
                </c:pt>
                <c:pt idx="467">
                  <c:v>1.4946999999999999</c:v>
                </c:pt>
                <c:pt idx="468">
                  <c:v>1.4904999999999999</c:v>
                </c:pt>
                <c:pt idx="469">
                  <c:v>1.4964999999999999</c:v>
                </c:pt>
                <c:pt idx="470">
                  <c:v>1.4944999999999999</c:v>
                </c:pt>
                <c:pt idx="471">
                  <c:v>1.5016</c:v>
                </c:pt>
                <c:pt idx="472">
                  <c:v>1.5033000000000001</c:v>
                </c:pt>
                <c:pt idx="473">
                  <c:v>1.5007999999999999</c:v>
                </c:pt>
                <c:pt idx="474">
                  <c:v>1.4876</c:v>
                </c:pt>
                <c:pt idx="475">
                  <c:v>1.4803999999999999</c:v>
                </c:pt>
                <c:pt idx="476">
                  <c:v>1.4705999999999999</c:v>
                </c:pt>
                <c:pt idx="477">
                  <c:v>1.4822</c:v>
                </c:pt>
                <c:pt idx="478">
                  <c:v>1.4719</c:v>
                </c:pt>
                <c:pt idx="479">
                  <c:v>1.4775</c:v>
                </c:pt>
                <c:pt idx="480">
                  <c:v>1.4723999999999999</c:v>
                </c:pt>
                <c:pt idx="481">
                  <c:v>1.4861</c:v>
                </c:pt>
                <c:pt idx="482">
                  <c:v>1.4871000000000001</c:v>
                </c:pt>
                <c:pt idx="483">
                  <c:v>1.4846999999999999</c:v>
                </c:pt>
                <c:pt idx="484">
                  <c:v>1.4999</c:v>
                </c:pt>
                <c:pt idx="485">
                  <c:v>1.4993000000000001</c:v>
                </c:pt>
                <c:pt idx="486">
                  <c:v>1.4986999999999999</c:v>
                </c:pt>
                <c:pt idx="487">
                  <c:v>1.4850000000000001</c:v>
                </c:pt>
                <c:pt idx="488">
                  <c:v>1.4903</c:v>
                </c:pt>
                <c:pt idx="489">
                  <c:v>1.4970000000000001</c:v>
                </c:pt>
                <c:pt idx="490">
                  <c:v>1.4876</c:v>
                </c:pt>
                <c:pt idx="491">
                  <c:v>1.4963</c:v>
                </c:pt>
                <c:pt idx="492">
                  <c:v>1.4924999999999999</c:v>
                </c:pt>
                <c:pt idx="493">
                  <c:v>1.4862</c:v>
                </c:pt>
                <c:pt idx="494">
                  <c:v>1.4961</c:v>
                </c:pt>
                <c:pt idx="495">
                  <c:v>1.4967999999999999</c:v>
                </c:pt>
                <c:pt idx="496">
                  <c:v>1.5134000000000001</c:v>
                </c:pt>
                <c:pt idx="497">
                  <c:v>1.5019</c:v>
                </c:pt>
                <c:pt idx="498">
                  <c:v>1.4987999999999999</c:v>
                </c:pt>
                <c:pt idx="499">
                  <c:v>1.5004999999999999</c:v>
                </c:pt>
                <c:pt idx="500">
                  <c:v>1.5081</c:v>
                </c:pt>
                <c:pt idx="501">
                  <c:v>1.5044</c:v>
                </c:pt>
                <c:pt idx="502">
                  <c:v>1.5053000000000001</c:v>
                </c:pt>
                <c:pt idx="503">
                  <c:v>1.4858</c:v>
                </c:pt>
                <c:pt idx="504">
                  <c:v>1.4826999999999999</c:v>
                </c:pt>
                <c:pt idx="505">
                  <c:v>1.4703999999999999</c:v>
                </c:pt>
                <c:pt idx="506">
                  <c:v>1.4725999999999999</c:v>
                </c:pt>
                <c:pt idx="507">
                  <c:v>1.4732000000000001</c:v>
                </c:pt>
                <c:pt idx="508">
                  <c:v>1.4615</c:v>
                </c:pt>
                <c:pt idx="509">
                  <c:v>1.4656</c:v>
                </c:pt>
                <c:pt idx="510">
                  <c:v>1.4538</c:v>
                </c:pt>
                <c:pt idx="511">
                  <c:v>1.4531000000000001</c:v>
                </c:pt>
                <c:pt idx="512">
                  <c:v>1.4338</c:v>
                </c:pt>
                <c:pt idx="513">
                  <c:v>1.4338</c:v>
                </c:pt>
                <c:pt idx="514">
                  <c:v>1.4276</c:v>
                </c:pt>
                <c:pt idx="515">
                  <c:v>1.4249000000000001</c:v>
                </c:pt>
                <c:pt idx="516">
                  <c:v>1.4337</c:v>
                </c:pt>
                <c:pt idx="517">
                  <c:v>1.4379999999999999</c:v>
                </c:pt>
                <c:pt idx="518">
                  <c:v>1.4411</c:v>
                </c:pt>
                <c:pt idx="519">
                  <c:v>1.4378</c:v>
                </c:pt>
                <c:pt idx="520">
                  <c:v>1.4354</c:v>
                </c:pt>
                <c:pt idx="521">
                  <c:v>1.4339</c:v>
                </c:pt>
                <c:pt idx="522">
                  <c:v>1.4320999999999999</c:v>
                </c:pt>
                <c:pt idx="523">
                  <c:v>1.4323999999999999</c:v>
                </c:pt>
                <c:pt idx="524">
                  <c:v>1.4413</c:v>
                </c:pt>
                <c:pt idx="525">
                  <c:v>1.4365000000000001</c:v>
                </c:pt>
                <c:pt idx="526">
                  <c:v>1.4408000000000001</c:v>
                </c:pt>
                <c:pt idx="527">
                  <c:v>1.4308000000000001</c:v>
                </c:pt>
                <c:pt idx="528">
                  <c:v>1.4409000000000001</c:v>
                </c:pt>
                <c:pt idx="529">
                  <c:v>1.4513</c:v>
                </c:pt>
                <c:pt idx="530">
                  <c:v>1.4486000000000001</c:v>
                </c:pt>
                <c:pt idx="531">
                  <c:v>1.4510000000000001</c:v>
                </c:pt>
                <c:pt idx="532">
                  <c:v>1.4499</c:v>
                </c:pt>
                <c:pt idx="533">
                  <c:v>1.4387000000000001</c:v>
                </c:pt>
                <c:pt idx="534">
                  <c:v>1.4383999999999999</c:v>
                </c:pt>
                <c:pt idx="535">
                  <c:v>1.4288000000000001</c:v>
                </c:pt>
                <c:pt idx="536">
                  <c:v>1.4106000000000001</c:v>
                </c:pt>
                <c:pt idx="537">
                  <c:v>1.4084000000000001</c:v>
                </c:pt>
                <c:pt idx="538">
                  <c:v>1.4138999999999999</c:v>
                </c:pt>
                <c:pt idx="539">
                  <c:v>1.4151</c:v>
                </c:pt>
                <c:pt idx="540">
                  <c:v>1.4072</c:v>
                </c:pt>
                <c:pt idx="541">
                  <c:v>1.4024000000000001</c:v>
                </c:pt>
                <c:pt idx="542">
                  <c:v>1.3971</c:v>
                </c:pt>
                <c:pt idx="543">
                  <c:v>1.3863000000000001</c:v>
                </c:pt>
                <c:pt idx="544">
                  <c:v>1.3931</c:v>
                </c:pt>
                <c:pt idx="545">
                  <c:v>1.3964000000000001</c:v>
                </c:pt>
                <c:pt idx="546">
                  <c:v>1.3893</c:v>
                </c:pt>
                <c:pt idx="547">
                  <c:v>1.3723000000000001</c:v>
                </c:pt>
                <c:pt idx="548">
                  <c:v>1.3677999999999999</c:v>
                </c:pt>
                <c:pt idx="549">
                  <c:v>1.3649</c:v>
                </c:pt>
                <c:pt idx="550">
                  <c:v>1.3796999999999999</c:v>
                </c:pt>
                <c:pt idx="551">
                  <c:v>1.3736999999999999</c:v>
                </c:pt>
                <c:pt idx="552">
                  <c:v>1.3693</c:v>
                </c:pt>
                <c:pt idx="553">
                  <c:v>1.3632</c:v>
                </c:pt>
                <c:pt idx="554">
                  <c:v>1.3597999999999999</c:v>
                </c:pt>
                <c:pt idx="555">
                  <c:v>1.377</c:v>
                </c:pt>
                <c:pt idx="556">
                  <c:v>1.3607</c:v>
                </c:pt>
                <c:pt idx="557">
                  <c:v>1.3527</c:v>
                </c:pt>
                <c:pt idx="558">
                  <c:v>1.3613</c:v>
                </c:pt>
                <c:pt idx="559">
                  <c:v>1.3595999999999999</c:v>
                </c:pt>
                <c:pt idx="560">
                  <c:v>1.3507</c:v>
                </c:pt>
                <c:pt idx="561">
                  <c:v>1.3537999999999999</c:v>
                </c:pt>
                <c:pt idx="562">
                  <c:v>1.3548</c:v>
                </c:pt>
                <c:pt idx="563">
                  <c:v>1.3631</c:v>
                </c:pt>
                <c:pt idx="564">
                  <c:v>1.3560000000000001</c:v>
                </c:pt>
                <c:pt idx="565">
                  <c:v>1.3614999999999999</c:v>
                </c:pt>
                <c:pt idx="566">
                  <c:v>1.3696999999999999</c:v>
                </c:pt>
                <c:pt idx="567">
                  <c:v>1.3581000000000001</c:v>
                </c:pt>
                <c:pt idx="568">
                  <c:v>1.3626</c:v>
                </c:pt>
                <c:pt idx="569">
                  <c:v>1.3633999999999999</c:v>
                </c:pt>
                <c:pt idx="570">
                  <c:v>1.3602000000000001</c:v>
                </c:pt>
                <c:pt idx="571">
                  <c:v>1.3656999999999999</c:v>
                </c:pt>
                <c:pt idx="572">
                  <c:v>1.3681000000000001</c:v>
                </c:pt>
                <c:pt idx="573">
                  <c:v>1.3769</c:v>
                </c:pt>
                <c:pt idx="574">
                  <c:v>1.3676999999999999</c:v>
                </c:pt>
                <c:pt idx="575">
                  <c:v>1.3766</c:v>
                </c:pt>
                <c:pt idx="576">
                  <c:v>1.3737999999999999</c:v>
                </c:pt>
                <c:pt idx="577">
                  <c:v>1.3608</c:v>
                </c:pt>
                <c:pt idx="578">
                  <c:v>1.353</c:v>
                </c:pt>
                <c:pt idx="579">
                  <c:v>1.3557999999999999</c:v>
                </c:pt>
                <c:pt idx="580">
                  <c:v>1.3499000000000001</c:v>
                </c:pt>
                <c:pt idx="581">
                  <c:v>1.3314999999999999</c:v>
                </c:pt>
                <c:pt idx="582">
                  <c:v>1.3272999999999999</c:v>
                </c:pt>
                <c:pt idx="583">
                  <c:v>1.341</c:v>
                </c:pt>
                <c:pt idx="584">
                  <c:v>1.3483000000000001</c:v>
                </c:pt>
                <c:pt idx="585">
                  <c:v>1.3413999999999999</c:v>
                </c:pt>
                <c:pt idx="586">
                  <c:v>1.351</c:v>
                </c:pt>
                <c:pt idx="587">
                  <c:v>1.3589</c:v>
                </c:pt>
                <c:pt idx="588">
                  <c:v>1.3504</c:v>
                </c:pt>
                <c:pt idx="589">
                  <c:v>1.3484</c:v>
                </c:pt>
                <c:pt idx="590">
                  <c:v>1.3399000000000001</c:v>
                </c:pt>
                <c:pt idx="591">
                  <c:v>1.3344</c:v>
                </c:pt>
                <c:pt idx="592">
                  <c:v>1.3361000000000001</c:v>
                </c:pt>
                <c:pt idx="593">
                  <c:v>1.35</c:v>
                </c:pt>
                <c:pt idx="594">
                  <c:v>1.3592</c:v>
                </c:pt>
                <c:pt idx="595">
                  <c:v>1.3613999999999999</c:v>
                </c:pt>
                <c:pt idx="596">
                  <c:v>1.3653</c:v>
                </c:pt>
                <c:pt idx="597">
                  <c:v>1.3573</c:v>
                </c:pt>
                <c:pt idx="598">
                  <c:v>1.3503000000000001</c:v>
                </c:pt>
                <c:pt idx="599">
                  <c:v>1.3489</c:v>
                </c:pt>
                <c:pt idx="600">
                  <c:v>1.3434999999999999</c:v>
                </c:pt>
                <c:pt idx="601">
                  <c:v>1.339</c:v>
                </c:pt>
                <c:pt idx="602">
                  <c:v>1.3294999999999999</c:v>
                </c:pt>
                <c:pt idx="603">
                  <c:v>1.3384</c:v>
                </c:pt>
                <c:pt idx="604">
                  <c:v>1.3383</c:v>
                </c:pt>
                <c:pt idx="605">
                  <c:v>1.3174999999999999</c:v>
                </c:pt>
                <c:pt idx="606">
                  <c:v>1.3221000000000001</c:v>
                </c:pt>
                <c:pt idx="607">
                  <c:v>1.3232999999999999</c:v>
                </c:pt>
                <c:pt idx="608">
                  <c:v>1.3293999999999999</c:v>
                </c:pt>
                <c:pt idx="609">
                  <c:v>1.3194999999999999</c:v>
                </c:pt>
                <c:pt idx="610">
                  <c:v>1.2987</c:v>
                </c:pt>
                <c:pt idx="611">
                  <c:v>1.2814000000000001</c:v>
                </c:pt>
                <c:pt idx="612">
                  <c:v>1.262</c:v>
                </c:pt>
                <c:pt idx="613">
                  <c:v>1.2755000000000001</c:v>
                </c:pt>
                <c:pt idx="614">
                  <c:v>1.2786999999999999</c:v>
                </c:pt>
                <c:pt idx="615">
                  <c:v>1.2662</c:v>
                </c:pt>
                <c:pt idx="616">
                  <c:v>1.2614000000000001</c:v>
                </c:pt>
                <c:pt idx="617">
                  <c:v>1.2535000000000001</c:v>
                </c:pt>
                <c:pt idx="618">
                  <c:v>1.2358</c:v>
                </c:pt>
                <c:pt idx="619">
                  <c:v>1.2395</c:v>
                </c:pt>
                <c:pt idx="620">
                  <c:v>1.2202</c:v>
                </c:pt>
                <c:pt idx="621">
                  <c:v>1.2415</c:v>
                </c:pt>
                <c:pt idx="622">
                  <c:v>1.2486999999999999</c:v>
                </c:pt>
                <c:pt idx="623">
                  <c:v>1.2569999999999999</c:v>
                </c:pt>
                <c:pt idx="624">
                  <c:v>1.2372000000000001</c:v>
                </c:pt>
                <c:pt idx="625">
                  <c:v>1.2344999999999999</c:v>
                </c:pt>
                <c:pt idx="626">
                  <c:v>1.2178</c:v>
                </c:pt>
                <c:pt idx="627">
                  <c:v>1.2362</c:v>
                </c:pt>
                <c:pt idx="628">
                  <c:v>1.2273000000000001</c:v>
                </c:pt>
                <c:pt idx="629">
                  <c:v>1.2305999999999999</c:v>
                </c:pt>
                <c:pt idx="630">
                  <c:v>1.2229000000000001</c:v>
                </c:pt>
                <c:pt idx="631">
                  <c:v>1.2249000000000001</c:v>
                </c:pt>
                <c:pt idx="632">
                  <c:v>1.2162999999999999</c:v>
                </c:pt>
                <c:pt idx="633">
                  <c:v>1.1967000000000001</c:v>
                </c:pt>
                <c:pt idx="634">
                  <c:v>1.1922999999999999</c:v>
                </c:pt>
                <c:pt idx="635">
                  <c:v>1.1973</c:v>
                </c:pt>
                <c:pt idx="636">
                  <c:v>1.1979</c:v>
                </c:pt>
                <c:pt idx="637">
                  <c:v>1.2123999999999999</c:v>
                </c:pt>
                <c:pt idx="638">
                  <c:v>1.2112000000000001</c:v>
                </c:pt>
                <c:pt idx="639">
                  <c:v>1.2221</c:v>
                </c:pt>
                <c:pt idx="640">
                  <c:v>1.2332000000000001</c:v>
                </c:pt>
                <c:pt idx="641">
                  <c:v>1.2311000000000001</c:v>
                </c:pt>
                <c:pt idx="642">
                  <c:v>1.2388999999999999</c:v>
                </c:pt>
                <c:pt idx="643">
                  <c:v>1.2387999999999999</c:v>
                </c:pt>
                <c:pt idx="644">
                  <c:v>1.2312000000000001</c:v>
                </c:pt>
                <c:pt idx="645">
                  <c:v>1.2271000000000001</c:v>
                </c:pt>
                <c:pt idx="646">
                  <c:v>1.2311000000000001</c:v>
                </c:pt>
                <c:pt idx="647">
                  <c:v>1.2333000000000001</c:v>
                </c:pt>
                <c:pt idx="648">
                  <c:v>1.2369000000000001</c:v>
                </c:pt>
                <c:pt idx="649">
                  <c:v>1.2277</c:v>
                </c:pt>
                <c:pt idx="650">
                  <c:v>1.2188000000000001</c:v>
                </c:pt>
                <c:pt idx="651">
                  <c:v>1.2238</c:v>
                </c:pt>
                <c:pt idx="652">
                  <c:v>1.2526999999999999</c:v>
                </c:pt>
                <c:pt idx="653">
                  <c:v>1.2565999999999999</c:v>
                </c:pt>
                <c:pt idx="654">
                  <c:v>1.2538</c:v>
                </c:pt>
                <c:pt idx="655">
                  <c:v>1.2625999999999999</c:v>
                </c:pt>
                <c:pt idx="656">
                  <c:v>1.2638</c:v>
                </c:pt>
                <c:pt idx="657">
                  <c:v>1.2698</c:v>
                </c:pt>
                <c:pt idx="658">
                  <c:v>1.2641</c:v>
                </c:pt>
                <c:pt idx="659">
                  <c:v>1.2596000000000001</c:v>
                </c:pt>
                <c:pt idx="660">
                  <c:v>1.2724</c:v>
                </c:pt>
                <c:pt idx="661">
                  <c:v>1.2743</c:v>
                </c:pt>
                <c:pt idx="662">
                  <c:v>1.2949999999999999</c:v>
                </c:pt>
                <c:pt idx="663">
                  <c:v>1.2929999999999999</c:v>
                </c:pt>
                <c:pt idx="664">
                  <c:v>1.2942</c:v>
                </c:pt>
                <c:pt idx="665">
                  <c:v>1.288</c:v>
                </c:pt>
                <c:pt idx="666">
                  <c:v>1.2754000000000001</c:v>
                </c:pt>
                <c:pt idx="667">
                  <c:v>1.2892999999999999</c:v>
                </c:pt>
                <c:pt idx="668">
                  <c:v>1.2908999999999999</c:v>
                </c:pt>
                <c:pt idx="669">
                  <c:v>1.2994000000000001</c:v>
                </c:pt>
                <c:pt idx="670">
                  <c:v>1.2996000000000001</c:v>
                </c:pt>
                <c:pt idx="671">
                  <c:v>1.2995000000000001</c:v>
                </c:pt>
                <c:pt idx="672">
                  <c:v>1.3079000000000001</c:v>
                </c:pt>
                <c:pt idx="673">
                  <c:v>1.3051999999999999</c:v>
                </c:pt>
                <c:pt idx="674">
                  <c:v>1.3179000000000001</c:v>
                </c:pt>
                <c:pt idx="675">
                  <c:v>1.3230999999999999</c:v>
                </c:pt>
                <c:pt idx="676">
                  <c:v>1.3161</c:v>
                </c:pt>
                <c:pt idx="677">
                  <c:v>1.3189</c:v>
                </c:pt>
                <c:pt idx="678">
                  <c:v>1.3280000000000001</c:v>
                </c:pt>
                <c:pt idx="679">
                  <c:v>1.3222</c:v>
                </c:pt>
                <c:pt idx="680">
                  <c:v>1.3177000000000001</c:v>
                </c:pt>
                <c:pt idx="681">
                  <c:v>1.2863</c:v>
                </c:pt>
                <c:pt idx="682">
                  <c:v>1.2828999999999999</c:v>
                </c:pt>
                <c:pt idx="683">
                  <c:v>1.2754000000000001</c:v>
                </c:pt>
                <c:pt idx="684">
                  <c:v>1.2827</c:v>
                </c:pt>
                <c:pt idx="685">
                  <c:v>1.2885</c:v>
                </c:pt>
                <c:pt idx="686">
                  <c:v>1.2853000000000001</c:v>
                </c:pt>
                <c:pt idx="687">
                  <c:v>1.2823</c:v>
                </c:pt>
                <c:pt idx="688">
                  <c:v>1.2712000000000001</c:v>
                </c:pt>
                <c:pt idx="689">
                  <c:v>1.2657</c:v>
                </c:pt>
                <c:pt idx="690">
                  <c:v>1.2626999999999999</c:v>
                </c:pt>
                <c:pt idx="691">
                  <c:v>1.2659</c:v>
                </c:pt>
                <c:pt idx="692">
                  <c:v>1.2716000000000001</c:v>
                </c:pt>
                <c:pt idx="693">
                  <c:v>1.2763</c:v>
                </c:pt>
                <c:pt idx="694">
                  <c:v>1.2663</c:v>
                </c:pt>
                <c:pt idx="695">
                  <c:v>1.268</c:v>
                </c:pt>
                <c:pt idx="696">
                  <c:v>1.2808999999999999</c:v>
                </c:pt>
                <c:pt idx="697">
                  <c:v>1.2826</c:v>
                </c:pt>
                <c:pt idx="698">
                  <c:v>1.2896000000000001</c:v>
                </c:pt>
                <c:pt idx="699">
                  <c:v>1.2876000000000001</c:v>
                </c:pt>
                <c:pt idx="700">
                  <c:v>1.2682</c:v>
                </c:pt>
                <c:pt idx="701">
                  <c:v>1.272</c:v>
                </c:pt>
                <c:pt idx="702">
                  <c:v>1.2696000000000001</c:v>
                </c:pt>
                <c:pt idx="703">
                  <c:v>1.2679</c:v>
                </c:pt>
                <c:pt idx="704">
                  <c:v>1.2883</c:v>
                </c:pt>
                <c:pt idx="705">
                  <c:v>1.2998000000000001</c:v>
                </c:pt>
                <c:pt idx="706">
                  <c:v>1.3010999999999999</c:v>
                </c:pt>
                <c:pt idx="707">
                  <c:v>1.3078000000000001</c:v>
                </c:pt>
                <c:pt idx="708">
                  <c:v>1.3049999999999999</c:v>
                </c:pt>
                <c:pt idx="709">
                  <c:v>1.3061</c:v>
                </c:pt>
                <c:pt idx="710">
                  <c:v>1.3264</c:v>
                </c:pt>
                <c:pt idx="711">
                  <c:v>1.3406</c:v>
                </c:pt>
                <c:pt idx="712">
                  <c:v>1.3313999999999999</c:v>
                </c:pt>
                <c:pt idx="713">
                  <c:v>1.3492</c:v>
                </c:pt>
                <c:pt idx="714">
                  <c:v>1.3454999999999999</c:v>
                </c:pt>
                <c:pt idx="715">
                  <c:v>1.3585</c:v>
                </c:pt>
                <c:pt idx="716">
                  <c:v>1.3627</c:v>
                </c:pt>
                <c:pt idx="717">
                  <c:v>1.3633999999999999</c:v>
                </c:pt>
                <c:pt idx="718">
                  <c:v>1.3791</c:v>
                </c:pt>
                <c:pt idx="719">
                  <c:v>1.3685</c:v>
                </c:pt>
                <c:pt idx="720">
                  <c:v>1.3838999999999999</c:v>
                </c:pt>
                <c:pt idx="721">
                  <c:v>1.393</c:v>
                </c:pt>
                <c:pt idx="722">
                  <c:v>1.3926000000000001</c:v>
                </c:pt>
                <c:pt idx="723">
                  <c:v>1.3938999999999999</c:v>
                </c:pt>
                <c:pt idx="724">
                  <c:v>1.3875999999999999</c:v>
                </c:pt>
                <c:pt idx="725">
                  <c:v>1.3925000000000001</c:v>
                </c:pt>
                <c:pt idx="726">
                  <c:v>1.3960999999999999</c:v>
                </c:pt>
                <c:pt idx="727">
                  <c:v>1.4084000000000001</c:v>
                </c:pt>
                <c:pt idx="728">
                  <c:v>1.3976999999999999</c:v>
                </c:pt>
                <c:pt idx="729">
                  <c:v>1.3934</c:v>
                </c:pt>
                <c:pt idx="730">
                  <c:v>1.3727</c:v>
                </c:pt>
                <c:pt idx="731">
                  <c:v>1.3964000000000001</c:v>
                </c:pt>
                <c:pt idx="732">
                  <c:v>1.3919999999999999</c:v>
                </c:pt>
                <c:pt idx="733">
                  <c:v>1.3954</c:v>
                </c:pt>
                <c:pt idx="734">
                  <c:v>1.3965000000000001</c:v>
                </c:pt>
                <c:pt idx="735">
                  <c:v>1.3858999999999999</c:v>
                </c:pt>
                <c:pt idx="736">
                  <c:v>1.3769</c:v>
                </c:pt>
                <c:pt idx="737">
                  <c:v>1.393</c:v>
                </c:pt>
                <c:pt idx="738">
                  <c:v>1.3947000000000001</c:v>
                </c:pt>
                <c:pt idx="739">
                  <c:v>1.3893</c:v>
                </c:pt>
                <c:pt idx="740">
                  <c:v>1.4034</c:v>
                </c:pt>
                <c:pt idx="741">
                  <c:v>1.4138999999999999</c:v>
                </c:pt>
                <c:pt idx="742">
                  <c:v>1.4207000000000001</c:v>
                </c:pt>
                <c:pt idx="743">
                  <c:v>1.4032</c:v>
                </c:pt>
                <c:pt idx="744">
                  <c:v>1.3919999999999999</c:v>
                </c:pt>
                <c:pt idx="745">
                  <c:v>1.3773</c:v>
                </c:pt>
                <c:pt idx="746">
                  <c:v>1.3783000000000001</c:v>
                </c:pt>
                <c:pt idx="747">
                  <c:v>1.3667</c:v>
                </c:pt>
                <c:pt idx="748">
                  <c:v>1.3691</c:v>
                </c:pt>
                <c:pt idx="749">
                  <c:v>1.3587</c:v>
                </c:pt>
                <c:pt idx="750">
                  <c:v>1.3489</c:v>
                </c:pt>
                <c:pt idx="751">
                  <c:v>1.3529</c:v>
                </c:pt>
                <c:pt idx="752">
                  <c:v>1.3643000000000001</c:v>
                </c:pt>
                <c:pt idx="753">
                  <c:v>1.3673</c:v>
                </c:pt>
                <c:pt idx="754">
                  <c:v>1.3627</c:v>
                </c:pt>
                <c:pt idx="755">
                  <c:v>1.3367</c:v>
                </c:pt>
                <c:pt idx="756">
                  <c:v>1.3334999999999999</c:v>
                </c:pt>
                <c:pt idx="757">
                  <c:v>1.3360000000000001</c:v>
                </c:pt>
                <c:pt idx="758">
                  <c:v>1.3242</c:v>
                </c:pt>
                <c:pt idx="759">
                  <c:v>1.3125</c:v>
                </c:pt>
                <c:pt idx="760">
                  <c:v>1.2983</c:v>
                </c:pt>
                <c:pt idx="761">
                  <c:v>1.3139000000000001</c:v>
                </c:pt>
                <c:pt idx="762">
                  <c:v>1.3209</c:v>
                </c:pt>
                <c:pt idx="763">
                  <c:v>1.3413999999999999</c:v>
                </c:pt>
                <c:pt idx="764">
                  <c:v>1.3308</c:v>
                </c:pt>
                <c:pt idx="765">
                  <c:v>1.3261000000000001</c:v>
                </c:pt>
                <c:pt idx="766">
                  <c:v>1.3262</c:v>
                </c:pt>
                <c:pt idx="767">
                  <c:v>1.3239000000000001</c:v>
                </c:pt>
                <c:pt idx="768">
                  <c:v>1.3226</c:v>
                </c:pt>
                <c:pt idx="769">
                  <c:v>1.3391</c:v>
                </c:pt>
                <c:pt idx="770">
                  <c:v>1.3378000000000001</c:v>
                </c:pt>
                <c:pt idx="771">
                  <c:v>1.3213999999999999</c:v>
                </c:pt>
                <c:pt idx="772">
                  <c:v>1.3244</c:v>
                </c:pt>
                <c:pt idx="773">
                  <c:v>1.3188</c:v>
                </c:pt>
                <c:pt idx="774">
                  <c:v>1.3130999999999999</c:v>
                </c:pt>
                <c:pt idx="775">
                  <c:v>1.31</c:v>
                </c:pt>
                <c:pt idx="776">
                  <c:v>1.31</c:v>
                </c:pt>
                <c:pt idx="777">
                  <c:v>1.3113999999999999</c:v>
                </c:pt>
                <c:pt idx="778">
                  <c:v>1.3122</c:v>
                </c:pt>
                <c:pt idx="779">
                  <c:v>1.3165</c:v>
                </c:pt>
                <c:pt idx="780">
                  <c:v>1.3115000000000001</c:v>
                </c:pt>
                <c:pt idx="781">
                  <c:v>1.3225</c:v>
                </c:pt>
                <c:pt idx="782">
                  <c:v>1.3290999999999999</c:v>
                </c:pt>
                <c:pt idx="783">
                  <c:v>1.3384</c:v>
                </c:pt>
                <c:pt idx="784">
                  <c:v>1.3361000000000001</c:v>
                </c:pt>
                <c:pt idx="785">
                  <c:v>1.3308</c:v>
                </c:pt>
                <c:pt idx="786">
                  <c:v>1.3149</c:v>
                </c:pt>
                <c:pt idx="787">
                  <c:v>1.3003</c:v>
                </c:pt>
                <c:pt idx="788">
                  <c:v>1.2907</c:v>
                </c:pt>
                <c:pt idx="789">
                  <c:v>1.2950999999999999</c:v>
                </c:pt>
                <c:pt idx="790">
                  <c:v>1.2974000000000001</c:v>
                </c:pt>
                <c:pt idx="791">
                  <c:v>1.3130999999999999</c:v>
                </c:pt>
                <c:pt idx="792">
                  <c:v>1.3364</c:v>
                </c:pt>
                <c:pt idx="793">
                  <c:v>1.3388</c:v>
                </c:pt>
                <c:pt idx="794">
                  <c:v>1.3293999999999999</c:v>
                </c:pt>
                <c:pt idx="795">
                  <c:v>1.3387</c:v>
                </c:pt>
                <c:pt idx="796">
                  <c:v>1.3472999999999999</c:v>
                </c:pt>
                <c:pt idx="797">
                  <c:v>1.3472999999999999</c:v>
                </c:pt>
                <c:pt idx="798">
                  <c:v>1.3621000000000001</c:v>
                </c:pt>
                <c:pt idx="799">
                  <c:v>1.3637999999999999</c:v>
                </c:pt>
                <c:pt idx="800">
                  <c:v>1.3681000000000001</c:v>
                </c:pt>
                <c:pt idx="801">
                  <c:v>1.3713</c:v>
                </c:pt>
                <c:pt idx="802">
                  <c:v>1.3734</c:v>
                </c:pt>
                <c:pt idx="803">
                  <c:v>1.3611</c:v>
                </c:pt>
                <c:pt idx="804">
                  <c:v>1.3694</c:v>
                </c:pt>
                <c:pt idx="805">
                  <c:v>1.3829</c:v>
                </c:pt>
                <c:pt idx="806">
                  <c:v>1.3811</c:v>
                </c:pt>
                <c:pt idx="807">
                  <c:v>1.3633999999999999</c:v>
                </c:pt>
                <c:pt idx="808">
                  <c:v>1.3581000000000001</c:v>
                </c:pt>
                <c:pt idx="809">
                  <c:v>1.3583000000000001</c:v>
                </c:pt>
                <c:pt idx="810">
                  <c:v>1.3625</c:v>
                </c:pt>
                <c:pt idx="811">
                  <c:v>1.3733</c:v>
                </c:pt>
                <c:pt idx="812">
                  <c:v>1.3603000000000001</c:v>
                </c:pt>
                <c:pt idx="813">
                  <c:v>1.3553999999999999</c:v>
                </c:pt>
                <c:pt idx="814">
                  <c:v>1.3489</c:v>
                </c:pt>
                <c:pt idx="815">
                  <c:v>1.3487</c:v>
                </c:pt>
                <c:pt idx="816">
                  <c:v>1.3569</c:v>
                </c:pt>
                <c:pt idx="817">
                  <c:v>1.3609</c:v>
                </c:pt>
                <c:pt idx="818">
                  <c:v>1.3693</c:v>
                </c:pt>
                <c:pt idx="819">
                  <c:v>1.3677999999999999</c:v>
                </c:pt>
                <c:pt idx="820">
                  <c:v>1.365</c:v>
                </c:pt>
                <c:pt idx="821">
                  <c:v>1.3749</c:v>
                </c:pt>
                <c:pt idx="822">
                  <c:v>1.38</c:v>
                </c:pt>
                <c:pt idx="823">
                  <c:v>1.3754</c:v>
                </c:pt>
                <c:pt idx="824">
                  <c:v>1.3806</c:v>
                </c:pt>
                <c:pt idx="825">
                  <c:v>1.3776999999999999</c:v>
                </c:pt>
                <c:pt idx="826">
                  <c:v>1.3866000000000001</c:v>
                </c:pt>
                <c:pt idx="827">
                  <c:v>1.3969</c:v>
                </c:pt>
                <c:pt idx="828">
                  <c:v>1.3987000000000001</c:v>
                </c:pt>
                <c:pt idx="829">
                  <c:v>1.3968</c:v>
                </c:pt>
                <c:pt idx="830">
                  <c:v>1.3905000000000001</c:v>
                </c:pt>
                <c:pt idx="831">
                  <c:v>1.3909</c:v>
                </c:pt>
                <c:pt idx="832">
                  <c:v>1.3797999999999999</c:v>
                </c:pt>
                <c:pt idx="833">
                  <c:v>1.3903000000000001</c:v>
                </c:pt>
                <c:pt idx="834">
                  <c:v>1.3992</c:v>
                </c:pt>
                <c:pt idx="835">
                  <c:v>1.3997999999999999</c:v>
                </c:pt>
                <c:pt idx="836">
                  <c:v>1.39</c:v>
                </c:pt>
                <c:pt idx="837">
                  <c:v>1.4020999999999999</c:v>
                </c:pt>
                <c:pt idx="838">
                  <c:v>1.4181999999999999</c:v>
                </c:pt>
                <c:pt idx="839">
                  <c:v>1.4226000000000001</c:v>
                </c:pt>
                <c:pt idx="840">
                  <c:v>1.4196</c:v>
                </c:pt>
                <c:pt idx="841">
                  <c:v>1.4088000000000001</c:v>
                </c:pt>
                <c:pt idx="842">
                  <c:v>1.4177</c:v>
                </c:pt>
                <c:pt idx="843">
                  <c:v>1.4088000000000001</c:v>
                </c:pt>
                <c:pt idx="844">
                  <c:v>1.4087000000000001</c:v>
                </c:pt>
                <c:pt idx="845">
                  <c:v>1.4113</c:v>
                </c:pt>
                <c:pt idx="846">
                  <c:v>1.4127000000000001</c:v>
                </c:pt>
                <c:pt idx="847">
                  <c:v>1.4157999999999999</c:v>
                </c:pt>
                <c:pt idx="848">
                  <c:v>1.4237</c:v>
                </c:pt>
                <c:pt idx="849">
                  <c:v>1.4220999999999999</c:v>
                </c:pt>
                <c:pt idx="850">
                  <c:v>1.4222999999999999</c:v>
                </c:pt>
                <c:pt idx="851">
                  <c:v>1.4331</c:v>
                </c:pt>
                <c:pt idx="852">
                  <c:v>1.4308000000000001</c:v>
                </c:pt>
                <c:pt idx="853">
                  <c:v>1.4482999999999999</c:v>
                </c:pt>
                <c:pt idx="854">
                  <c:v>1.4436</c:v>
                </c:pt>
                <c:pt idx="855">
                  <c:v>1.4477</c:v>
                </c:pt>
                <c:pt idx="856">
                  <c:v>1.4442999999999999</c:v>
                </c:pt>
                <c:pt idx="857">
                  <c:v>1.4488000000000001</c:v>
                </c:pt>
                <c:pt idx="858">
                  <c:v>1.4430000000000001</c:v>
                </c:pt>
                <c:pt idx="859">
                  <c:v>1.4235</c:v>
                </c:pt>
                <c:pt idx="860">
                  <c:v>1.4335</c:v>
                </c:pt>
                <c:pt idx="861">
                  <c:v>1.4522999999999999</c:v>
                </c:pt>
                <c:pt idx="862">
                  <c:v>1.4552</c:v>
                </c:pt>
                <c:pt idx="863">
                  <c:v>1.4560999999999999</c:v>
                </c:pt>
                <c:pt idx="864">
                  <c:v>1.4581999999999999</c:v>
                </c:pt>
                <c:pt idx="865">
                  <c:v>1.4643999999999999</c:v>
                </c:pt>
                <c:pt idx="866">
                  <c:v>1.4787999999999999</c:v>
                </c:pt>
                <c:pt idx="867">
                  <c:v>1.4822</c:v>
                </c:pt>
                <c:pt idx="868">
                  <c:v>1.4806999999999999</c:v>
                </c:pt>
                <c:pt idx="869">
                  <c:v>1.4830000000000001</c:v>
                </c:pt>
                <c:pt idx="870">
                  <c:v>1.4824999999999999</c:v>
                </c:pt>
                <c:pt idx="871">
                  <c:v>1.4826999999999999</c:v>
                </c:pt>
                <c:pt idx="872">
                  <c:v>1.4539</c:v>
                </c:pt>
                <c:pt idx="873">
                  <c:v>1.4316</c:v>
                </c:pt>
                <c:pt idx="874">
                  <c:v>1.4365000000000001</c:v>
                </c:pt>
                <c:pt idx="875">
                  <c:v>1.4409000000000001</c:v>
                </c:pt>
                <c:pt idx="876">
                  <c:v>1.4192</c:v>
                </c:pt>
                <c:pt idx="877">
                  <c:v>1.4246000000000001</c:v>
                </c:pt>
                <c:pt idx="878">
                  <c:v>1.4118999999999999</c:v>
                </c:pt>
                <c:pt idx="879">
                  <c:v>1.4156</c:v>
                </c:pt>
                <c:pt idx="880">
                  <c:v>1.4237</c:v>
                </c:pt>
                <c:pt idx="881">
                  <c:v>1.425</c:v>
                </c:pt>
                <c:pt idx="882">
                  <c:v>1.4309000000000001</c:v>
                </c:pt>
                <c:pt idx="883">
                  <c:v>1.4160999999999999</c:v>
                </c:pt>
                <c:pt idx="884">
                  <c:v>1.4048</c:v>
                </c:pt>
                <c:pt idx="885">
                  <c:v>1.41</c:v>
                </c:pt>
                <c:pt idx="886">
                  <c:v>1.4088000000000001</c:v>
                </c:pt>
                <c:pt idx="887">
                  <c:v>1.4145000000000001</c:v>
                </c:pt>
                <c:pt idx="888">
                  <c:v>1.4319</c:v>
                </c:pt>
                <c:pt idx="889">
                  <c:v>1.4281999999999999</c:v>
                </c:pt>
                <c:pt idx="890">
                  <c:v>1.4396</c:v>
                </c:pt>
                <c:pt idx="891">
                  <c:v>1.4328000000000001</c:v>
                </c:pt>
                <c:pt idx="892">
                  <c:v>1.4491000000000001</c:v>
                </c:pt>
                <c:pt idx="893">
                  <c:v>1.4635</c:v>
                </c:pt>
                <c:pt idx="894">
                  <c:v>1.4576</c:v>
                </c:pt>
                <c:pt idx="895">
                  <c:v>1.4691000000000001</c:v>
                </c:pt>
                <c:pt idx="896">
                  <c:v>1.4582999999999999</c:v>
                </c:pt>
                <c:pt idx="897">
                  <c:v>1.4510000000000001</c:v>
                </c:pt>
                <c:pt idx="898">
                  <c:v>1.4347000000000001</c:v>
                </c:pt>
                <c:pt idx="899">
                  <c:v>1.4413</c:v>
                </c:pt>
                <c:pt idx="900">
                  <c:v>1.444</c:v>
                </c:pt>
                <c:pt idx="901">
                  <c:v>1.4180999999999999</c:v>
                </c:pt>
                <c:pt idx="902">
                  <c:v>1.4204000000000001</c:v>
                </c:pt>
                <c:pt idx="903">
                  <c:v>1.4306000000000001</c:v>
                </c:pt>
                <c:pt idx="904">
                  <c:v>1.4303999999999999</c:v>
                </c:pt>
                <c:pt idx="905">
                  <c:v>1.4412</c:v>
                </c:pt>
                <c:pt idx="906">
                  <c:v>1.4357</c:v>
                </c:pt>
                <c:pt idx="907">
                  <c:v>1.4256</c:v>
                </c:pt>
                <c:pt idx="908">
                  <c:v>1.4188000000000001</c:v>
                </c:pt>
                <c:pt idx="909">
                  <c:v>1.4287000000000001</c:v>
                </c:pt>
                <c:pt idx="910">
                  <c:v>1.4371</c:v>
                </c:pt>
                <c:pt idx="911">
                  <c:v>1.4435</c:v>
                </c:pt>
                <c:pt idx="912">
                  <c:v>1.4501999999999999</c:v>
                </c:pt>
                <c:pt idx="913">
                  <c:v>1.4525999999999999</c:v>
                </c:pt>
                <c:pt idx="914">
                  <c:v>1.4539</c:v>
                </c:pt>
                <c:pt idx="915">
                  <c:v>1.4429000000000001</c:v>
                </c:pt>
                <c:pt idx="916">
                  <c:v>1.4319</c:v>
                </c:pt>
                <c:pt idx="917">
                  <c:v>1.4363999999999999</c:v>
                </c:pt>
                <c:pt idx="918">
                  <c:v>1.4265000000000001</c:v>
                </c:pt>
                <c:pt idx="919">
                  <c:v>1.4029</c:v>
                </c:pt>
                <c:pt idx="920">
                  <c:v>1.3976</c:v>
                </c:pt>
                <c:pt idx="921">
                  <c:v>1.4167000000000001</c:v>
                </c:pt>
                <c:pt idx="922">
                  <c:v>1.4142999999999999</c:v>
                </c:pt>
                <c:pt idx="923">
                  <c:v>1.4157</c:v>
                </c:pt>
                <c:pt idx="924">
                  <c:v>1.4112</c:v>
                </c:pt>
                <c:pt idx="925">
                  <c:v>1.4156</c:v>
                </c:pt>
                <c:pt idx="926">
                  <c:v>1.4215</c:v>
                </c:pt>
                <c:pt idx="927">
                  <c:v>1.4424999999999999</c:v>
                </c:pt>
                <c:pt idx="928">
                  <c:v>1.4359999999999999</c:v>
                </c:pt>
                <c:pt idx="929">
                  <c:v>1.4377</c:v>
                </c:pt>
                <c:pt idx="930">
                  <c:v>1.4511000000000001</c:v>
                </c:pt>
                <c:pt idx="931">
                  <c:v>1.4369000000000001</c:v>
                </c:pt>
                <c:pt idx="932">
                  <c:v>1.4334</c:v>
                </c:pt>
                <c:pt idx="933">
                  <c:v>1.4398</c:v>
                </c:pt>
                <c:pt idx="934">
                  <c:v>1.425</c:v>
                </c:pt>
                <c:pt idx="935">
                  <c:v>1.4202999999999999</c:v>
                </c:pt>
                <c:pt idx="936">
                  <c:v>1.4322999999999999</c:v>
                </c:pt>
                <c:pt idx="937">
                  <c:v>1.4092</c:v>
                </c:pt>
                <c:pt idx="938">
                  <c:v>1.4281999999999999</c:v>
                </c:pt>
                <c:pt idx="939">
                  <c:v>1.4178999999999999</c:v>
                </c:pt>
                <c:pt idx="940">
                  <c:v>1.4376</c:v>
                </c:pt>
                <c:pt idx="941">
                  <c:v>1.4177999999999999</c:v>
                </c:pt>
                <c:pt idx="942">
                  <c:v>1.4240999999999999</c:v>
                </c:pt>
                <c:pt idx="943">
                  <c:v>1.4248000000000001</c:v>
                </c:pt>
                <c:pt idx="944">
                  <c:v>1.4444999999999999</c:v>
                </c:pt>
                <c:pt idx="945">
                  <c:v>1.4407000000000001</c:v>
                </c:pt>
                <c:pt idx="946">
                  <c:v>1.4426000000000001</c:v>
                </c:pt>
                <c:pt idx="947">
                  <c:v>1.4333</c:v>
                </c:pt>
                <c:pt idx="948">
                  <c:v>1.4397</c:v>
                </c:pt>
                <c:pt idx="949">
                  <c:v>1.4358</c:v>
                </c:pt>
                <c:pt idx="950">
                  <c:v>1.4441999999999999</c:v>
                </c:pt>
                <c:pt idx="951">
                  <c:v>1.4414</c:v>
                </c:pt>
                <c:pt idx="952">
                  <c:v>1.4379</c:v>
                </c:pt>
                <c:pt idx="953">
                  <c:v>1.4499</c:v>
                </c:pt>
                <c:pt idx="954">
                  <c:v>1.4511000000000001</c:v>
                </c:pt>
                <c:pt idx="955">
                  <c:v>1.4440999999999999</c:v>
                </c:pt>
                <c:pt idx="956">
                  <c:v>1.4369000000000001</c:v>
                </c:pt>
                <c:pt idx="957">
                  <c:v>1.4258999999999999</c:v>
                </c:pt>
                <c:pt idx="958">
                  <c:v>1.4205000000000001</c:v>
                </c:pt>
                <c:pt idx="959">
                  <c:v>1.4097999999999999</c:v>
                </c:pt>
                <c:pt idx="960">
                  <c:v>1.3997999999999999</c:v>
                </c:pt>
                <c:pt idx="961">
                  <c:v>1.4097999999999999</c:v>
                </c:pt>
                <c:pt idx="962">
                  <c:v>1.3882000000000001</c:v>
                </c:pt>
                <c:pt idx="963">
                  <c:v>1.3655999999999999</c:v>
                </c:pt>
                <c:pt idx="964">
                  <c:v>1.3678999999999999</c:v>
                </c:pt>
                <c:pt idx="965">
                  <c:v>1.3677999999999999</c:v>
                </c:pt>
                <c:pt idx="966">
                  <c:v>1.3754999999999999</c:v>
                </c:pt>
                <c:pt idx="967">
                  <c:v>1.3876999999999999</c:v>
                </c:pt>
                <c:pt idx="968">
                  <c:v>1.3795999999999999</c:v>
                </c:pt>
                <c:pt idx="969">
                  <c:v>1.3686</c:v>
                </c:pt>
                <c:pt idx="970">
                  <c:v>1.3702000000000001</c:v>
                </c:pt>
                <c:pt idx="971">
                  <c:v>1.3573</c:v>
                </c:pt>
                <c:pt idx="972">
                  <c:v>1.3465</c:v>
                </c:pt>
                <c:pt idx="973">
                  <c:v>1.35</c:v>
                </c:pt>
                <c:pt idx="974">
                  <c:v>1.3532999999999999</c:v>
                </c:pt>
                <c:pt idx="975">
                  <c:v>1.3585</c:v>
                </c:pt>
                <c:pt idx="976">
                  <c:v>1.3543000000000001</c:v>
                </c:pt>
                <c:pt idx="977">
                  <c:v>1.3596999999999999</c:v>
                </c:pt>
                <c:pt idx="978">
                  <c:v>1.3387</c:v>
                </c:pt>
                <c:pt idx="979">
                  <c:v>1.3176000000000001</c:v>
                </c:pt>
                <c:pt idx="980">
                  <c:v>1.3349</c:v>
                </c:pt>
                <c:pt idx="981">
                  <c:v>1.3348</c:v>
                </c:pt>
                <c:pt idx="982">
                  <c:v>1.3436999999999999</c:v>
                </c:pt>
                <c:pt idx="983">
                  <c:v>1.3378000000000001</c:v>
                </c:pt>
                <c:pt idx="984">
                  <c:v>1.3642000000000001</c:v>
                </c:pt>
                <c:pt idx="985">
                  <c:v>1.3640000000000001</c:v>
                </c:pt>
                <c:pt idx="986">
                  <c:v>1.3791</c:v>
                </c:pt>
                <c:pt idx="987">
                  <c:v>1.3776999999999999</c:v>
                </c:pt>
                <c:pt idx="988">
                  <c:v>1.3882000000000001</c:v>
                </c:pt>
                <c:pt idx="989">
                  <c:v>1.3736999999999999</c:v>
                </c:pt>
                <c:pt idx="990">
                  <c:v>1.3752</c:v>
                </c:pt>
                <c:pt idx="991">
                  <c:v>1.3759999999999999</c:v>
                </c:pt>
                <c:pt idx="992">
                  <c:v>1.3779999999999999</c:v>
                </c:pt>
                <c:pt idx="993">
                  <c:v>1.3895999999999999</c:v>
                </c:pt>
                <c:pt idx="994">
                  <c:v>1.3929</c:v>
                </c:pt>
                <c:pt idx="995">
                  <c:v>1.3908</c:v>
                </c:pt>
                <c:pt idx="996">
                  <c:v>1.3906000000000001</c:v>
                </c:pt>
                <c:pt idx="997">
                  <c:v>1.4189000000000001</c:v>
                </c:pt>
                <c:pt idx="998">
                  <c:v>1.4147000000000001</c:v>
                </c:pt>
                <c:pt idx="999">
                  <c:v>1.3857999999999999</c:v>
                </c:pt>
                <c:pt idx="1000">
                  <c:v>1.3703000000000001</c:v>
                </c:pt>
                <c:pt idx="1001">
                  <c:v>1.3747</c:v>
                </c:pt>
                <c:pt idx="1002">
                  <c:v>1.3823000000000001</c:v>
                </c:pt>
                <c:pt idx="1003">
                  <c:v>1.3792</c:v>
                </c:pt>
                <c:pt idx="1004">
                  <c:v>1.3775999999999999</c:v>
                </c:pt>
                <c:pt idx="1005">
                  <c:v>1.3834</c:v>
                </c:pt>
                <c:pt idx="1006">
                  <c:v>1.3542000000000001</c:v>
                </c:pt>
                <c:pt idx="1007">
                  <c:v>1.3606</c:v>
                </c:pt>
                <c:pt idx="1008">
                  <c:v>1.375</c:v>
                </c:pt>
                <c:pt idx="1009">
                  <c:v>1.3633</c:v>
                </c:pt>
                <c:pt idx="1010">
                  <c:v>1.3539000000000001</c:v>
                </c:pt>
                <c:pt idx="1011">
                  <c:v>1.3463000000000001</c:v>
                </c:pt>
                <c:pt idx="1012">
                  <c:v>1.3458000000000001</c:v>
                </c:pt>
                <c:pt idx="1013">
                  <c:v>1.3525</c:v>
                </c:pt>
                <c:pt idx="1014">
                  <c:v>1.3489</c:v>
                </c:pt>
                <c:pt idx="1015">
                  <c:v>1.3505</c:v>
                </c:pt>
                <c:pt idx="1016">
                  <c:v>1.3342000000000001</c:v>
                </c:pt>
                <c:pt idx="1017">
                  <c:v>1.3347</c:v>
                </c:pt>
                <c:pt idx="1018">
                  <c:v>1.3239000000000001</c:v>
                </c:pt>
                <c:pt idx="1019">
                  <c:v>1.3320000000000001</c:v>
                </c:pt>
                <c:pt idx="1020">
                  <c:v>1.3317000000000001</c:v>
                </c:pt>
                <c:pt idx="1021">
                  <c:v>1.3446</c:v>
                </c:pt>
                <c:pt idx="1022">
                  <c:v>1.3461000000000001</c:v>
                </c:pt>
                <c:pt idx="1023">
                  <c:v>1.3391</c:v>
                </c:pt>
                <c:pt idx="1024">
                  <c:v>1.3401000000000001</c:v>
                </c:pt>
                <c:pt idx="1025">
                  <c:v>1.3402000000000001</c:v>
                </c:pt>
                <c:pt idx="1026">
                  <c:v>1.3411999999999999</c:v>
                </c:pt>
                <c:pt idx="1027">
                  <c:v>1.3341000000000001</c:v>
                </c:pt>
                <c:pt idx="1028">
                  <c:v>1.3386</c:v>
                </c:pt>
                <c:pt idx="1029">
                  <c:v>1.3187</c:v>
                </c:pt>
                <c:pt idx="1030">
                  <c:v>1.3037000000000001</c:v>
                </c:pt>
                <c:pt idx="1031">
                  <c:v>1.2983</c:v>
                </c:pt>
                <c:pt idx="1032">
                  <c:v>1.3016000000000001</c:v>
                </c:pt>
                <c:pt idx="1033">
                  <c:v>1.3046</c:v>
                </c:pt>
                <c:pt idx="1034">
                  <c:v>1.2998000000000001</c:v>
                </c:pt>
                <c:pt idx="1035">
                  <c:v>1.3082</c:v>
                </c:pt>
                <c:pt idx="1036">
                  <c:v>1.3047</c:v>
                </c:pt>
                <c:pt idx="1037">
                  <c:v>1.3049999999999999</c:v>
                </c:pt>
                <c:pt idx="1038">
                  <c:v>1.3044</c:v>
                </c:pt>
                <c:pt idx="1039">
                  <c:v>1.3061</c:v>
                </c:pt>
                <c:pt idx="1040">
                  <c:v>1.3070999999999999</c:v>
                </c:pt>
                <c:pt idx="1041">
                  <c:v>1.2941</c:v>
                </c:pt>
                <c:pt idx="1042">
                  <c:v>1.2961</c:v>
                </c:pt>
                <c:pt idx="1043">
                  <c:v>1.2961</c:v>
                </c:pt>
                <c:pt idx="1044">
                  <c:v>1.2934000000000001</c:v>
                </c:pt>
                <c:pt idx="1045">
                  <c:v>1.3049999999999999</c:v>
                </c:pt>
                <c:pt idx="1046">
                  <c:v>1.2943</c:v>
                </c:pt>
                <c:pt idx="1047">
                  <c:v>1.2788999999999999</c:v>
                </c:pt>
                <c:pt idx="1048">
                  <c:v>1.2717000000000001</c:v>
                </c:pt>
                <c:pt idx="1049">
                  <c:v>1.2765</c:v>
                </c:pt>
                <c:pt idx="1050">
                  <c:v>1.2778</c:v>
                </c:pt>
                <c:pt idx="1051">
                  <c:v>1.2706999999999999</c:v>
                </c:pt>
                <c:pt idx="1052">
                  <c:v>1.2814000000000001</c:v>
                </c:pt>
                <c:pt idx="1053">
                  <c:v>1.268</c:v>
                </c:pt>
                <c:pt idx="1054">
                  <c:v>1.2666999999999999</c:v>
                </c:pt>
                <c:pt idx="1055">
                  <c:v>1.2736000000000001</c:v>
                </c:pt>
                <c:pt idx="1056">
                  <c:v>1.2863</c:v>
                </c:pt>
                <c:pt idx="1057">
                  <c:v>1.2968</c:v>
                </c:pt>
                <c:pt idx="1058">
                  <c:v>1.2930999999999999</c:v>
                </c:pt>
                <c:pt idx="1059">
                  <c:v>1.3012999999999999</c:v>
                </c:pt>
                <c:pt idx="1060">
                  <c:v>1.3036000000000001</c:v>
                </c:pt>
                <c:pt idx="1061">
                  <c:v>1.3106</c:v>
                </c:pt>
                <c:pt idx="1062">
                  <c:v>1.3109</c:v>
                </c:pt>
                <c:pt idx="1063">
                  <c:v>1.3220000000000001</c:v>
                </c:pt>
                <c:pt idx="1064">
                  <c:v>1.3144</c:v>
                </c:pt>
                <c:pt idx="1065">
                  <c:v>1.3084</c:v>
                </c:pt>
                <c:pt idx="1066">
                  <c:v>1.3161</c:v>
                </c:pt>
                <c:pt idx="1067">
                  <c:v>1.3144</c:v>
                </c:pt>
                <c:pt idx="1068">
                  <c:v>1.3158000000000001</c:v>
                </c:pt>
                <c:pt idx="1069">
                  <c:v>1.3129999999999999</c:v>
                </c:pt>
                <c:pt idx="1070">
                  <c:v>1.3261000000000001</c:v>
                </c:pt>
                <c:pt idx="1071">
                  <c:v>1.3260000000000001</c:v>
                </c:pt>
                <c:pt idx="1072">
                  <c:v>1.3286</c:v>
                </c:pt>
                <c:pt idx="1073">
                  <c:v>1.3197000000000001</c:v>
                </c:pt>
                <c:pt idx="1074">
                  <c:v>1.3186</c:v>
                </c:pt>
                <c:pt idx="1075">
                  <c:v>1.3133999999999999</c:v>
                </c:pt>
                <c:pt idx="1076">
                  <c:v>1.3066</c:v>
                </c:pt>
                <c:pt idx="1077">
                  <c:v>1.3129999999999999</c:v>
                </c:pt>
                <c:pt idx="1078">
                  <c:v>1.3140000000000001</c:v>
                </c:pt>
                <c:pt idx="1079">
                  <c:v>1.3243</c:v>
                </c:pt>
                <c:pt idx="1080">
                  <c:v>1.3233999999999999</c:v>
                </c:pt>
                <c:pt idx="1081">
                  <c:v>1.3249</c:v>
                </c:pt>
                <c:pt idx="1082">
                  <c:v>1.3372999999999999</c:v>
                </c:pt>
                <c:pt idx="1083">
                  <c:v>1.3448</c:v>
                </c:pt>
                <c:pt idx="1084">
                  <c:v>1.3398000000000001</c:v>
                </c:pt>
                <c:pt idx="1085">
                  <c:v>1.3458000000000001</c:v>
                </c:pt>
                <c:pt idx="1086">
                  <c:v>1.3325</c:v>
                </c:pt>
                <c:pt idx="1087">
                  <c:v>1.3310999999999999</c:v>
                </c:pt>
                <c:pt idx="1088">
                  <c:v>1.3198000000000001</c:v>
                </c:pt>
                <c:pt idx="1089">
                  <c:v>1.3217000000000001</c:v>
                </c:pt>
                <c:pt idx="1090">
                  <c:v>1.3111999999999999</c:v>
                </c:pt>
                <c:pt idx="1091">
                  <c:v>1.3149</c:v>
                </c:pt>
                <c:pt idx="1092">
                  <c:v>1.3274999999999999</c:v>
                </c:pt>
                <c:pt idx="1093">
                  <c:v>1.3123</c:v>
                </c:pt>
                <c:pt idx="1094">
                  <c:v>1.3154999999999999</c:v>
                </c:pt>
                <c:pt idx="1095">
                  <c:v>1.3084</c:v>
                </c:pt>
                <c:pt idx="1096">
                  <c:v>1.3031999999999999</c:v>
                </c:pt>
                <c:pt idx="1097">
                  <c:v>1.3080000000000001</c:v>
                </c:pt>
                <c:pt idx="1098">
                  <c:v>1.3174999999999999</c:v>
                </c:pt>
                <c:pt idx="1099">
                  <c:v>1.3238000000000001</c:v>
                </c:pt>
                <c:pt idx="1100">
                  <c:v>1.3225</c:v>
                </c:pt>
                <c:pt idx="1101">
                  <c:v>1.3216000000000001</c:v>
                </c:pt>
                <c:pt idx="1102">
                  <c:v>1.3201000000000001</c:v>
                </c:pt>
                <c:pt idx="1103">
                  <c:v>1.327</c:v>
                </c:pt>
                <c:pt idx="1104">
                  <c:v>1.3359000000000001</c:v>
                </c:pt>
                <c:pt idx="1105">
                  <c:v>1.3312999999999999</c:v>
                </c:pt>
                <c:pt idx="1106">
                  <c:v>1.3317000000000001</c:v>
                </c:pt>
                <c:pt idx="1107">
                  <c:v>1.3302</c:v>
                </c:pt>
                <c:pt idx="1108">
                  <c:v>1.3343</c:v>
                </c:pt>
                <c:pt idx="1109">
                  <c:v>1.3321000000000001</c:v>
                </c:pt>
                <c:pt idx="1110">
                  <c:v>1.3232999999999999</c:v>
                </c:pt>
                <c:pt idx="1111">
                  <c:v>1.3142</c:v>
                </c:pt>
                <c:pt idx="1112">
                  <c:v>1.3066</c:v>
                </c:pt>
                <c:pt idx="1113">
                  <c:v>1.3096000000000001</c:v>
                </c:pt>
                <c:pt idx="1114">
                  <c:v>1.3106</c:v>
                </c:pt>
                <c:pt idx="1115">
                  <c:v>1.3082</c:v>
                </c:pt>
                <c:pt idx="1116">
                  <c:v>1.3109999999999999</c:v>
                </c:pt>
                <c:pt idx="1117">
                  <c:v>1.3188</c:v>
                </c:pt>
                <c:pt idx="1118">
                  <c:v>1.3078000000000001</c:v>
                </c:pt>
                <c:pt idx="1119">
                  <c:v>1.3142</c:v>
                </c:pt>
                <c:pt idx="1120">
                  <c:v>1.3127</c:v>
                </c:pt>
                <c:pt idx="1121">
                  <c:v>1.3123</c:v>
                </c:pt>
                <c:pt idx="1122">
                  <c:v>1.3138000000000001</c:v>
                </c:pt>
                <c:pt idx="1123">
                  <c:v>1.3219000000000001</c:v>
                </c:pt>
                <c:pt idx="1124">
                  <c:v>1.3156000000000001</c:v>
                </c:pt>
                <c:pt idx="1125">
                  <c:v>1.3197000000000001</c:v>
                </c:pt>
                <c:pt idx="1126">
                  <c:v>1.3217000000000001</c:v>
                </c:pt>
                <c:pt idx="1127">
                  <c:v>1.3219000000000001</c:v>
                </c:pt>
                <c:pt idx="1128">
                  <c:v>1.3254999999999999</c:v>
                </c:pt>
                <c:pt idx="1129">
                  <c:v>1.3239000000000001</c:v>
                </c:pt>
                <c:pt idx="1130">
                  <c:v>1.3237000000000001</c:v>
                </c:pt>
                <c:pt idx="1131">
                  <c:v>1.3158000000000001</c:v>
                </c:pt>
                <c:pt idx="1132">
                  <c:v>1.3151999999999999</c:v>
                </c:pt>
                <c:pt idx="1133">
                  <c:v>1.3084</c:v>
                </c:pt>
                <c:pt idx="1134">
                  <c:v>1.3050999999999999</c:v>
                </c:pt>
                <c:pt idx="1135">
                  <c:v>1.3005</c:v>
                </c:pt>
                <c:pt idx="1136">
                  <c:v>1.2928999999999999</c:v>
                </c:pt>
                <c:pt idx="1137">
                  <c:v>1.2936000000000001</c:v>
                </c:pt>
                <c:pt idx="1138">
                  <c:v>1.2917000000000001</c:v>
                </c:pt>
                <c:pt idx="1139">
                  <c:v>1.2823</c:v>
                </c:pt>
                <c:pt idx="1140">
                  <c:v>1.2728999999999999</c:v>
                </c:pt>
                <c:pt idx="1141">
                  <c:v>1.2716000000000001</c:v>
                </c:pt>
                <c:pt idx="1142">
                  <c:v>1.2698</c:v>
                </c:pt>
                <c:pt idx="1143">
                  <c:v>1.278</c:v>
                </c:pt>
                <c:pt idx="1144">
                  <c:v>1.2818000000000001</c:v>
                </c:pt>
                <c:pt idx="1145">
                  <c:v>1.2684</c:v>
                </c:pt>
                <c:pt idx="1146">
                  <c:v>1.2582</c:v>
                </c:pt>
                <c:pt idx="1147">
                  <c:v>1.2532000000000001</c:v>
                </c:pt>
                <c:pt idx="1148">
                  <c:v>1.2517</c:v>
                </c:pt>
                <c:pt idx="1149">
                  <c:v>1.2541</c:v>
                </c:pt>
                <c:pt idx="1150">
                  <c:v>1.2503</c:v>
                </c:pt>
                <c:pt idx="1151">
                  <c:v>1.2366999999999999</c:v>
                </c:pt>
                <c:pt idx="1152">
                  <c:v>1.2364999999999999</c:v>
                </c:pt>
                <c:pt idx="1153">
                  <c:v>1.2434000000000001</c:v>
                </c:pt>
                <c:pt idx="1154">
                  <c:v>1.2499</c:v>
                </c:pt>
                <c:pt idx="1155">
                  <c:v>1.2452000000000001</c:v>
                </c:pt>
                <c:pt idx="1156">
                  <c:v>1.2582</c:v>
                </c:pt>
                <c:pt idx="1157">
                  <c:v>1.2561</c:v>
                </c:pt>
                <c:pt idx="1158">
                  <c:v>1.2517</c:v>
                </c:pt>
                <c:pt idx="1159">
                  <c:v>1.2482</c:v>
                </c:pt>
                <c:pt idx="1160">
                  <c:v>1.2503</c:v>
                </c:pt>
                <c:pt idx="1161">
                  <c:v>1.2557</c:v>
                </c:pt>
                <c:pt idx="1162">
                  <c:v>1.2633000000000001</c:v>
                </c:pt>
                <c:pt idx="1163">
                  <c:v>1.2638</c:v>
                </c:pt>
                <c:pt idx="1164">
                  <c:v>1.2576000000000001</c:v>
                </c:pt>
                <c:pt idx="1165">
                  <c:v>1.2685</c:v>
                </c:pt>
                <c:pt idx="1166">
                  <c:v>1.2706999999999999</c:v>
                </c:pt>
                <c:pt idx="1167">
                  <c:v>1.254</c:v>
                </c:pt>
                <c:pt idx="1168">
                  <c:v>1.2569999999999999</c:v>
                </c:pt>
                <c:pt idx="1169">
                  <c:v>1.2504</c:v>
                </c:pt>
                <c:pt idx="1170">
                  <c:v>1.2491000000000001</c:v>
                </c:pt>
                <c:pt idx="1171">
                  <c:v>1.2467999999999999</c:v>
                </c:pt>
                <c:pt idx="1172">
                  <c:v>1.2444</c:v>
                </c:pt>
                <c:pt idx="1173">
                  <c:v>1.2666999999999999</c:v>
                </c:pt>
                <c:pt idx="1174">
                  <c:v>1.2576000000000001</c:v>
                </c:pt>
                <c:pt idx="1175">
                  <c:v>1.2607999999999999</c:v>
                </c:pt>
                <c:pt idx="1176">
                  <c:v>1.2526999999999999</c:v>
                </c:pt>
                <c:pt idx="1177">
                  <c:v>1.2392000000000001</c:v>
                </c:pt>
                <c:pt idx="1178">
                  <c:v>1.2291000000000001</c:v>
                </c:pt>
                <c:pt idx="1179">
                  <c:v>1.2313000000000001</c:v>
                </c:pt>
                <c:pt idx="1180">
                  <c:v>1.2250000000000001</c:v>
                </c:pt>
                <c:pt idx="1181">
                  <c:v>1.2239</c:v>
                </c:pt>
                <c:pt idx="1182">
                  <c:v>1.2202999999999999</c:v>
                </c:pt>
                <c:pt idx="1183">
                  <c:v>1.2249000000000001</c:v>
                </c:pt>
                <c:pt idx="1184">
                  <c:v>1.2273000000000001</c:v>
                </c:pt>
                <c:pt idx="1185">
                  <c:v>1.2294</c:v>
                </c:pt>
                <c:pt idx="1186">
                  <c:v>1.2283999999999999</c:v>
                </c:pt>
                <c:pt idx="1187">
                  <c:v>1.2281</c:v>
                </c:pt>
                <c:pt idx="1188">
                  <c:v>1.2157</c:v>
                </c:pt>
                <c:pt idx="1189">
                  <c:v>1.2117</c:v>
                </c:pt>
                <c:pt idx="1190">
                  <c:v>1.2060999999999999</c:v>
                </c:pt>
                <c:pt idx="1191">
                  <c:v>1.2158</c:v>
                </c:pt>
                <c:pt idx="1192">
                  <c:v>1.2282999999999999</c:v>
                </c:pt>
                <c:pt idx="1193">
                  <c:v>1.2322</c:v>
                </c:pt>
                <c:pt idx="1194">
                  <c:v>1.226</c:v>
                </c:pt>
                <c:pt idx="1195">
                  <c:v>1.2303999999999999</c:v>
                </c:pt>
                <c:pt idx="1196">
                  <c:v>1.2224999999999999</c:v>
                </c:pt>
                <c:pt idx="1197">
                  <c:v>1.218</c:v>
                </c:pt>
                <c:pt idx="1198">
                  <c:v>1.2386999999999999</c:v>
                </c:pt>
                <c:pt idx="1199">
                  <c:v>1.2401</c:v>
                </c:pt>
                <c:pt idx="1200">
                  <c:v>1.2399</c:v>
                </c:pt>
                <c:pt idx="1201">
                  <c:v>1.2364999999999999</c:v>
                </c:pt>
                <c:pt idx="1202">
                  <c:v>1.2305999999999999</c:v>
                </c:pt>
                <c:pt idx="1203">
                  <c:v>1.2289000000000001</c:v>
                </c:pt>
                <c:pt idx="1204">
                  <c:v>1.2332000000000001</c:v>
                </c:pt>
                <c:pt idx="1205">
                  <c:v>1.2322</c:v>
                </c:pt>
                <c:pt idx="1206">
                  <c:v>1.2290000000000001</c:v>
                </c:pt>
                <c:pt idx="1207">
                  <c:v>1.2356</c:v>
                </c:pt>
                <c:pt idx="1208">
                  <c:v>1.2334000000000001</c:v>
                </c:pt>
                <c:pt idx="1209">
                  <c:v>1.2345999999999999</c:v>
                </c:pt>
                <c:pt idx="1210">
                  <c:v>1.2473000000000001</c:v>
                </c:pt>
                <c:pt idx="1211">
                  <c:v>1.2528999999999999</c:v>
                </c:pt>
                <c:pt idx="1212">
                  <c:v>1.2564</c:v>
                </c:pt>
                <c:pt idx="1213">
                  <c:v>1.2512000000000001</c:v>
                </c:pt>
                <c:pt idx="1214">
                  <c:v>1.2499</c:v>
                </c:pt>
                <c:pt idx="1215">
                  <c:v>1.2565</c:v>
                </c:pt>
                <c:pt idx="1216">
                  <c:v>1.2529999999999999</c:v>
                </c:pt>
                <c:pt idx="1217">
                  <c:v>1.2505999999999999</c:v>
                </c:pt>
                <c:pt idx="1218">
                  <c:v>1.2579</c:v>
                </c:pt>
                <c:pt idx="1219">
                  <c:v>1.2593000000000001</c:v>
                </c:pt>
                <c:pt idx="1220">
                  <c:v>1.2565999999999999</c:v>
                </c:pt>
                <c:pt idx="1221">
                  <c:v>1.2601</c:v>
                </c:pt>
                <c:pt idx="1222">
                  <c:v>1.2630999999999999</c:v>
                </c:pt>
                <c:pt idx="1223">
                  <c:v>1.2816000000000001</c:v>
                </c:pt>
                <c:pt idx="1224">
                  <c:v>1.2758</c:v>
                </c:pt>
                <c:pt idx="1225">
                  <c:v>1.2855000000000001</c:v>
                </c:pt>
                <c:pt idx="1226">
                  <c:v>1.29</c:v>
                </c:pt>
                <c:pt idx="1227">
                  <c:v>1.2990999999999999</c:v>
                </c:pt>
                <c:pt idx="1228">
                  <c:v>1.3129999999999999</c:v>
                </c:pt>
                <c:pt idx="1229">
                  <c:v>1.3117000000000001</c:v>
                </c:pt>
                <c:pt idx="1230">
                  <c:v>1.3048</c:v>
                </c:pt>
                <c:pt idx="1231">
                  <c:v>1.3048999999999999</c:v>
                </c:pt>
                <c:pt idx="1232">
                  <c:v>1.2968</c:v>
                </c:pt>
                <c:pt idx="1233">
                  <c:v>1.298</c:v>
                </c:pt>
                <c:pt idx="1234">
                  <c:v>1.2930999999999999</c:v>
                </c:pt>
                <c:pt idx="1235">
                  <c:v>1.2899</c:v>
                </c:pt>
                <c:pt idx="1236">
                  <c:v>1.2873000000000001</c:v>
                </c:pt>
                <c:pt idx="1237">
                  <c:v>1.2912999999999999</c:v>
                </c:pt>
                <c:pt idx="1238">
                  <c:v>1.286</c:v>
                </c:pt>
                <c:pt idx="1239">
                  <c:v>1.2887999999999999</c:v>
                </c:pt>
                <c:pt idx="1240">
                  <c:v>1.292</c:v>
                </c:pt>
                <c:pt idx="1241">
                  <c:v>1.2905</c:v>
                </c:pt>
                <c:pt idx="1242">
                  <c:v>1.3018000000000001</c:v>
                </c:pt>
                <c:pt idx="1243">
                  <c:v>1.3045</c:v>
                </c:pt>
                <c:pt idx="1244">
                  <c:v>1.2968</c:v>
                </c:pt>
                <c:pt idx="1245">
                  <c:v>1.2885</c:v>
                </c:pt>
                <c:pt idx="1246">
                  <c:v>1.2875000000000001</c:v>
                </c:pt>
                <c:pt idx="1247">
                  <c:v>1.2927999999999999</c:v>
                </c:pt>
                <c:pt idx="1248">
                  <c:v>1.2950999999999999</c:v>
                </c:pt>
                <c:pt idx="1249">
                  <c:v>1.2948999999999999</c:v>
                </c:pt>
                <c:pt idx="1250">
                  <c:v>1.3053999999999999</c:v>
                </c:pt>
                <c:pt idx="1251">
                  <c:v>1.3119000000000001</c:v>
                </c:pt>
                <c:pt idx="1252">
                  <c:v>1.3067</c:v>
                </c:pt>
                <c:pt idx="1253">
                  <c:v>1.3024</c:v>
                </c:pt>
                <c:pt idx="1254">
                  <c:v>1.306</c:v>
                </c:pt>
                <c:pt idx="1255">
                  <c:v>1.2987</c:v>
                </c:pt>
                <c:pt idx="1256">
                  <c:v>1.2974000000000001</c:v>
                </c:pt>
                <c:pt idx="1257">
                  <c:v>1.2934000000000001</c:v>
                </c:pt>
                <c:pt idx="1258">
                  <c:v>1.2938000000000001</c:v>
                </c:pt>
                <c:pt idx="1259">
                  <c:v>1.2904</c:v>
                </c:pt>
                <c:pt idx="1260">
                  <c:v>1.2959000000000001</c:v>
                </c:pt>
                <c:pt idx="1261">
                  <c:v>1.296</c:v>
                </c:pt>
                <c:pt idx="1262">
                  <c:v>1.2943</c:v>
                </c:pt>
                <c:pt idx="1263">
                  <c:v>1.2835000000000001</c:v>
                </c:pt>
                <c:pt idx="1264">
                  <c:v>1.2796000000000001</c:v>
                </c:pt>
                <c:pt idx="1265">
                  <c:v>1.2814000000000001</c:v>
                </c:pt>
                <c:pt idx="1266">
                  <c:v>1.2770999999999999</c:v>
                </c:pt>
                <c:pt idx="1267">
                  <c:v>1.2746999999999999</c:v>
                </c:pt>
                <c:pt idx="1268">
                  <c:v>1.2714000000000001</c:v>
                </c:pt>
                <c:pt idx="1269">
                  <c:v>1.2709999999999999</c:v>
                </c:pt>
                <c:pt idx="1270">
                  <c:v>1.2704</c:v>
                </c:pt>
                <c:pt idx="1271">
                  <c:v>1.2736000000000001</c:v>
                </c:pt>
                <c:pt idx="1272">
                  <c:v>1.2781</c:v>
                </c:pt>
                <c:pt idx="1273">
                  <c:v>1.2743</c:v>
                </c:pt>
                <c:pt idx="1274">
                  <c:v>1.2814000000000001</c:v>
                </c:pt>
                <c:pt idx="1275">
                  <c:v>1.2817000000000001</c:v>
                </c:pt>
                <c:pt idx="1276">
                  <c:v>1.2828999999999999</c:v>
                </c:pt>
                <c:pt idx="1277">
                  <c:v>1.2884</c:v>
                </c:pt>
                <c:pt idx="1278">
                  <c:v>1.2976000000000001</c:v>
                </c:pt>
                <c:pt idx="1279">
                  <c:v>1.2971999999999999</c:v>
                </c:pt>
                <c:pt idx="1280">
                  <c:v>1.2943</c:v>
                </c:pt>
                <c:pt idx="1281">
                  <c:v>1.2952999999999999</c:v>
                </c:pt>
                <c:pt idx="1282">
                  <c:v>1.2979000000000001</c:v>
                </c:pt>
                <c:pt idx="1283">
                  <c:v>1.2986</c:v>
                </c:pt>
                <c:pt idx="1284">
                  <c:v>1.3053999999999999</c:v>
                </c:pt>
                <c:pt idx="1285">
                  <c:v>1.3093999999999999</c:v>
                </c:pt>
                <c:pt idx="1286">
                  <c:v>1.3068</c:v>
                </c:pt>
                <c:pt idx="1287">
                  <c:v>1.2969999999999999</c:v>
                </c:pt>
                <c:pt idx="1288">
                  <c:v>1.2927</c:v>
                </c:pt>
                <c:pt idx="1289">
                  <c:v>1.2941</c:v>
                </c:pt>
                <c:pt idx="1290">
                  <c:v>1.3005</c:v>
                </c:pt>
                <c:pt idx="1291">
                  <c:v>1.3073999999999999</c:v>
                </c:pt>
                <c:pt idx="1292">
                  <c:v>1.3077000000000001</c:v>
                </c:pt>
                <c:pt idx="1293">
                  <c:v>1.3163</c:v>
                </c:pt>
                <c:pt idx="1294">
                  <c:v>1.3164</c:v>
                </c:pt>
                <c:pt idx="1295">
                  <c:v>1.3229</c:v>
                </c:pt>
                <c:pt idx="1296">
                  <c:v>1.3227</c:v>
                </c:pt>
                <c:pt idx="1297">
                  <c:v>1.3244</c:v>
                </c:pt>
                <c:pt idx="1298">
                  <c:v>1.3188</c:v>
                </c:pt>
                <c:pt idx="1299">
                  <c:v>1.3185</c:v>
                </c:pt>
                <c:pt idx="1300">
                  <c:v>1.3183</c:v>
                </c:pt>
                <c:pt idx="1301">
                  <c:v>1.3224</c:v>
                </c:pt>
                <c:pt idx="1302">
                  <c:v>1.3236000000000001</c:v>
                </c:pt>
                <c:pt idx="1303">
                  <c:v>1.3216000000000001</c:v>
                </c:pt>
                <c:pt idx="1304">
                  <c:v>1.3192999999999999</c:v>
                </c:pt>
                <c:pt idx="1305">
                  <c:v>1.3204</c:v>
                </c:pt>
                <c:pt idx="1306">
                  <c:v>1.3186</c:v>
                </c:pt>
                <c:pt idx="1307">
                  <c:v>1.3048999999999999</c:v>
                </c:pt>
                <c:pt idx="1308">
                  <c:v>1.3069</c:v>
                </c:pt>
                <c:pt idx="1309">
                  <c:v>1.3117000000000001</c:v>
                </c:pt>
                <c:pt idx="1310">
                  <c:v>1.3081</c:v>
                </c:pt>
                <c:pt idx="1311">
                  <c:v>1.3064</c:v>
                </c:pt>
                <c:pt idx="1312">
                  <c:v>1.3271999999999999</c:v>
                </c:pt>
                <c:pt idx="1313">
                  <c:v>1.3343</c:v>
                </c:pt>
                <c:pt idx="1314">
                  <c:v>1.3382000000000001</c:v>
                </c:pt>
                <c:pt idx="1315">
                  <c:v>1.3306</c:v>
                </c:pt>
                <c:pt idx="1316">
                  <c:v>1.3289</c:v>
                </c:pt>
                <c:pt idx="1317">
                  <c:v>1.3375999999999999</c:v>
                </c:pt>
                <c:pt idx="1318">
                  <c:v>1.3321000000000001</c:v>
                </c:pt>
                <c:pt idx="1319">
                  <c:v>1.3312999999999999</c:v>
                </c:pt>
                <c:pt idx="1320">
                  <c:v>1.3322000000000001</c:v>
                </c:pt>
                <c:pt idx="1321">
                  <c:v>1.3318000000000001</c:v>
                </c:pt>
                <c:pt idx="1322">
                  <c:v>1.3376999999999999</c:v>
                </c:pt>
                <c:pt idx="1323">
                  <c:v>1.3464</c:v>
                </c:pt>
                <c:pt idx="1324">
                  <c:v>1.3455999999999999</c:v>
                </c:pt>
                <c:pt idx="1325">
                  <c:v>1.3492</c:v>
                </c:pt>
                <c:pt idx="1326">
                  <c:v>1.3567</c:v>
                </c:pt>
                <c:pt idx="1327">
                  <c:v>1.3579000000000001</c:v>
                </c:pt>
                <c:pt idx="1328">
                  <c:v>1.3640000000000001</c:v>
                </c:pt>
                <c:pt idx="1329">
                  <c:v>1.3513999999999999</c:v>
                </c:pt>
                <c:pt idx="1330">
                  <c:v>1.3583000000000001</c:v>
                </c:pt>
                <c:pt idx="1331">
                  <c:v>1.3523000000000001</c:v>
                </c:pt>
                <c:pt idx="1332">
                  <c:v>1.3398000000000001</c:v>
                </c:pt>
                <c:pt idx="1333">
                  <c:v>1.3365</c:v>
                </c:pt>
                <c:pt idx="1334">
                  <c:v>1.3406</c:v>
                </c:pt>
                <c:pt idx="1335">
                  <c:v>1.3453999999999999</c:v>
                </c:pt>
                <c:pt idx="1336">
                  <c:v>1.3452</c:v>
                </c:pt>
                <c:pt idx="1337">
                  <c:v>1.3363</c:v>
                </c:pt>
                <c:pt idx="1338">
                  <c:v>1.3360000000000001</c:v>
                </c:pt>
                <c:pt idx="1339">
                  <c:v>1.3351</c:v>
                </c:pt>
                <c:pt idx="1340">
                  <c:v>1.3388</c:v>
                </c:pt>
                <c:pt idx="1341">
                  <c:v>1.3283</c:v>
                </c:pt>
                <c:pt idx="1342">
                  <c:v>1.319</c:v>
                </c:pt>
                <c:pt idx="1343">
                  <c:v>1.3193999999999999</c:v>
                </c:pt>
                <c:pt idx="1344">
                  <c:v>1.3063</c:v>
                </c:pt>
                <c:pt idx="1345">
                  <c:v>1.3061</c:v>
                </c:pt>
                <c:pt idx="1346">
                  <c:v>1.3139000000000001</c:v>
                </c:pt>
                <c:pt idx="1347">
                  <c:v>1.3057000000000001</c:v>
                </c:pt>
                <c:pt idx="1348">
                  <c:v>1.3022</c:v>
                </c:pt>
                <c:pt idx="1349">
                  <c:v>1.3026</c:v>
                </c:pt>
                <c:pt idx="1350">
                  <c:v>1.3051999999999999</c:v>
                </c:pt>
                <c:pt idx="1351">
                  <c:v>1.2967</c:v>
                </c:pt>
                <c:pt idx="1352">
                  <c:v>1.3107</c:v>
                </c:pt>
                <c:pt idx="1353">
                  <c:v>1.3005</c:v>
                </c:pt>
                <c:pt idx="1354">
                  <c:v>1.3046</c:v>
                </c:pt>
                <c:pt idx="1355">
                  <c:v>1.3033999999999999</c:v>
                </c:pt>
                <c:pt idx="1356">
                  <c:v>1.2961</c:v>
                </c:pt>
                <c:pt idx="1357">
                  <c:v>1.3005</c:v>
                </c:pt>
                <c:pt idx="1358">
                  <c:v>1.3076000000000001</c:v>
                </c:pt>
                <c:pt idx="1359">
                  <c:v>1.2957000000000001</c:v>
                </c:pt>
                <c:pt idx="1360">
                  <c:v>1.2882</c:v>
                </c:pt>
                <c:pt idx="1361">
                  <c:v>1.2932999999999999</c:v>
                </c:pt>
                <c:pt idx="1362">
                  <c:v>1.2899</c:v>
                </c:pt>
                <c:pt idx="1363">
                  <c:v>1.2988999999999999</c:v>
                </c:pt>
                <c:pt idx="1364">
                  <c:v>1.2853000000000001</c:v>
                </c:pt>
                <c:pt idx="1365">
                  <c:v>1.2861</c:v>
                </c:pt>
                <c:pt idx="1366">
                  <c:v>1.278</c:v>
                </c:pt>
                <c:pt idx="1367">
                  <c:v>1.2816000000000001</c:v>
                </c:pt>
                <c:pt idx="1368">
                  <c:v>1.2819</c:v>
                </c:pt>
                <c:pt idx="1369">
                  <c:v>1.2848999999999999</c:v>
                </c:pt>
                <c:pt idx="1370">
                  <c:v>1.282</c:v>
                </c:pt>
                <c:pt idx="1371">
                  <c:v>1.2849999999999999</c:v>
                </c:pt>
                <c:pt idx="1372">
                  <c:v>1.2936000000000001</c:v>
                </c:pt>
                <c:pt idx="1373">
                  <c:v>1.2990999999999999</c:v>
                </c:pt>
                <c:pt idx="1374">
                  <c:v>1.3008999999999999</c:v>
                </c:pt>
                <c:pt idx="1375">
                  <c:v>1.3083</c:v>
                </c:pt>
                <c:pt idx="1376">
                  <c:v>1.3069999999999999</c:v>
                </c:pt>
                <c:pt idx="1377">
                  <c:v>1.3099000000000001</c:v>
                </c:pt>
                <c:pt idx="1378">
                  <c:v>1.3112999999999999</c:v>
                </c:pt>
                <c:pt idx="1379">
                  <c:v>1.3036000000000001</c:v>
                </c:pt>
                <c:pt idx="1380">
                  <c:v>1.3177000000000001</c:v>
                </c:pt>
                <c:pt idx="1381">
                  <c:v>1.3031999999999999</c:v>
                </c:pt>
                <c:pt idx="1382">
                  <c:v>1.3050999999999999</c:v>
                </c:pt>
                <c:pt idx="1383">
                  <c:v>1.3051999999999999</c:v>
                </c:pt>
                <c:pt idx="1384">
                  <c:v>1.3066</c:v>
                </c:pt>
                <c:pt idx="1385">
                  <c:v>1.2996000000000001</c:v>
                </c:pt>
                <c:pt idx="1386">
                  <c:v>1.3015000000000001</c:v>
                </c:pt>
                <c:pt idx="1387">
                  <c:v>1.3010999999999999</c:v>
                </c:pt>
                <c:pt idx="1388">
                  <c:v>1.3029999999999999</c:v>
                </c:pt>
                <c:pt idx="1389">
                  <c:v>1.3099000000000001</c:v>
                </c:pt>
                <c:pt idx="1390">
                  <c:v>1.3168</c:v>
                </c:pt>
                <c:pt idx="1391">
                  <c:v>1.3180000000000001</c:v>
                </c:pt>
                <c:pt idx="1392">
                  <c:v>1.3065</c:v>
                </c:pt>
                <c:pt idx="1393">
                  <c:v>1.3113999999999999</c:v>
                </c:pt>
                <c:pt idx="1394">
                  <c:v>1.3076000000000001</c:v>
                </c:pt>
                <c:pt idx="1395">
                  <c:v>1.3079000000000001</c:v>
                </c:pt>
                <c:pt idx="1396">
                  <c:v>1.3152999999999999</c:v>
                </c:pt>
                <c:pt idx="1397">
                  <c:v>1.3043</c:v>
                </c:pt>
                <c:pt idx="1398">
                  <c:v>1.2988999999999999</c:v>
                </c:pt>
                <c:pt idx="1399">
                  <c:v>1.2975000000000001</c:v>
                </c:pt>
                <c:pt idx="1400">
                  <c:v>1.292</c:v>
                </c:pt>
                <c:pt idx="1401">
                  <c:v>1.2887</c:v>
                </c:pt>
                <c:pt idx="1402">
                  <c:v>1.2882</c:v>
                </c:pt>
                <c:pt idx="1403">
                  <c:v>1.2839</c:v>
                </c:pt>
                <c:pt idx="1404">
                  <c:v>1.2882</c:v>
                </c:pt>
                <c:pt idx="1405">
                  <c:v>1.2906</c:v>
                </c:pt>
                <c:pt idx="1406">
                  <c:v>1.2858000000000001</c:v>
                </c:pt>
                <c:pt idx="1407">
                  <c:v>1.2934000000000001</c:v>
                </c:pt>
                <c:pt idx="1408">
                  <c:v>1.2931999999999999</c:v>
                </c:pt>
                <c:pt idx="1409">
                  <c:v>1.2930999999999999</c:v>
                </c:pt>
                <c:pt idx="1410">
                  <c:v>1.2856000000000001</c:v>
                </c:pt>
                <c:pt idx="1411">
                  <c:v>1.2941</c:v>
                </c:pt>
                <c:pt idx="1412">
                  <c:v>1.3049999999999999</c:v>
                </c:pt>
                <c:pt idx="1413">
                  <c:v>1.2999000000000001</c:v>
                </c:pt>
                <c:pt idx="1414">
                  <c:v>1.3076000000000001</c:v>
                </c:pt>
                <c:pt idx="1415">
                  <c:v>1.3081</c:v>
                </c:pt>
                <c:pt idx="1416">
                  <c:v>1.3092999999999999</c:v>
                </c:pt>
                <c:pt idx="1417">
                  <c:v>1.3246</c:v>
                </c:pt>
                <c:pt idx="1418">
                  <c:v>1.3218000000000001</c:v>
                </c:pt>
                <c:pt idx="1419">
                  <c:v>1.3257000000000001</c:v>
                </c:pt>
                <c:pt idx="1420">
                  <c:v>1.3312999999999999</c:v>
                </c:pt>
                <c:pt idx="1421">
                  <c:v>1.3337000000000001</c:v>
                </c:pt>
                <c:pt idx="1422">
                  <c:v>1.3374999999999999</c:v>
                </c:pt>
                <c:pt idx="1423">
                  <c:v>1.3347</c:v>
                </c:pt>
                <c:pt idx="1424">
                  <c:v>1.3367</c:v>
                </c:pt>
                <c:pt idx="1425">
                  <c:v>1.3391999999999999</c:v>
                </c:pt>
                <c:pt idx="1426">
                  <c:v>1.3294999999999999</c:v>
                </c:pt>
                <c:pt idx="1427">
                  <c:v>1.3220000000000001</c:v>
                </c:pt>
                <c:pt idx="1428">
                  <c:v>1.3122</c:v>
                </c:pt>
                <c:pt idx="1429">
                  <c:v>1.3120000000000001</c:v>
                </c:pt>
                <c:pt idx="1430">
                  <c:v>1.3077000000000001</c:v>
                </c:pt>
                <c:pt idx="1431">
                  <c:v>1.3011999999999999</c:v>
                </c:pt>
                <c:pt idx="1432">
                  <c:v>1.3038000000000001</c:v>
                </c:pt>
                <c:pt idx="1433">
                  <c:v>1.3009999999999999</c:v>
                </c:pt>
                <c:pt idx="1434">
                  <c:v>1.3064</c:v>
                </c:pt>
                <c:pt idx="1435">
                  <c:v>1.2979000000000001</c:v>
                </c:pt>
                <c:pt idx="1436">
                  <c:v>1.3008999999999999</c:v>
                </c:pt>
                <c:pt idx="1437">
                  <c:v>1.2914000000000001</c:v>
                </c:pt>
                <c:pt idx="1438">
                  <c:v>1.2828999999999999</c:v>
                </c:pt>
                <c:pt idx="1439">
                  <c:v>1.2869999999999999</c:v>
                </c:pt>
                <c:pt idx="1440">
                  <c:v>1.2781</c:v>
                </c:pt>
                <c:pt idx="1441">
                  <c:v>1.2978000000000001</c:v>
                </c:pt>
                <c:pt idx="1442">
                  <c:v>1.3097000000000001</c:v>
                </c:pt>
                <c:pt idx="1443">
                  <c:v>1.3067</c:v>
                </c:pt>
                <c:pt idx="1444">
                  <c:v>1.3062</c:v>
                </c:pt>
                <c:pt idx="1445">
                  <c:v>1.3162</c:v>
                </c:pt>
                <c:pt idx="1446">
                  <c:v>1.3125</c:v>
                </c:pt>
                <c:pt idx="1447">
                  <c:v>1.3109</c:v>
                </c:pt>
                <c:pt idx="1448">
                  <c:v>1.3143</c:v>
                </c:pt>
                <c:pt idx="1449">
                  <c:v>1.3186</c:v>
                </c:pt>
                <c:pt idx="1450">
                  <c:v>1.3223</c:v>
                </c:pt>
                <c:pt idx="1451">
                  <c:v>1.3201000000000001</c:v>
                </c:pt>
                <c:pt idx="1452">
                  <c:v>1.3277000000000001</c:v>
                </c:pt>
                <c:pt idx="1453">
                  <c:v>1.3279000000000001</c:v>
                </c:pt>
                <c:pt idx="1454">
                  <c:v>1.3262</c:v>
                </c:pt>
                <c:pt idx="1455">
                  <c:v>1.3263</c:v>
                </c:pt>
                <c:pt idx="1456">
                  <c:v>1.3302</c:v>
                </c:pt>
                <c:pt idx="1457">
                  <c:v>1.3207</c:v>
                </c:pt>
                <c:pt idx="1458">
                  <c:v>1.3275999999999999</c:v>
                </c:pt>
                <c:pt idx="1459">
                  <c:v>1.3258000000000001</c:v>
                </c:pt>
                <c:pt idx="1460">
                  <c:v>1.3305</c:v>
                </c:pt>
                <c:pt idx="1461">
                  <c:v>1.3335999999999999</c:v>
                </c:pt>
                <c:pt idx="1462">
                  <c:v>1.3381000000000001</c:v>
                </c:pt>
                <c:pt idx="1463">
                  <c:v>1.3342000000000001</c:v>
                </c:pt>
                <c:pt idx="1464">
                  <c:v>1.33</c:v>
                </c:pt>
                <c:pt idx="1465">
                  <c:v>1.3263</c:v>
                </c:pt>
                <c:pt idx="1466">
                  <c:v>1.3254999999999999</c:v>
                </c:pt>
                <c:pt idx="1467">
                  <c:v>1.3347</c:v>
                </c:pt>
                <c:pt idx="1468">
                  <c:v>1.3329</c:v>
                </c:pt>
                <c:pt idx="1469">
                  <c:v>1.3334999999999999</c:v>
                </c:pt>
                <c:pt idx="1470">
                  <c:v>1.3416999999999999</c:v>
                </c:pt>
                <c:pt idx="1471">
                  <c:v>1.3354999999999999</c:v>
                </c:pt>
                <c:pt idx="1472">
                  <c:v>1.3355999999999999</c:v>
                </c:pt>
                <c:pt idx="1473">
                  <c:v>1.3383</c:v>
                </c:pt>
                <c:pt idx="1474">
                  <c:v>1.3368</c:v>
                </c:pt>
                <c:pt idx="1475">
                  <c:v>1.3392999999999999</c:v>
                </c:pt>
                <c:pt idx="1476">
                  <c:v>1.3340000000000001</c:v>
                </c:pt>
                <c:pt idx="1477">
                  <c:v>1.3241000000000001</c:v>
                </c:pt>
                <c:pt idx="1478">
                  <c:v>1.3222</c:v>
                </c:pt>
                <c:pt idx="1479">
                  <c:v>1.3191999999999999</c:v>
                </c:pt>
                <c:pt idx="1480">
                  <c:v>1.3169999999999999</c:v>
                </c:pt>
                <c:pt idx="1481">
                  <c:v>1.3207</c:v>
                </c:pt>
                <c:pt idx="1482">
                  <c:v>1.3120000000000001</c:v>
                </c:pt>
                <c:pt idx="1483">
                  <c:v>1.3178000000000001</c:v>
                </c:pt>
                <c:pt idx="1484">
                  <c:v>1.3254999999999999</c:v>
                </c:pt>
                <c:pt idx="1485">
                  <c:v>1.3268</c:v>
                </c:pt>
                <c:pt idx="1486">
                  <c:v>1.3310999999999999</c:v>
                </c:pt>
                <c:pt idx="1487">
                  <c:v>1.3299000000000001</c:v>
                </c:pt>
                <c:pt idx="1488">
                  <c:v>1.3293999999999999</c:v>
                </c:pt>
                <c:pt idx="1489">
                  <c:v>1.3333999999999999</c:v>
                </c:pt>
                <c:pt idx="1490">
                  <c:v>1.3359000000000001</c:v>
                </c:pt>
                <c:pt idx="1491">
                  <c:v>1.3521000000000001</c:v>
                </c:pt>
                <c:pt idx="1492">
                  <c:v>1.353</c:v>
                </c:pt>
                <c:pt idx="1493">
                  <c:v>1.3524</c:v>
                </c:pt>
                <c:pt idx="1494">
                  <c:v>1.3492999999999999</c:v>
                </c:pt>
                <c:pt idx="1495">
                  <c:v>1.3473999999999999</c:v>
                </c:pt>
                <c:pt idx="1496">
                  <c:v>1.3526</c:v>
                </c:pt>
                <c:pt idx="1497">
                  <c:v>1.3489</c:v>
                </c:pt>
                <c:pt idx="1498">
                  <c:v>1.3522000000000001</c:v>
                </c:pt>
                <c:pt idx="1499">
                  <c:v>1.3527</c:v>
                </c:pt>
                <c:pt idx="1500">
                  <c:v>1.3526</c:v>
                </c:pt>
                <c:pt idx="1501">
                  <c:v>1.3579000000000001</c:v>
                </c:pt>
                <c:pt idx="1502">
                  <c:v>1.3619000000000001</c:v>
                </c:pt>
                <c:pt idx="1503">
                  <c:v>1.3557999999999999</c:v>
                </c:pt>
                <c:pt idx="1504">
                  <c:v>1.3581000000000001</c:v>
                </c:pt>
                <c:pt idx="1505">
                  <c:v>1.3573</c:v>
                </c:pt>
                <c:pt idx="1506">
                  <c:v>1.3524</c:v>
                </c:pt>
                <c:pt idx="1507">
                  <c:v>1.3520000000000001</c:v>
                </c:pt>
                <c:pt idx="1508">
                  <c:v>1.3544</c:v>
                </c:pt>
                <c:pt idx="1509">
                  <c:v>1.3561000000000001</c:v>
                </c:pt>
                <c:pt idx="1510">
                  <c:v>1.3524</c:v>
                </c:pt>
                <c:pt idx="1511">
                  <c:v>1.3533999999999999</c:v>
                </c:pt>
                <c:pt idx="1512">
                  <c:v>1.3674999999999999</c:v>
                </c:pt>
                <c:pt idx="1513">
                  <c:v>1.3687</c:v>
                </c:pt>
                <c:pt idx="1514">
                  <c:v>1.3681000000000001</c:v>
                </c:pt>
                <c:pt idx="1515">
                  <c:v>1.3781000000000001</c:v>
                </c:pt>
                <c:pt idx="1516">
                  <c:v>1.3775999999999999</c:v>
                </c:pt>
                <c:pt idx="1517">
                  <c:v>1.3801000000000001</c:v>
                </c:pt>
                <c:pt idx="1518">
                  <c:v>1.3802000000000001</c:v>
                </c:pt>
                <c:pt idx="1519">
                  <c:v>1.3785000000000001</c:v>
                </c:pt>
                <c:pt idx="1520">
                  <c:v>1.3745000000000001</c:v>
                </c:pt>
                <c:pt idx="1521">
                  <c:v>1.3735999999999999</c:v>
                </c:pt>
                <c:pt idx="1522">
                  <c:v>1.3584000000000001</c:v>
                </c:pt>
                <c:pt idx="1523">
                  <c:v>1.3487</c:v>
                </c:pt>
                <c:pt idx="1524">
                  <c:v>1.3513999999999999</c:v>
                </c:pt>
                <c:pt idx="1525">
                  <c:v>1.3473999999999999</c:v>
                </c:pt>
                <c:pt idx="1526">
                  <c:v>1.3512999999999999</c:v>
                </c:pt>
                <c:pt idx="1527">
                  <c:v>1.3419000000000001</c:v>
                </c:pt>
                <c:pt idx="1528">
                  <c:v>1.3367</c:v>
                </c:pt>
                <c:pt idx="1529">
                  <c:v>1.3407</c:v>
                </c:pt>
                <c:pt idx="1530">
                  <c:v>1.3435999999999999</c:v>
                </c:pt>
                <c:pt idx="1531">
                  <c:v>1.3487</c:v>
                </c:pt>
                <c:pt idx="1532">
                  <c:v>1.3461000000000001</c:v>
                </c:pt>
                <c:pt idx="1533">
                  <c:v>1.3495999999999999</c:v>
                </c:pt>
                <c:pt idx="1534">
                  <c:v>1.3506</c:v>
                </c:pt>
                <c:pt idx="1535">
                  <c:v>1.3537999999999999</c:v>
                </c:pt>
                <c:pt idx="1536">
                  <c:v>1.3439000000000001</c:v>
                </c:pt>
                <c:pt idx="1537">
                  <c:v>1.3482000000000001</c:v>
                </c:pt>
                <c:pt idx="1538">
                  <c:v>1.3557999999999999</c:v>
                </c:pt>
                <c:pt idx="1539">
                  <c:v>1.3516999999999999</c:v>
                </c:pt>
                <c:pt idx="1540">
                  <c:v>1.3572</c:v>
                </c:pt>
                <c:pt idx="1541">
                  <c:v>1.3579000000000001</c:v>
                </c:pt>
                <c:pt idx="1542">
                  <c:v>1.3606</c:v>
                </c:pt>
                <c:pt idx="1543">
                  <c:v>1.3591</c:v>
                </c:pt>
                <c:pt idx="1544">
                  <c:v>1.3542000000000001</c:v>
                </c:pt>
                <c:pt idx="1545">
                  <c:v>1.3588</c:v>
                </c:pt>
                <c:pt idx="1546">
                  <c:v>1.3593</c:v>
                </c:pt>
                <c:pt idx="1547">
                  <c:v>1.3667</c:v>
                </c:pt>
                <c:pt idx="1548">
                  <c:v>1.3706</c:v>
                </c:pt>
                <c:pt idx="1549">
                  <c:v>1.3738999999999999</c:v>
                </c:pt>
                <c:pt idx="1550">
                  <c:v>1.3761000000000001</c:v>
                </c:pt>
                <c:pt idx="1551">
                  <c:v>1.3786</c:v>
                </c:pt>
                <c:pt idx="1552">
                  <c:v>1.3753</c:v>
                </c:pt>
                <c:pt idx="1553">
                  <c:v>1.3742000000000001</c:v>
                </c:pt>
                <c:pt idx="1554">
                  <c:v>1.3761000000000001</c:v>
                </c:pt>
                <c:pt idx="1555">
                  <c:v>1.3768</c:v>
                </c:pt>
                <c:pt idx="1556">
                  <c:v>1.3685</c:v>
                </c:pt>
                <c:pt idx="1557">
                  <c:v>1.3661000000000001</c:v>
                </c:pt>
                <c:pt idx="1558">
                  <c:v>1.3673</c:v>
                </c:pt>
                <c:pt idx="1559">
                  <c:v>1.3695999999999999</c:v>
                </c:pt>
                <c:pt idx="1560">
                  <c:v>1.3680000000000001</c:v>
                </c:pt>
                <c:pt idx="1561">
                  <c:v>1.3681000000000001</c:v>
                </c:pt>
                <c:pt idx="1562">
                  <c:v>1.3691</c:v>
                </c:pt>
                <c:pt idx="1563">
                  <c:v>1.3749</c:v>
                </c:pt>
                <c:pt idx="1564">
                  <c:v>1.3801000000000001</c:v>
                </c:pt>
                <c:pt idx="1565">
                  <c:v>1.3743000000000001</c:v>
                </c:pt>
                <c:pt idx="1566">
                  <c:v>1.3763000000000001</c:v>
                </c:pt>
                <c:pt idx="1567">
                  <c:v>1.3672</c:v>
                </c:pt>
                <c:pt idx="1568">
                  <c:v>1.3589</c:v>
                </c:pt>
                <c:pt idx="1569">
                  <c:v>1.3629</c:v>
                </c:pt>
                <c:pt idx="1570">
                  <c:v>1.3615999999999999</c:v>
                </c:pt>
                <c:pt idx="1571">
                  <c:v>1.3575999999999999</c:v>
                </c:pt>
                <c:pt idx="1572">
                  <c:v>1.3608</c:v>
                </c:pt>
                <c:pt idx="1573">
                  <c:v>1.367</c:v>
                </c:pt>
                <c:pt idx="1574">
                  <c:v>1.3671</c:v>
                </c:pt>
                <c:pt idx="1575">
                  <c:v>1.3678999999999999</c:v>
                </c:pt>
                <c:pt idx="1576">
                  <c:v>1.3605</c:v>
                </c:pt>
                <c:pt idx="1577">
                  <c:v>1.3620000000000001</c:v>
                </c:pt>
                <c:pt idx="1578">
                  <c:v>1.3541000000000001</c:v>
                </c:pt>
                <c:pt idx="1579">
                  <c:v>1.3552</c:v>
                </c:pt>
                <c:pt idx="1580">
                  <c:v>1.3561000000000001</c:v>
                </c:pt>
                <c:pt idx="1581">
                  <c:v>1.3547</c:v>
                </c:pt>
                <c:pt idx="1582">
                  <c:v>1.3695999999999999</c:v>
                </c:pt>
                <c:pt idx="1583">
                  <c:v>1.3677999999999999</c:v>
                </c:pt>
                <c:pt idx="1584">
                  <c:v>1.3673</c:v>
                </c:pt>
                <c:pt idx="1585">
                  <c:v>1.3671</c:v>
                </c:pt>
                <c:pt idx="1586">
                  <c:v>1.3663000000000001</c:v>
                </c:pt>
                <c:pt idx="1587">
                  <c:v>1.3554999999999999</c:v>
                </c:pt>
                <c:pt idx="1588">
                  <c:v>1.3486</c:v>
                </c:pt>
                <c:pt idx="1589">
                  <c:v>1.3525</c:v>
                </c:pt>
                <c:pt idx="1590">
                  <c:v>1.3519000000000001</c:v>
                </c:pt>
                <c:pt idx="1591">
                  <c:v>1.3532999999999999</c:v>
                </c:pt>
                <c:pt idx="1592">
                  <c:v>1.359</c:v>
                </c:pt>
                <c:pt idx="1593">
                  <c:v>1.3634999999999999</c:v>
                </c:pt>
                <c:pt idx="1594">
                  <c:v>1.3646</c:v>
                </c:pt>
                <c:pt idx="1595">
                  <c:v>1.3637999999999999</c:v>
                </c:pt>
                <c:pt idx="1596">
                  <c:v>1.3593</c:v>
                </c:pt>
                <c:pt idx="1597">
                  <c:v>1.3681000000000001</c:v>
                </c:pt>
                <c:pt idx="1598">
                  <c:v>1.3693</c:v>
                </c:pt>
                <c:pt idx="1599">
                  <c:v>1.3707</c:v>
                </c:pt>
                <c:pt idx="1600">
                  <c:v>1.3758999999999999</c:v>
                </c:pt>
                <c:pt idx="1601">
                  <c:v>1.3733</c:v>
                </c:pt>
                <c:pt idx="1602">
                  <c:v>1.3718999999999999</c:v>
                </c:pt>
                <c:pt idx="1603">
                  <c:v>1.3746</c:v>
                </c:pt>
                <c:pt idx="1604">
                  <c:v>1.3734999999999999</c:v>
                </c:pt>
                <c:pt idx="1605">
                  <c:v>1.3745000000000001</c:v>
                </c:pt>
                <c:pt idx="1606">
                  <c:v>1.3687</c:v>
                </c:pt>
                <c:pt idx="1607">
                  <c:v>1.371</c:v>
                </c:pt>
                <c:pt idx="1608">
                  <c:v>1.3802000000000001</c:v>
                </c:pt>
                <c:pt idx="1609">
                  <c:v>1.3734999999999999</c:v>
                </c:pt>
                <c:pt idx="1610">
                  <c:v>1.3743000000000001</c:v>
                </c:pt>
                <c:pt idx="1611">
                  <c:v>1.3733</c:v>
                </c:pt>
                <c:pt idx="1612">
                  <c:v>1.3861000000000001</c:v>
                </c:pt>
                <c:pt idx="1613">
                  <c:v>1.3875</c:v>
                </c:pt>
                <c:pt idx="1614">
                  <c:v>1.3876999999999999</c:v>
                </c:pt>
                <c:pt idx="1615">
                  <c:v>1.3859999999999999</c:v>
                </c:pt>
                <c:pt idx="1616">
                  <c:v>1.3903000000000001</c:v>
                </c:pt>
                <c:pt idx="1617">
                  <c:v>1.3868</c:v>
                </c:pt>
                <c:pt idx="1618">
                  <c:v>1.3914</c:v>
                </c:pt>
                <c:pt idx="1619">
                  <c:v>1.3922000000000001</c:v>
                </c:pt>
                <c:pt idx="1620">
                  <c:v>1.3934</c:v>
                </c:pt>
                <c:pt idx="1621">
                  <c:v>1.3833</c:v>
                </c:pt>
                <c:pt idx="1622">
                  <c:v>1.3778999999999999</c:v>
                </c:pt>
                <c:pt idx="1623">
                  <c:v>1.3794</c:v>
                </c:pt>
                <c:pt idx="1624">
                  <c:v>1.3838999999999999</c:v>
                </c:pt>
                <c:pt idx="1625">
                  <c:v>1.3826000000000001</c:v>
                </c:pt>
                <c:pt idx="1626">
                  <c:v>1.3781000000000001</c:v>
                </c:pt>
                <c:pt idx="1627">
                  <c:v>1.3740000000000001</c:v>
                </c:pt>
                <c:pt idx="1628">
                  <c:v>1.3752</c:v>
                </c:pt>
                <c:pt idx="1629">
                  <c:v>1.3769</c:v>
                </c:pt>
                <c:pt idx="1630">
                  <c:v>1.3793</c:v>
                </c:pt>
                <c:pt idx="1631">
                  <c:v>1.3767</c:v>
                </c:pt>
                <c:pt idx="1632">
                  <c:v>1.3720000000000001</c:v>
                </c:pt>
                <c:pt idx="1633">
                  <c:v>1.3705000000000001</c:v>
                </c:pt>
                <c:pt idx="1634">
                  <c:v>1.3742000000000001</c:v>
                </c:pt>
                <c:pt idx="1635">
                  <c:v>1.3796999999999999</c:v>
                </c:pt>
                <c:pt idx="1636">
                  <c:v>1.3855</c:v>
                </c:pt>
                <c:pt idx="1637">
                  <c:v>1.3886000000000001</c:v>
                </c:pt>
                <c:pt idx="1638">
                  <c:v>1.3885000000000001</c:v>
                </c:pt>
                <c:pt idx="1639">
                  <c:v>1.3821000000000001</c:v>
                </c:pt>
                <c:pt idx="1640">
                  <c:v>1.3815</c:v>
                </c:pt>
                <c:pt idx="1641">
                  <c:v>1.3815999999999999</c:v>
                </c:pt>
                <c:pt idx="1642">
                  <c:v>1.3814</c:v>
                </c:pt>
                <c:pt idx="1643">
                  <c:v>1.3813</c:v>
                </c:pt>
                <c:pt idx="1644">
                  <c:v>1.3793</c:v>
                </c:pt>
                <c:pt idx="1645">
                  <c:v>1.3805000000000001</c:v>
                </c:pt>
                <c:pt idx="1646">
                  <c:v>1.3816999999999999</c:v>
                </c:pt>
                <c:pt idx="1647">
                  <c:v>1.3831</c:v>
                </c:pt>
                <c:pt idx="1648">
                  <c:v>1.3834</c:v>
                </c:pt>
                <c:pt idx="1649">
                  <c:v>1.3851</c:v>
                </c:pt>
                <c:pt idx="1650">
                  <c:v>1.3812</c:v>
                </c:pt>
                <c:pt idx="1651">
                  <c:v>1.3867</c:v>
                </c:pt>
                <c:pt idx="1652">
                  <c:v>1.387</c:v>
                </c:pt>
                <c:pt idx="1653">
                  <c:v>1.3869</c:v>
                </c:pt>
                <c:pt idx="1654">
                  <c:v>1.3875</c:v>
                </c:pt>
                <c:pt idx="1655">
                  <c:v>1.3928</c:v>
                </c:pt>
                <c:pt idx="1656">
                  <c:v>1.391</c:v>
                </c:pt>
                <c:pt idx="1657">
                  <c:v>1.3839999999999999</c:v>
                </c:pt>
                <c:pt idx="1658">
                  <c:v>1.3757999999999999</c:v>
                </c:pt>
                <c:pt idx="1659">
                  <c:v>1.3756999999999999</c:v>
                </c:pt>
                <c:pt idx="1660">
                  <c:v>1.3704000000000001</c:v>
                </c:pt>
                <c:pt idx="1661">
                  <c:v>1.3714999999999999</c:v>
                </c:pt>
                <c:pt idx="1662">
                  <c:v>1.371</c:v>
                </c:pt>
                <c:pt idx="1663">
                  <c:v>1.3694</c:v>
                </c:pt>
                <c:pt idx="1664">
                  <c:v>1.3709</c:v>
                </c:pt>
                <c:pt idx="1665">
                  <c:v>1.3702000000000001</c:v>
                </c:pt>
                <c:pt idx="1666">
                  <c:v>1.3687</c:v>
                </c:pt>
                <c:pt idx="1667">
                  <c:v>1.3655999999999999</c:v>
                </c:pt>
                <c:pt idx="1668">
                  <c:v>1.3629</c:v>
                </c:pt>
                <c:pt idx="1669">
                  <c:v>1.3646</c:v>
                </c:pt>
                <c:pt idx="1670">
                  <c:v>1.3634999999999999</c:v>
                </c:pt>
                <c:pt idx="1671">
                  <c:v>1.3591</c:v>
                </c:pt>
                <c:pt idx="1672">
                  <c:v>1.3602000000000001</c:v>
                </c:pt>
                <c:pt idx="1673">
                  <c:v>1.3634999999999999</c:v>
                </c:pt>
                <c:pt idx="1674">
                  <c:v>1.3596999999999999</c:v>
                </c:pt>
                <c:pt idx="1675">
                  <c:v>1.3628</c:v>
                </c:pt>
                <c:pt idx="1676">
                  <c:v>1.3599000000000001</c:v>
                </c:pt>
                <c:pt idx="1677">
                  <c:v>1.3660000000000001</c:v>
                </c:pt>
                <c:pt idx="1678">
                  <c:v>1.3643000000000001</c:v>
                </c:pt>
                <c:pt idx="1679">
                  <c:v>1.3593999999999999</c:v>
                </c:pt>
                <c:pt idx="1680">
                  <c:v>1.3547</c:v>
                </c:pt>
                <c:pt idx="1681">
                  <c:v>1.3532</c:v>
                </c:pt>
                <c:pt idx="1682">
                  <c:v>1.3552</c:v>
                </c:pt>
                <c:pt idx="1683">
                  <c:v>1.3540000000000001</c:v>
                </c:pt>
                <c:pt idx="1684">
                  <c:v>1.3573999999999999</c:v>
                </c:pt>
                <c:pt idx="1685">
                  <c:v>1.3547</c:v>
                </c:pt>
                <c:pt idx="1686">
                  <c:v>1.3594999999999999</c:v>
                </c:pt>
                <c:pt idx="1687">
                  <c:v>1.3608</c:v>
                </c:pt>
                <c:pt idx="1688">
                  <c:v>1.36</c:v>
                </c:pt>
                <c:pt idx="1689">
                  <c:v>1.3605</c:v>
                </c:pt>
                <c:pt idx="1690">
                  <c:v>1.3606</c:v>
                </c:pt>
                <c:pt idx="1691">
                  <c:v>1.3629</c:v>
                </c:pt>
                <c:pt idx="1692">
                  <c:v>1.3612</c:v>
                </c:pt>
                <c:pt idx="1693">
                  <c:v>1.3649</c:v>
                </c:pt>
                <c:pt idx="1694">
                  <c:v>1.3692</c:v>
                </c:pt>
                <c:pt idx="1695">
                  <c:v>1.3678999999999999</c:v>
                </c:pt>
                <c:pt idx="1696">
                  <c:v>1.3660000000000001</c:v>
                </c:pt>
                <c:pt idx="1697">
                  <c:v>1.361</c:v>
                </c:pt>
                <c:pt idx="1698">
                  <c:v>1.3594999999999999</c:v>
                </c:pt>
                <c:pt idx="1699">
                  <c:v>1.3605</c:v>
                </c:pt>
                <c:pt idx="1700">
                  <c:v>1.3612</c:v>
                </c:pt>
                <c:pt idx="1701">
                  <c:v>1.3642000000000001</c:v>
                </c:pt>
                <c:pt idx="1702">
                  <c:v>1.3609</c:v>
                </c:pt>
                <c:pt idx="1703">
                  <c:v>1.3608</c:v>
                </c:pt>
                <c:pt idx="1704">
                  <c:v>1.3619000000000001</c:v>
                </c:pt>
                <c:pt idx="1705">
                  <c:v>1.3568</c:v>
                </c:pt>
                <c:pt idx="1706">
                  <c:v>1.3525</c:v>
                </c:pt>
                <c:pt idx="1707">
                  <c:v>1.3526</c:v>
                </c:pt>
                <c:pt idx="1708">
                  <c:v>1.3524</c:v>
                </c:pt>
                <c:pt idx="1709">
                  <c:v>1.3524</c:v>
                </c:pt>
                <c:pt idx="1710">
                  <c:v>1.3466</c:v>
                </c:pt>
                <c:pt idx="1711">
                  <c:v>1.3464</c:v>
                </c:pt>
                <c:pt idx="1712">
                  <c:v>1.3464</c:v>
                </c:pt>
                <c:pt idx="1713">
                  <c:v>1.343</c:v>
                </c:pt>
                <c:pt idx="1714">
                  <c:v>1.3440000000000001</c:v>
                </c:pt>
                <c:pt idx="1715">
                  <c:v>1.3409</c:v>
                </c:pt>
                <c:pt idx="1716">
                  <c:v>1.3396999999999999</c:v>
                </c:pt>
                <c:pt idx="1717">
                  <c:v>1.339</c:v>
                </c:pt>
                <c:pt idx="1718">
                  <c:v>1.3427</c:v>
                </c:pt>
                <c:pt idx="1719">
                  <c:v>1.3422000000000001</c:v>
                </c:pt>
                <c:pt idx="1720">
                  <c:v>1.3375999999999999</c:v>
                </c:pt>
                <c:pt idx="1721">
                  <c:v>1.3383</c:v>
                </c:pt>
                <c:pt idx="1722">
                  <c:v>1.3364</c:v>
                </c:pt>
                <c:pt idx="1723">
                  <c:v>1.341</c:v>
                </c:pt>
                <c:pt idx="1724">
                  <c:v>1.3385</c:v>
                </c:pt>
                <c:pt idx="1725">
                  <c:v>1.3369</c:v>
                </c:pt>
                <c:pt idx="1726">
                  <c:v>1.3364</c:v>
                </c:pt>
                <c:pt idx="1727">
                  <c:v>1.3365</c:v>
                </c:pt>
                <c:pt idx="1728">
                  <c:v>1.3401000000000001</c:v>
                </c:pt>
                <c:pt idx="1729">
                  <c:v>1.3364</c:v>
                </c:pt>
                <c:pt idx="1730">
                  <c:v>1.3320000000000001</c:v>
                </c:pt>
                <c:pt idx="1731">
                  <c:v>1.3259000000000001</c:v>
                </c:pt>
                <c:pt idx="1732">
                  <c:v>1.3281000000000001</c:v>
                </c:pt>
                <c:pt idx="1733">
                  <c:v>1.3242</c:v>
                </c:pt>
                <c:pt idx="1734">
                  <c:v>1.3191999999999999</c:v>
                </c:pt>
                <c:pt idx="1735">
                  <c:v>1.3167</c:v>
                </c:pt>
                <c:pt idx="1736">
                  <c:v>1.3192999999999999</c:v>
                </c:pt>
                <c:pt idx="1737">
                  <c:v>1.3182</c:v>
                </c:pt>
                <c:pt idx="1738">
                  <c:v>1.3131999999999999</c:v>
                </c:pt>
                <c:pt idx="1739">
                  <c:v>1.3128</c:v>
                </c:pt>
                <c:pt idx="1740">
                  <c:v>1.3132999999999999</c:v>
                </c:pt>
                <c:pt idx="1741">
                  <c:v>1.3149999999999999</c:v>
                </c:pt>
                <c:pt idx="1742">
                  <c:v>1.2944</c:v>
                </c:pt>
                <c:pt idx="1743">
                  <c:v>1.2950999999999999</c:v>
                </c:pt>
                <c:pt idx="1744">
                  <c:v>1.2895000000000001</c:v>
                </c:pt>
                <c:pt idx="1745">
                  <c:v>1.2937000000000001</c:v>
                </c:pt>
                <c:pt idx="1746">
                  <c:v>1.2917000000000001</c:v>
                </c:pt>
                <c:pt idx="1747">
                  <c:v>1.2925</c:v>
                </c:pt>
                <c:pt idx="1748">
                  <c:v>1.2963</c:v>
                </c:pt>
                <c:pt idx="1749">
                  <c:v>1.294</c:v>
                </c:pt>
                <c:pt idx="1750">
                  <c:v>1.296</c:v>
                </c:pt>
                <c:pt idx="1751">
                  <c:v>1.2865</c:v>
                </c:pt>
                <c:pt idx="1752">
                  <c:v>1.2923</c:v>
                </c:pt>
                <c:pt idx="1753">
                  <c:v>1.2828999999999999</c:v>
                </c:pt>
                <c:pt idx="1754">
                  <c:v>1.2848999999999999</c:v>
                </c:pt>
                <c:pt idx="1755">
                  <c:v>1.2847</c:v>
                </c:pt>
                <c:pt idx="1756">
                  <c:v>1.278</c:v>
                </c:pt>
                <c:pt idx="1757">
                  <c:v>1.2750999999999999</c:v>
                </c:pt>
                <c:pt idx="1758">
                  <c:v>1.2684</c:v>
                </c:pt>
                <c:pt idx="1759">
                  <c:v>1.2685</c:v>
                </c:pt>
                <c:pt idx="1760">
                  <c:v>1.2630999999999999</c:v>
                </c:pt>
                <c:pt idx="1761">
                  <c:v>1.2623</c:v>
                </c:pt>
                <c:pt idx="1762">
                  <c:v>1.2668999999999999</c:v>
                </c:pt>
                <c:pt idx="1763">
                  <c:v>1.2516</c:v>
                </c:pt>
                <c:pt idx="1764">
                  <c:v>1.2655000000000001</c:v>
                </c:pt>
                <c:pt idx="1765">
                  <c:v>1.2668999999999999</c:v>
                </c:pt>
                <c:pt idx="1766">
                  <c:v>1.2734000000000001</c:v>
                </c:pt>
                <c:pt idx="1767">
                  <c:v>1.2690999999999999</c:v>
                </c:pt>
                <c:pt idx="1768">
                  <c:v>1.2627999999999999</c:v>
                </c:pt>
                <c:pt idx="1769">
                  <c:v>1.2751999999999999</c:v>
                </c:pt>
                <c:pt idx="1770">
                  <c:v>1.2658</c:v>
                </c:pt>
                <c:pt idx="1771">
                  <c:v>1.2838000000000001</c:v>
                </c:pt>
                <c:pt idx="1772">
                  <c:v>1.2808999999999999</c:v>
                </c:pt>
                <c:pt idx="1773">
                  <c:v>1.2761</c:v>
                </c:pt>
                <c:pt idx="1774">
                  <c:v>1.28</c:v>
                </c:pt>
                <c:pt idx="1775">
                  <c:v>1.2716000000000001</c:v>
                </c:pt>
                <c:pt idx="1776">
                  <c:v>1.2648999999999999</c:v>
                </c:pt>
                <c:pt idx="1777">
                  <c:v>1.2645999999999999</c:v>
                </c:pt>
                <c:pt idx="1778">
                  <c:v>1.2670999999999999</c:v>
                </c:pt>
                <c:pt idx="1779">
                  <c:v>1.2698</c:v>
                </c:pt>
                <c:pt idx="1780">
                  <c:v>1.2734000000000001</c:v>
                </c:pt>
                <c:pt idx="1781">
                  <c:v>1.2632000000000001</c:v>
                </c:pt>
                <c:pt idx="1782">
                  <c:v>1.2613000000000001</c:v>
                </c:pt>
                <c:pt idx="1783">
                  <c:v>1.2524999999999999</c:v>
                </c:pt>
                <c:pt idx="1784">
                  <c:v>1.2482</c:v>
                </c:pt>
                <c:pt idx="1785">
                  <c:v>1.2545999999999999</c:v>
                </c:pt>
                <c:pt idx="1786">
                  <c:v>1.2485999999999999</c:v>
                </c:pt>
                <c:pt idx="1787">
                  <c:v>1.2375</c:v>
                </c:pt>
                <c:pt idx="1788">
                  <c:v>1.2455000000000001</c:v>
                </c:pt>
                <c:pt idx="1789">
                  <c:v>1.2421</c:v>
                </c:pt>
                <c:pt idx="1790">
                  <c:v>1.2475000000000001</c:v>
                </c:pt>
                <c:pt idx="1791">
                  <c:v>1.2438</c:v>
                </c:pt>
                <c:pt idx="1792">
                  <c:v>1.2477</c:v>
                </c:pt>
                <c:pt idx="1793">
                  <c:v>1.2524999999999999</c:v>
                </c:pt>
                <c:pt idx="1794">
                  <c:v>1.2450000000000001</c:v>
                </c:pt>
                <c:pt idx="1795">
                  <c:v>1.2536</c:v>
                </c:pt>
                <c:pt idx="1796">
                  <c:v>1.2554000000000001</c:v>
                </c:pt>
                <c:pt idx="1797">
                  <c:v>1.2539</c:v>
                </c:pt>
                <c:pt idx="1798">
                  <c:v>1.2391000000000001</c:v>
                </c:pt>
                <c:pt idx="1799">
                  <c:v>1.2442</c:v>
                </c:pt>
                <c:pt idx="1800">
                  <c:v>1.2474000000000001</c:v>
                </c:pt>
                <c:pt idx="1801">
                  <c:v>1.2505999999999999</c:v>
                </c:pt>
                <c:pt idx="1802">
                  <c:v>1.2466999999999999</c:v>
                </c:pt>
                <c:pt idx="1803">
                  <c:v>1.2452000000000001</c:v>
                </c:pt>
                <c:pt idx="1804">
                  <c:v>1.2470000000000001</c:v>
                </c:pt>
                <c:pt idx="1805">
                  <c:v>1.2383</c:v>
                </c:pt>
                <c:pt idx="1806">
                  <c:v>1.2311000000000001</c:v>
                </c:pt>
                <c:pt idx="1807">
                  <c:v>1.2379</c:v>
                </c:pt>
                <c:pt idx="1808">
                  <c:v>1.2282999999999999</c:v>
                </c:pt>
                <c:pt idx="1809">
                  <c:v>1.2317</c:v>
                </c:pt>
                <c:pt idx="1810">
                  <c:v>1.2374000000000001</c:v>
                </c:pt>
                <c:pt idx="1811">
                  <c:v>1.2447999999999999</c:v>
                </c:pt>
                <c:pt idx="1812">
                  <c:v>1.2411000000000001</c:v>
                </c:pt>
                <c:pt idx="1813">
                  <c:v>1.2462</c:v>
                </c:pt>
                <c:pt idx="1814">
                  <c:v>1.2437</c:v>
                </c:pt>
                <c:pt idx="1815">
                  <c:v>1.2511000000000001</c:v>
                </c:pt>
                <c:pt idx="1816">
                  <c:v>1.2342</c:v>
                </c:pt>
                <c:pt idx="1817">
                  <c:v>1.2285999999999999</c:v>
                </c:pt>
                <c:pt idx="1818">
                  <c:v>1.2229000000000001</c:v>
                </c:pt>
                <c:pt idx="1819">
                  <c:v>1.2230000000000001</c:v>
                </c:pt>
                <c:pt idx="1820">
                  <c:v>1.2172000000000001</c:v>
                </c:pt>
                <c:pt idx="1821">
                  <c:v>1.2196</c:v>
                </c:pt>
                <c:pt idx="1822">
                  <c:v>1.2224999999999999</c:v>
                </c:pt>
                <c:pt idx="1823">
                  <c:v>1.2182999999999999</c:v>
                </c:pt>
                <c:pt idx="1824">
                  <c:v>1.2152000000000001</c:v>
                </c:pt>
                <c:pt idx="1825">
                  <c:v>1.2156</c:v>
                </c:pt>
                <c:pt idx="1826">
                  <c:v>1.2098</c:v>
                </c:pt>
                <c:pt idx="1827">
                  <c:v>1.2103999999999999</c:v>
                </c:pt>
                <c:pt idx="1828">
                  <c:v>1.2001999999999999</c:v>
                </c:pt>
                <c:pt idx="1829">
                  <c:v>1.1933</c:v>
                </c:pt>
                <c:pt idx="1830">
                  <c:v>1.1890000000000001</c:v>
                </c:pt>
                <c:pt idx="1831">
                  <c:v>1.1839</c:v>
                </c:pt>
                <c:pt idx="1832">
                  <c:v>1.1793</c:v>
                </c:pt>
                <c:pt idx="1833">
                  <c:v>1.1841999999999999</c:v>
                </c:pt>
                <c:pt idx="1834">
                  <c:v>1.1834</c:v>
                </c:pt>
                <c:pt idx="1835">
                  <c:v>1.1773</c:v>
                </c:pt>
                <c:pt idx="1836">
                  <c:v>1.1789000000000001</c:v>
                </c:pt>
                <c:pt idx="1837">
                  <c:v>1.1633</c:v>
                </c:pt>
                <c:pt idx="1838">
                  <c:v>1.1567000000000001</c:v>
                </c:pt>
                <c:pt idx="1839">
                  <c:v>1.1606000000000001</c:v>
                </c:pt>
                <c:pt idx="1840">
                  <c:v>1.155</c:v>
                </c:pt>
                <c:pt idx="1841">
                  <c:v>1.161</c:v>
                </c:pt>
                <c:pt idx="1842">
                  <c:v>1.1366000000000001</c:v>
                </c:pt>
                <c:pt idx="1843">
                  <c:v>1.1204000000000001</c:v>
                </c:pt>
                <c:pt idx="1844">
                  <c:v>1.1237999999999999</c:v>
                </c:pt>
                <c:pt idx="1845">
                  <c:v>1.1380999999999999</c:v>
                </c:pt>
                <c:pt idx="1846">
                  <c:v>1.1287</c:v>
                </c:pt>
                <c:pt idx="1847">
                  <c:v>1.1319999999999999</c:v>
                </c:pt>
                <c:pt idx="1848">
                  <c:v>1.1291</c:v>
                </c:pt>
                <c:pt idx="1849">
                  <c:v>1.1341000000000001</c:v>
                </c:pt>
                <c:pt idx="1850">
                  <c:v>1.1480999999999999</c:v>
                </c:pt>
                <c:pt idx="1851">
                  <c:v>1.1345000000000001</c:v>
                </c:pt>
                <c:pt idx="1852">
                  <c:v>1.1476999999999999</c:v>
                </c:pt>
                <c:pt idx="1853">
                  <c:v>1.1315999999999999</c:v>
                </c:pt>
                <c:pt idx="1854">
                  <c:v>1.1325000000000001</c:v>
                </c:pt>
                <c:pt idx="1855">
                  <c:v>1.1321000000000001</c:v>
                </c:pt>
                <c:pt idx="1856">
                  <c:v>1.1335999999999999</c:v>
                </c:pt>
                <c:pt idx="1857">
                  <c:v>1.1403000000000001</c:v>
                </c:pt>
                <c:pt idx="1858">
                  <c:v>1.1394</c:v>
                </c:pt>
                <c:pt idx="1859">
                  <c:v>1.1355</c:v>
                </c:pt>
                <c:pt idx="1860">
                  <c:v>1.1411</c:v>
                </c:pt>
                <c:pt idx="1861">
                  <c:v>1.1396999999999999</c:v>
                </c:pt>
                <c:pt idx="1862">
                  <c:v>1.1368</c:v>
                </c:pt>
                <c:pt idx="1863">
                  <c:v>1.1380999999999999</c:v>
                </c:pt>
                <c:pt idx="1864">
                  <c:v>1.1335</c:v>
                </c:pt>
                <c:pt idx="1865">
                  <c:v>1.1339999999999999</c:v>
                </c:pt>
                <c:pt idx="1866">
                  <c:v>1.1361000000000001</c:v>
                </c:pt>
                <c:pt idx="1867">
                  <c:v>1.1197999999999999</c:v>
                </c:pt>
                <c:pt idx="1868">
                  <c:v>1.1195999999999999</c:v>
                </c:pt>
                <c:pt idx="1869">
                  <c:v>1.1184000000000001</c:v>
                </c:pt>
                <c:pt idx="1870">
                  <c:v>1.1175999999999999</c:v>
                </c:pt>
                <c:pt idx="1871">
                  <c:v>1.1077999999999999</c:v>
                </c:pt>
                <c:pt idx="1872">
                  <c:v>1.103</c:v>
                </c:pt>
                <c:pt idx="1873">
                  <c:v>1.0844</c:v>
                </c:pt>
                <c:pt idx="1874">
                  <c:v>1.0851999999999999</c:v>
                </c:pt>
                <c:pt idx="1875">
                  <c:v>1.0698000000000001</c:v>
                </c:pt>
                <c:pt idx="1876">
                  <c:v>1.0547</c:v>
                </c:pt>
                <c:pt idx="1877">
                  <c:v>1.0634999999999999</c:v>
                </c:pt>
                <c:pt idx="1878">
                  <c:v>1.0496000000000001</c:v>
                </c:pt>
                <c:pt idx="1879">
                  <c:v>1.0568</c:v>
                </c:pt>
                <c:pt idx="1880">
                  <c:v>1.0597000000000001</c:v>
                </c:pt>
                <c:pt idx="1881">
                  <c:v>1.0864</c:v>
                </c:pt>
                <c:pt idx="1882">
                  <c:v>1.0660000000000001</c:v>
                </c:pt>
                <c:pt idx="1883">
                  <c:v>1.0821000000000001</c:v>
                </c:pt>
                <c:pt idx="1884">
                  <c:v>1.0946</c:v>
                </c:pt>
                <c:pt idx="1885">
                  <c:v>1.0924</c:v>
                </c:pt>
                <c:pt idx="1886">
                  <c:v>1.097</c:v>
                </c:pt>
                <c:pt idx="1887">
                  <c:v>1.0884</c:v>
                </c:pt>
                <c:pt idx="1888">
                  <c:v>1.0889</c:v>
                </c:pt>
                <c:pt idx="1889">
                  <c:v>1.0832999999999999</c:v>
                </c:pt>
                <c:pt idx="1890">
                  <c:v>1.0730999999999999</c:v>
                </c:pt>
                <c:pt idx="1891">
                  <c:v>1.0763</c:v>
                </c:pt>
                <c:pt idx="1892">
                  <c:v>1.0880000000000001</c:v>
                </c:pt>
                <c:pt idx="1893">
                  <c:v>1.0969</c:v>
                </c:pt>
                <c:pt idx="1894">
                  <c:v>1.0922000000000001</c:v>
                </c:pt>
                <c:pt idx="1895">
                  <c:v>1.0813999999999999</c:v>
                </c:pt>
                <c:pt idx="1896">
                  <c:v>1.0781000000000001</c:v>
                </c:pt>
                <c:pt idx="1897">
                  <c:v>1.0659000000000001</c:v>
                </c:pt>
                <c:pt idx="1898">
                  <c:v>1.0604</c:v>
                </c:pt>
                <c:pt idx="1899">
                  <c:v>1.0567</c:v>
                </c:pt>
                <c:pt idx="1900">
                  <c:v>1.0654999999999999</c:v>
                </c:pt>
                <c:pt idx="1901">
                  <c:v>1.0684</c:v>
                </c:pt>
                <c:pt idx="1902">
                  <c:v>1.0761000000000001</c:v>
                </c:pt>
                <c:pt idx="1903">
                  <c:v>1.0806</c:v>
                </c:pt>
                <c:pt idx="1904">
                  <c:v>1.0738000000000001</c:v>
                </c:pt>
                <c:pt idx="1905">
                  <c:v>1.0736000000000001</c:v>
                </c:pt>
                <c:pt idx="1906">
                  <c:v>1.0725</c:v>
                </c:pt>
                <c:pt idx="1907">
                  <c:v>1.0824</c:v>
                </c:pt>
                <c:pt idx="1908">
                  <c:v>1.0872999999999999</c:v>
                </c:pt>
                <c:pt idx="1909">
                  <c:v>1.0891</c:v>
                </c:pt>
                <c:pt idx="1910">
                  <c:v>1.0981000000000001</c:v>
                </c:pt>
                <c:pt idx="1911">
                  <c:v>1.1128</c:v>
                </c:pt>
                <c:pt idx="1912">
                  <c:v>1.1224000000000001</c:v>
                </c:pt>
                <c:pt idx="1913">
                  <c:v>1.1198999999999999</c:v>
                </c:pt>
                <c:pt idx="1914">
                  <c:v>1.1146</c:v>
                </c:pt>
                <c:pt idx="1915">
                  <c:v>1.1185</c:v>
                </c:pt>
                <c:pt idx="1916">
                  <c:v>1.1347</c:v>
                </c:pt>
                <c:pt idx="1917">
                  <c:v>1.1267</c:v>
                </c:pt>
                <c:pt idx="1918">
                  <c:v>1.1198999999999999</c:v>
                </c:pt>
                <c:pt idx="1919">
                  <c:v>1.1154999999999999</c:v>
                </c:pt>
                <c:pt idx="1920">
                  <c:v>1.1213</c:v>
                </c:pt>
                <c:pt idx="1921">
                  <c:v>1.1354</c:v>
                </c:pt>
                <c:pt idx="1922">
                  <c:v>1.141</c:v>
                </c:pt>
                <c:pt idx="1923">
                  <c:v>1.1451</c:v>
                </c:pt>
                <c:pt idx="1924">
                  <c:v>1.1315</c:v>
                </c:pt>
                <c:pt idx="1925">
                  <c:v>1.115</c:v>
                </c:pt>
                <c:pt idx="1926">
                  <c:v>1.1093999999999999</c:v>
                </c:pt>
                <c:pt idx="1927">
                  <c:v>1.1112</c:v>
                </c:pt>
                <c:pt idx="1928">
                  <c:v>1.1012999999999999</c:v>
                </c:pt>
                <c:pt idx="1929">
                  <c:v>1.0978000000000001</c:v>
                </c:pt>
                <c:pt idx="1930">
                  <c:v>1.0872999999999999</c:v>
                </c:pt>
                <c:pt idx="1931">
                  <c:v>1.0904</c:v>
                </c:pt>
                <c:pt idx="1932">
                  <c:v>1.0949</c:v>
                </c:pt>
                <c:pt idx="1933">
                  <c:v>1.0986</c:v>
                </c:pt>
                <c:pt idx="1934">
                  <c:v>1.0927</c:v>
                </c:pt>
                <c:pt idx="1935">
                  <c:v>1.1151</c:v>
                </c:pt>
                <c:pt idx="1936">
                  <c:v>1.1274999999999999</c:v>
                </c:pt>
                <c:pt idx="1937">
                  <c:v>1.1237999999999999</c:v>
                </c:pt>
                <c:pt idx="1938">
                  <c:v>1.1113999999999999</c:v>
                </c:pt>
                <c:pt idx="1939">
                  <c:v>1.1291</c:v>
                </c:pt>
                <c:pt idx="1940">
                  <c:v>1.1283000000000001</c:v>
                </c:pt>
                <c:pt idx="1941">
                  <c:v>1.1324000000000001</c:v>
                </c:pt>
                <c:pt idx="1942">
                  <c:v>1.1257999999999999</c:v>
                </c:pt>
                <c:pt idx="1943">
                  <c:v>1.1266</c:v>
                </c:pt>
                <c:pt idx="1944">
                  <c:v>1.1283000000000001</c:v>
                </c:pt>
                <c:pt idx="1945">
                  <c:v>1.1248</c:v>
                </c:pt>
                <c:pt idx="1946">
                  <c:v>1.1336999999999999</c:v>
                </c:pt>
                <c:pt idx="1947">
                  <c:v>1.1358999999999999</c:v>
                </c:pt>
                <c:pt idx="1948">
                  <c:v>1.1352</c:v>
                </c:pt>
                <c:pt idx="1949">
                  <c:v>1.1341000000000001</c:v>
                </c:pt>
                <c:pt idx="1950">
                  <c:v>1.1167</c:v>
                </c:pt>
                <c:pt idx="1951">
                  <c:v>1.1205000000000001</c:v>
                </c:pt>
                <c:pt idx="1952">
                  <c:v>1.1205000000000001</c:v>
                </c:pt>
                <c:pt idx="1953">
                  <c:v>1.1167</c:v>
                </c:pt>
                <c:pt idx="1954">
                  <c:v>1.1235999999999999</c:v>
                </c:pt>
                <c:pt idx="1955">
                  <c:v>1.1147</c:v>
                </c:pt>
                <c:pt idx="1956">
                  <c:v>1.1052999999999999</c:v>
                </c:pt>
                <c:pt idx="1957">
                  <c:v>1.1084000000000001</c:v>
                </c:pt>
                <c:pt idx="1958">
                  <c:v>1.1113999999999999</c:v>
                </c:pt>
                <c:pt idx="1959">
                  <c:v>1.1055999999999999</c:v>
                </c:pt>
                <c:pt idx="1960">
                  <c:v>1.1011</c:v>
                </c:pt>
                <c:pt idx="1961">
                  <c:v>1.1076999999999999</c:v>
                </c:pt>
                <c:pt idx="1962">
                  <c:v>1.1035999999999999</c:v>
                </c:pt>
                <c:pt idx="1963">
                  <c:v>1.1162000000000001</c:v>
                </c:pt>
                <c:pt idx="1964">
                  <c:v>1.1002000000000001</c:v>
                </c:pt>
                <c:pt idx="1965">
                  <c:v>1.1009</c:v>
                </c:pt>
                <c:pt idx="1966">
                  <c:v>1.095</c:v>
                </c:pt>
                <c:pt idx="1967">
                  <c:v>1.0874999999999999</c:v>
                </c:pt>
                <c:pt idx="1968">
                  <c:v>1.083</c:v>
                </c:pt>
                <c:pt idx="1969">
                  <c:v>1.0825</c:v>
                </c:pt>
                <c:pt idx="1970">
                  <c:v>1.0934999999999999</c:v>
                </c:pt>
                <c:pt idx="1971">
                  <c:v>1.0929</c:v>
                </c:pt>
                <c:pt idx="1972">
                  <c:v>1.0984</c:v>
                </c:pt>
                <c:pt idx="1973">
                  <c:v>1.0984</c:v>
                </c:pt>
                <c:pt idx="1974">
                  <c:v>1.1088</c:v>
                </c:pt>
                <c:pt idx="1975">
                  <c:v>1.1060000000000001</c:v>
                </c:pt>
                <c:pt idx="1976">
                  <c:v>1.0984</c:v>
                </c:pt>
                <c:pt idx="1977">
                  <c:v>1.0931999999999999</c:v>
                </c:pt>
                <c:pt idx="1978">
                  <c:v>1.0984</c:v>
                </c:pt>
                <c:pt idx="1979">
                  <c:v>1.095</c:v>
                </c:pt>
                <c:pt idx="1980">
                  <c:v>1.0881000000000001</c:v>
                </c:pt>
                <c:pt idx="1981">
                  <c:v>1.0906</c:v>
                </c:pt>
                <c:pt idx="1982">
                  <c:v>1.0925</c:v>
                </c:pt>
                <c:pt idx="1983">
                  <c:v>1.0967</c:v>
                </c:pt>
                <c:pt idx="1984">
                  <c:v>1.1019000000000001</c:v>
                </c:pt>
                <c:pt idx="1985">
                  <c:v>1.1042000000000001</c:v>
                </c:pt>
                <c:pt idx="1986">
                  <c:v>1.1158999999999999</c:v>
                </c:pt>
                <c:pt idx="1987">
                  <c:v>1.115</c:v>
                </c:pt>
                <c:pt idx="1988">
                  <c:v>1.1109</c:v>
                </c:pt>
                <c:pt idx="1989">
                  <c:v>1.1077999999999999</c:v>
                </c:pt>
                <c:pt idx="1990">
                  <c:v>1.1024</c:v>
                </c:pt>
                <c:pt idx="1991">
                  <c:v>1.1120000000000001</c:v>
                </c:pt>
                <c:pt idx="1992">
                  <c:v>1.1242000000000001</c:v>
                </c:pt>
                <c:pt idx="1993">
                  <c:v>1.1386000000000001</c:v>
                </c:pt>
                <c:pt idx="1994">
                  <c:v>1.1618999999999999</c:v>
                </c:pt>
                <c:pt idx="1995">
                  <c:v>1.1516999999999999</c:v>
                </c:pt>
                <c:pt idx="1996">
                  <c:v>1.1314</c:v>
                </c:pt>
                <c:pt idx="1997">
                  <c:v>1.1246</c:v>
                </c:pt>
                <c:pt idx="1998">
                  <c:v>1.1185</c:v>
                </c:pt>
                <c:pt idx="1999">
                  <c:v>1.1211</c:v>
                </c:pt>
                <c:pt idx="2000">
                  <c:v>1.1315</c:v>
                </c:pt>
                <c:pt idx="2001">
                  <c:v>1.1227</c:v>
                </c:pt>
                <c:pt idx="2002">
                  <c:v>1.1123000000000001</c:v>
                </c:pt>
                <c:pt idx="2003">
                  <c:v>1.1149</c:v>
                </c:pt>
                <c:pt idx="2004">
                  <c:v>1.117</c:v>
                </c:pt>
                <c:pt idx="2005">
                  <c:v>1.1203000000000001</c:v>
                </c:pt>
                <c:pt idx="2006">
                  <c:v>1.1207</c:v>
                </c:pt>
                <c:pt idx="2007">
                  <c:v>1.1279999999999999</c:v>
                </c:pt>
                <c:pt idx="2008">
                  <c:v>1.1337999999999999</c:v>
                </c:pt>
                <c:pt idx="2009">
                  <c:v>1.1316999999999999</c:v>
                </c:pt>
                <c:pt idx="2010">
                  <c:v>1.1269</c:v>
                </c:pt>
                <c:pt idx="2011">
                  <c:v>1.129</c:v>
                </c:pt>
                <c:pt idx="2012">
                  <c:v>1.1435</c:v>
                </c:pt>
                <c:pt idx="2013">
                  <c:v>1.1297999999999999</c:v>
                </c:pt>
                <c:pt idx="2014">
                  <c:v>1.119</c:v>
                </c:pt>
                <c:pt idx="2015">
                  <c:v>1.1120000000000001</c:v>
                </c:pt>
                <c:pt idx="2016">
                  <c:v>1.1186</c:v>
                </c:pt>
                <c:pt idx="2017">
                  <c:v>1.123</c:v>
                </c:pt>
                <c:pt idx="2018">
                  <c:v>1.1194999999999999</c:v>
                </c:pt>
                <c:pt idx="2019">
                  <c:v>1.1244000000000001</c:v>
                </c:pt>
                <c:pt idx="2020">
                  <c:v>1.1249</c:v>
                </c:pt>
                <c:pt idx="2021">
                  <c:v>1.1176999999999999</c:v>
                </c:pt>
                <c:pt idx="2022">
                  <c:v>1.1194999999999999</c:v>
                </c:pt>
                <c:pt idx="2023">
                  <c:v>1.1215999999999999</c:v>
                </c:pt>
                <c:pt idx="2024">
                  <c:v>1.1188</c:v>
                </c:pt>
                <c:pt idx="2025">
                  <c:v>1.1272</c:v>
                </c:pt>
                <c:pt idx="2026">
                  <c:v>1.1236999999999999</c:v>
                </c:pt>
                <c:pt idx="2027">
                  <c:v>1.1275999999999999</c:v>
                </c:pt>
                <c:pt idx="2028">
                  <c:v>1.1357999999999999</c:v>
                </c:pt>
                <c:pt idx="2029">
                  <c:v>1.1357999999999999</c:v>
                </c:pt>
                <c:pt idx="2030">
                  <c:v>1.1378999999999999</c:v>
                </c:pt>
                <c:pt idx="2031">
                  <c:v>1.1474</c:v>
                </c:pt>
                <c:pt idx="2032">
                  <c:v>1.1386000000000001</c:v>
                </c:pt>
                <c:pt idx="2033">
                  <c:v>1.1348</c:v>
                </c:pt>
                <c:pt idx="2034">
                  <c:v>1.1327</c:v>
                </c:pt>
                <c:pt idx="2035">
                  <c:v>1.1346000000000001</c:v>
                </c:pt>
                <c:pt idx="2036">
                  <c:v>1.1338999999999999</c:v>
                </c:pt>
                <c:pt idx="2037">
                  <c:v>1.1109</c:v>
                </c:pt>
                <c:pt idx="2038">
                  <c:v>1.1017999999999999</c:v>
                </c:pt>
                <c:pt idx="2039">
                  <c:v>1.1057999999999999</c:v>
                </c:pt>
                <c:pt idx="2040">
                  <c:v>1.1051</c:v>
                </c:pt>
                <c:pt idx="2041">
                  <c:v>1.0923</c:v>
                </c:pt>
                <c:pt idx="2042">
                  <c:v>1.0976999999999999</c:v>
                </c:pt>
                <c:pt idx="2043">
                  <c:v>1.1006</c:v>
                </c:pt>
                <c:pt idx="2044">
                  <c:v>1.1015999999999999</c:v>
                </c:pt>
                <c:pt idx="2045">
                  <c:v>1.0964</c:v>
                </c:pt>
                <c:pt idx="2046">
                  <c:v>1.0866</c:v>
                </c:pt>
                <c:pt idx="2047">
                  <c:v>1.0884</c:v>
                </c:pt>
                <c:pt idx="2048">
                  <c:v>1.0741000000000001</c:v>
                </c:pt>
                <c:pt idx="2049">
                  <c:v>1.0751999999999999</c:v>
                </c:pt>
                <c:pt idx="2050">
                  <c:v>1.0724</c:v>
                </c:pt>
                <c:pt idx="2051">
                  <c:v>1.0743</c:v>
                </c:pt>
                <c:pt idx="2052">
                  <c:v>1.0813999999999999</c:v>
                </c:pt>
                <c:pt idx="2053">
                  <c:v>1.0772999999999999</c:v>
                </c:pt>
                <c:pt idx="2054">
                  <c:v>1.0686</c:v>
                </c:pt>
                <c:pt idx="2055">
                  <c:v>1.0642</c:v>
                </c:pt>
                <c:pt idx="2056">
                  <c:v>1.0660000000000001</c:v>
                </c:pt>
                <c:pt idx="2057">
                  <c:v>1.0733999999999999</c:v>
                </c:pt>
                <c:pt idx="2058">
                  <c:v>1.0646</c:v>
                </c:pt>
                <c:pt idx="2059">
                  <c:v>1.0636000000000001</c:v>
                </c:pt>
                <c:pt idx="2060">
                  <c:v>1.0643</c:v>
                </c:pt>
                <c:pt idx="2061">
                  <c:v>1.0624</c:v>
                </c:pt>
                <c:pt idx="2062">
                  <c:v>1.0609999999999999</c:v>
                </c:pt>
                <c:pt idx="2063">
                  <c:v>1.0592999999999999</c:v>
                </c:pt>
                <c:pt idx="2064">
                  <c:v>1.0565</c:v>
                </c:pt>
                <c:pt idx="2065">
                  <c:v>1.0632999999999999</c:v>
                </c:pt>
                <c:pt idx="2066">
                  <c:v>1.0615000000000001</c:v>
                </c:pt>
                <c:pt idx="2067">
                  <c:v>1.0940000000000001</c:v>
                </c:pt>
                <c:pt idx="2068">
                  <c:v>1.0881000000000001</c:v>
                </c:pt>
                <c:pt idx="2069">
                  <c:v>1.0837000000000001</c:v>
                </c:pt>
                <c:pt idx="2070">
                  <c:v>1.0891999999999999</c:v>
                </c:pt>
                <c:pt idx="2071">
                  <c:v>1.1025</c:v>
                </c:pt>
                <c:pt idx="2072">
                  <c:v>1.0941000000000001</c:v>
                </c:pt>
                <c:pt idx="2073">
                  <c:v>1.0986</c:v>
                </c:pt>
                <c:pt idx="2074">
                  <c:v>1.0992</c:v>
                </c:pt>
                <c:pt idx="2075">
                  <c:v>1.0931</c:v>
                </c:pt>
                <c:pt idx="2076">
                  <c:v>1.0911999999999999</c:v>
                </c:pt>
                <c:pt idx="2077">
                  <c:v>1.0826</c:v>
                </c:pt>
                <c:pt idx="2078">
                  <c:v>1.0868</c:v>
                </c:pt>
                <c:pt idx="2079">
                  <c:v>1.0914999999999999</c:v>
                </c:pt>
                <c:pt idx="2080">
                  <c:v>1.0956999999999999</c:v>
                </c:pt>
                <c:pt idx="2081">
                  <c:v>1.0911999999999999</c:v>
                </c:pt>
                <c:pt idx="2082">
                  <c:v>1.0963000000000001</c:v>
                </c:pt>
                <c:pt idx="2083">
                  <c:v>1.0960000000000001</c:v>
                </c:pt>
                <c:pt idx="2084">
                  <c:v>1.0968</c:v>
                </c:pt>
                <c:pt idx="2085">
                  <c:v>1.0920000000000001</c:v>
                </c:pt>
                <c:pt idx="2086">
                  <c:v>1.0932999999999999</c:v>
                </c:pt>
                <c:pt idx="2087">
                  <c:v>1.0862000000000001</c:v>
                </c:pt>
                <c:pt idx="2088">
                  <c:v>1.0855999999999999</c:v>
                </c:pt>
                <c:pt idx="2089">
                  <c:v>1.0831</c:v>
                </c:pt>
                <c:pt idx="2090">
                  <c:v>1.0748</c:v>
                </c:pt>
                <c:pt idx="2091">
                  <c:v>1.0781000000000001</c:v>
                </c:pt>
                <c:pt idx="2092">
                  <c:v>1.0931999999999999</c:v>
                </c:pt>
                <c:pt idx="2093">
                  <c:v>1.0922000000000001</c:v>
                </c:pt>
                <c:pt idx="2094">
                  <c:v>1.0859000000000001</c:v>
                </c:pt>
                <c:pt idx="2095">
                  <c:v>1.0858000000000001</c:v>
                </c:pt>
                <c:pt idx="2096">
                  <c:v>1.0876999999999999</c:v>
                </c:pt>
                <c:pt idx="2097">
                  <c:v>1.0865</c:v>
                </c:pt>
                <c:pt idx="2098">
                  <c:v>1.0915999999999999</c:v>
                </c:pt>
                <c:pt idx="2099">
                  <c:v>1.0891999999999999</c:v>
                </c:pt>
                <c:pt idx="2100">
                  <c:v>1.0908</c:v>
                </c:pt>
                <c:pt idx="2101">
                  <c:v>1.089</c:v>
                </c:pt>
                <c:pt idx="2102">
                  <c:v>1.0873999999999999</c:v>
                </c:pt>
                <c:pt idx="2103">
                  <c:v>1.0795999999999999</c:v>
                </c:pt>
                <c:pt idx="2104">
                  <c:v>1.0849</c:v>
                </c:pt>
                <c:pt idx="2105">
                  <c:v>1.087</c:v>
                </c:pt>
                <c:pt idx="2106">
                  <c:v>1.0892999999999999</c:v>
                </c:pt>
                <c:pt idx="2107">
                  <c:v>1.0940000000000001</c:v>
                </c:pt>
                <c:pt idx="2108">
                  <c:v>1.0831</c:v>
                </c:pt>
                <c:pt idx="2109">
                  <c:v>1.0888</c:v>
                </c:pt>
                <c:pt idx="2110">
                  <c:v>1.0919000000000001</c:v>
                </c:pt>
                <c:pt idx="2111">
                  <c:v>1.1105</c:v>
                </c:pt>
                <c:pt idx="2112">
                  <c:v>1.1209</c:v>
                </c:pt>
                <c:pt idx="2113">
                  <c:v>1.1157999999999999</c:v>
                </c:pt>
                <c:pt idx="2114">
                  <c:v>1.1193</c:v>
                </c:pt>
                <c:pt idx="2115">
                  <c:v>1.1293</c:v>
                </c:pt>
                <c:pt idx="2116">
                  <c:v>1.1292</c:v>
                </c:pt>
                <c:pt idx="2117">
                  <c:v>1.1323000000000001</c:v>
                </c:pt>
                <c:pt idx="2118">
                  <c:v>1.1255999999999999</c:v>
                </c:pt>
                <c:pt idx="2119">
                  <c:v>1.1155999999999999</c:v>
                </c:pt>
                <c:pt idx="2120">
                  <c:v>1.1144000000000001</c:v>
                </c:pt>
                <c:pt idx="2121">
                  <c:v>1.1128</c:v>
                </c:pt>
                <c:pt idx="2122">
                  <c:v>1.1107</c:v>
                </c:pt>
                <c:pt idx="2123">
                  <c:v>1.113</c:v>
                </c:pt>
                <c:pt idx="2124">
                  <c:v>1.103</c:v>
                </c:pt>
                <c:pt idx="2125">
                  <c:v>1.1020000000000001</c:v>
                </c:pt>
                <c:pt idx="2126">
                  <c:v>1.1012999999999999</c:v>
                </c:pt>
                <c:pt idx="2127">
                  <c:v>1.1017999999999999</c:v>
                </c:pt>
                <c:pt idx="2128">
                  <c:v>1.0933999999999999</c:v>
                </c:pt>
                <c:pt idx="2129">
                  <c:v>1.0872999999999999</c:v>
                </c:pt>
                <c:pt idx="2130">
                  <c:v>1.0868</c:v>
                </c:pt>
                <c:pt idx="2131">
                  <c:v>1.0868</c:v>
                </c:pt>
                <c:pt idx="2132">
                  <c:v>1.0956999999999999</c:v>
                </c:pt>
                <c:pt idx="2133">
                  <c:v>1.1005</c:v>
                </c:pt>
                <c:pt idx="2134">
                  <c:v>1.1013999999999999</c:v>
                </c:pt>
                <c:pt idx="2135">
                  <c:v>1.1011</c:v>
                </c:pt>
                <c:pt idx="2136">
                  <c:v>1.0999000000000001</c:v>
                </c:pt>
                <c:pt idx="2137">
                  <c:v>1.1176999999999999</c:v>
                </c:pt>
                <c:pt idx="2138">
                  <c:v>1.1155999999999999</c:v>
                </c:pt>
                <c:pt idx="2139">
                  <c:v>1.1103000000000001</c:v>
                </c:pt>
                <c:pt idx="2140">
                  <c:v>1.1109</c:v>
                </c:pt>
                <c:pt idx="2141">
                  <c:v>1.1224000000000001</c:v>
                </c:pt>
                <c:pt idx="2142">
                  <c:v>1.1317999999999999</c:v>
                </c:pt>
                <c:pt idx="2143">
                  <c:v>1.127</c:v>
                </c:pt>
                <c:pt idx="2144">
                  <c:v>1.1241000000000001</c:v>
                </c:pt>
                <c:pt idx="2145">
                  <c:v>1.1216999999999999</c:v>
                </c:pt>
                <c:pt idx="2146">
                  <c:v>1.1181000000000001</c:v>
                </c:pt>
                <c:pt idx="2147">
                  <c:v>1.1173999999999999</c:v>
                </c:pt>
                <c:pt idx="2148">
                  <c:v>1.1167</c:v>
                </c:pt>
                <c:pt idx="2149">
                  <c:v>1.1195999999999999</c:v>
                </c:pt>
                <c:pt idx="2150">
                  <c:v>1.1291</c:v>
                </c:pt>
                <c:pt idx="2151">
                  <c:v>1.1337999999999999</c:v>
                </c:pt>
                <c:pt idx="2152">
                  <c:v>1.1379999999999999</c:v>
                </c:pt>
                <c:pt idx="2153">
                  <c:v>1.1391</c:v>
                </c:pt>
                <c:pt idx="2154">
                  <c:v>1.1391</c:v>
                </c:pt>
                <c:pt idx="2155">
                  <c:v>1.1384000000000001</c:v>
                </c:pt>
                <c:pt idx="2156">
                  <c:v>1.1398999999999999</c:v>
                </c:pt>
                <c:pt idx="2157">
                  <c:v>1.1377999999999999</c:v>
                </c:pt>
                <c:pt idx="2158">
                  <c:v>1.1398999999999999</c:v>
                </c:pt>
                <c:pt idx="2159">
                  <c:v>1.1408</c:v>
                </c:pt>
                <c:pt idx="2160">
                  <c:v>1.1386000000000001</c:v>
                </c:pt>
                <c:pt idx="2161">
                  <c:v>1.1274</c:v>
                </c:pt>
                <c:pt idx="2162">
                  <c:v>1.1268</c:v>
                </c:pt>
                <c:pt idx="2163">
                  <c:v>1.1284000000000001</c:v>
                </c:pt>
                <c:pt idx="2164">
                  <c:v>1.1313</c:v>
                </c:pt>
                <c:pt idx="2165">
                  <c:v>1.1357999999999999</c:v>
                </c:pt>
                <c:pt idx="2166">
                  <c:v>1.1296999999999999</c:v>
                </c:pt>
                <c:pt idx="2167">
                  <c:v>1.1288</c:v>
                </c:pt>
                <c:pt idx="2168">
                  <c:v>1.1222000000000001</c:v>
                </c:pt>
                <c:pt idx="2169">
                  <c:v>1.1268</c:v>
                </c:pt>
                <c:pt idx="2170">
                  <c:v>1.1296999999999999</c:v>
                </c:pt>
                <c:pt idx="2171">
                  <c:v>1.1322000000000001</c:v>
                </c:pt>
                <c:pt idx="2172">
                  <c:v>1.1352</c:v>
                </c:pt>
                <c:pt idx="2173">
                  <c:v>1.1451</c:v>
                </c:pt>
                <c:pt idx="2174">
                  <c:v>1.1534</c:v>
                </c:pt>
                <c:pt idx="2175">
                  <c:v>1.1496</c:v>
                </c:pt>
                <c:pt idx="2176">
                  <c:v>1.1487000000000001</c:v>
                </c:pt>
                <c:pt idx="2177">
                  <c:v>1.1405000000000001</c:v>
                </c:pt>
                <c:pt idx="2178">
                  <c:v>1.1404000000000001</c:v>
                </c:pt>
                <c:pt idx="2179">
                  <c:v>1.1383000000000001</c:v>
                </c:pt>
                <c:pt idx="2180">
                  <c:v>1.1372</c:v>
                </c:pt>
                <c:pt idx="2181">
                  <c:v>1.1426000000000001</c:v>
                </c:pt>
                <c:pt idx="2182">
                  <c:v>1.1376999999999999</c:v>
                </c:pt>
                <c:pt idx="2183">
                  <c:v>1.1309</c:v>
                </c:pt>
                <c:pt idx="2184">
                  <c:v>1.1321000000000001</c:v>
                </c:pt>
                <c:pt idx="2185">
                  <c:v>1.1313</c:v>
                </c:pt>
                <c:pt idx="2186">
                  <c:v>1.1215999999999999</c:v>
                </c:pt>
                <c:pt idx="2187">
                  <c:v>1.1203000000000001</c:v>
                </c:pt>
                <c:pt idx="2188">
                  <c:v>1.1224000000000001</c:v>
                </c:pt>
                <c:pt idx="2189">
                  <c:v>1.1220000000000001</c:v>
                </c:pt>
                <c:pt idx="2190">
                  <c:v>1.1141000000000001</c:v>
                </c:pt>
                <c:pt idx="2191">
                  <c:v>1.1154999999999999</c:v>
                </c:pt>
                <c:pt idx="2192">
                  <c:v>1.1194</c:v>
                </c:pt>
                <c:pt idx="2193">
                  <c:v>1.1114999999999999</c:v>
                </c:pt>
                <c:pt idx="2194">
                  <c:v>1.1137999999999999</c:v>
                </c:pt>
                <c:pt idx="2195">
                  <c:v>1.1132</c:v>
                </c:pt>
                <c:pt idx="2196">
                  <c:v>1.1188</c:v>
                </c:pt>
                <c:pt idx="2197">
                  <c:v>1.1151</c:v>
                </c:pt>
                <c:pt idx="2198">
                  <c:v>1.1367</c:v>
                </c:pt>
                <c:pt idx="2199">
                  <c:v>1.1355</c:v>
                </c:pt>
                <c:pt idx="2200">
                  <c:v>1.1357999999999999</c:v>
                </c:pt>
                <c:pt idx="2201">
                  <c:v>1.1395</c:v>
                </c:pt>
                <c:pt idx="2202">
                  <c:v>1.1315999999999999</c:v>
                </c:pt>
                <c:pt idx="2203">
                  <c:v>1.1251</c:v>
                </c:pt>
                <c:pt idx="2204">
                  <c:v>1.1292</c:v>
                </c:pt>
                <c:pt idx="2205">
                  <c:v>1.1207</c:v>
                </c:pt>
                <c:pt idx="2206">
                  <c:v>1.1259999999999999</c:v>
                </c:pt>
                <c:pt idx="2207">
                  <c:v>1.1225000000000001</c:v>
                </c:pt>
                <c:pt idx="2208">
                  <c:v>1.1276999999999999</c:v>
                </c:pt>
                <c:pt idx="2209">
                  <c:v>1.1314</c:v>
                </c:pt>
                <c:pt idx="2210">
                  <c:v>1.1242000000000001</c:v>
                </c:pt>
                <c:pt idx="2211">
                  <c:v>1.1295999999999999</c:v>
                </c:pt>
                <c:pt idx="2212">
                  <c:v>1.1385000000000001</c:v>
                </c:pt>
                <c:pt idx="2213">
                  <c:v>1.1116999999999999</c:v>
                </c:pt>
                <c:pt idx="2214">
                  <c:v>1.1025</c:v>
                </c:pt>
                <c:pt idx="2215">
                  <c:v>1.1065</c:v>
                </c:pt>
                <c:pt idx="2216">
                  <c:v>1.1125</c:v>
                </c:pt>
                <c:pt idx="2217">
                  <c:v>1.1106</c:v>
                </c:pt>
                <c:pt idx="2218">
                  <c:v>1.1135999999999999</c:v>
                </c:pt>
                <c:pt idx="2219">
                  <c:v>1.1153999999999999</c:v>
                </c:pt>
                <c:pt idx="2220">
                  <c:v>1.1075999999999999</c:v>
                </c:pt>
                <c:pt idx="2221">
                  <c:v>1.1100000000000001</c:v>
                </c:pt>
                <c:pt idx="2222">
                  <c:v>1.1063000000000001</c:v>
                </c:pt>
                <c:pt idx="2223">
                  <c:v>1.1051</c:v>
                </c:pt>
                <c:pt idx="2224">
                  <c:v>1.1057999999999999</c:v>
                </c:pt>
                <c:pt idx="2225">
                  <c:v>1.1061000000000001</c:v>
                </c:pt>
                <c:pt idx="2226">
                  <c:v>1.109</c:v>
                </c:pt>
                <c:pt idx="2227">
                  <c:v>1.1120000000000001</c:v>
                </c:pt>
                <c:pt idx="2228">
                  <c:v>1.1034999999999999</c:v>
                </c:pt>
                <c:pt idx="2229">
                  <c:v>1.1074999999999999</c:v>
                </c:pt>
                <c:pt idx="2230">
                  <c:v>1.1021000000000001</c:v>
                </c:pt>
                <c:pt idx="2231">
                  <c:v>1.1014999999999999</c:v>
                </c:pt>
                <c:pt idx="2232">
                  <c:v>1.1026</c:v>
                </c:pt>
                <c:pt idx="2233">
                  <c:v>1.0976999999999999</c:v>
                </c:pt>
                <c:pt idx="2234">
                  <c:v>1.0994999999999999</c:v>
                </c:pt>
                <c:pt idx="2235">
                  <c:v>1.0986</c:v>
                </c:pt>
                <c:pt idx="2236">
                  <c:v>1.1057999999999999</c:v>
                </c:pt>
                <c:pt idx="2237">
                  <c:v>1.1076999999999999</c:v>
                </c:pt>
                <c:pt idx="2238">
                  <c:v>1.1173999999999999</c:v>
                </c:pt>
                <c:pt idx="2239">
                  <c:v>1.1163000000000001</c:v>
                </c:pt>
                <c:pt idx="2240">
                  <c:v>1.1224000000000001</c:v>
                </c:pt>
                <c:pt idx="2241">
                  <c:v>1.1149</c:v>
                </c:pt>
                <c:pt idx="2242">
                  <c:v>1.113</c:v>
                </c:pt>
                <c:pt idx="2243">
                  <c:v>1.1086</c:v>
                </c:pt>
                <c:pt idx="2244">
                  <c:v>1.1088</c:v>
                </c:pt>
                <c:pt idx="2245">
                  <c:v>1.1116999999999999</c:v>
                </c:pt>
                <c:pt idx="2246">
                  <c:v>1.1175999999999999</c:v>
                </c:pt>
                <c:pt idx="2247">
                  <c:v>1.1136999999999999</c:v>
                </c:pt>
                <c:pt idx="2248">
                  <c:v>1.1162000000000001</c:v>
                </c:pt>
                <c:pt idx="2249">
                  <c:v>1.1184000000000001</c:v>
                </c:pt>
                <c:pt idx="2250">
                  <c:v>1.1278999999999999</c:v>
                </c:pt>
                <c:pt idx="2251">
                  <c:v>1.1289</c:v>
                </c:pt>
                <c:pt idx="2252">
                  <c:v>1.1354</c:v>
                </c:pt>
                <c:pt idx="2253">
                  <c:v>1.1325000000000001</c:v>
                </c:pt>
                <c:pt idx="2254">
                  <c:v>1.1319999999999999</c:v>
                </c:pt>
                <c:pt idx="2255">
                  <c:v>1.1305000000000001</c:v>
                </c:pt>
                <c:pt idx="2256">
                  <c:v>1.1264000000000001</c:v>
                </c:pt>
                <c:pt idx="2257">
                  <c:v>1.1285000000000001</c:v>
                </c:pt>
                <c:pt idx="2258">
                  <c:v>1.1197999999999999</c:v>
                </c:pt>
                <c:pt idx="2259">
                  <c:v>1.1189</c:v>
                </c:pt>
                <c:pt idx="2260">
                  <c:v>1.1143000000000001</c:v>
                </c:pt>
                <c:pt idx="2261">
                  <c:v>1.1157999999999999</c:v>
                </c:pt>
                <c:pt idx="2262">
                  <c:v>1.1196999999999999</c:v>
                </c:pt>
                <c:pt idx="2263">
                  <c:v>1.1155999999999999</c:v>
                </c:pt>
                <c:pt idx="2264">
                  <c:v>1.1147</c:v>
                </c:pt>
                <c:pt idx="2265">
                  <c:v>1.1254999999999999</c:v>
                </c:pt>
                <c:pt idx="2266">
                  <c:v>1.1238999999999999</c:v>
                </c:pt>
                <c:pt idx="2267">
                  <c:v>1.1259999999999999</c:v>
                </c:pt>
                <c:pt idx="2268">
                  <c:v>1.1233</c:v>
                </c:pt>
                <c:pt idx="2269">
                  <c:v>1.1234999999999999</c:v>
                </c:pt>
                <c:pt idx="2270">
                  <c:v>1.1220000000000001</c:v>
                </c:pt>
                <c:pt idx="2271">
                  <c:v>1.125</c:v>
                </c:pt>
                <c:pt idx="2272">
                  <c:v>1.1244000000000001</c:v>
                </c:pt>
                <c:pt idx="2273">
                  <c:v>1.1154999999999999</c:v>
                </c:pt>
                <c:pt idx="2274">
                  <c:v>1.1174999999999999</c:v>
                </c:pt>
                <c:pt idx="2275">
                  <c:v>1.1151</c:v>
                </c:pt>
                <c:pt idx="2276">
                  <c:v>1.1189</c:v>
                </c:pt>
                <c:pt idx="2277">
                  <c:v>1.1208</c:v>
                </c:pt>
                <c:pt idx="2278">
                  <c:v>1.1226</c:v>
                </c:pt>
                <c:pt idx="2279">
                  <c:v>1.1254</c:v>
                </c:pt>
                <c:pt idx="2280">
                  <c:v>1.1214999999999999</c:v>
                </c:pt>
                <c:pt idx="2281">
                  <c:v>1.1216999999999999</c:v>
                </c:pt>
                <c:pt idx="2282">
                  <c:v>1.1222000000000001</c:v>
                </c:pt>
                <c:pt idx="2283">
                  <c:v>1.1234999999999999</c:v>
                </c:pt>
                <c:pt idx="2284">
                  <c:v>1.1211</c:v>
                </c:pt>
                <c:pt idx="2285">
                  <c:v>1.1204000000000001</c:v>
                </c:pt>
                <c:pt idx="2286">
                  <c:v>1.1205000000000001</c:v>
                </c:pt>
                <c:pt idx="2287">
                  <c:v>1.1151</c:v>
                </c:pt>
                <c:pt idx="2288">
                  <c:v>1.1201000000000001</c:v>
                </c:pt>
                <c:pt idx="2289">
                  <c:v>1.1138999999999999</c:v>
                </c:pt>
                <c:pt idx="2290">
                  <c:v>1.1053999999999999</c:v>
                </c:pt>
                <c:pt idx="2291">
                  <c:v>1.1007</c:v>
                </c:pt>
                <c:pt idx="2292">
                  <c:v>1.1055999999999999</c:v>
                </c:pt>
                <c:pt idx="2293">
                  <c:v>1.0972</c:v>
                </c:pt>
                <c:pt idx="2294">
                  <c:v>1.1000000000000001</c:v>
                </c:pt>
                <c:pt idx="2295">
                  <c:v>1.0981000000000001</c:v>
                </c:pt>
                <c:pt idx="2296">
                  <c:v>1.0973999999999999</c:v>
                </c:pt>
                <c:pt idx="2297">
                  <c:v>1.0929</c:v>
                </c:pt>
                <c:pt idx="2298">
                  <c:v>1.0884</c:v>
                </c:pt>
                <c:pt idx="2299">
                  <c:v>1.0882000000000001</c:v>
                </c:pt>
                <c:pt idx="2300">
                  <c:v>1.0889</c:v>
                </c:pt>
                <c:pt idx="2301">
                  <c:v>1.0908</c:v>
                </c:pt>
                <c:pt idx="2302">
                  <c:v>1.0896999999999999</c:v>
                </c:pt>
                <c:pt idx="2303">
                  <c:v>1.0985</c:v>
                </c:pt>
                <c:pt idx="2304">
                  <c:v>1.0981000000000001</c:v>
                </c:pt>
                <c:pt idx="2305">
                  <c:v>1.1054999999999999</c:v>
                </c:pt>
                <c:pt idx="2306">
                  <c:v>1.1097999999999999</c:v>
                </c:pt>
                <c:pt idx="2307">
                  <c:v>1.1105</c:v>
                </c:pt>
                <c:pt idx="2308">
                  <c:v>1.1141000000000001</c:v>
                </c:pt>
                <c:pt idx="2309">
                  <c:v>1.1041000000000001</c:v>
                </c:pt>
                <c:pt idx="2310">
                  <c:v>1.1026</c:v>
                </c:pt>
                <c:pt idx="2311">
                  <c:v>1.091</c:v>
                </c:pt>
                <c:pt idx="2312">
                  <c:v>1.0892999999999999</c:v>
                </c:pt>
                <c:pt idx="2313">
                  <c:v>1.0854999999999999</c:v>
                </c:pt>
                <c:pt idx="2314">
                  <c:v>1.0737000000000001</c:v>
                </c:pt>
                <c:pt idx="2315">
                  <c:v>1.0722</c:v>
                </c:pt>
                <c:pt idx="2316">
                  <c:v>1.0690999999999999</c:v>
                </c:pt>
                <c:pt idx="2317">
                  <c:v>1.0626</c:v>
                </c:pt>
                <c:pt idx="2318">
                  <c:v>1.0588</c:v>
                </c:pt>
                <c:pt idx="2319">
                  <c:v>1.0629999999999999</c:v>
                </c:pt>
                <c:pt idx="2320">
                  <c:v>1.0627</c:v>
                </c:pt>
                <c:pt idx="2321">
                  <c:v>1.0552999999999999</c:v>
                </c:pt>
                <c:pt idx="2322">
                  <c:v>1.0553999999999999</c:v>
                </c:pt>
                <c:pt idx="2323">
                  <c:v>1.0589</c:v>
                </c:pt>
                <c:pt idx="2324">
                  <c:v>1.0613999999999999</c:v>
                </c:pt>
                <c:pt idx="2325">
                  <c:v>1.0649999999999999</c:v>
                </c:pt>
                <c:pt idx="2326">
                  <c:v>1.0589</c:v>
                </c:pt>
                <c:pt idx="2327">
                  <c:v>1.0661</c:v>
                </c:pt>
                <c:pt idx="2328">
                  <c:v>1.0664</c:v>
                </c:pt>
                <c:pt idx="2329">
                  <c:v>1.0764</c:v>
                </c:pt>
                <c:pt idx="2330">
                  <c:v>1.0718000000000001</c:v>
                </c:pt>
                <c:pt idx="2331">
                  <c:v>1.0752999999999999</c:v>
                </c:pt>
                <c:pt idx="2332">
                  <c:v>1.0615000000000001</c:v>
                </c:pt>
                <c:pt idx="2333">
                  <c:v>1.0561</c:v>
                </c:pt>
                <c:pt idx="2334">
                  <c:v>1.0634999999999999</c:v>
                </c:pt>
                <c:pt idx="2335">
                  <c:v>1.0626</c:v>
                </c:pt>
                <c:pt idx="2336">
                  <c:v>1.0536000000000001</c:v>
                </c:pt>
                <c:pt idx="2337">
                  <c:v>1.0414000000000001</c:v>
                </c:pt>
                <c:pt idx="2338">
                  <c:v>1.0450999999999999</c:v>
                </c:pt>
                <c:pt idx="2339">
                  <c:v>1.0402</c:v>
                </c:pt>
                <c:pt idx="2340">
                  <c:v>1.0387999999999999</c:v>
                </c:pt>
                <c:pt idx="2341">
                  <c:v>1.0424</c:v>
                </c:pt>
                <c:pt idx="2342">
                  <c:v>1.0437000000000001</c:v>
                </c:pt>
                <c:pt idx="2343">
                  <c:v>1.0456000000000001</c:v>
                </c:pt>
                <c:pt idx="2344">
                  <c:v>1.0455000000000001</c:v>
                </c:pt>
                <c:pt idx="2345">
                  <c:v>1.0457000000000001</c:v>
                </c:pt>
                <c:pt idx="2346">
                  <c:v>1.0412999999999999</c:v>
                </c:pt>
                <c:pt idx="2347">
                  <c:v>1.0489999999999999</c:v>
                </c:pt>
                <c:pt idx="2348">
                  <c:v>1.0517000000000001</c:v>
                </c:pt>
                <c:pt idx="2349">
                  <c:v>1.0455000000000001</c:v>
                </c:pt>
                <c:pt idx="2350">
                  <c:v>1.0405</c:v>
                </c:pt>
                <c:pt idx="2351">
                  <c:v>1.0488999999999999</c:v>
                </c:pt>
                <c:pt idx="2352">
                  <c:v>1.0607</c:v>
                </c:pt>
                <c:pt idx="2353">
                  <c:v>1.0531999999999999</c:v>
                </c:pt>
                <c:pt idx="2354">
                  <c:v>1.0573999999999999</c:v>
                </c:pt>
                <c:pt idx="2355">
                  <c:v>1.0553999999999999</c:v>
                </c:pt>
                <c:pt idx="2356">
                  <c:v>1.0582</c:v>
                </c:pt>
                <c:pt idx="2357">
                  <c:v>1.0612999999999999</c:v>
                </c:pt>
                <c:pt idx="2358">
                  <c:v>1.0643</c:v>
                </c:pt>
                <c:pt idx="2359">
                  <c:v>1.0601</c:v>
                </c:pt>
                <c:pt idx="2360">
                  <c:v>1.0712999999999999</c:v>
                </c:pt>
                <c:pt idx="2361">
                  <c:v>1.0629999999999999</c:v>
                </c:pt>
                <c:pt idx="2362">
                  <c:v>1.0664</c:v>
                </c:pt>
                <c:pt idx="2363">
                  <c:v>1.0703</c:v>
                </c:pt>
                <c:pt idx="2364">
                  <c:v>1.0765</c:v>
                </c:pt>
                <c:pt idx="2365">
                  <c:v>1.0730999999999999</c:v>
                </c:pt>
                <c:pt idx="2366">
                  <c:v>1.0748</c:v>
                </c:pt>
                <c:pt idx="2367">
                  <c:v>1.0682</c:v>
                </c:pt>
                <c:pt idx="2368">
                  <c:v>1.0699000000000001</c:v>
                </c:pt>
                <c:pt idx="2369">
                  <c:v>1.0694999999999999</c:v>
                </c:pt>
                <c:pt idx="2370">
                  <c:v>1.0798000000000001</c:v>
                </c:pt>
                <c:pt idx="2371">
                  <c:v>1.0769</c:v>
                </c:pt>
                <c:pt idx="2372">
                  <c:v>1.0759000000000001</c:v>
                </c:pt>
                <c:pt idx="2373">
                  <c:v>1.0783</c:v>
                </c:pt>
                <c:pt idx="2374">
                  <c:v>1.075</c:v>
                </c:pt>
                <c:pt idx="2375">
                  <c:v>1.0683</c:v>
                </c:pt>
                <c:pt idx="2376">
                  <c:v>1.0698000000000001</c:v>
                </c:pt>
                <c:pt idx="2377">
                  <c:v>1.0654999999999999</c:v>
                </c:pt>
                <c:pt idx="2378">
                  <c:v>1.0643</c:v>
                </c:pt>
                <c:pt idx="2379">
                  <c:v>1.0598000000000001</c:v>
                </c:pt>
                <c:pt idx="2380">
                  <c:v>1.0578000000000001</c:v>
                </c:pt>
                <c:pt idx="2381">
                  <c:v>1.0601</c:v>
                </c:pt>
                <c:pt idx="2382">
                  <c:v>1.0673999999999999</c:v>
                </c:pt>
                <c:pt idx="2383">
                  <c:v>1.0616000000000001</c:v>
                </c:pt>
                <c:pt idx="2384">
                  <c:v>1.0613999999999999</c:v>
                </c:pt>
                <c:pt idx="2385">
                  <c:v>1.0536000000000001</c:v>
                </c:pt>
                <c:pt idx="2386">
                  <c:v>1.0558000000000001</c:v>
                </c:pt>
                <c:pt idx="2387">
                  <c:v>1.0582</c:v>
                </c:pt>
                <c:pt idx="2388">
                  <c:v>1.0563</c:v>
                </c:pt>
                <c:pt idx="2389">
                  <c:v>1.0587</c:v>
                </c:pt>
                <c:pt idx="2390">
                  <c:v>1.0576000000000001</c:v>
                </c:pt>
                <c:pt idx="2391">
                  <c:v>1.0547</c:v>
                </c:pt>
                <c:pt idx="2392">
                  <c:v>1.0507</c:v>
                </c:pt>
                <c:pt idx="2393">
                  <c:v>1.0622</c:v>
                </c:pt>
                <c:pt idx="2394">
                  <c:v>1.0582</c:v>
                </c:pt>
                <c:pt idx="2395">
                  <c:v>1.0566</c:v>
                </c:pt>
                <c:pt idx="2396">
                  <c:v>1.0541</c:v>
                </c:pt>
                <c:pt idx="2397">
                  <c:v>1.0577000000000001</c:v>
                </c:pt>
                <c:pt idx="2398">
                  <c:v>1.0672999999999999</c:v>
                </c:pt>
                <c:pt idx="2399">
                  <c:v>1.0652999999999999</c:v>
                </c:pt>
                <c:pt idx="2400">
                  <c:v>1.0604</c:v>
                </c:pt>
                <c:pt idx="2401">
                  <c:v>1.0733999999999999</c:v>
                </c:pt>
                <c:pt idx="2402">
                  <c:v>1.0766</c:v>
                </c:pt>
                <c:pt idx="2403">
                  <c:v>1.0738000000000001</c:v>
                </c:pt>
                <c:pt idx="2404">
                  <c:v>1.0739000000000001</c:v>
                </c:pt>
                <c:pt idx="2405">
                  <c:v>1.0810999999999999</c:v>
                </c:pt>
                <c:pt idx="2406">
                  <c:v>1.0797000000000001</c:v>
                </c:pt>
                <c:pt idx="2407">
                  <c:v>1.0783</c:v>
                </c:pt>
                <c:pt idx="2408">
                  <c:v>1.0798000000000001</c:v>
                </c:pt>
                <c:pt idx="2409">
                  <c:v>1.0864</c:v>
                </c:pt>
                <c:pt idx="2410">
                  <c:v>1.0813999999999999</c:v>
                </c:pt>
                <c:pt idx="2411">
                  <c:v>1.0766</c:v>
                </c:pt>
                <c:pt idx="2412">
                  <c:v>1.0673999999999999</c:v>
                </c:pt>
                <c:pt idx="2413">
                  <c:v>1.0651999999999999</c:v>
                </c:pt>
                <c:pt idx="2414">
                  <c:v>1.0669999999999999</c:v>
                </c:pt>
                <c:pt idx="2415">
                  <c:v>1.0673999999999999</c:v>
                </c:pt>
                <c:pt idx="2416">
                  <c:v>1.0663</c:v>
                </c:pt>
                <c:pt idx="2417">
                  <c:v>1.0644</c:v>
                </c:pt>
                <c:pt idx="2418">
                  <c:v>1.0590999999999999</c:v>
                </c:pt>
                <c:pt idx="2419">
                  <c:v>1.0596000000000001</c:v>
                </c:pt>
                <c:pt idx="2420">
                  <c:v>1.0605</c:v>
                </c:pt>
                <c:pt idx="2421">
                  <c:v>1.0665</c:v>
                </c:pt>
                <c:pt idx="2422">
                  <c:v>1.0612999999999999</c:v>
                </c:pt>
                <c:pt idx="2423">
                  <c:v>1.0618000000000001</c:v>
                </c:pt>
                <c:pt idx="2424">
                  <c:v>1.0643</c:v>
                </c:pt>
                <c:pt idx="2425">
                  <c:v>1.073</c:v>
                </c:pt>
                <c:pt idx="2426">
                  <c:v>1.0710999999999999</c:v>
                </c:pt>
                <c:pt idx="2427">
                  <c:v>1.0717000000000001</c:v>
                </c:pt>
                <c:pt idx="2428">
                  <c:v>1.0728</c:v>
                </c:pt>
                <c:pt idx="2429">
                  <c:v>1.0868</c:v>
                </c:pt>
                <c:pt idx="2430">
                  <c:v>1.0926</c:v>
                </c:pt>
                <c:pt idx="2431">
                  <c:v>1.0904</c:v>
                </c:pt>
                <c:pt idx="2432">
                  <c:v>1.0872999999999999</c:v>
                </c:pt>
                <c:pt idx="2433">
                  <c:v>1.0894999999999999</c:v>
                </c:pt>
                <c:pt idx="2434">
                  <c:v>1.0899000000000001</c:v>
                </c:pt>
                <c:pt idx="2435">
                  <c:v>1.093</c:v>
                </c:pt>
                <c:pt idx="2436">
                  <c:v>1.0886</c:v>
                </c:pt>
                <c:pt idx="2437">
                  <c:v>1.0985</c:v>
                </c:pt>
                <c:pt idx="2438">
                  <c:v>1.0998000000000001</c:v>
                </c:pt>
                <c:pt idx="2439">
                  <c:v>1.0924</c:v>
                </c:pt>
                <c:pt idx="2440">
                  <c:v>1.0873999999999999</c:v>
                </c:pt>
                <c:pt idx="2441">
                  <c:v>1.0868</c:v>
                </c:pt>
                <c:pt idx="2442">
                  <c:v>1.0861000000000001</c:v>
                </c:pt>
                <c:pt idx="2443">
                  <c:v>1.0931</c:v>
                </c:pt>
                <c:pt idx="2444">
                  <c:v>1.0974999999999999</c:v>
                </c:pt>
                <c:pt idx="2445">
                  <c:v>1.1083000000000001</c:v>
                </c:pt>
                <c:pt idx="2446">
                  <c:v>1.1158999999999999</c:v>
                </c:pt>
                <c:pt idx="2447">
                  <c:v>1.1103000000000001</c:v>
                </c:pt>
                <c:pt idx="2448">
                  <c:v>1.1206</c:v>
                </c:pt>
                <c:pt idx="2449">
                  <c:v>1.1236999999999999</c:v>
                </c:pt>
                <c:pt idx="2450">
                  <c:v>1.1183000000000001</c:v>
                </c:pt>
                <c:pt idx="2451">
                  <c:v>1.1218999999999999</c:v>
                </c:pt>
                <c:pt idx="2452">
                  <c:v>1.121</c:v>
                </c:pt>
                <c:pt idx="2453">
                  <c:v>1.1183000000000001</c:v>
                </c:pt>
                <c:pt idx="2454">
                  <c:v>1.1164000000000001</c:v>
                </c:pt>
                <c:pt idx="2455">
                  <c:v>1.1186</c:v>
                </c:pt>
                <c:pt idx="2456">
                  <c:v>1.1244000000000001</c:v>
                </c:pt>
                <c:pt idx="2457">
                  <c:v>1.1213</c:v>
                </c:pt>
                <c:pt idx="2458">
                  <c:v>1.1278999999999999</c:v>
                </c:pt>
                <c:pt idx="2459">
                  <c:v>1.1254</c:v>
                </c:pt>
                <c:pt idx="2460">
                  <c:v>1.1276999999999999</c:v>
                </c:pt>
                <c:pt idx="2461">
                  <c:v>1.1256999999999999</c:v>
                </c:pt>
                <c:pt idx="2462">
                  <c:v>1.1214</c:v>
                </c:pt>
                <c:pt idx="2463">
                  <c:v>1.1194999999999999</c:v>
                </c:pt>
                <c:pt idx="2464">
                  <c:v>1.1203000000000001</c:v>
                </c:pt>
                <c:pt idx="2465">
                  <c:v>1.1211</c:v>
                </c:pt>
                <c:pt idx="2466">
                  <c:v>1.1217999999999999</c:v>
                </c:pt>
                <c:pt idx="2467">
                  <c:v>1.1145</c:v>
                </c:pt>
                <c:pt idx="2468">
                  <c:v>1.1197999999999999</c:v>
                </c:pt>
                <c:pt idx="2469">
                  <c:v>1.1149</c:v>
                </c:pt>
                <c:pt idx="2470">
                  <c:v>1.1133999999999999</c:v>
                </c:pt>
                <c:pt idx="2471">
                  <c:v>1.1168</c:v>
                </c:pt>
                <c:pt idx="2472">
                  <c:v>1.1152</c:v>
                </c:pt>
                <c:pt idx="2473">
                  <c:v>1.1194</c:v>
                </c:pt>
                <c:pt idx="2474">
                  <c:v>1.1182000000000001</c:v>
                </c:pt>
                <c:pt idx="2475">
                  <c:v>1.1338999999999999</c:v>
                </c:pt>
                <c:pt idx="2476">
                  <c:v>1.1377999999999999</c:v>
                </c:pt>
                <c:pt idx="2477">
                  <c:v>1.1440999999999999</c:v>
                </c:pt>
                <c:pt idx="2478">
                  <c:v>1.1426000000000001</c:v>
                </c:pt>
                <c:pt idx="2479">
                  <c:v>1.1364000000000001</c:v>
                </c:pt>
                <c:pt idx="2480">
                  <c:v>1.1346000000000001</c:v>
                </c:pt>
                <c:pt idx="2481">
                  <c:v>1.1352</c:v>
                </c:pt>
                <c:pt idx="2482">
                  <c:v>1.1423000000000001</c:v>
                </c:pt>
                <c:pt idx="2483">
                  <c:v>1.1400999999999999</c:v>
                </c:pt>
                <c:pt idx="2484">
                  <c:v>1.1398999999999999</c:v>
                </c:pt>
                <c:pt idx="2485">
                  <c:v>1.1467000000000001</c:v>
                </c:pt>
                <c:pt idx="2486">
                  <c:v>1.1412</c:v>
                </c:pt>
                <c:pt idx="2487">
                  <c:v>1.1397999999999999</c:v>
                </c:pt>
                <c:pt idx="2488">
                  <c:v>1.147</c:v>
                </c:pt>
                <c:pt idx="2489">
                  <c:v>1.1477999999999999</c:v>
                </c:pt>
                <c:pt idx="2490">
                  <c:v>1.1554</c:v>
                </c:pt>
                <c:pt idx="2491">
                  <c:v>1.1515</c:v>
                </c:pt>
                <c:pt idx="2492">
                  <c:v>1.1631</c:v>
                </c:pt>
                <c:pt idx="2493">
                  <c:v>1.1662999999999999</c:v>
                </c:pt>
                <c:pt idx="2494">
                  <c:v>1.1641999999999999</c:v>
                </c:pt>
                <c:pt idx="2495">
                  <c:v>1.1647000000000001</c:v>
                </c:pt>
                <c:pt idx="2496">
                  <c:v>1.1734</c:v>
                </c:pt>
                <c:pt idx="2497">
                  <c:v>1.1677</c:v>
                </c:pt>
                <c:pt idx="2498">
                  <c:v>1.1751</c:v>
                </c:pt>
                <c:pt idx="2499">
                  <c:v>1.1841999999999999</c:v>
                </c:pt>
                <c:pt idx="2500">
                  <c:v>1.1801999999999999</c:v>
                </c:pt>
                <c:pt idx="2501">
                  <c:v>1.1856</c:v>
                </c:pt>
                <c:pt idx="2502">
                  <c:v>1.1870000000000001</c:v>
                </c:pt>
                <c:pt idx="2503">
                  <c:v>1.1773</c:v>
                </c:pt>
                <c:pt idx="2504">
                  <c:v>1.1795</c:v>
                </c:pt>
                <c:pt idx="2505">
                  <c:v>1.1752</c:v>
                </c:pt>
                <c:pt idx="2506">
                  <c:v>1.1758999999999999</c:v>
                </c:pt>
                <c:pt idx="2507">
                  <c:v>1.1772</c:v>
                </c:pt>
                <c:pt idx="2508">
                  <c:v>1.1820999999999999</c:v>
                </c:pt>
                <c:pt idx="2509">
                  <c:v>1.1779999999999999</c:v>
                </c:pt>
                <c:pt idx="2510">
                  <c:v>1.1735</c:v>
                </c:pt>
                <c:pt idx="2511">
                  <c:v>1.1767000000000001</c:v>
                </c:pt>
                <c:pt idx="2512">
                  <c:v>1.1722999999999999</c:v>
                </c:pt>
                <c:pt idx="2513">
                  <c:v>1.1760999999999999</c:v>
                </c:pt>
                <c:pt idx="2514">
                  <c:v>1.1815</c:v>
                </c:pt>
                <c:pt idx="2515">
                  <c:v>1.1761999999999999</c:v>
                </c:pt>
                <c:pt idx="2516">
                  <c:v>1.1807000000000001</c:v>
                </c:pt>
                <c:pt idx="2517">
                  <c:v>1.1798999999999999</c:v>
                </c:pt>
                <c:pt idx="2518">
                  <c:v>1.1923999999999999</c:v>
                </c:pt>
                <c:pt idx="2519">
                  <c:v>1.1979</c:v>
                </c:pt>
                <c:pt idx="2520">
                  <c:v>1.1972</c:v>
                </c:pt>
                <c:pt idx="2521">
                  <c:v>1.1883999999999999</c:v>
                </c:pt>
                <c:pt idx="2522">
                  <c:v>1.1910000000000001</c:v>
                </c:pt>
                <c:pt idx="2523">
                  <c:v>1.1859999999999999</c:v>
                </c:pt>
                <c:pt idx="2524">
                  <c:v>1.1896</c:v>
                </c:pt>
                <c:pt idx="2525">
                  <c:v>1.1914</c:v>
                </c:pt>
                <c:pt idx="2526">
                  <c:v>1.1917</c:v>
                </c:pt>
                <c:pt idx="2527">
                  <c:v>1.2022999999999999</c:v>
                </c:pt>
                <c:pt idx="2528">
                  <c:v>1.2036</c:v>
                </c:pt>
                <c:pt idx="2529">
                  <c:v>1.1953</c:v>
                </c:pt>
                <c:pt idx="2530">
                  <c:v>1.1967000000000001</c:v>
                </c:pt>
                <c:pt idx="2531">
                  <c:v>1.1884999999999999</c:v>
                </c:pt>
                <c:pt idx="2532">
                  <c:v>1.1919</c:v>
                </c:pt>
                <c:pt idx="2533">
                  <c:v>1.1944999999999999</c:v>
                </c:pt>
                <c:pt idx="2534">
                  <c:v>1.1954</c:v>
                </c:pt>
                <c:pt idx="2535">
                  <c:v>1.1994</c:v>
                </c:pt>
                <c:pt idx="2536">
                  <c:v>1.1892</c:v>
                </c:pt>
                <c:pt idx="2537">
                  <c:v>1.1940999999999999</c:v>
                </c:pt>
                <c:pt idx="2538">
                  <c:v>1.1951000000000001</c:v>
                </c:pt>
                <c:pt idx="2539">
                  <c:v>1.1848000000000001</c:v>
                </c:pt>
                <c:pt idx="2540">
                  <c:v>1.1793</c:v>
                </c:pt>
                <c:pt idx="2541">
                  <c:v>1.1745000000000001</c:v>
                </c:pt>
                <c:pt idx="2542">
                  <c:v>1.1786000000000001</c:v>
                </c:pt>
                <c:pt idx="2543">
                  <c:v>1.1814</c:v>
                </c:pt>
                <c:pt idx="2544">
                  <c:v>1.1733</c:v>
                </c:pt>
                <c:pt idx="2545">
                  <c:v>1.1744000000000001</c:v>
                </c:pt>
                <c:pt idx="2546">
                  <c:v>1.1758999999999999</c:v>
                </c:pt>
                <c:pt idx="2547">
                  <c:v>1.1711</c:v>
                </c:pt>
                <c:pt idx="2548">
                  <c:v>1.173</c:v>
                </c:pt>
                <c:pt idx="2549">
                  <c:v>1.1739999999999999</c:v>
                </c:pt>
                <c:pt idx="2550">
                  <c:v>1.1808000000000001</c:v>
                </c:pt>
                <c:pt idx="2551">
                  <c:v>1.1859</c:v>
                </c:pt>
                <c:pt idx="2552">
                  <c:v>1.1830000000000001</c:v>
                </c:pt>
                <c:pt idx="2553">
                  <c:v>1.1819999999999999</c:v>
                </c:pt>
                <c:pt idx="2554">
                  <c:v>1.1796</c:v>
                </c:pt>
                <c:pt idx="2555">
                  <c:v>1.1766000000000001</c:v>
                </c:pt>
                <c:pt idx="2556">
                  <c:v>1.1787000000000001</c:v>
                </c:pt>
                <c:pt idx="2557">
                  <c:v>1.1852</c:v>
                </c:pt>
                <c:pt idx="2558">
                  <c:v>1.1783999999999999</c:v>
                </c:pt>
                <c:pt idx="2559">
                  <c:v>1.1749000000000001</c:v>
                </c:pt>
                <c:pt idx="2560">
                  <c:v>1.1760999999999999</c:v>
                </c:pt>
                <c:pt idx="2561">
                  <c:v>1.1813</c:v>
                </c:pt>
                <c:pt idx="2562">
                  <c:v>1.1651</c:v>
                </c:pt>
                <c:pt idx="2563">
                  <c:v>1.1608000000000001</c:v>
                </c:pt>
                <c:pt idx="2564">
                  <c:v>1.1651</c:v>
                </c:pt>
                <c:pt idx="2565">
                  <c:v>1.1646000000000001</c:v>
                </c:pt>
                <c:pt idx="2566">
                  <c:v>1.1618999999999999</c:v>
                </c:pt>
                <c:pt idx="2567">
                  <c:v>1.1657999999999999</c:v>
                </c:pt>
                <c:pt idx="2568">
                  <c:v>1.1608000000000001</c:v>
                </c:pt>
                <c:pt idx="2569">
                  <c:v>1.161</c:v>
                </c:pt>
                <c:pt idx="2570">
                  <c:v>1.1587000000000001</c:v>
                </c:pt>
                <c:pt idx="2571">
                  <c:v>1.1595</c:v>
                </c:pt>
                <c:pt idx="2572">
                  <c:v>1.1641999999999999</c:v>
                </c:pt>
                <c:pt idx="2573">
                  <c:v>1.1665000000000001</c:v>
                </c:pt>
                <c:pt idx="2574">
                  <c:v>1.1667000000000001</c:v>
                </c:pt>
                <c:pt idx="2575">
                  <c:v>1.1798</c:v>
                </c:pt>
                <c:pt idx="2576">
                  <c:v>1.1791</c:v>
                </c:pt>
                <c:pt idx="2577">
                  <c:v>1.177</c:v>
                </c:pt>
                <c:pt idx="2578">
                  <c:v>1.179</c:v>
                </c:pt>
                <c:pt idx="2579">
                  <c:v>1.1733</c:v>
                </c:pt>
                <c:pt idx="2580">
                  <c:v>1.1738</c:v>
                </c:pt>
                <c:pt idx="2581">
                  <c:v>1.1821999999999999</c:v>
                </c:pt>
                <c:pt idx="2582">
                  <c:v>1.1851</c:v>
                </c:pt>
                <c:pt idx="2583">
                  <c:v>1.1933</c:v>
                </c:pt>
                <c:pt idx="2584">
                  <c:v>1.1898</c:v>
                </c:pt>
                <c:pt idx="2585">
                  <c:v>1.1839999999999999</c:v>
                </c:pt>
                <c:pt idx="2586">
                  <c:v>1.1847000000000001</c:v>
                </c:pt>
                <c:pt idx="2587">
                  <c:v>1.1903999999999999</c:v>
                </c:pt>
                <c:pt idx="2588">
                  <c:v>1.1896</c:v>
                </c:pt>
                <c:pt idx="2589">
                  <c:v>1.1866000000000001</c:v>
                </c:pt>
                <c:pt idx="2590">
                  <c:v>1.1826000000000001</c:v>
                </c:pt>
                <c:pt idx="2591">
                  <c:v>1.1796</c:v>
                </c:pt>
                <c:pt idx="2592">
                  <c:v>1.1773</c:v>
                </c:pt>
                <c:pt idx="2593">
                  <c:v>1.1773</c:v>
                </c:pt>
                <c:pt idx="2594">
                  <c:v>1.1769000000000001</c:v>
                </c:pt>
                <c:pt idx="2595">
                  <c:v>1.1741999999999999</c:v>
                </c:pt>
                <c:pt idx="2596">
                  <c:v>1.1826000000000001</c:v>
                </c:pt>
                <c:pt idx="2597">
                  <c:v>1.1778</c:v>
                </c:pt>
                <c:pt idx="2598">
                  <c:v>1.1749000000000001</c:v>
                </c:pt>
                <c:pt idx="2599">
                  <c:v>1.1781999999999999</c:v>
                </c:pt>
                <c:pt idx="2600">
                  <c:v>1.1839999999999999</c:v>
                </c:pt>
                <c:pt idx="2601">
                  <c:v>1.1871</c:v>
                </c:pt>
                <c:pt idx="2602">
                  <c:v>1.1874</c:v>
                </c:pt>
                <c:pt idx="2603">
                  <c:v>1.1861999999999999</c:v>
                </c:pt>
                <c:pt idx="2604">
                  <c:v>1.1870000000000001</c:v>
                </c:pt>
                <c:pt idx="2605">
                  <c:v>1.1858</c:v>
                </c:pt>
                <c:pt idx="2606">
                  <c:v>1.1888000000000001</c:v>
                </c:pt>
                <c:pt idx="2607">
                  <c:v>1.1942999999999999</c:v>
                </c:pt>
                <c:pt idx="2608">
                  <c:v>1.2004999999999999</c:v>
                </c:pt>
                <c:pt idx="2609">
                  <c:v>1.2012</c:v>
                </c:pt>
                <c:pt idx="2610">
                  <c:v>1.2059</c:v>
                </c:pt>
                <c:pt idx="2611">
                  <c:v>1.2015</c:v>
                </c:pt>
                <c:pt idx="2612">
                  <c:v>1.2068000000000001</c:v>
                </c:pt>
                <c:pt idx="2613">
                  <c:v>1.2029000000000001</c:v>
                </c:pt>
                <c:pt idx="2614">
                  <c:v>1.1967000000000001</c:v>
                </c:pt>
                <c:pt idx="2615">
                  <c:v>1.1937</c:v>
                </c:pt>
                <c:pt idx="2616">
                  <c:v>1.1948000000000001</c:v>
                </c:pt>
                <c:pt idx="2617">
                  <c:v>1.2032</c:v>
                </c:pt>
                <c:pt idx="2618">
                  <c:v>1.2202</c:v>
                </c:pt>
                <c:pt idx="2619">
                  <c:v>1.2263999999999999</c:v>
                </c:pt>
                <c:pt idx="2620">
                  <c:v>1.226</c:v>
                </c:pt>
                <c:pt idx="2621">
                  <c:v>1.2185999999999999</c:v>
                </c:pt>
                <c:pt idx="2622">
                  <c:v>1.2238</c:v>
                </c:pt>
                <c:pt idx="2623">
                  <c:v>1.2222</c:v>
                </c:pt>
                <c:pt idx="2624">
                  <c:v>1.2262</c:v>
                </c:pt>
                <c:pt idx="2625">
                  <c:v>1.2299</c:v>
                </c:pt>
                <c:pt idx="2626">
                  <c:v>1.2407999999999999</c:v>
                </c:pt>
                <c:pt idx="2627">
                  <c:v>1.2396</c:v>
                </c:pt>
                <c:pt idx="2628">
                  <c:v>1.2426999999999999</c:v>
                </c:pt>
                <c:pt idx="2629">
                  <c:v>1.2383</c:v>
                </c:pt>
                <c:pt idx="2630">
                  <c:v>1.2402</c:v>
                </c:pt>
                <c:pt idx="2631">
                  <c:v>1.2414000000000001</c:v>
                </c:pt>
                <c:pt idx="2632">
                  <c:v>1.2509999999999999</c:v>
                </c:pt>
                <c:pt idx="2633">
                  <c:v>1.2463</c:v>
                </c:pt>
                <c:pt idx="2634">
                  <c:v>1.2366999999999999</c:v>
                </c:pt>
                <c:pt idx="2635">
                  <c:v>1.2377</c:v>
                </c:pt>
                <c:pt idx="2636">
                  <c:v>1.2263999999999999</c:v>
                </c:pt>
                <c:pt idx="2637">
                  <c:v>1.2246999999999999</c:v>
                </c:pt>
                <c:pt idx="2638">
                  <c:v>1.2252000000000001</c:v>
                </c:pt>
                <c:pt idx="2639">
                  <c:v>1.2292000000000001</c:v>
                </c:pt>
                <c:pt idx="2640">
                  <c:v>1.2352000000000001</c:v>
                </c:pt>
                <c:pt idx="2641">
                  <c:v>1.2451000000000001</c:v>
                </c:pt>
                <c:pt idx="2642">
                  <c:v>1.2505999999999999</c:v>
                </c:pt>
                <c:pt idx="2643">
                  <c:v>1.2405999999999999</c:v>
                </c:pt>
                <c:pt idx="2644">
                  <c:v>1.2406999999999999</c:v>
                </c:pt>
                <c:pt idx="2645">
                  <c:v>1.2337</c:v>
                </c:pt>
                <c:pt idx="2646">
                  <c:v>1.2283999999999999</c:v>
                </c:pt>
                <c:pt idx="2647">
                  <c:v>1.2330000000000001</c:v>
                </c:pt>
                <c:pt idx="2648">
                  <c:v>1.2295</c:v>
                </c:pt>
                <c:pt idx="2649">
                  <c:v>1.2317</c:v>
                </c:pt>
                <c:pt idx="2650">
                  <c:v>1.2233000000000001</c:v>
                </c:pt>
                <c:pt idx="2651">
                  <c:v>1.2194</c:v>
                </c:pt>
                <c:pt idx="2652">
                  <c:v>1.2266999999999999</c:v>
                </c:pt>
                <c:pt idx="2653">
                  <c:v>1.2317</c:v>
                </c:pt>
                <c:pt idx="2654">
                  <c:v>1.2336</c:v>
                </c:pt>
                <c:pt idx="2655">
                  <c:v>1.2403999999999999</c:v>
                </c:pt>
                <c:pt idx="2656">
                  <c:v>1.2411000000000001</c:v>
                </c:pt>
                <c:pt idx="2657">
                  <c:v>1.2312000000000001</c:v>
                </c:pt>
                <c:pt idx="2658">
                  <c:v>1.2306999999999999</c:v>
                </c:pt>
                <c:pt idx="2659">
                  <c:v>1.2334000000000001</c:v>
                </c:pt>
                <c:pt idx="2660">
                  <c:v>1.2390000000000001</c:v>
                </c:pt>
                <c:pt idx="2661">
                  <c:v>1.2367999999999999</c:v>
                </c:pt>
                <c:pt idx="2662">
                  <c:v>1.2304999999999999</c:v>
                </c:pt>
                <c:pt idx="2663">
                  <c:v>1.2290000000000001</c:v>
                </c:pt>
                <c:pt idx="2664">
                  <c:v>1.2335</c:v>
                </c:pt>
                <c:pt idx="2665">
                  <c:v>1.2242</c:v>
                </c:pt>
                <c:pt idx="2666">
                  <c:v>1.2338</c:v>
                </c:pt>
                <c:pt idx="2667">
                  <c:v>1.2302</c:v>
                </c:pt>
                <c:pt idx="2668">
                  <c:v>1.2353000000000001</c:v>
                </c:pt>
                <c:pt idx="2669">
                  <c:v>1.2444</c:v>
                </c:pt>
                <c:pt idx="2670">
                  <c:v>1.2403</c:v>
                </c:pt>
                <c:pt idx="2671">
                  <c:v>1.2307999999999999</c:v>
                </c:pt>
                <c:pt idx="2672">
                  <c:v>1.23</c:v>
                </c:pt>
                <c:pt idx="2673">
                  <c:v>1.2323999999999999</c:v>
                </c:pt>
                <c:pt idx="2674">
                  <c:v>1.2302</c:v>
                </c:pt>
                <c:pt idx="2675">
                  <c:v>1.2270000000000001</c:v>
                </c:pt>
                <c:pt idx="2676">
                  <c:v>1.2278</c:v>
                </c:pt>
                <c:pt idx="2677">
                  <c:v>1.224</c:v>
                </c:pt>
                <c:pt idx="2678">
                  <c:v>1.2281</c:v>
                </c:pt>
                <c:pt idx="2679">
                  <c:v>1.2321</c:v>
                </c:pt>
                <c:pt idx="2680">
                  <c:v>1.2356</c:v>
                </c:pt>
                <c:pt idx="2681">
                  <c:v>1.2366999999999999</c:v>
                </c:pt>
                <c:pt idx="2682">
                  <c:v>1.2326999999999999</c:v>
                </c:pt>
                <c:pt idx="2683">
                  <c:v>1.2331000000000001</c:v>
                </c:pt>
                <c:pt idx="2684">
                  <c:v>1.238</c:v>
                </c:pt>
                <c:pt idx="2685">
                  <c:v>1.2370000000000001</c:v>
                </c:pt>
                <c:pt idx="2686">
                  <c:v>1.2374000000000001</c:v>
                </c:pt>
                <c:pt idx="2687">
                  <c:v>1.2344999999999999</c:v>
                </c:pt>
                <c:pt idx="2688">
                  <c:v>1.2287999999999999</c:v>
                </c:pt>
                <c:pt idx="2689">
                  <c:v>1.2209000000000001</c:v>
                </c:pt>
                <c:pt idx="2690">
                  <c:v>1.2233000000000001</c:v>
                </c:pt>
                <c:pt idx="2691">
                  <c:v>1.2161</c:v>
                </c:pt>
                <c:pt idx="2692">
                  <c:v>1.2102999999999999</c:v>
                </c:pt>
                <c:pt idx="2693">
                  <c:v>1.2130000000000001</c:v>
                </c:pt>
                <c:pt idx="2694">
                  <c:v>1.2078</c:v>
                </c:pt>
                <c:pt idx="2695">
                  <c:v>1.1993</c:v>
                </c:pt>
                <c:pt idx="2696">
                  <c:v>1.1951000000000001</c:v>
                </c:pt>
                <c:pt idx="2697">
                  <c:v>1.1988000000000001</c:v>
                </c:pt>
                <c:pt idx="2698">
                  <c:v>1.196</c:v>
                </c:pt>
                <c:pt idx="2699">
                  <c:v>1.1921999999999999</c:v>
                </c:pt>
                <c:pt idx="2700">
                  <c:v>1.1863999999999999</c:v>
                </c:pt>
                <c:pt idx="2701">
                  <c:v>1.1851</c:v>
                </c:pt>
                <c:pt idx="2702">
                  <c:v>1.1915</c:v>
                </c:pt>
                <c:pt idx="2703">
                  <c:v>1.1942999999999999</c:v>
                </c:pt>
                <c:pt idx="2704">
                  <c:v>1.1927000000000001</c:v>
                </c:pt>
                <c:pt idx="2705">
                  <c:v>1.1838</c:v>
                </c:pt>
                <c:pt idx="2706">
                  <c:v>1.1808000000000001</c:v>
                </c:pt>
                <c:pt idx="2707">
                  <c:v>1.1795</c:v>
                </c:pt>
                <c:pt idx="2708">
                  <c:v>1.1772</c:v>
                </c:pt>
                <c:pt idx="2709">
                  <c:v>1.1791</c:v>
                </c:pt>
                <c:pt idx="2710">
                  <c:v>1.1778999999999999</c:v>
                </c:pt>
                <c:pt idx="2711">
                  <c:v>1.1697</c:v>
                </c:pt>
                <c:pt idx="2712">
                  <c:v>1.1719999999999999</c:v>
                </c:pt>
                <c:pt idx="2713">
                  <c:v>1.1651</c:v>
                </c:pt>
                <c:pt idx="2714">
                  <c:v>1.1625000000000001</c:v>
                </c:pt>
                <c:pt idx="2715">
                  <c:v>1.1539999999999999</c:v>
                </c:pt>
                <c:pt idx="2716">
                  <c:v>1.1665000000000001</c:v>
                </c:pt>
                <c:pt idx="2717">
                  <c:v>1.1693</c:v>
                </c:pt>
                <c:pt idx="2718">
                  <c:v>1.1658999999999999</c:v>
                </c:pt>
                <c:pt idx="2719">
                  <c:v>1.1698999999999999</c:v>
                </c:pt>
                <c:pt idx="2720">
                  <c:v>1.1718</c:v>
                </c:pt>
                <c:pt idx="2721">
                  <c:v>1.1774</c:v>
                </c:pt>
                <c:pt idx="2722">
                  <c:v>1.18</c:v>
                </c:pt>
                <c:pt idx="2723">
                  <c:v>1.1769000000000001</c:v>
                </c:pt>
                <c:pt idx="2724">
                  <c:v>1.1783999999999999</c:v>
                </c:pt>
                <c:pt idx="2725">
                  <c:v>1.1745000000000001</c:v>
                </c:pt>
                <c:pt idx="2726">
                  <c:v>1.1791</c:v>
                </c:pt>
                <c:pt idx="2727">
                  <c:v>1.1568000000000001</c:v>
                </c:pt>
                <c:pt idx="2728">
                  <c:v>1.161</c:v>
                </c:pt>
                <c:pt idx="2729">
                  <c:v>1.1623000000000001</c:v>
                </c:pt>
                <c:pt idx="2730">
                  <c:v>1.159</c:v>
                </c:pt>
                <c:pt idx="2731">
                  <c:v>1.1572</c:v>
                </c:pt>
                <c:pt idx="2732">
                  <c:v>1.1604000000000001</c:v>
                </c:pt>
                <c:pt idx="2733">
                  <c:v>1.1651</c:v>
                </c:pt>
                <c:pt idx="2734">
                  <c:v>1.1704000000000001</c:v>
                </c:pt>
                <c:pt idx="2735">
                  <c:v>1.1648000000000001</c:v>
                </c:pt>
                <c:pt idx="2736">
                  <c:v>1.1554</c:v>
                </c:pt>
                <c:pt idx="2737">
                  <c:v>1.1569</c:v>
                </c:pt>
                <c:pt idx="2738">
                  <c:v>1.1684000000000001</c:v>
                </c:pt>
                <c:pt idx="2739">
                  <c:v>1.1638999999999999</c:v>
                </c:pt>
                <c:pt idx="2740">
                  <c:v>1.1657999999999999</c:v>
                </c:pt>
                <c:pt idx="2741">
                  <c:v>1.1657</c:v>
                </c:pt>
                <c:pt idx="2742">
                  <c:v>1.1691</c:v>
                </c:pt>
                <c:pt idx="2743">
                  <c:v>1.1746000000000001</c:v>
                </c:pt>
                <c:pt idx="2744">
                  <c:v>1.1751</c:v>
                </c:pt>
                <c:pt idx="2745">
                  <c:v>1.1744000000000001</c:v>
                </c:pt>
                <c:pt idx="2746">
                  <c:v>1.1674</c:v>
                </c:pt>
                <c:pt idx="2747">
                  <c:v>1.1672</c:v>
                </c:pt>
                <c:pt idx="2748">
                  <c:v>1.1685000000000001</c:v>
                </c:pt>
                <c:pt idx="2749">
                  <c:v>1.1711</c:v>
                </c:pt>
                <c:pt idx="2750">
                  <c:v>1.1660999999999999</c:v>
                </c:pt>
                <c:pt idx="2751">
                  <c:v>1.1638999999999999</c:v>
                </c:pt>
                <c:pt idx="2752">
                  <c:v>1.1641999999999999</c:v>
                </c:pt>
                <c:pt idx="2753">
                  <c:v>1.1724000000000001</c:v>
                </c:pt>
                <c:pt idx="2754">
                  <c:v>1.1692</c:v>
                </c:pt>
                <c:pt idx="2755">
                  <c:v>1.1687000000000001</c:v>
                </c:pt>
                <c:pt idx="2756">
                  <c:v>1.1729000000000001</c:v>
                </c:pt>
                <c:pt idx="2757">
                  <c:v>1.1642999999999999</c:v>
                </c:pt>
                <c:pt idx="2758">
                  <c:v>1.1657</c:v>
                </c:pt>
                <c:pt idx="2759">
                  <c:v>1.1706000000000001</c:v>
                </c:pt>
                <c:pt idx="2760">
                  <c:v>1.1691</c:v>
                </c:pt>
                <c:pt idx="2761">
                  <c:v>1.1659999999999999</c:v>
                </c:pt>
                <c:pt idx="2762">
                  <c:v>1.1585000000000001</c:v>
                </c:pt>
                <c:pt idx="2763">
                  <c:v>1.1568000000000001</c:v>
                </c:pt>
                <c:pt idx="2764">
                  <c:v>1.1554</c:v>
                </c:pt>
                <c:pt idx="2765">
                  <c:v>1.1598999999999999</c:v>
                </c:pt>
                <c:pt idx="2766">
                  <c:v>1.161</c:v>
                </c:pt>
                <c:pt idx="2767">
                  <c:v>1.1527000000000001</c:v>
                </c:pt>
                <c:pt idx="2768">
                  <c:v>1.1413</c:v>
                </c:pt>
                <c:pt idx="2769">
                  <c:v>1.141</c:v>
                </c:pt>
                <c:pt idx="2770">
                  <c:v>1.1344000000000001</c:v>
                </c:pt>
                <c:pt idx="2771">
                  <c:v>1.1345000000000001</c:v>
                </c:pt>
                <c:pt idx="2772">
                  <c:v>1.1376999999999999</c:v>
                </c:pt>
                <c:pt idx="2773">
                  <c:v>1.1437999999999999</c:v>
                </c:pt>
                <c:pt idx="2774">
                  <c:v>1.1482000000000001</c:v>
                </c:pt>
                <c:pt idx="2775">
                  <c:v>1.1571</c:v>
                </c:pt>
                <c:pt idx="2776">
                  <c:v>1.1597</c:v>
                </c:pt>
                <c:pt idx="2777">
                  <c:v>1.1539999999999999</c:v>
                </c:pt>
                <c:pt idx="2778">
                  <c:v>1.1621999999999999</c:v>
                </c:pt>
                <c:pt idx="2779">
                  <c:v>1.1677999999999999</c:v>
                </c:pt>
                <c:pt idx="2780">
                  <c:v>1.1695</c:v>
                </c:pt>
                <c:pt idx="2781">
                  <c:v>1.1707000000000001</c:v>
                </c:pt>
                <c:pt idx="2782">
                  <c:v>1.1671</c:v>
                </c:pt>
                <c:pt idx="2783">
                  <c:v>1.1601999999999999</c:v>
                </c:pt>
                <c:pt idx="2784">
                  <c:v>1.1618999999999999</c:v>
                </c:pt>
                <c:pt idx="2785">
                  <c:v>1.1581999999999999</c:v>
                </c:pt>
                <c:pt idx="2786">
                  <c:v>1.163</c:v>
                </c:pt>
                <c:pt idx="2787">
                  <c:v>1.1623000000000001</c:v>
                </c:pt>
                <c:pt idx="2788">
                  <c:v>1.1553</c:v>
                </c:pt>
                <c:pt idx="2789">
                  <c:v>1.1594</c:v>
                </c:pt>
                <c:pt idx="2790">
                  <c:v>1.1606000000000001</c:v>
                </c:pt>
                <c:pt idx="2791">
                  <c:v>1.1626000000000001</c:v>
                </c:pt>
                <c:pt idx="2792">
                  <c:v>1.169</c:v>
                </c:pt>
                <c:pt idx="2793">
                  <c:v>1.1625000000000001</c:v>
                </c:pt>
                <c:pt idx="2794">
                  <c:v>1.1682999999999999</c:v>
                </c:pt>
                <c:pt idx="2795">
                  <c:v>1.1667000000000001</c:v>
                </c:pt>
                <c:pt idx="2796">
                  <c:v>1.1673</c:v>
                </c:pt>
                <c:pt idx="2797">
                  <c:v>1.1777</c:v>
                </c:pt>
                <c:pt idx="2798">
                  <c:v>1.1749000000000001</c:v>
                </c:pt>
                <c:pt idx="2799">
                  <c:v>1.1748000000000001</c:v>
                </c:pt>
                <c:pt idx="2800">
                  <c:v>1.1767000000000001</c:v>
                </c:pt>
                <c:pt idx="2801">
                  <c:v>1.1738999999999999</c:v>
                </c:pt>
                <c:pt idx="2802">
                  <c:v>1.1640999999999999</c:v>
                </c:pt>
                <c:pt idx="2803">
                  <c:v>1.1604000000000001</c:v>
                </c:pt>
                <c:pt idx="2804">
                  <c:v>1.1577999999999999</c:v>
                </c:pt>
                <c:pt idx="2805">
                  <c:v>1.1548</c:v>
                </c:pt>
                <c:pt idx="2806">
                  <c:v>1.1477999999999999</c:v>
                </c:pt>
                <c:pt idx="2807">
                  <c:v>1.1514</c:v>
                </c:pt>
                <c:pt idx="2808">
                  <c:v>1.1524000000000001</c:v>
                </c:pt>
                <c:pt idx="2809">
                  <c:v>1.1492</c:v>
                </c:pt>
                <c:pt idx="2810">
                  <c:v>1.1491</c:v>
                </c:pt>
                <c:pt idx="2811">
                  <c:v>1.1519999999999999</c:v>
                </c:pt>
                <c:pt idx="2812">
                  <c:v>1.1593</c:v>
                </c:pt>
                <c:pt idx="2813">
                  <c:v>1.1559999999999999</c:v>
                </c:pt>
                <c:pt idx="2814">
                  <c:v>1.1578999999999999</c:v>
                </c:pt>
                <c:pt idx="2815">
                  <c:v>1.1574</c:v>
                </c:pt>
                <c:pt idx="2816">
                  <c:v>1.1500999999999999</c:v>
                </c:pt>
                <c:pt idx="2817">
                  <c:v>1.1453</c:v>
                </c:pt>
                <c:pt idx="2818">
                  <c:v>1.1514</c:v>
                </c:pt>
                <c:pt idx="2819">
                  <c:v>1.1464000000000001</c:v>
                </c:pt>
                <c:pt idx="2820">
                  <c:v>1.1471</c:v>
                </c:pt>
                <c:pt idx="2821">
                  <c:v>1.1392</c:v>
                </c:pt>
                <c:pt idx="2822">
                  <c:v>1.1375</c:v>
                </c:pt>
                <c:pt idx="2823">
                  <c:v>1.1403000000000001</c:v>
                </c:pt>
                <c:pt idx="2824">
                  <c:v>1.1373</c:v>
                </c:pt>
                <c:pt idx="2825">
                  <c:v>1.1345000000000001</c:v>
                </c:pt>
                <c:pt idx="2826">
                  <c:v>1.1312</c:v>
                </c:pt>
                <c:pt idx="2827">
                  <c:v>1.1408</c:v>
                </c:pt>
                <c:pt idx="2828">
                  <c:v>1.1388</c:v>
                </c:pt>
                <c:pt idx="2829">
                  <c:v>1.1407</c:v>
                </c:pt>
                <c:pt idx="2830">
                  <c:v>1.1427</c:v>
                </c:pt>
                <c:pt idx="2831">
                  <c:v>1.1426000000000001</c:v>
                </c:pt>
                <c:pt idx="2832">
                  <c:v>1.1363000000000001</c:v>
                </c:pt>
                <c:pt idx="2833">
                  <c:v>1.1335999999999999</c:v>
                </c:pt>
                <c:pt idx="2834">
                  <c:v>1.1217999999999999</c:v>
                </c:pt>
                <c:pt idx="2835">
                  <c:v>1.129</c:v>
                </c:pt>
                <c:pt idx="2836">
                  <c:v>1.131</c:v>
                </c:pt>
                <c:pt idx="2837">
                  <c:v>1.1328</c:v>
                </c:pt>
                <c:pt idx="2838">
                  <c:v>1.1415</c:v>
                </c:pt>
                <c:pt idx="2839">
                  <c:v>1.1454</c:v>
                </c:pt>
                <c:pt idx="2840">
                  <c:v>1.137</c:v>
                </c:pt>
                <c:pt idx="2841">
                  <c:v>1.1384000000000001</c:v>
                </c:pt>
                <c:pt idx="2842">
                  <c:v>1.1403000000000001</c:v>
                </c:pt>
                <c:pt idx="2843">
                  <c:v>1.1336999999999999</c:v>
                </c:pt>
                <c:pt idx="2844">
                  <c:v>1.1328</c:v>
                </c:pt>
                <c:pt idx="2845">
                  <c:v>1.1289</c:v>
                </c:pt>
                <c:pt idx="2846">
                  <c:v>1.1366000000000001</c:v>
                </c:pt>
                <c:pt idx="2847">
                  <c:v>1.1393</c:v>
                </c:pt>
                <c:pt idx="2848">
                  <c:v>1.1316999999999999</c:v>
                </c:pt>
                <c:pt idx="2849">
                  <c:v>1.1354</c:v>
                </c:pt>
                <c:pt idx="2850">
                  <c:v>1.1343000000000001</c:v>
                </c:pt>
                <c:pt idx="2851">
                  <c:v>1.1344000000000001</c:v>
                </c:pt>
                <c:pt idx="2852">
                  <c:v>1.1374</c:v>
                </c:pt>
                <c:pt idx="2853">
                  <c:v>1.1378999999999999</c:v>
                </c:pt>
                <c:pt idx="2854">
                  <c:v>1.1355999999999999</c:v>
                </c:pt>
                <c:pt idx="2855">
                  <c:v>1.1316999999999999</c:v>
                </c:pt>
                <c:pt idx="2856">
                  <c:v>1.1369</c:v>
                </c:pt>
                <c:pt idx="2857">
                  <c:v>1.1361000000000001</c:v>
                </c:pt>
                <c:pt idx="2858">
                  <c:v>1.1306</c:v>
                </c:pt>
                <c:pt idx="2859">
                  <c:v>1.1348</c:v>
                </c:pt>
                <c:pt idx="2860">
                  <c:v>1.1361000000000001</c:v>
                </c:pt>
                <c:pt idx="2861">
                  <c:v>1.1375999999999999</c:v>
                </c:pt>
                <c:pt idx="2862">
                  <c:v>1.1446000000000001</c:v>
                </c:pt>
                <c:pt idx="2863">
                  <c:v>1.1372</c:v>
                </c:pt>
                <c:pt idx="2864">
                  <c:v>1.1406000000000001</c:v>
                </c:pt>
                <c:pt idx="2865">
                  <c:v>1.1392</c:v>
                </c:pt>
                <c:pt idx="2866">
                  <c:v>1.1353</c:v>
                </c:pt>
                <c:pt idx="2867">
                  <c:v>1.143</c:v>
                </c:pt>
                <c:pt idx="2868">
                  <c:v>1.1444000000000001</c:v>
                </c:pt>
                <c:pt idx="2869">
                  <c:v>1.1467000000000001</c:v>
                </c:pt>
                <c:pt idx="2870">
                  <c:v>1.1465000000000001</c:v>
                </c:pt>
                <c:pt idx="2871">
                  <c:v>1.1344000000000001</c:v>
                </c:pt>
                <c:pt idx="2872">
                  <c:v>1.1394</c:v>
                </c:pt>
                <c:pt idx="2873">
                  <c:v>1.1395</c:v>
                </c:pt>
                <c:pt idx="2874">
                  <c:v>1.1474</c:v>
                </c:pt>
                <c:pt idx="2875">
                  <c:v>1.1440999999999999</c:v>
                </c:pt>
                <c:pt idx="2876">
                  <c:v>1.1543000000000001</c:v>
                </c:pt>
                <c:pt idx="2877">
                  <c:v>1.1499999999999999</c:v>
                </c:pt>
                <c:pt idx="2878">
                  <c:v>1.1469</c:v>
                </c:pt>
                <c:pt idx="2879">
                  <c:v>1.1469</c:v>
                </c:pt>
                <c:pt idx="2880">
                  <c:v>1.1413</c:v>
                </c:pt>
                <c:pt idx="2881">
                  <c:v>1.1392</c:v>
                </c:pt>
                <c:pt idx="2882">
                  <c:v>1.1389</c:v>
                </c:pt>
                <c:pt idx="2883">
                  <c:v>1.1363000000000001</c:v>
                </c:pt>
                <c:pt idx="2884">
                  <c:v>1.1365000000000001</c:v>
                </c:pt>
                <c:pt idx="2885">
                  <c:v>1.1359999999999999</c:v>
                </c:pt>
                <c:pt idx="2886">
                  <c:v>1.1380999999999999</c:v>
                </c:pt>
                <c:pt idx="2887">
                  <c:v>1.1304000000000001</c:v>
                </c:pt>
                <c:pt idx="2888">
                  <c:v>1.1406000000000001</c:v>
                </c:pt>
                <c:pt idx="2889">
                  <c:v>1.1428</c:v>
                </c:pt>
                <c:pt idx="2890">
                  <c:v>1.1433</c:v>
                </c:pt>
                <c:pt idx="2891">
                  <c:v>1.1479999999999999</c:v>
                </c:pt>
                <c:pt idx="2892">
                  <c:v>1.1448</c:v>
                </c:pt>
                <c:pt idx="2893">
                  <c:v>1.1456</c:v>
                </c:pt>
                <c:pt idx="2894">
                  <c:v>1.1437999999999999</c:v>
                </c:pt>
                <c:pt idx="2895">
                  <c:v>1.1406000000000001</c:v>
                </c:pt>
                <c:pt idx="2896">
                  <c:v>1.1362000000000001</c:v>
                </c:pt>
                <c:pt idx="2897">
                  <c:v>1.1341000000000001</c:v>
                </c:pt>
                <c:pt idx="2898">
                  <c:v>1.1323000000000001</c:v>
                </c:pt>
                <c:pt idx="2899">
                  <c:v>1.1275999999999999</c:v>
                </c:pt>
                <c:pt idx="2900">
                  <c:v>1.1326000000000001</c:v>
                </c:pt>
                <c:pt idx="2901">
                  <c:v>1.1261000000000001</c:v>
                </c:pt>
                <c:pt idx="2902">
                  <c:v>1.1294999999999999</c:v>
                </c:pt>
                <c:pt idx="2903">
                  <c:v>1.1295999999999999</c:v>
                </c:pt>
                <c:pt idx="2904">
                  <c:v>1.1311</c:v>
                </c:pt>
                <c:pt idx="2905">
                  <c:v>1.1341000000000001</c:v>
                </c:pt>
                <c:pt idx="2906">
                  <c:v>1.1337999999999999</c:v>
                </c:pt>
                <c:pt idx="2907">
                  <c:v>1.1335999999999999</c:v>
                </c:pt>
                <c:pt idx="2908">
                  <c:v>1.1335</c:v>
                </c:pt>
                <c:pt idx="2909">
                  <c:v>1.1357999999999999</c:v>
                </c:pt>
                <c:pt idx="2910">
                  <c:v>1.1389</c:v>
                </c:pt>
                <c:pt idx="2911">
                  <c:v>1.137</c:v>
                </c:pt>
                <c:pt idx="2912">
                  <c:v>1.1371</c:v>
                </c:pt>
                <c:pt idx="2913">
                  <c:v>1.1365000000000001</c:v>
                </c:pt>
                <c:pt idx="2914">
                  <c:v>1.1339999999999999</c:v>
                </c:pt>
                <c:pt idx="2915">
                  <c:v>1.1308</c:v>
                </c:pt>
                <c:pt idx="2916">
                  <c:v>1.1307</c:v>
                </c:pt>
                <c:pt idx="2917">
                  <c:v>1.1193</c:v>
                </c:pt>
                <c:pt idx="2918">
                  <c:v>1.1234999999999999</c:v>
                </c:pt>
                <c:pt idx="2919">
                  <c:v>1.1245000000000001</c:v>
                </c:pt>
                <c:pt idx="2920">
                  <c:v>1.1288</c:v>
                </c:pt>
                <c:pt idx="2921">
                  <c:v>1.1327</c:v>
                </c:pt>
                <c:pt idx="2922">
                  <c:v>1.1304000000000001</c:v>
                </c:pt>
                <c:pt idx="2923">
                  <c:v>1.1326000000000001</c:v>
                </c:pt>
                <c:pt idx="2924">
                  <c:v>1.1336999999999999</c:v>
                </c:pt>
                <c:pt idx="2925">
                  <c:v>1.1352</c:v>
                </c:pt>
                <c:pt idx="2926">
                  <c:v>1.1413</c:v>
                </c:pt>
                <c:pt idx="2927">
                  <c:v>1.1374</c:v>
                </c:pt>
                <c:pt idx="2928">
                  <c:v>1.1302000000000001</c:v>
                </c:pt>
                <c:pt idx="2929">
                  <c:v>1.1312</c:v>
                </c:pt>
                <c:pt idx="2930">
                  <c:v>1.1266</c:v>
                </c:pt>
                <c:pt idx="2931">
                  <c:v>1.1244000000000001</c:v>
                </c:pt>
                <c:pt idx="2932">
                  <c:v>1.1221000000000001</c:v>
                </c:pt>
                <c:pt idx="2933">
                  <c:v>1.1217999999999999</c:v>
                </c:pt>
                <c:pt idx="2934">
                  <c:v>1.1213</c:v>
                </c:pt>
                <c:pt idx="2935">
                  <c:v>1.1204000000000001</c:v>
                </c:pt>
                <c:pt idx="2936">
                  <c:v>1.1233</c:v>
                </c:pt>
                <c:pt idx="2937">
                  <c:v>1.1221000000000001</c:v>
                </c:pt>
                <c:pt idx="2938">
                  <c:v>1.1215999999999999</c:v>
                </c:pt>
                <c:pt idx="2939">
                  <c:v>1.1263000000000001</c:v>
                </c:pt>
                <c:pt idx="2940">
                  <c:v>1.1263000000000001</c:v>
                </c:pt>
                <c:pt idx="2941">
                  <c:v>1.1274</c:v>
                </c:pt>
                <c:pt idx="2942">
                  <c:v>1.1253</c:v>
                </c:pt>
                <c:pt idx="2943">
                  <c:v>1.1298999999999999</c:v>
                </c:pt>
                <c:pt idx="2944">
                  <c:v>1.1304000000000001</c:v>
                </c:pt>
                <c:pt idx="2945">
                  <c:v>1.1281000000000001</c:v>
                </c:pt>
                <c:pt idx="2946">
                  <c:v>1.1295999999999999</c:v>
                </c:pt>
                <c:pt idx="2947">
                  <c:v>1.123</c:v>
                </c:pt>
                <c:pt idx="2948">
                  <c:v>1.1245000000000001</c:v>
                </c:pt>
                <c:pt idx="2949">
                  <c:v>1.1256999999999999</c:v>
                </c:pt>
                <c:pt idx="2950">
                  <c:v>1.1227</c:v>
                </c:pt>
                <c:pt idx="2951">
                  <c:v>1.1154999999999999</c:v>
                </c:pt>
                <c:pt idx="2952">
                  <c:v>1.1132</c:v>
                </c:pt>
                <c:pt idx="2953">
                  <c:v>1.1151</c:v>
                </c:pt>
                <c:pt idx="2954">
                  <c:v>1.1186</c:v>
                </c:pt>
                <c:pt idx="2955">
                  <c:v>1.1214999999999999</c:v>
                </c:pt>
                <c:pt idx="2956">
                  <c:v>1.1195999999999999</c:v>
                </c:pt>
                <c:pt idx="2957">
                  <c:v>1.1172</c:v>
                </c:pt>
                <c:pt idx="2958">
                  <c:v>1.1197999999999999</c:v>
                </c:pt>
                <c:pt idx="2959">
                  <c:v>1.1198999999999999</c:v>
                </c:pt>
                <c:pt idx="2960">
                  <c:v>1.1191</c:v>
                </c:pt>
                <c:pt idx="2961">
                  <c:v>1.1192</c:v>
                </c:pt>
                <c:pt idx="2962">
                  <c:v>1.1214999999999999</c:v>
                </c:pt>
                <c:pt idx="2963">
                  <c:v>1.1233</c:v>
                </c:pt>
                <c:pt idx="2964">
                  <c:v>1.1222000000000001</c:v>
                </c:pt>
                <c:pt idx="2965">
                  <c:v>1.1204000000000001</c:v>
                </c:pt>
                <c:pt idx="2966">
                  <c:v>1.1201000000000001</c:v>
                </c:pt>
                <c:pt idx="2967">
                  <c:v>1.1173999999999999</c:v>
                </c:pt>
                <c:pt idx="2968">
                  <c:v>1.1157999999999999</c:v>
                </c:pt>
                <c:pt idx="2969">
                  <c:v>1.1166</c:v>
                </c:pt>
                <c:pt idx="2970">
                  <c:v>1.1161000000000001</c:v>
                </c:pt>
                <c:pt idx="2971">
                  <c:v>1.115</c:v>
                </c:pt>
                <c:pt idx="2972">
                  <c:v>1.1181000000000001</c:v>
                </c:pt>
                <c:pt idx="2973">
                  <c:v>1.1203000000000001</c:v>
                </c:pt>
                <c:pt idx="2974">
                  <c:v>1.1194</c:v>
                </c:pt>
                <c:pt idx="2975">
                  <c:v>1.1160000000000001</c:v>
                </c:pt>
                <c:pt idx="2976">
                  <c:v>1.1131</c:v>
                </c:pt>
                <c:pt idx="2977">
                  <c:v>1.1129</c:v>
                </c:pt>
                <c:pt idx="2978">
                  <c:v>1.1169</c:v>
                </c:pt>
                <c:pt idx="2979">
                  <c:v>1.1241000000000001</c:v>
                </c:pt>
                <c:pt idx="2980">
                  <c:v>1.1252</c:v>
                </c:pt>
                <c:pt idx="2981">
                  <c:v>1.1221000000000001</c:v>
                </c:pt>
                <c:pt idx="2982">
                  <c:v>1.1275999999999999</c:v>
                </c:pt>
                <c:pt idx="2983">
                  <c:v>1.1334</c:v>
                </c:pt>
                <c:pt idx="2984">
                  <c:v>1.1312</c:v>
                </c:pt>
                <c:pt idx="2985">
                  <c:v>1.1326000000000001</c:v>
                </c:pt>
                <c:pt idx="2986">
                  <c:v>1.1287</c:v>
                </c:pt>
                <c:pt idx="2987">
                  <c:v>1.1275999999999999</c:v>
                </c:pt>
                <c:pt idx="2988">
                  <c:v>1.1208</c:v>
                </c:pt>
                <c:pt idx="2989">
                  <c:v>1.1217999999999999</c:v>
                </c:pt>
                <c:pt idx="2990">
                  <c:v>1.1194</c:v>
                </c:pt>
                <c:pt idx="2991">
                  <c:v>1.1226</c:v>
                </c:pt>
                <c:pt idx="2992">
                  <c:v>1.1293</c:v>
                </c:pt>
                <c:pt idx="2993">
                  <c:v>1.1369</c:v>
                </c:pt>
                <c:pt idx="2994">
                  <c:v>1.1398999999999999</c:v>
                </c:pt>
                <c:pt idx="2995">
                  <c:v>1.1367</c:v>
                </c:pt>
                <c:pt idx="2996">
                  <c:v>1.1369</c:v>
                </c:pt>
                <c:pt idx="2997">
                  <c:v>1.1369</c:v>
                </c:pt>
                <c:pt idx="2998">
                  <c:v>1.1373</c:v>
                </c:pt>
                <c:pt idx="2999">
                  <c:v>1.1286</c:v>
                </c:pt>
                <c:pt idx="3000">
                  <c:v>1.1285000000000001</c:v>
                </c:pt>
                <c:pt idx="3001">
                  <c:v>1.1277999999999999</c:v>
                </c:pt>
                <c:pt idx="3002">
                  <c:v>1.1285000000000001</c:v>
                </c:pt>
                <c:pt idx="3003">
                  <c:v>1.1225000000000001</c:v>
                </c:pt>
                <c:pt idx="3004">
                  <c:v>1.1214</c:v>
                </c:pt>
                <c:pt idx="3005">
                  <c:v>1.1208</c:v>
                </c:pt>
                <c:pt idx="3006">
                  <c:v>1.1251</c:v>
                </c:pt>
                <c:pt idx="3007">
                  <c:v>1.1254</c:v>
                </c:pt>
                <c:pt idx="3008">
                  <c:v>1.127</c:v>
                </c:pt>
                <c:pt idx="3009">
                  <c:v>1.1257999999999999</c:v>
                </c:pt>
                <c:pt idx="3010">
                  <c:v>1.1211</c:v>
                </c:pt>
                <c:pt idx="3011">
                  <c:v>1.1224000000000001</c:v>
                </c:pt>
                <c:pt idx="3012">
                  <c:v>1.1276999999999999</c:v>
                </c:pt>
                <c:pt idx="3013">
                  <c:v>1.1221000000000001</c:v>
                </c:pt>
                <c:pt idx="3014">
                  <c:v>1.1209</c:v>
                </c:pt>
                <c:pt idx="3015">
                  <c:v>1.1152</c:v>
                </c:pt>
                <c:pt idx="3016">
                  <c:v>1.1140000000000001</c:v>
                </c:pt>
                <c:pt idx="3017">
                  <c:v>1.1147</c:v>
                </c:pt>
                <c:pt idx="3018">
                  <c:v>1.1128</c:v>
                </c:pt>
                <c:pt idx="3019">
                  <c:v>1.1145</c:v>
                </c:pt>
                <c:pt idx="3020">
                  <c:v>1.1154999999999999</c:v>
                </c:pt>
                <c:pt idx="3021">
                  <c:v>1.1075999999999999</c:v>
                </c:pt>
                <c:pt idx="3022">
                  <c:v>1.1085</c:v>
                </c:pt>
                <c:pt idx="3023">
                  <c:v>1.1108</c:v>
                </c:pt>
                <c:pt idx="3024">
                  <c:v>1.1203000000000001</c:v>
                </c:pt>
                <c:pt idx="3025">
                  <c:v>1.1198999999999999</c:v>
                </c:pt>
                <c:pt idx="3026">
                  <c:v>1.1198999999999999</c:v>
                </c:pt>
                <c:pt idx="3027">
                  <c:v>1.1180000000000001</c:v>
                </c:pt>
                <c:pt idx="3028">
                  <c:v>1.1200000000000001</c:v>
                </c:pt>
                <c:pt idx="3029">
                  <c:v>1.1214</c:v>
                </c:pt>
                <c:pt idx="3030">
                  <c:v>1.1171</c:v>
                </c:pt>
                <c:pt idx="3031">
                  <c:v>1.1138999999999999</c:v>
                </c:pt>
                <c:pt idx="3032">
                  <c:v>1.1107</c:v>
                </c:pt>
                <c:pt idx="3033">
                  <c:v>1.109</c:v>
                </c:pt>
                <c:pt idx="3034">
                  <c:v>1.1077999999999999</c:v>
                </c:pt>
                <c:pt idx="3035">
                  <c:v>1.1100000000000001</c:v>
                </c:pt>
                <c:pt idx="3036">
                  <c:v>1.1085</c:v>
                </c:pt>
                <c:pt idx="3037">
                  <c:v>1.1080000000000001</c:v>
                </c:pt>
                <c:pt idx="3038">
                  <c:v>1.1144000000000001</c:v>
                </c:pt>
                <c:pt idx="3039">
                  <c:v>1.1102000000000001</c:v>
                </c:pt>
                <c:pt idx="3040">
                  <c:v>1.109</c:v>
                </c:pt>
                <c:pt idx="3041">
                  <c:v>1.1077999999999999</c:v>
                </c:pt>
                <c:pt idx="3042">
                  <c:v>1.1056999999999999</c:v>
                </c:pt>
                <c:pt idx="3043">
                  <c:v>1.0982000000000001</c:v>
                </c:pt>
                <c:pt idx="3044">
                  <c:v>1.097</c:v>
                </c:pt>
                <c:pt idx="3045">
                  <c:v>1.0973999999999999</c:v>
                </c:pt>
                <c:pt idx="3046">
                  <c:v>1.1034999999999999</c:v>
                </c:pt>
                <c:pt idx="3047">
                  <c:v>1.1034999999999999</c:v>
                </c:pt>
                <c:pt idx="3048">
                  <c:v>1.1029</c:v>
                </c:pt>
                <c:pt idx="3049">
                  <c:v>1.1048</c:v>
                </c:pt>
                <c:pt idx="3050">
                  <c:v>1.1043000000000001</c:v>
                </c:pt>
                <c:pt idx="3051">
                  <c:v>1.101</c:v>
                </c:pt>
                <c:pt idx="3052">
                  <c:v>1.1065</c:v>
                </c:pt>
                <c:pt idx="3053">
                  <c:v>1.1073</c:v>
                </c:pt>
                <c:pt idx="3054">
                  <c:v>1.1001000000000001</c:v>
                </c:pt>
                <c:pt idx="3055">
                  <c:v>1.1073</c:v>
                </c:pt>
                <c:pt idx="3056">
                  <c:v>1.103</c:v>
                </c:pt>
                <c:pt idx="3057">
                  <c:v>1.1041000000000001</c:v>
                </c:pt>
                <c:pt idx="3058">
                  <c:v>1.1016999999999999</c:v>
                </c:pt>
                <c:pt idx="3059">
                  <c:v>1.0992999999999999</c:v>
                </c:pt>
                <c:pt idx="3060">
                  <c:v>1.1020000000000001</c:v>
                </c:pt>
                <c:pt idx="3061">
                  <c:v>1.0943000000000001</c:v>
                </c:pt>
                <c:pt idx="3062">
                  <c:v>1.0921000000000001</c:v>
                </c:pt>
                <c:pt idx="3063">
                  <c:v>1.0940000000000001</c:v>
                </c:pt>
                <c:pt idx="3064">
                  <c:v>1.0899000000000001</c:v>
                </c:pt>
                <c:pt idx="3065">
                  <c:v>1.0932999999999999</c:v>
                </c:pt>
                <c:pt idx="3066">
                  <c:v>1.0959000000000001</c:v>
                </c:pt>
                <c:pt idx="3067">
                  <c:v>1.0965</c:v>
                </c:pt>
                <c:pt idx="3068">
                  <c:v>1.0979000000000001</c:v>
                </c:pt>
                <c:pt idx="3069">
                  <c:v>1.0971</c:v>
                </c:pt>
                <c:pt idx="3070">
                  <c:v>1.0956999999999999</c:v>
                </c:pt>
                <c:pt idx="3071">
                  <c:v>1.0971</c:v>
                </c:pt>
                <c:pt idx="3072">
                  <c:v>1.1005</c:v>
                </c:pt>
                <c:pt idx="3073">
                  <c:v>1.1042000000000001</c:v>
                </c:pt>
                <c:pt idx="3074">
                  <c:v>1.1027</c:v>
                </c:pt>
                <c:pt idx="3075">
                  <c:v>1.1032999999999999</c:v>
                </c:pt>
                <c:pt idx="3076">
                  <c:v>1.1072</c:v>
                </c:pt>
                <c:pt idx="3077">
                  <c:v>1.1125</c:v>
                </c:pt>
                <c:pt idx="3078">
                  <c:v>1.1167</c:v>
                </c:pt>
                <c:pt idx="3079">
                  <c:v>1.115</c:v>
                </c:pt>
                <c:pt idx="3080">
                  <c:v>1.1125</c:v>
                </c:pt>
                <c:pt idx="3081">
                  <c:v>1.113</c:v>
                </c:pt>
                <c:pt idx="3082">
                  <c:v>1.1104000000000001</c:v>
                </c:pt>
                <c:pt idx="3083">
                  <c:v>1.1080000000000001</c:v>
                </c:pt>
                <c:pt idx="3084">
                  <c:v>1.1100000000000001</c:v>
                </c:pt>
                <c:pt idx="3085">
                  <c:v>1.1112</c:v>
                </c:pt>
                <c:pt idx="3086">
                  <c:v>1.1151</c:v>
                </c:pt>
                <c:pt idx="3087">
                  <c:v>1.1152</c:v>
                </c:pt>
                <c:pt idx="3088">
                  <c:v>1.1166</c:v>
                </c:pt>
                <c:pt idx="3089">
                  <c:v>1.1128</c:v>
                </c:pt>
                <c:pt idx="3090">
                  <c:v>1.1074999999999999</c:v>
                </c:pt>
                <c:pt idx="3091">
                  <c:v>1.1066</c:v>
                </c:pt>
                <c:pt idx="3092">
                  <c:v>1.105</c:v>
                </c:pt>
                <c:pt idx="3093">
                  <c:v>1.1017999999999999</c:v>
                </c:pt>
                <c:pt idx="3094">
                  <c:v>1.1032999999999999</c:v>
                </c:pt>
                <c:pt idx="3095">
                  <c:v>1.1009</c:v>
                </c:pt>
                <c:pt idx="3096">
                  <c:v>1.1007</c:v>
                </c:pt>
                <c:pt idx="3097">
                  <c:v>1.1022000000000001</c:v>
                </c:pt>
                <c:pt idx="3098">
                  <c:v>1.1051</c:v>
                </c:pt>
                <c:pt idx="3099">
                  <c:v>1.1072</c:v>
                </c:pt>
                <c:pt idx="3100">
                  <c:v>1.1077999999999999</c:v>
                </c:pt>
                <c:pt idx="3101">
                  <c:v>1.1073</c:v>
                </c:pt>
                <c:pt idx="3102">
                  <c:v>1.1059000000000001</c:v>
                </c:pt>
                <c:pt idx="3103">
                  <c:v>1.1021000000000001</c:v>
                </c:pt>
                <c:pt idx="3104">
                  <c:v>1.1013999999999999</c:v>
                </c:pt>
                <c:pt idx="3105">
                  <c:v>1.1021000000000001</c:v>
                </c:pt>
                <c:pt idx="3106">
                  <c:v>1.0999000000000001</c:v>
                </c:pt>
                <c:pt idx="3107">
                  <c:v>1.1009</c:v>
                </c:pt>
                <c:pt idx="3108">
                  <c:v>1.1017999999999999</c:v>
                </c:pt>
                <c:pt idx="3109">
                  <c:v>1.1079000000000001</c:v>
                </c:pt>
                <c:pt idx="3110">
                  <c:v>1.1082000000000001</c:v>
                </c:pt>
                <c:pt idx="3111">
                  <c:v>1.1077999999999999</c:v>
                </c:pt>
                <c:pt idx="3112">
                  <c:v>1.1104000000000001</c:v>
                </c:pt>
                <c:pt idx="3113">
                  <c:v>1.1060000000000001</c:v>
                </c:pt>
                <c:pt idx="3114">
                  <c:v>1.1064000000000001</c:v>
                </c:pt>
                <c:pt idx="3115">
                  <c:v>1.1092</c:v>
                </c:pt>
                <c:pt idx="3116">
                  <c:v>1.113</c:v>
                </c:pt>
                <c:pt idx="3117">
                  <c:v>1.113</c:v>
                </c:pt>
                <c:pt idx="3118">
                  <c:v>1.1121000000000001</c:v>
                </c:pt>
                <c:pt idx="3119">
                  <c:v>1.1144000000000001</c:v>
                </c:pt>
                <c:pt idx="3120">
                  <c:v>1.115</c:v>
                </c:pt>
                <c:pt idx="3121">
                  <c:v>1.1113999999999999</c:v>
                </c:pt>
                <c:pt idx="3122">
                  <c:v>1.1122000000000001</c:v>
                </c:pt>
                <c:pt idx="3123">
                  <c:v>1.1079000000000001</c:v>
                </c:pt>
                <c:pt idx="3124">
                  <c:v>1.1089</c:v>
                </c:pt>
                <c:pt idx="3125">
                  <c:v>1.1089</c:v>
                </c:pt>
                <c:pt idx="3126">
                  <c:v>1.1093</c:v>
                </c:pt>
                <c:pt idx="3127">
                  <c:v>1.1097999999999999</c:v>
                </c:pt>
                <c:pt idx="3128">
                  <c:v>1.1176999999999999</c:v>
                </c:pt>
                <c:pt idx="3129">
                  <c:v>1.1198999999999999</c:v>
                </c:pt>
                <c:pt idx="3130">
                  <c:v>1.1213</c:v>
                </c:pt>
                <c:pt idx="3131">
                  <c:v>1.1212</c:v>
                </c:pt>
                <c:pt idx="3132">
                  <c:v>1.1172</c:v>
                </c:pt>
                <c:pt idx="3133">
                  <c:v>1.1161000000000001</c:v>
                </c:pt>
                <c:pt idx="3134">
                  <c:v>1.1196999999999999</c:v>
                </c:pt>
                <c:pt idx="3135">
                  <c:v>1.1153</c:v>
                </c:pt>
                <c:pt idx="3136">
                  <c:v>1.1105</c:v>
                </c:pt>
                <c:pt idx="3137">
                  <c:v>1.1106</c:v>
                </c:pt>
                <c:pt idx="3138">
                  <c:v>1.1121000000000001</c:v>
                </c:pt>
                <c:pt idx="3139">
                  <c:v>1.1133999999999999</c:v>
                </c:pt>
                <c:pt idx="3140">
                  <c:v>1.1128</c:v>
                </c:pt>
                <c:pt idx="3141">
                  <c:v>1.115</c:v>
                </c:pt>
                <c:pt idx="3142">
                  <c:v>1.1136999999999999</c:v>
                </c:pt>
                <c:pt idx="3143">
                  <c:v>1.1092</c:v>
                </c:pt>
                <c:pt idx="3144">
                  <c:v>1.1094999999999999</c:v>
                </c:pt>
                <c:pt idx="3145">
                  <c:v>1.1082000000000001</c:v>
                </c:pt>
                <c:pt idx="3146">
                  <c:v>1.1093</c:v>
                </c:pt>
                <c:pt idx="3147">
                  <c:v>1.1054999999999999</c:v>
                </c:pt>
                <c:pt idx="3148">
                  <c:v>1.1025</c:v>
                </c:pt>
                <c:pt idx="3149">
                  <c:v>1.1019000000000001</c:v>
                </c:pt>
                <c:pt idx="3150">
                  <c:v>1.1022000000000001</c:v>
                </c:pt>
                <c:pt idx="3151">
                  <c:v>1.101</c:v>
                </c:pt>
                <c:pt idx="3152">
                  <c:v>1.1032</c:v>
                </c:pt>
                <c:pt idx="3153">
                  <c:v>1.1093</c:v>
                </c:pt>
                <c:pt idx="3154">
                  <c:v>1.1060000000000001</c:v>
                </c:pt>
                <c:pt idx="3155">
                  <c:v>1.1044</c:v>
                </c:pt>
                <c:pt idx="3156">
                  <c:v>1.0999000000000001</c:v>
                </c:pt>
                <c:pt idx="3157">
                  <c:v>1.0983000000000001</c:v>
                </c:pt>
                <c:pt idx="3158">
                  <c:v>1.0946</c:v>
                </c:pt>
                <c:pt idx="3159">
                  <c:v>1.0911</c:v>
                </c:pt>
                <c:pt idx="3160">
                  <c:v>1.0915999999999999</c:v>
                </c:pt>
                <c:pt idx="3161">
                  <c:v>1.0873999999999999</c:v>
                </c:pt>
                <c:pt idx="3162">
                  <c:v>1.0841000000000001</c:v>
                </c:pt>
                <c:pt idx="3163">
                  <c:v>1.0831</c:v>
                </c:pt>
                <c:pt idx="3164">
                  <c:v>1.0835999999999999</c:v>
                </c:pt>
                <c:pt idx="3165">
                  <c:v>1.0791999999999999</c:v>
                </c:pt>
                <c:pt idx="3166">
                  <c:v>1.0805</c:v>
                </c:pt>
                <c:pt idx="3167">
                  <c:v>1.0785</c:v>
                </c:pt>
                <c:pt idx="3168">
                  <c:v>1.0847</c:v>
                </c:pt>
                <c:pt idx="3169">
                  <c:v>1.0853999999999999</c:v>
                </c:pt>
                <c:pt idx="3170">
                  <c:v>1.0882000000000001</c:v>
                </c:pt>
                <c:pt idx="3171">
                  <c:v>1.0881000000000001</c:v>
                </c:pt>
                <c:pt idx="3172">
                  <c:v>1.1001000000000001</c:v>
                </c:pt>
                <c:pt idx="3173">
                  <c:v>1.1026</c:v>
                </c:pt>
                <c:pt idx="3174">
                  <c:v>1.1133999999999999</c:v>
                </c:pt>
                <c:pt idx="3175">
                  <c:v>1.1173</c:v>
                </c:pt>
                <c:pt idx="3176">
                  <c:v>1.1135999999999999</c:v>
                </c:pt>
                <c:pt idx="3177">
                  <c:v>1.1236999999999999</c:v>
                </c:pt>
                <c:pt idx="3178">
                  <c:v>1.1284000000000001</c:v>
                </c:pt>
                <c:pt idx="3179">
                  <c:v>1.145</c:v>
                </c:pt>
                <c:pt idx="3180">
                  <c:v>1.1281000000000001</c:v>
                </c:pt>
                <c:pt idx="3181">
                  <c:v>1.127</c:v>
                </c:pt>
                <c:pt idx="3182">
                  <c:v>1.1185</c:v>
                </c:pt>
                <c:pt idx="3183">
                  <c:v>1.1107</c:v>
                </c:pt>
                <c:pt idx="3184">
                  <c:v>1.1183000000000001</c:v>
                </c:pt>
                <c:pt idx="3185">
                  <c:v>1.0996999999999999</c:v>
                </c:pt>
                <c:pt idx="3186">
                  <c:v>1.0914999999999999</c:v>
                </c:pt>
                <c:pt idx="3187">
                  <c:v>1.0691999999999999</c:v>
                </c:pt>
                <c:pt idx="3188">
                  <c:v>1.0688</c:v>
                </c:pt>
                <c:pt idx="3189">
                  <c:v>1.0726</c:v>
                </c:pt>
                <c:pt idx="3190">
                  <c:v>1.0788</c:v>
                </c:pt>
                <c:pt idx="3191">
                  <c:v>1.0882000000000001</c:v>
                </c:pt>
                <c:pt idx="3192">
                  <c:v>1.1032</c:v>
                </c:pt>
                <c:pt idx="3193">
                  <c:v>1.1141000000000001</c:v>
                </c:pt>
                <c:pt idx="3194">
                  <c:v>1.1048</c:v>
                </c:pt>
                <c:pt idx="3195">
                  <c:v>1.1031</c:v>
                </c:pt>
                <c:pt idx="3196">
                  <c:v>1.0964</c:v>
                </c:pt>
                <c:pt idx="3197">
                  <c:v>1.0858000000000001</c:v>
                </c:pt>
                <c:pt idx="3198">
                  <c:v>1.0801000000000001</c:v>
                </c:pt>
                <c:pt idx="3199">
                  <c:v>1.0792999999999999</c:v>
                </c:pt>
                <c:pt idx="3200">
                  <c:v>1.0891999999999999</c:v>
                </c:pt>
                <c:pt idx="3201">
                  <c:v>1.0858000000000001</c:v>
                </c:pt>
                <c:pt idx="3202">
                  <c:v>1.093</c:v>
                </c:pt>
                <c:pt idx="3203">
                  <c:v>1.0936999999999999</c:v>
                </c:pt>
                <c:pt idx="3204">
                  <c:v>1.0913999999999999</c:v>
                </c:pt>
                <c:pt idx="3205">
                  <c:v>1.0980000000000001</c:v>
                </c:pt>
                <c:pt idx="3206">
                  <c:v>1.091</c:v>
                </c:pt>
                <c:pt idx="3207">
                  <c:v>1.0840000000000001</c:v>
                </c:pt>
                <c:pt idx="3208">
                  <c:v>1.0874999999999999</c:v>
                </c:pt>
                <c:pt idx="3209">
                  <c:v>1.0862000000000001</c:v>
                </c:pt>
                <c:pt idx="3210">
                  <c:v>1.0858000000000001</c:v>
                </c:pt>
                <c:pt idx="3211">
                  <c:v>1.0823</c:v>
                </c:pt>
                <c:pt idx="3212">
                  <c:v>1.0777000000000001</c:v>
                </c:pt>
                <c:pt idx="3213">
                  <c:v>1.0823</c:v>
                </c:pt>
                <c:pt idx="3214">
                  <c:v>1.0829</c:v>
                </c:pt>
                <c:pt idx="3215">
                  <c:v>1.0820000000000001</c:v>
                </c:pt>
                <c:pt idx="3216">
                  <c:v>1.0872999999999999</c:v>
                </c:pt>
                <c:pt idx="3217">
                  <c:v>1.0954999999999999</c:v>
                </c:pt>
                <c:pt idx="3218">
                  <c:v>1.0981000000000001</c:v>
                </c:pt>
                <c:pt idx="3219">
                  <c:v>1.0907</c:v>
                </c:pt>
                <c:pt idx="3220">
                  <c:v>1.0840000000000001</c:v>
                </c:pt>
                <c:pt idx="3221">
                  <c:v>1.0794999999999999</c:v>
                </c:pt>
                <c:pt idx="3222">
                  <c:v>1.0833999999999999</c:v>
                </c:pt>
                <c:pt idx="3223">
                  <c:v>1.0839000000000001</c:v>
                </c:pt>
                <c:pt idx="3224">
                  <c:v>1.0807</c:v>
                </c:pt>
                <c:pt idx="3225">
                  <c:v>1.0848</c:v>
                </c:pt>
                <c:pt idx="3226">
                  <c:v>1.0818000000000001</c:v>
                </c:pt>
                <c:pt idx="3227">
                  <c:v>1.0805</c:v>
                </c:pt>
                <c:pt idx="3228">
                  <c:v>1.0820000000000001</c:v>
                </c:pt>
                <c:pt idx="3229">
                  <c:v>1.0912999999999999</c:v>
                </c:pt>
                <c:pt idx="3230">
                  <c:v>1.0923</c:v>
                </c:pt>
                <c:pt idx="3231">
                  <c:v>1.0980000000000001</c:v>
                </c:pt>
                <c:pt idx="3232">
                  <c:v>1.095</c:v>
                </c:pt>
                <c:pt idx="3233">
                  <c:v>1.0901000000000001</c:v>
                </c:pt>
                <c:pt idx="3234">
                  <c:v>1.0898000000000001</c:v>
                </c:pt>
                <c:pt idx="3235">
                  <c:v>1.0982000000000001</c:v>
                </c:pt>
                <c:pt idx="3236">
                  <c:v>1.1006</c:v>
                </c:pt>
                <c:pt idx="3237">
                  <c:v>1.1076999999999999</c:v>
                </c:pt>
                <c:pt idx="3238">
                  <c:v>1.1101000000000001</c:v>
                </c:pt>
                <c:pt idx="3239">
                  <c:v>1.1135999999999999</c:v>
                </c:pt>
                <c:pt idx="3240">
                  <c:v>1.117</c:v>
                </c:pt>
                <c:pt idx="3241">
                  <c:v>1.1233</c:v>
                </c:pt>
                <c:pt idx="3242">
                  <c:v>1.1337999999999999</c:v>
                </c:pt>
                <c:pt idx="3243">
                  <c:v>1.1292</c:v>
                </c:pt>
                <c:pt idx="3244">
                  <c:v>1.1294</c:v>
                </c:pt>
                <c:pt idx="3245">
                  <c:v>1.1339999999999999</c:v>
                </c:pt>
                <c:pt idx="3246">
                  <c:v>1.1374</c:v>
                </c:pt>
                <c:pt idx="3247">
                  <c:v>1.1298999999999999</c:v>
                </c:pt>
                <c:pt idx="3248">
                  <c:v>1.1255999999999999</c:v>
                </c:pt>
                <c:pt idx="3249">
                  <c:v>1.1323000000000001</c:v>
                </c:pt>
                <c:pt idx="3250">
                  <c:v>1.1264000000000001</c:v>
                </c:pt>
                <c:pt idx="3251">
                  <c:v>1.1244000000000001</c:v>
                </c:pt>
                <c:pt idx="3252">
                  <c:v>1.1205000000000001</c:v>
                </c:pt>
                <c:pt idx="3253">
                  <c:v>1.1177999999999999</c:v>
                </c:pt>
                <c:pt idx="3254">
                  <c:v>1.1261000000000001</c:v>
                </c:pt>
                <c:pt idx="3255">
                  <c:v>1.1308</c:v>
                </c:pt>
                <c:pt idx="3256">
                  <c:v>1.1251</c:v>
                </c:pt>
                <c:pt idx="3257">
                  <c:v>1.1217999999999999</c:v>
                </c:pt>
                <c:pt idx="3258">
                  <c:v>1.1218999999999999</c:v>
                </c:pt>
                <c:pt idx="3259">
                  <c:v>1.1242000000000001</c:v>
                </c:pt>
                <c:pt idx="3260">
                  <c:v>1.1234</c:v>
                </c:pt>
                <c:pt idx="3261">
                  <c:v>1.1251</c:v>
                </c:pt>
                <c:pt idx="3262">
                  <c:v>1.1238999999999999</c:v>
                </c:pt>
                <c:pt idx="3263">
                  <c:v>1.1248</c:v>
                </c:pt>
                <c:pt idx="3264">
                  <c:v>1.1309</c:v>
                </c:pt>
                <c:pt idx="3265">
                  <c:v>1.1274</c:v>
                </c:pt>
                <c:pt idx="3266">
                  <c:v>1.133</c:v>
                </c:pt>
                <c:pt idx="3267">
                  <c:v>1.1285000000000001</c:v>
                </c:pt>
                <c:pt idx="3268">
                  <c:v>1.1299999999999999</c:v>
                </c:pt>
                <c:pt idx="3269">
                  <c:v>1.1344000000000001</c:v>
                </c:pt>
                <c:pt idx="3270">
                  <c:v>1.1399999999999999</c:v>
                </c:pt>
                <c:pt idx="3271">
                  <c:v>1.1412</c:v>
                </c:pt>
                <c:pt idx="3272">
                  <c:v>1.1384000000000001</c:v>
                </c:pt>
                <c:pt idx="3273">
                  <c:v>1.1428</c:v>
                </c:pt>
                <c:pt idx="3274">
                  <c:v>1.1448</c:v>
                </c:pt>
                <c:pt idx="3275">
                  <c:v>1.1527000000000001</c:v>
                </c:pt>
                <c:pt idx="3276">
                  <c:v>1.157</c:v>
                </c:pt>
                <c:pt idx="3277">
                  <c:v>1.1596</c:v>
                </c:pt>
                <c:pt idx="3278">
                  <c:v>1.1656</c:v>
                </c:pt>
                <c:pt idx="3279">
                  <c:v>1.1752</c:v>
                </c:pt>
                <c:pt idx="3280">
                  <c:v>1.1716</c:v>
                </c:pt>
                <c:pt idx="3281">
                  <c:v>1.1792</c:v>
                </c:pt>
                <c:pt idx="3282">
                  <c:v>1.1847000000000001</c:v>
                </c:pt>
                <c:pt idx="3283">
                  <c:v>1.1778</c:v>
                </c:pt>
                <c:pt idx="3284">
                  <c:v>1.1761999999999999</c:v>
                </c:pt>
                <c:pt idx="3285">
                  <c:v>1.1802999999999999</c:v>
                </c:pt>
                <c:pt idx="3286">
                  <c:v>1.1862999999999999</c:v>
                </c:pt>
                <c:pt idx="3287">
                  <c:v>1.1877</c:v>
                </c:pt>
                <c:pt idx="3288">
                  <c:v>1.1787000000000001</c:v>
                </c:pt>
                <c:pt idx="3289">
                  <c:v>1.1738</c:v>
                </c:pt>
                <c:pt idx="3290">
                  <c:v>1.1739999999999999</c:v>
                </c:pt>
                <c:pt idx="3291">
                  <c:v>1.1783999999999999</c:v>
                </c:pt>
                <c:pt idx="3292">
                  <c:v>1.1814</c:v>
                </c:pt>
                <c:pt idx="3293">
                  <c:v>1.1841999999999999</c:v>
                </c:pt>
                <c:pt idx="3294">
                  <c:v>1.1870000000000001</c:v>
                </c:pt>
                <c:pt idx="3295">
                  <c:v>1.1931</c:v>
                </c:pt>
                <c:pt idx="3296">
                  <c:v>1.1838</c:v>
                </c:pt>
                <c:pt idx="3297">
                  <c:v>1.1859999999999999</c:v>
                </c:pt>
                <c:pt idx="3298">
                  <c:v>1.1797</c:v>
                </c:pt>
              </c:numCache>
            </c:numRef>
          </c:val>
          <c:smooth val="0"/>
        </c:ser>
        <c:dLbls>
          <c:showLegendKey val="0"/>
          <c:showVal val="0"/>
          <c:showCatName val="0"/>
          <c:showSerName val="0"/>
          <c:showPercent val="0"/>
          <c:showBubbleSize val="0"/>
        </c:dLbls>
        <c:marker val="1"/>
        <c:smooth val="0"/>
        <c:axId val="320156032"/>
        <c:axId val="374317824"/>
      </c:lineChart>
      <c:lineChart>
        <c:grouping val="standard"/>
        <c:varyColors val="0"/>
        <c:ser>
          <c:idx val="0"/>
          <c:order val="0"/>
          <c:tx>
            <c:strRef>
              <c:f>Sheet1!$F$2</c:f>
              <c:strCache>
                <c:ptCount val="1"/>
                <c:pt idx="0">
                  <c:v>US-Germany 2y yield differential, inverted (rhs)</c:v>
                </c:pt>
              </c:strCache>
            </c:strRef>
          </c:tx>
          <c:spPr>
            <a:ln w="31750"/>
          </c:spPr>
          <c:marker>
            <c:symbol val="none"/>
          </c:marker>
          <c:cat>
            <c:numRef>
              <c:f>Sheet1!$E$3:$E$3301</c:f>
              <c:numCache>
                <c:formatCode>m/d/yyyy</c:formatCode>
                <c:ptCount val="3299"/>
                <c:pt idx="0">
                  <c:v>39448</c:v>
                </c:pt>
                <c:pt idx="1">
                  <c:v>39449</c:v>
                </c:pt>
                <c:pt idx="2">
                  <c:v>39450</c:v>
                </c:pt>
                <c:pt idx="3">
                  <c:v>39451</c:v>
                </c:pt>
                <c:pt idx="4">
                  <c:v>39454</c:v>
                </c:pt>
                <c:pt idx="5">
                  <c:v>39455</c:v>
                </c:pt>
                <c:pt idx="6">
                  <c:v>39456</c:v>
                </c:pt>
                <c:pt idx="7">
                  <c:v>39457</c:v>
                </c:pt>
                <c:pt idx="8">
                  <c:v>39458</c:v>
                </c:pt>
                <c:pt idx="9">
                  <c:v>39461</c:v>
                </c:pt>
                <c:pt idx="10">
                  <c:v>39462</c:v>
                </c:pt>
                <c:pt idx="11">
                  <c:v>39463</c:v>
                </c:pt>
                <c:pt idx="12">
                  <c:v>39464</c:v>
                </c:pt>
                <c:pt idx="13">
                  <c:v>39465</c:v>
                </c:pt>
                <c:pt idx="14">
                  <c:v>39468</c:v>
                </c:pt>
                <c:pt idx="15">
                  <c:v>39469</c:v>
                </c:pt>
                <c:pt idx="16">
                  <c:v>39470</c:v>
                </c:pt>
                <c:pt idx="17">
                  <c:v>39471</c:v>
                </c:pt>
                <c:pt idx="18">
                  <c:v>39472</c:v>
                </c:pt>
                <c:pt idx="19">
                  <c:v>39475</c:v>
                </c:pt>
                <c:pt idx="20">
                  <c:v>39476</c:v>
                </c:pt>
                <c:pt idx="21">
                  <c:v>39477</c:v>
                </c:pt>
                <c:pt idx="22">
                  <c:v>39478</c:v>
                </c:pt>
                <c:pt idx="23">
                  <c:v>39479</c:v>
                </c:pt>
                <c:pt idx="24">
                  <c:v>39482</c:v>
                </c:pt>
                <c:pt idx="25">
                  <c:v>39483</c:v>
                </c:pt>
                <c:pt idx="26">
                  <c:v>39484</c:v>
                </c:pt>
                <c:pt idx="27">
                  <c:v>39485</c:v>
                </c:pt>
                <c:pt idx="28">
                  <c:v>39486</c:v>
                </c:pt>
                <c:pt idx="29">
                  <c:v>39489</c:v>
                </c:pt>
                <c:pt idx="30">
                  <c:v>39490</c:v>
                </c:pt>
                <c:pt idx="31">
                  <c:v>39491</c:v>
                </c:pt>
                <c:pt idx="32">
                  <c:v>39492</c:v>
                </c:pt>
                <c:pt idx="33">
                  <c:v>39493</c:v>
                </c:pt>
                <c:pt idx="34">
                  <c:v>39496</c:v>
                </c:pt>
                <c:pt idx="35">
                  <c:v>39497</c:v>
                </c:pt>
                <c:pt idx="36">
                  <c:v>39498</c:v>
                </c:pt>
                <c:pt idx="37">
                  <c:v>39499</c:v>
                </c:pt>
                <c:pt idx="38">
                  <c:v>39500</c:v>
                </c:pt>
                <c:pt idx="39">
                  <c:v>39503</c:v>
                </c:pt>
                <c:pt idx="40">
                  <c:v>39504</c:v>
                </c:pt>
                <c:pt idx="41">
                  <c:v>39505</c:v>
                </c:pt>
                <c:pt idx="42">
                  <c:v>39506</c:v>
                </c:pt>
                <c:pt idx="43">
                  <c:v>39507</c:v>
                </c:pt>
                <c:pt idx="44">
                  <c:v>39510</c:v>
                </c:pt>
                <c:pt idx="45">
                  <c:v>39511</c:v>
                </c:pt>
                <c:pt idx="46">
                  <c:v>39512</c:v>
                </c:pt>
                <c:pt idx="47">
                  <c:v>39513</c:v>
                </c:pt>
                <c:pt idx="48">
                  <c:v>39514</c:v>
                </c:pt>
                <c:pt idx="49">
                  <c:v>39517</c:v>
                </c:pt>
                <c:pt idx="50">
                  <c:v>39518</c:v>
                </c:pt>
                <c:pt idx="51">
                  <c:v>39519</c:v>
                </c:pt>
                <c:pt idx="52">
                  <c:v>39520</c:v>
                </c:pt>
                <c:pt idx="53">
                  <c:v>39521</c:v>
                </c:pt>
                <c:pt idx="54">
                  <c:v>39524</c:v>
                </c:pt>
                <c:pt idx="55">
                  <c:v>39525</c:v>
                </c:pt>
                <c:pt idx="56">
                  <c:v>39526</c:v>
                </c:pt>
                <c:pt idx="57">
                  <c:v>39527</c:v>
                </c:pt>
                <c:pt idx="58">
                  <c:v>39528</c:v>
                </c:pt>
                <c:pt idx="59">
                  <c:v>39531</c:v>
                </c:pt>
                <c:pt idx="60">
                  <c:v>39532</c:v>
                </c:pt>
                <c:pt idx="61">
                  <c:v>39533</c:v>
                </c:pt>
                <c:pt idx="62">
                  <c:v>39534</c:v>
                </c:pt>
                <c:pt idx="63">
                  <c:v>39535</c:v>
                </c:pt>
                <c:pt idx="64">
                  <c:v>39538</c:v>
                </c:pt>
                <c:pt idx="65">
                  <c:v>39539</c:v>
                </c:pt>
                <c:pt idx="66">
                  <c:v>39540</c:v>
                </c:pt>
                <c:pt idx="67">
                  <c:v>39541</c:v>
                </c:pt>
                <c:pt idx="68">
                  <c:v>39542</c:v>
                </c:pt>
                <c:pt idx="69">
                  <c:v>39545</c:v>
                </c:pt>
                <c:pt idx="70">
                  <c:v>39546</c:v>
                </c:pt>
                <c:pt idx="71">
                  <c:v>39547</c:v>
                </c:pt>
                <c:pt idx="72">
                  <c:v>39548</c:v>
                </c:pt>
                <c:pt idx="73">
                  <c:v>39549</c:v>
                </c:pt>
                <c:pt idx="74">
                  <c:v>39552</c:v>
                </c:pt>
                <c:pt idx="75">
                  <c:v>39553</c:v>
                </c:pt>
                <c:pt idx="76">
                  <c:v>39554</c:v>
                </c:pt>
                <c:pt idx="77">
                  <c:v>39555</c:v>
                </c:pt>
                <c:pt idx="78">
                  <c:v>39556</c:v>
                </c:pt>
                <c:pt idx="79">
                  <c:v>39559</c:v>
                </c:pt>
                <c:pt idx="80">
                  <c:v>39560</c:v>
                </c:pt>
                <c:pt idx="81">
                  <c:v>39561</c:v>
                </c:pt>
                <c:pt idx="82">
                  <c:v>39562</c:v>
                </c:pt>
                <c:pt idx="83">
                  <c:v>39563</c:v>
                </c:pt>
                <c:pt idx="84">
                  <c:v>39566</c:v>
                </c:pt>
                <c:pt idx="85">
                  <c:v>39567</c:v>
                </c:pt>
                <c:pt idx="86">
                  <c:v>39568</c:v>
                </c:pt>
                <c:pt idx="87">
                  <c:v>39569</c:v>
                </c:pt>
                <c:pt idx="88">
                  <c:v>39570</c:v>
                </c:pt>
                <c:pt idx="89">
                  <c:v>39573</c:v>
                </c:pt>
                <c:pt idx="90">
                  <c:v>39574</c:v>
                </c:pt>
                <c:pt idx="91">
                  <c:v>39575</c:v>
                </c:pt>
                <c:pt idx="92">
                  <c:v>39576</c:v>
                </c:pt>
                <c:pt idx="93">
                  <c:v>39577</c:v>
                </c:pt>
                <c:pt idx="94">
                  <c:v>39580</c:v>
                </c:pt>
                <c:pt idx="95">
                  <c:v>39581</c:v>
                </c:pt>
                <c:pt idx="96">
                  <c:v>39582</c:v>
                </c:pt>
                <c:pt idx="97">
                  <c:v>39583</c:v>
                </c:pt>
                <c:pt idx="98">
                  <c:v>39584</c:v>
                </c:pt>
                <c:pt idx="99">
                  <c:v>39587</c:v>
                </c:pt>
                <c:pt idx="100">
                  <c:v>39588</c:v>
                </c:pt>
                <c:pt idx="101">
                  <c:v>39589</c:v>
                </c:pt>
                <c:pt idx="102">
                  <c:v>39590</c:v>
                </c:pt>
                <c:pt idx="103">
                  <c:v>39591</c:v>
                </c:pt>
                <c:pt idx="104">
                  <c:v>39594</c:v>
                </c:pt>
                <c:pt idx="105">
                  <c:v>39595</c:v>
                </c:pt>
                <c:pt idx="106">
                  <c:v>39596</c:v>
                </c:pt>
                <c:pt idx="107">
                  <c:v>39597</c:v>
                </c:pt>
                <c:pt idx="108">
                  <c:v>39598</c:v>
                </c:pt>
                <c:pt idx="109">
                  <c:v>39601</c:v>
                </c:pt>
                <c:pt idx="110">
                  <c:v>39602</c:v>
                </c:pt>
                <c:pt idx="111">
                  <c:v>39603</c:v>
                </c:pt>
                <c:pt idx="112">
                  <c:v>39604</c:v>
                </c:pt>
                <c:pt idx="113">
                  <c:v>39605</c:v>
                </c:pt>
                <c:pt idx="114">
                  <c:v>39608</c:v>
                </c:pt>
                <c:pt idx="115">
                  <c:v>39609</c:v>
                </c:pt>
                <c:pt idx="116">
                  <c:v>39610</c:v>
                </c:pt>
                <c:pt idx="117">
                  <c:v>39611</c:v>
                </c:pt>
                <c:pt idx="118">
                  <c:v>39612</c:v>
                </c:pt>
                <c:pt idx="119">
                  <c:v>39615</c:v>
                </c:pt>
                <c:pt idx="120">
                  <c:v>39616</c:v>
                </c:pt>
                <c:pt idx="121">
                  <c:v>39617</c:v>
                </c:pt>
                <c:pt idx="122">
                  <c:v>39618</c:v>
                </c:pt>
                <c:pt idx="123">
                  <c:v>39619</c:v>
                </c:pt>
                <c:pt idx="124">
                  <c:v>39622</c:v>
                </c:pt>
                <c:pt idx="125">
                  <c:v>39623</c:v>
                </c:pt>
                <c:pt idx="126">
                  <c:v>39624</c:v>
                </c:pt>
                <c:pt idx="127">
                  <c:v>39625</c:v>
                </c:pt>
                <c:pt idx="128">
                  <c:v>39626</c:v>
                </c:pt>
                <c:pt idx="129">
                  <c:v>39629</c:v>
                </c:pt>
                <c:pt idx="130">
                  <c:v>39630</c:v>
                </c:pt>
                <c:pt idx="131">
                  <c:v>39631</c:v>
                </c:pt>
                <c:pt idx="132">
                  <c:v>39632</c:v>
                </c:pt>
                <c:pt idx="133">
                  <c:v>39633</c:v>
                </c:pt>
                <c:pt idx="134">
                  <c:v>39636</c:v>
                </c:pt>
                <c:pt idx="135">
                  <c:v>39637</c:v>
                </c:pt>
                <c:pt idx="136">
                  <c:v>39638</c:v>
                </c:pt>
                <c:pt idx="137">
                  <c:v>39639</c:v>
                </c:pt>
                <c:pt idx="138">
                  <c:v>39640</c:v>
                </c:pt>
                <c:pt idx="139">
                  <c:v>39643</c:v>
                </c:pt>
                <c:pt idx="140">
                  <c:v>39644</c:v>
                </c:pt>
                <c:pt idx="141">
                  <c:v>39645</c:v>
                </c:pt>
                <c:pt idx="142">
                  <c:v>39646</c:v>
                </c:pt>
                <c:pt idx="143">
                  <c:v>39647</c:v>
                </c:pt>
                <c:pt idx="144">
                  <c:v>39650</c:v>
                </c:pt>
                <c:pt idx="145">
                  <c:v>39651</c:v>
                </c:pt>
                <c:pt idx="146">
                  <c:v>39652</c:v>
                </c:pt>
                <c:pt idx="147">
                  <c:v>39653</c:v>
                </c:pt>
                <c:pt idx="148">
                  <c:v>39654</c:v>
                </c:pt>
                <c:pt idx="149">
                  <c:v>39657</c:v>
                </c:pt>
                <c:pt idx="150">
                  <c:v>39658</c:v>
                </c:pt>
                <c:pt idx="151">
                  <c:v>39659</c:v>
                </c:pt>
                <c:pt idx="152">
                  <c:v>39660</c:v>
                </c:pt>
                <c:pt idx="153">
                  <c:v>39661</c:v>
                </c:pt>
                <c:pt idx="154">
                  <c:v>39664</c:v>
                </c:pt>
                <c:pt idx="155">
                  <c:v>39665</c:v>
                </c:pt>
                <c:pt idx="156">
                  <c:v>39666</c:v>
                </c:pt>
                <c:pt idx="157">
                  <c:v>39667</c:v>
                </c:pt>
                <c:pt idx="158">
                  <c:v>39668</c:v>
                </c:pt>
                <c:pt idx="159">
                  <c:v>39671</c:v>
                </c:pt>
                <c:pt idx="160">
                  <c:v>39672</c:v>
                </c:pt>
                <c:pt idx="161">
                  <c:v>39673</c:v>
                </c:pt>
                <c:pt idx="162">
                  <c:v>39674</c:v>
                </c:pt>
                <c:pt idx="163">
                  <c:v>39675</c:v>
                </c:pt>
                <c:pt idx="164">
                  <c:v>39678</c:v>
                </c:pt>
                <c:pt idx="165">
                  <c:v>39679</c:v>
                </c:pt>
                <c:pt idx="166">
                  <c:v>39680</c:v>
                </c:pt>
                <c:pt idx="167">
                  <c:v>39681</c:v>
                </c:pt>
                <c:pt idx="168">
                  <c:v>39682</c:v>
                </c:pt>
                <c:pt idx="169">
                  <c:v>39685</c:v>
                </c:pt>
                <c:pt idx="170">
                  <c:v>39686</c:v>
                </c:pt>
                <c:pt idx="171">
                  <c:v>39687</c:v>
                </c:pt>
                <c:pt idx="172">
                  <c:v>39688</c:v>
                </c:pt>
                <c:pt idx="173">
                  <c:v>39689</c:v>
                </c:pt>
                <c:pt idx="174">
                  <c:v>39692</c:v>
                </c:pt>
                <c:pt idx="175">
                  <c:v>39693</c:v>
                </c:pt>
                <c:pt idx="176">
                  <c:v>39694</c:v>
                </c:pt>
                <c:pt idx="177">
                  <c:v>39695</c:v>
                </c:pt>
                <c:pt idx="178">
                  <c:v>39696</c:v>
                </c:pt>
                <c:pt idx="179">
                  <c:v>39699</c:v>
                </c:pt>
                <c:pt idx="180">
                  <c:v>39700</c:v>
                </c:pt>
                <c:pt idx="181">
                  <c:v>39701</c:v>
                </c:pt>
                <c:pt idx="182">
                  <c:v>39702</c:v>
                </c:pt>
                <c:pt idx="183">
                  <c:v>39703</c:v>
                </c:pt>
                <c:pt idx="184">
                  <c:v>39706</c:v>
                </c:pt>
                <c:pt idx="185">
                  <c:v>39707</c:v>
                </c:pt>
                <c:pt idx="186">
                  <c:v>39708</c:v>
                </c:pt>
                <c:pt idx="187">
                  <c:v>39709</c:v>
                </c:pt>
                <c:pt idx="188">
                  <c:v>39710</c:v>
                </c:pt>
                <c:pt idx="189">
                  <c:v>39713</c:v>
                </c:pt>
                <c:pt idx="190">
                  <c:v>39714</c:v>
                </c:pt>
                <c:pt idx="191">
                  <c:v>39715</c:v>
                </c:pt>
                <c:pt idx="192">
                  <c:v>39716</c:v>
                </c:pt>
                <c:pt idx="193">
                  <c:v>39717</c:v>
                </c:pt>
                <c:pt idx="194">
                  <c:v>39720</c:v>
                </c:pt>
                <c:pt idx="195">
                  <c:v>39721</c:v>
                </c:pt>
                <c:pt idx="196">
                  <c:v>39722</c:v>
                </c:pt>
                <c:pt idx="197">
                  <c:v>39723</c:v>
                </c:pt>
                <c:pt idx="198">
                  <c:v>39724</c:v>
                </c:pt>
                <c:pt idx="199">
                  <c:v>39727</c:v>
                </c:pt>
                <c:pt idx="200">
                  <c:v>39728</c:v>
                </c:pt>
                <c:pt idx="201">
                  <c:v>39729</c:v>
                </c:pt>
                <c:pt idx="202">
                  <c:v>39730</c:v>
                </c:pt>
                <c:pt idx="203">
                  <c:v>39731</c:v>
                </c:pt>
                <c:pt idx="204">
                  <c:v>39734</c:v>
                </c:pt>
                <c:pt idx="205">
                  <c:v>39735</c:v>
                </c:pt>
                <c:pt idx="206">
                  <c:v>39736</c:v>
                </c:pt>
                <c:pt idx="207">
                  <c:v>39737</c:v>
                </c:pt>
                <c:pt idx="208">
                  <c:v>39738</c:v>
                </c:pt>
                <c:pt idx="209">
                  <c:v>39741</c:v>
                </c:pt>
                <c:pt idx="210">
                  <c:v>39742</c:v>
                </c:pt>
                <c:pt idx="211">
                  <c:v>39743</c:v>
                </c:pt>
                <c:pt idx="212">
                  <c:v>39744</c:v>
                </c:pt>
                <c:pt idx="213">
                  <c:v>39745</c:v>
                </c:pt>
                <c:pt idx="214">
                  <c:v>39748</c:v>
                </c:pt>
                <c:pt idx="215">
                  <c:v>39749</c:v>
                </c:pt>
                <c:pt idx="216">
                  <c:v>39750</c:v>
                </c:pt>
                <c:pt idx="217">
                  <c:v>39751</c:v>
                </c:pt>
                <c:pt idx="218">
                  <c:v>39752</c:v>
                </c:pt>
                <c:pt idx="219">
                  <c:v>39755</c:v>
                </c:pt>
                <c:pt idx="220">
                  <c:v>39756</c:v>
                </c:pt>
                <c:pt idx="221">
                  <c:v>39757</c:v>
                </c:pt>
                <c:pt idx="222">
                  <c:v>39758</c:v>
                </c:pt>
                <c:pt idx="223">
                  <c:v>39759</c:v>
                </c:pt>
                <c:pt idx="224">
                  <c:v>39762</c:v>
                </c:pt>
                <c:pt idx="225">
                  <c:v>39763</c:v>
                </c:pt>
                <c:pt idx="226">
                  <c:v>39764</c:v>
                </c:pt>
                <c:pt idx="227">
                  <c:v>39765</c:v>
                </c:pt>
                <c:pt idx="228">
                  <c:v>39766</c:v>
                </c:pt>
                <c:pt idx="229">
                  <c:v>39769</c:v>
                </c:pt>
                <c:pt idx="230">
                  <c:v>39770</c:v>
                </c:pt>
                <c:pt idx="231">
                  <c:v>39771</c:v>
                </c:pt>
                <c:pt idx="232">
                  <c:v>39772</c:v>
                </c:pt>
                <c:pt idx="233">
                  <c:v>39773</c:v>
                </c:pt>
                <c:pt idx="234">
                  <c:v>39776</c:v>
                </c:pt>
                <c:pt idx="235">
                  <c:v>39777</c:v>
                </c:pt>
                <c:pt idx="236">
                  <c:v>39778</c:v>
                </c:pt>
                <c:pt idx="237">
                  <c:v>39779</c:v>
                </c:pt>
                <c:pt idx="238">
                  <c:v>39780</c:v>
                </c:pt>
                <c:pt idx="239">
                  <c:v>39783</c:v>
                </c:pt>
                <c:pt idx="240">
                  <c:v>39784</c:v>
                </c:pt>
                <c:pt idx="241">
                  <c:v>39785</c:v>
                </c:pt>
                <c:pt idx="242">
                  <c:v>39786</c:v>
                </c:pt>
                <c:pt idx="243">
                  <c:v>39787</c:v>
                </c:pt>
                <c:pt idx="244">
                  <c:v>39790</c:v>
                </c:pt>
                <c:pt idx="245">
                  <c:v>39791</c:v>
                </c:pt>
                <c:pt idx="246">
                  <c:v>39792</c:v>
                </c:pt>
                <c:pt idx="247">
                  <c:v>39793</c:v>
                </c:pt>
                <c:pt idx="248">
                  <c:v>39794</c:v>
                </c:pt>
                <c:pt idx="249">
                  <c:v>39797</c:v>
                </c:pt>
                <c:pt idx="250">
                  <c:v>39798</c:v>
                </c:pt>
                <c:pt idx="251">
                  <c:v>39799</c:v>
                </c:pt>
                <c:pt idx="252">
                  <c:v>39800</c:v>
                </c:pt>
                <c:pt idx="253">
                  <c:v>39801</c:v>
                </c:pt>
                <c:pt idx="254">
                  <c:v>39804</c:v>
                </c:pt>
                <c:pt idx="255">
                  <c:v>39805</c:v>
                </c:pt>
                <c:pt idx="256">
                  <c:v>39806</c:v>
                </c:pt>
                <c:pt idx="257">
                  <c:v>39807</c:v>
                </c:pt>
                <c:pt idx="258">
                  <c:v>39808</c:v>
                </c:pt>
                <c:pt idx="259">
                  <c:v>39811</c:v>
                </c:pt>
                <c:pt idx="260">
                  <c:v>39812</c:v>
                </c:pt>
                <c:pt idx="261">
                  <c:v>39813</c:v>
                </c:pt>
                <c:pt idx="262">
                  <c:v>39814</c:v>
                </c:pt>
                <c:pt idx="263">
                  <c:v>39815</c:v>
                </c:pt>
                <c:pt idx="264">
                  <c:v>39818</c:v>
                </c:pt>
                <c:pt idx="265">
                  <c:v>39819</c:v>
                </c:pt>
                <c:pt idx="266">
                  <c:v>39820</c:v>
                </c:pt>
                <c:pt idx="267">
                  <c:v>39821</c:v>
                </c:pt>
                <c:pt idx="268">
                  <c:v>39822</c:v>
                </c:pt>
                <c:pt idx="269">
                  <c:v>39825</c:v>
                </c:pt>
                <c:pt idx="270">
                  <c:v>39826</c:v>
                </c:pt>
                <c:pt idx="271">
                  <c:v>39827</c:v>
                </c:pt>
                <c:pt idx="272">
                  <c:v>39828</c:v>
                </c:pt>
                <c:pt idx="273">
                  <c:v>39829</c:v>
                </c:pt>
                <c:pt idx="274">
                  <c:v>39832</c:v>
                </c:pt>
                <c:pt idx="275">
                  <c:v>39833</c:v>
                </c:pt>
                <c:pt idx="276">
                  <c:v>39834</c:v>
                </c:pt>
                <c:pt idx="277">
                  <c:v>39835</c:v>
                </c:pt>
                <c:pt idx="278">
                  <c:v>39836</c:v>
                </c:pt>
                <c:pt idx="279">
                  <c:v>39839</c:v>
                </c:pt>
                <c:pt idx="280">
                  <c:v>39840</c:v>
                </c:pt>
                <c:pt idx="281">
                  <c:v>39841</c:v>
                </c:pt>
                <c:pt idx="282">
                  <c:v>39842</c:v>
                </c:pt>
                <c:pt idx="283">
                  <c:v>39843</c:v>
                </c:pt>
                <c:pt idx="284">
                  <c:v>39846</c:v>
                </c:pt>
                <c:pt idx="285">
                  <c:v>39847</c:v>
                </c:pt>
                <c:pt idx="286">
                  <c:v>39848</c:v>
                </c:pt>
                <c:pt idx="287">
                  <c:v>39849</c:v>
                </c:pt>
                <c:pt idx="288">
                  <c:v>39850</c:v>
                </c:pt>
                <c:pt idx="289">
                  <c:v>39853</c:v>
                </c:pt>
                <c:pt idx="290">
                  <c:v>39854</c:v>
                </c:pt>
                <c:pt idx="291">
                  <c:v>39855</c:v>
                </c:pt>
                <c:pt idx="292">
                  <c:v>39856</c:v>
                </c:pt>
                <c:pt idx="293">
                  <c:v>39857</c:v>
                </c:pt>
                <c:pt idx="294">
                  <c:v>39860</c:v>
                </c:pt>
                <c:pt idx="295">
                  <c:v>39861</c:v>
                </c:pt>
                <c:pt idx="296">
                  <c:v>39862</c:v>
                </c:pt>
                <c:pt idx="297">
                  <c:v>39863</c:v>
                </c:pt>
                <c:pt idx="298">
                  <c:v>39864</c:v>
                </c:pt>
                <c:pt idx="299">
                  <c:v>39867</c:v>
                </c:pt>
                <c:pt idx="300">
                  <c:v>39868</c:v>
                </c:pt>
                <c:pt idx="301">
                  <c:v>39869</c:v>
                </c:pt>
                <c:pt idx="302">
                  <c:v>39870</c:v>
                </c:pt>
                <c:pt idx="303">
                  <c:v>39871</c:v>
                </c:pt>
                <c:pt idx="304">
                  <c:v>39874</c:v>
                </c:pt>
                <c:pt idx="305">
                  <c:v>39875</c:v>
                </c:pt>
                <c:pt idx="306">
                  <c:v>39876</c:v>
                </c:pt>
                <c:pt idx="307">
                  <c:v>39877</c:v>
                </c:pt>
                <c:pt idx="308">
                  <c:v>39878</c:v>
                </c:pt>
                <c:pt idx="309">
                  <c:v>39881</c:v>
                </c:pt>
                <c:pt idx="310">
                  <c:v>39882</c:v>
                </c:pt>
                <c:pt idx="311">
                  <c:v>39883</c:v>
                </c:pt>
                <c:pt idx="312">
                  <c:v>39884</c:v>
                </c:pt>
                <c:pt idx="313">
                  <c:v>39885</c:v>
                </c:pt>
                <c:pt idx="314">
                  <c:v>39888</c:v>
                </c:pt>
                <c:pt idx="315">
                  <c:v>39889</c:v>
                </c:pt>
                <c:pt idx="316">
                  <c:v>39890</c:v>
                </c:pt>
                <c:pt idx="317">
                  <c:v>39891</c:v>
                </c:pt>
                <c:pt idx="318">
                  <c:v>39892</c:v>
                </c:pt>
                <c:pt idx="319">
                  <c:v>39895</c:v>
                </c:pt>
                <c:pt idx="320">
                  <c:v>39896</c:v>
                </c:pt>
                <c:pt idx="321">
                  <c:v>39897</c:v>
                </c:pt>
                <c:pt idx="322">
                  <c:v>39898</c:v>
                </c:pt>
                <c:pt idx="323">
                  <c:v>39899</c:v>
                </c:pt>
                <c:pt idx="324">
                  <c:v>39902</c:v>
                </c:pt>
                <c:pt idx="325">
                  <c:v>39903</c:v>
                </c:pt>
                <c:pt idx="326">
                  <c:v>39904</c:v>
                </c:pt>
                <c:pt idx="327">
                  <c:v>39905</c:v>
                </c:pt>
                <c:pt idx="328">
                  <c:v>39906</c:v>
                </c:pt>
                <c:pt idx="329">
                  <c:v>39909</c:v>
                </c:pt>
                <c:pt idx="330">
                  <c:v>39910</c:v>
                </c:pt>
                <c:pt idx="331">
                  <c:v>39911</c:v>
                </c:pt>
                <c:pt idx="332">
                  <c:v>39912</c:v>
                </c:pt>
                <c:pt idx="333">
                  <c:v>39913</c:v>
                </c:pt>
                <c:pt idx="334">
                  <c:v>39916</c:v>
                </c:pt>
                <c:pt idx="335">
                  <c:v>39917</c:v>
                </c:pt>
                <c:pt idx="336">
                  <c:v>39918</c:v>
                </c:pt>
                <c:pt idx="337">
                  <c:v>39919</c:v>
                </c:pt>
                <c:pt idx="338">
                  <c:v>39920</c:v>
                </c:pt>
                <c:pt idx="339">
                  <c:v>39923</c:v>
                </c:pt>
                <c:pt idx="340">
                  <c:v>39924</c:v>
                </c:pt>
                <c:pt idx="341">
                  <c:v>39925</c:v>
                </c:pt>
                <c:pt idx="342">
                  <c:v>39926</c:v>
                </c:pt>
                <c:pt idx="343">
                  <c:v>39927</c:v>
                </c:pt>
                <c:pt idx="344">
                  <c:v>39930</c:v>
                </c:pt>
                <c:pt idx="345">
                  <c:v>39931</c:v>
                </c:pt>
                <c:pt idx="346">
                  <c:v>39932</c:v>
                </c:pt>
                <c:pt idx="347">
                  <c:v>39933</c:v>
                </c:pt>
                <c:pt idx="348">
                  <c:v>39934</c:v>
                </c:pt>
                <c:pt idx="349">
                  <c:v>39937</c:v>
                </c:pt>
                <c:pt idx="350">
                  <c:v>39938</c:v>
                </c:pt>
                <c:pt idx="351">
                  <c:v>39939</c:v>
                </c:pt>
                <c:pt idx="352">
                  <c:v>39940</c:v>
                </c:pt>
                <c:pt idx="353">
                  <c:v>39941</c:v>
                </c:pt>
                <c:pt idx="354">
                  <c:v>39944</c:v>
                </c:pt>
                <c:pt idx="355">
                  <c:v>39945</c:v>
                </c:pt>
                <c:pt idx="356">
                  <c:v>39946</c:v>
                </c:pt>
                <c:pt idx="357">
                  <c:v>39947</c:v>
                </c:pt>
                <c:pt idx="358">
                  <c:v>39948</c:v>
                </c:pt>
                <c:pt idx="359">
                  <c:v>39951</c:v>
                </c:pt>
                <c:pt idx="360">
                  <c:v>39952</c:v>
                </c:pt>
                <c:pt idx="361">
                  <c:v>39953</c:v>
                </c:pt>
                <c:pt idx="362">
                  <c:v>39954</c:v>
                </c:pt>
                <c:pt idx="363">
                  <c:v>39955</c:v>
                </c:pt>
                <c:pt idx="364">
                  <c:v>39958</c:v>
                </c:pt>
                <c:pt idx="365">
                  <c:v>39959</c:v>
                </c:pt>
                <c:pt idx="366">
                  <c:v>39960</c:v>
                </c:pt>
                <c:pt idx="367">
                  <c:v>39961</c:v>
                </c:pt>
                <c:pt idx="368">
                  <c:v>39962</c:v>
                </c:pt>
                <c:pt idx="369">
                  <c:v>39965</c:v>
                </c:pt>
                <c:pt idx="370">
                  <c:v>39966</c:v>
                </c:pt>
                <c:pt idx="371">
                  <c:v>39967</c:v>
                </c:pt>
                <c:pt idx="372">
                  <c:v>39968</c:v>
                </c:pt>
                <c:pt idx="373">
                  <c:v>39969</c:v>
                </c:pt>
                <c:pt idx="374">
                  <c:v>39972</c:v>
                </c:pt>
                <c:pt idx="375">
                  <c:v>39973</c:v>
                </c:pt>
                <c:pt idx="376">
                  <c:v>39974</c:v>
                </c:pt>
                <c:pt idx="377">
                  <c:v>39975</c:v>
                </c:pt>
                <c:pt idx="378">
                  <c:v>39976</c:v>
                </c:pt>
                <c:pt idx="379">
                  <c:v>39979</c:v>
                </c:pt>
                <c:pt idx="380">
                  <c:v>39980</c:v>
                </c:pt>
                <c:pt idx="381">
                  <c:v>39981</c:v>
                </c:pt>
                <c:pt idx="382">
                  <c:v>39982</c:v>
                </c:pt>
                <c:pt idx="383">
                  <c:v>39983</c:v>
                </c:pt>
                <c:pt idx="384">
                  <c:v>39986</c:v>
                </c:pt>
                <c:pt idx="385">
                  <c:v>39987</c:v>
                </c:pt>
                <c:pt idx="386">
                  <c:v>39988</c:v>
                </c:pt>
                <c:pt idx="387">
                  <c:v>39989</c:v>
                </c:pt>
                <c:pt idx="388">
                  <c:v>39990</c:v>
                </c:pt>
                <c:pt idx="389">
                  <c:v>39993</c:v>
                </c:pt>
                <c:pt idx="390">
                  <c:v>39994</c:v>
                </c:pt>
                <c:pt idx="391">
                  <c:v>39995</c:v>
                </c:pt>
                <c:pt idx="392">
                  <c:v>39996</c:v>
                </c:pt>
                <c:pt idx="393">
                  <c:v>39997</c:v>
                </c:pt>
                <c:pt idx="394">
                  <c:v>40000</c:v>
                </c:pt>
                <c:pt idx="395">
                  <c:v>40001</c:v>
                </c:pt>
                <c:pt idx="396">
                  <c:v>40002</c:v>
                </c:pt>
                <c:pt idx="397">
                  <c:v>40003</c:v>
                </c:pt>
                <c:pt idx="398">
                  <c:v>40004</c:v>
                </c:pt>
                <c:pt idx="399">
                  <c:v>40007</c:v>
                </c:pt>
                <c:pt idx="400">
                  <c:v>40008</c:v>
                </c:pt>
                <c:pt idx="401">
                  <c:v>40009</c:v>
                </c:pt>
                <c:pt idx="402">
                  <c:v>40010</c:v>
                </c:pt>
                <c:pt idx="403">
                  <c:v>40011</c:v>
                </c:pt>
                <c:pt idx="404">
                  <c:v>40014</c:v>
                </c:pt>
                <c:pt idx="405">
                  <c:v>40015</c:v>
                </c:pt>
                <c:pt idx="406">
                  <c:v>40016</c:v>
                </c:pt>
                <c:pt idx="407">
                  <c:v>40017</c:v>
                </c:pt>
                <c:pt idx="408">
                  <c:v>40018</c:v>
                </c:pt>
                <c:pt idx="409">
                  <c:v>40021</c:v>
                </c:pt>
                <c:pt idx="410">
                  <c:v>40022</c:v>
                </c:pt>
                <c:pt idx="411">
                  <c:v>40023</c:v>
                </c:pt>
                <c:pt idx="412">
                  <c:v>40024</c:v>
                </c:pt>
                <c:pt idx="413">
                  <c:v>40025</c:v>
                </c:pt>
                <c:pt idx="414">
                  <c:v>40028</c:v>
                </c:pt>
                <c:pt idx="415">
                  <c:v>40029</c:v>
                </c:pt>
                <c:pt idx="416">
                  <c:v>40030</c:v>
                </c:pt>
                <c:pt idx="417">
                  <c:v>40031</c:v>
                </c:pt>
                <c:pt idx="418">
                  <c:v>40032</c:v>
                </c:pt>
                <c:pt idx="419">
                  <c:v>40035</c:v>
                </c:pt>
                <c:pt idx="420">
                  <c:v>40036</c:v>
                </c:pt>
                <c:pt idx="421">
                  <c:v>40037</c:v>
                </c:pt>
                <c:pt idx="422">
                  <c:v>40038</c:v>
                </c:pt>
                <c:pt idx="423">
                  <c:v>40039</c:v>
                </c:pt>
                <c:pt idx="424">
                  <c:v>40042</c:v>
                </c:pt>
                <c:pt idx="425">
                  <c:v>40043</c:v>
                </c:pt>
                <c:pt idx="426">
                  <c:v>40044</c:v>
                </c:pt>
                <c:pt idx="427">
                  <c:v>40045</c:v>
                </c:pt>
                <c:pt idx="428">
                  <c:v>40046</c:v>
                </c:pt>
                <c:pt idx="429">
                  <c:v>40049</c:v>
                </c:pt>
                <c:pt idx="430">
                  <c:v>40050</c:v>
                </c:pt>
                <c:pt idx="431">
                  <c:v>40051</c:v>
                </c:pt>
                <c:pt idx="432">
                  <c:v>40052</c:v>
                </c:pt>
                <c:pt idx="433">
                  <c:v>40053</c:v>
                </c:pt>
                <c:pt idx="434">
                  <c:v>40056</c:v>
                </c:pt>
                <c:pt idx="435">
                  <c:v>40057</c:v>
                </c:pt>
                <c:pt idx="436">
                  <c:v>40058</c:v>
                </c:pt>
                <c:pt idx="437">
                  <c:v>40059</c:v>
                </c:pt>
                <c:pt idx="438">
                  <c:v>40060</c:v>
                </c:pt>
                <c:pt idx="439">
                  <c:v>40063</c:v>
                </c:pt>
                <c:pt idx="440">
                  <c:v>40064</c:v>
                </c:pt>
                <c:pt idx="441">
                  <c:v>40065</c:v>
                </c:pt>
                <c:pt idx="442">
                  <c:v>40066</c:v>
                </c:pt>
                <c:pt idx="443">
                  <c:v>40067</c:v>
                </c:pt>
                <c:pt idx="444">
                  <c:v>40070</c:v>
                </c:pt>
                <c:pt idx="445">
                  <c:v>40071</c:v>
                </c:pt>
                <c:pt idx="446">
                  <c:v>40072</c:v>
                </c:pt>
                <c:pt idx="447">
                  <c:v>40073</c:v>
                </c:pt>
                <c:pt idx="448">
                  <c:v>40074</c:v>
                </c:pt>
                <c:pt idx="449">
                  <c:v>40077</c:v>
                </c:pt>
                <c:pt idx="450">
                  <c:v>40078</c:v>
                </c:pt>
                <c:pt idx="451">
                  <c:v>40079</c:v>
                </c:pt>
                <c:pt idx="452">
                  <c:v>40080</c:v>
                </c:pt>
                <c:pt idx="453">
                  <c:v>40081</c:v>
                </c:pt>
                <c:pt idx="454">
                  <c:v>40084</c:v>
                </c:pt>
                <c:pt idx="455">
                  <c:v>40085</c:v>
                </c:pt>
                <c:pt idx="456">
                  <c:v>40086</c:v>
                </c:pt>
                <c:pt idx="457">
                  <c:v>40087</c:v>
                </c:pt>
                <c:pt idx="458">
                  <c:v>40088</c:v>
                </c:pt>
                <c:pt idx="459">
                  <c:v>40091</c:v>
                </c:pt>
                <c:pt idx="460">
                  <c:v>40092</c:v>
                </c:pt>
                <c:pt idx="461">
                  <c:v>40093</c:v>
                </c:pt>
                <c:pt idx="462">
                  <c:v>40094</c:v>
                </c:pt>
                <c:pt idx="463">
                  <c:v>40095</c:v>
                </c:pt>
                <c:pt idx="464">
                  <c:v>40098</c:v>
                </c:pt>
                <c:pt idx="465">
                  <c:v>40099</c:v>
                </c:pt>
                <c:pt idx="466">
                  <c:v>40100</c:v>
                </c:pt>
                <c:pt idx="467">
                  <c:v>40101</c:v>
                </c:pt>
                <c:pt idx="468">
                  <c:v>40102</c:v>
                </c:pt>
                <c:pt idx="469">
                  <c:v>40105</c:v>
                </c:pt>
                <c:pt idx="470">
                  <c:v>40106</c:v>
                </c:pt>
                <c:pt idx="471">
                  <c:v>40107</c:v>
                </c:pt>
                <c:pt idx="472">
                  <c:v>40108</c:v>
                </c:pt>
                <c:pt idx="473">
                  <c:v>40109</c:v>
                </c:pt>
                <c:pt idx="474">
                  <c:v>40112</c:v>
                </c:pt>
                <c:pt idx="475">
                  <c:v>40113</c:v>
                </c:pt>
                <c:pt idx="476">
                  <c:v>40114</c:v>
                </c:pt>
                <c:pt idx="477">
                  <c:v>40115</c:v>
                </c:pt>
                <c:pt idx="478">
                  <c:v>40116</c:v>
                </c:pt>
                <c:pt idx="479">
                  <c:v>40119</c:v>
                </c:pt>
                <c:pt idx="480">
                  <c:v>40120</c:v>
                </c:pt>
                <c:pt idx="481">
                  <c:v>40121</c:v>
                </c:pt>
                <c:pt idx="482">
                  <c:v>40122</c:v>
                </c:pt>
                <c:pt idx="483">
                  <c:v>40123</c:v>
                </c:pt>
                <c:pt idx="484">
                  <c:v>40126</c:v>
                </c:pt>
                <c:pt idx="485">
                  <c:v>40127</c:v>
                </c:pt>
                <c:pt idx="486">
                  <c:v>40128</c:v>
                </c:pt>
                <c:pt idx="487">
                  <c:v>40129</c:v>
                </c:pt>
                <c:pt idx="488">
                  <c:v>40130</c:v>
                </c:pt>
                <c:pt idx="489">
                  <c:v>40133</c:v>
                </c:pt>
                <c:pt idx="490">
                  <c:v>40134</c:v>
                </c:pt>
                <c:pt idx="491">
                  <c:v>40135</c:v>
                </c:pt>
                <c:pt idx="492">
                  <c:v>40136</c:v>
                </c:pt>
                <c:pt idx="493">
                  <c:v>40137</c:v>
                </c:pt>
                <c:pt idx="494">
                  <c:v>40140</c:v>
                </c:pt>
                <c:pt idx="495">
                  <c:v>40141</c:v>
                </c:pt>
                <c:pt idx="496">
                  <c:v>40142</c:v>
                </c:pt>
                <c:pt idx="497">
                  <c:v>40143</c:v>
                </c:pt>
                <c:pt idx="498">
                  <c:v>40144</c:v>
                </c:pt>
                <c:pt idx="499">
                  <c:v>40147</c:v>
                </c:pt>
                <c:pt idx="500">
                  <c:v>40148</c:v>
                </c:pt>
                <c:pt idx="501">
                  <c:v>40149</c:v>
                </c:pt>
                <c:pt idx="502">
                  <c:v>40150</c:v>
                </c:pt>
                <c:pt idx="503">
                  <c:v>40151</c:v>
                </c:pt>
                <c:pt idx="504">
                  <c:v>40154</c:v>
                </c:pt>
                <c:pt idx="505">
                  <c:v>40155</c:v>
                </c:pt>
                <c:pt idx="506">
                  <c:v>40156</c:v>
                </c:pt>
                <c:pt idx="507">
                  <c:v>40157</c:v>
                </c:pt>
                <c:pt idx="508">
                  <c:v>40158</c:v>
                </c:pt>
                <c:pt idx="509">
                  <c:v>40161</c:v>
                </c:pt>
                <c:pt idx="510">
                  <c:v>40162</c:v>
                </c:pt>
                <c:pt idx="511">
                  <c:v>40163</c:v>
                </c:pt>
                <c:pt idx="512">
                  <c:v>40164</c:v>
                </c:pt>
                <c:pt idx="513">
                  <c:v>40165</c:v>
                </c:pt>
                <c:pt idx="514">
                  <c:v>40168</c:v>
                </c:pt>
                <c:pt idx="515">
                  <c:v>40169</c:v>
                </c:pt>
                <c:pt idx="516">
                  <c:v>40170</c:v>
                </c:pt>
                <c:pt idx="517">
                  <c:v>40171</c:v>
                </c:pt>
                <c:pt idx="518">
                  <c:v>40172</c:v>
                </c:pt>
                <c:pt idx="519">
                  <c:v>40175</c:v>
                </c:pt>
                <c:pt idx="520">
                  <c:v>40176</c:v>
                </c:pt>
                <c:pt idx="521">
                  <c:v>40177</c:v>
                </c:pt>
                <c:pt idx="522">
                  <c:v>40178</c:v>
                </c:pt>
                <c:pt idx="523">
                  <c:v>40179</c:v>
                </c:pt>
                <c:pt idx="524">
                  <c:v>40182</c:v>
                </c:pt>
                <c:pt idx="525">
                  <c:v>40183</c:v>
                </c:pt>
                <c:pt idx="526">
                  <c:v>40184</c:v>
                </c:pt>
                <c:pt idx="527">
                  <c:v>40185</c:v>
                </c:pt>
                <c:pt idx="528">
                  <c:v>40186</c:v>
                </c:pt>
                <c:pt idx="529">
                  <c:v>40189</c:v>
                </c:pt>
                <c:pt idx="530">
                  <c:v>40190</c:v>
                </c:pt>
                <c:pt idx="531">
                  <c:v>40191</c:v>
                </c:pt>
                <c:pt idx="532">
                  <c:v>40192</c:v>
                </c:pt>
                <c:pt idx="533">
                  <c:v>40193</c:v>
                </c:pt>
                <c:pt idx="534">
                  <c:v>40196</c:v>
                </c:pt>
                <c:pt idx="535">
                  <c:v>40197</c:v>
                </c:pt>
                <c:pt idx="536">
                  <c:v>40198</c:v>
                </c:pt>
                <c:pt idx="537">
                  <c:v>40199</c:v>
                </c:pt>
                <c:pt idx="538">
                  <c:v>40200</c:v>
                </c:pt>
                <c:pt idx="539">
                  <c:v>40203</c:v>
                </c:pt>
                <c:pt idx="540">
                  <c:v>40204</c:v>
                </c:pt>
                <c:pt idx="541">
                  <c:v>40205</c:v>
                </c:pt>
                <c:pt idx="542">
                  <c:v>40206</c:v>
                </c:pt>
                <c:pt idx="543">
                  <c:v>40207</c:v>
                </c:pt>
                <c:pt idx="544">
                  <c:v>40210</c:v>
                </c:pt>
                <c:pt idx="545">
                  <c:v>40211</c:v>
                </c:pt>
                <c:pt idx="546">
                  <c:v>40212</c:v>
                </c:pt>
                <c:pt idx="547">
                  <c:v>40213</c:v>
                </c:pt>
                <c:pt idx="548">
                  <c:v>40214</c:v>
                </c:pt>
                <c:pt idx="549">
                  <c:v>40217</c:v>
                </c:pt>
                <c:pt idx="550">
                  <c:v>40218</c:v>
                </c:pt>
                <c:pt idx="551">
                  <c:v>40219</c:v>
                </c:pt>
                <c:pt idx="552">
                  <c:v>40220</c:v>
                </c:pt>
                <c:pt idx="553">
                  <c:v>40221</c:v>
                </c:pt>
                <c:pt idx="554">
                  <c:v>40224</c:v>
                </c:pt>
                <c:pt idx="555">
                  <c:v>40225</c:v>
                </c:pt>
                <c:pt idx="556">
                  <c:v>40226</c:v>
                </c:pt>
                <c:pt idx="557">
                  <c:v>40227</c:v>
                </c:pt>
                <c:pt idx="558">
                  <c:v>40228</c:v>
                </c:pt>
                <c:pt idx="559">
                  <c:v>40231</c:v>
                </c:pt>
                <c:pt idx="560">
                  <c:v>40232</c:v>
                </c:pt>
                <c:pt idx="561">
                  <c:v>40233</c:v>
                </c:pt>
                <c:pt idx="562">
                  <c:v>40234</c:v>
                </c:pt>
                <c:pt idx="563">
                  <c:v>40235</c:v>
                </c:pt>
                <c:pt idx="564">
                  <c:v>40238</c:v>
                </c:pt>
                <c:pt idx="565">
                  <c:v>40239</c:v>
                </c:pt>
                <c:pt idx="566">
                  <c:v>40240</c:v>
                </c:pt>
                <c:pt idx="567">
                  <c:v>40241</c:v>
                </c:pt>
                <c:pt idx="568">
                  <c:v>40242</c:v>
                </c:pt>
                <c:pt idx="569">
                  <c:v>40245</c:v>
                </c:pt>
                <c:pt idx="570">
                  <c:v>40246</c:v>
                </c:pt>
                <c:pt idx="571">
                  <c:v>40247</c:v>
                </c:pt>
                <c:pt idx="572">
                  <c:v>40248</c:v>
                </c:pt>
                <c:pt idx="573">
                  <c:v>40249</c:v>
                </c:pt>
                <c:pt idx="574">
                  <c:v>40252</c:v>
                </c:pt>
                <c:pt idx="575">
                  <c:v>40253</c:v>
                </c:pt>
                <c:pt idx="576">
                  <c:v>40254</c:v>
                </c:pt>
                <c:pt idx="577">
                  <c:v>40255</c:v>
                </c:pt>
                <c:pt idx="578">
                  <c:v>40256</c:v>
                </c:pt>
                <c:pt idx="579">
                  <c:v>40259</c:v>
                </c:pt>
                <c:pt idx="580">
                  <c:v>40260</c:v>
                </c:pt>
                <c:pt idx="581">
                  <c:v>40261</c:v>
                </c:pt>
                <c:pt idx="582">
                  <c:v>40262</c:v>
                </c:pt>
                <c:pt idx="583">
                  <c:v>40263</c:v>
                </c:pt>
                <c:pt idx="584">
                  <c:v>40266</c:v>
                </c:pt>
                <c:pt idx="585">
                  <c:v>40267</c:v>
                </c:pt>
                <c:pt idx="586">
                  <c:v>40268</c:v>
                </c:pt>
                <c:pt idx="587">
                  <c:v>40269</c:v>
                </c:pt>
                <c:pt idx="588">
                  <c:v>40270</c:v>
                </c:pt>
                <c:pt idx="589">
                  <c:v>40273</c:v>
                </c:pt>
                <c:pt idx="590">
                  <c:v>40274</c:v>
                </c:pt>
                <c:pt idx="591">
                  <c:v>40275</c:v>
                </c:pt>
                <c:pt idx="592">
                  <c:v>40276</c:v>
                </c:pt>
                <c:pt idx="593">
                  <c:v>40277</c:v>
                </c:pt>
                <c:pt idx="594">
                  <c:v>40280</c:v>
                </c:pt>
                <c:pt idx="595">
                  <c:v>40281</c:v>
                </c:pt>
                <c:pt idx="596">
                  <c:v>40282</c:v>
                </c:pt>
                <c:pt idx="597">
                  <c:v>40283</c:v>
                </c:pt>
                <c:pt idx="598">
                  <c:v>40284</c:v>
                </c:pt>
                <c:pt idx="599">
                  <c:v>40287</c:v>
                </c:pt>
                <c:pt idx="600">
                  <c:v>40288</c:v>
                </c:pt>
                <c:pt idx="601">
                  <c:v>40289</c:v>
                </c:pt>
                <c:pt idx="602">
                  <c:v>40290</c:v>
                </c:pt>
                <c:pt idx="603">
                  <c:v>40291</c:v>
                </c:pt>
                <c:pt idx="604">
                  <c:v>40294</c:v>
                </c:pt>
                <c:pt idx="605">
                  <c:v>40295</c:v>
                </c:pt>
                <c:pt idx="606">
                  <c:v>40296</c:v>
                </c:pt>
                <c:pt idx="607">
                  <c:v>40297</c:v>
                </c:pt>
                <c:pt idx="608">
                  <c:v>40298</c:v>
                </c:pt>
                <c:pt idx="609">
                  <c:v>40301</c:v>
                </c:pt>
                <c:pt idx="610">
                  <c:v>40302</c:v>
                </c:pt>
                <c:pt idx="611">
                  <c:v>40303</c:v>
                </c:pt>
                <c:pt idx="612">
                  <c:v>40304</c:v>
                </c:pt>
                <c:pt idx="613">
                  <c:v>40305</c:v>
                </c:pt>
                <c:pt idx="614">
                  <c:v>40308</c:v>
                </c:pt>
                <c:pt idx="615">
                  <c:v>40309</c:v>
                </c:pt>
                <c:pt idx="616">
                  <c:v>40310</c:v>
                </c:pt>
                <c:pt idx="617">
                  <c:v>40311</c:v>
                </c:pt>
                <c:pt idx="618">
                  <c:v>40312</c:v>
                </c:pt>
                <c:pt idx="619">
                  <c:v>40315</c:v>
                </c:pt>
                <c:pt idx="620">
                  <c:v>40316</c:v>
                </c:pt>
                <c:pt idx="621">
                  <c:v>40317</c:v>
                </c:pt>
                <c:pt idx="622">
                  <c:v>40318</c:v>
                </c:pt>
                <c:pt idx="623">
                  <c:v>40319</c:v>
                </c:pt>
                <c:pt idx="624">
                  <c:v>40322</c:v>
                </c:pt>
                <c:pt idx="625">
                  <c:v>40323</c:v>
                </c:pt>
                <c:pt idx="626">
                  <c:v>40324</c:v>
                </c:pt>
                <c:pt idx="627">
                  <c:v>40325</c:v>
                </c:pt>
                <c:pt idx="628">
                  <c:v>40326</c:v>
                </c:pt>
                <c:pt idx="629">
                  <c:v>40329</c:v>
                </c:pt>
                <c:pt idx="630">
                  <c:v>40330</c:v>
                </c:pt>
                <c:pt idx="631">
                  <c:v>40331</c:v>
                </c:pt>
                <c:pt idx="632">
                  <c:v>40332</c:v>
                </c:pt>
                <c:pt idx="633">
                  <c:v>40333</c:v>
                </c:pt>
                <c:pt idx="634">
                  <c:v>40336</c:v>
                </c:pt>
                <c:pt idx="635">
                  <c:v>40337</c:v>
                </c:pt>
                <c:pt idx="636">
                  <c:v>40338</c:v>
                </c:pt>
                <c:pt idx="637">
                  <c:v>40339</c:v>
                </c:pt>
                <c:pt idx="638">
                  <c:v>40340</c:v>
                </c:pt>
                <c:pt idx="639">
                  <c:v>40343</c:v>
                </c:pt>
                <c:pt idx="640">
                  <c:v>40344</c:v>
                </c:pt>
                <c:pt idx="641">
                  <c:v>40345</c:v>
                </c:pt>
                <c:pt idx="642">
                  <c:v>40346</c:v>
                </c:pt>
                <c:pt idx="643">
                  <c:v>40347</c:v>
                </c:pt>
                <c:pt idx="644">
                  <c:v>40350</c:v>
                </c:pt>
                <c:pt idx="645">
                  <c:v>40351</c:v>
                </c:pt>
                <c:pt idx="646">
                  <c:v>40352</c:v>
                </c:pt>
                <c:pt idx="647">
                  <c:v>40353</c:v>
                </c:pt>
                <c:pt idx="648">
                  <c:v>40354</c:v>
                </c:pt>
                <c:pt idx="649">
                  <c:v>40357</c:v>
                </c:pt>
                <c:pt idx="650">
                  <c:v>40358</c:v>
                </c:pt>
                <c:pt idx="651">
                  <c:v>40359</c:v>
                </c:pt>
                <c:pt idx="652">
                  <c:v>40360</c:v>
                </c:pt>
                <c:pt idx="653">
                  <c:v>40361</c:v>
                </c:pt>
                <c:pt idx="654">
                  <c:v>40364</c:v>
                </c:pt>
                <c:pt idx="655">
                  <c:v>40365</c:v>
                </c:pt>
                <c:pt idx="656">
                  <c:v>40366</c:v>
                </c:pt>
                <c:pt idx="657">
                  <c:v>40367</c:v>
                </c:pt>
                <c:pt idx="658">
                  <c:v>40368</c:v>
                </c:pt>
                <c:pt idx="659">
                  <c:v>40371</c:v>
                </c:pt>
                <c:pt idx="660">
                  <c:v>40372</c:v>
                </c:pt>
                <c:pt idx="661">
                  <c:v>40373</c:v>
                </c:pt>
                <c:pt idx="662">
                  <c:v>40374</c:v>
                </c:pt>
                <c:pt idx="663">
                  <c:v>40375</c:v>
                </c:pt>
                <c:pt idx="664">
                  <c:v>40378</c:v>
                </c:pt>
                <c:pt idx="665">
                  <c:v>40379</c:v>
                </c:pt>
                <c:pt idx="666">
                  <c:v>40380</c:v>
                </c:pt>
                <c:pt idx="667">
                  <c:v>40381</c:v>
                </c:pt>
                <c:pt idx="668">
                  <c:v>40382</c:v>
                </c:pt>
                <c:pt idx="669">
                  <c:v>40385</c:v>
                </c:pt>
                <c:pt idx="670">
                  <c:v>40386</c:v>
                </c:pt>
                <c:pt idx="671">
                  <c:v>40387</c:v>
                </c:pt>
                <c:pt idx="672">
                  <c:v>40388</c:v>
                </c:pt>
                <c:pt idx="673">
                  <c:v>40389</c:v>
                </c:pt>
                <c:pt idx="674">
                  <c:v>40392</c:v>
                </c:pt>
                <c:pt idx="675">
                  <c:v>40393</c:v>
                </c:pt>
                <c:pt idx="676">
                  <c:v>40394</c:v>
                </c:pt>
                <c:pt idx="677">
                  <c:v>40395</c:v>
                </c:pt>
                <c:pt idx="678">
                  <c:v>40396</c:v>
                </c:pt>
                <c:pt idx="679">
                  <c:v>40399</c:v>
                </c:pt>
                <c:pt idx="680">
                  <c:v>40400</c:v>
                </c:pt>
                <c:pt idx="681">
                  <c:v>40401</c:v>
                </c:pt>
                <c:pt idx="682">
                  <c:v>40402</c:v>
                </c:pt>
                <c:pt idx="683">
                  <c:v>40403</c:v>
                </c:pt>
                <c:pt idx="684">
                  <c:v>40406</c:v>
                </c:pt>
                <c:pt idx="685">
                  <c:v>40407</c:v>
                </c:pt>
                <c:pt idx="686">
                  <c:v>40408</c:v>
                </c:pt>
                <c:pt idx="687">
                  <c:v>40409</c:v>
                </c:pt>
                <c:pt idx="688">
                  <c:v>40410</c:v>
                </c:pt>
                <c:pt idx="689">
                  <c:v>40413</c:v>
                </c:pt>
                <c:pt idx="690">
                  <c:v>40414</c:v>
                </c:pt>
                <c:pt idx="691">
                  <c:v>40415</c:v>
                </c:pt>
                <c:pt idx="692">
                  <c:v>40416</c:v>
                </c:pt>
                <c:pt idx="693">
                  <c:v>40417</c:v>
                </c:pt>
                <c:pt idx="694">
                  <c:v>40420</c:v>
                </c:pt>
                <c:pt idx="695">
                  <c:v>40421</c:v>
                </c:pt>
                <c:pt idx="696">
                  <c:v>40422</c:v>
                </c:pt>
                <c:pt idx="697">
                  <c:v>40423</c:v>
                </c:pt>
                <c:pt idx="698">
                  <c:v>40424</c:v>
                </c:pt>
                <c:pt idx="699">
                  <c:v>40427</c:v>
                </c:pt>
                <c:pt idx="700">
                  <c:v>40428</c:v>
                </c:pt>
                <c:pt idx="701">
                  <c:v>40429</c:v>
                </c:pt>
                <c:pt idx="702">
                  <c:v>40430</c:v>
                </c:pt>
                <c:pt idx="703">
                  <c:v>40431</c:v>
                </c:pt>
                <c:pt idx="704">
                  <c:v>40434</c:v>
                </c:pt>
                <c:pt idx="705">
                  <c:v>40435</c:v>
                </c:pt>
                <c:pt idx="706">
                  <c:v>40436</c:v>
                </c:pt>
                <c:pt idx="707">
                  <c:v>40437</c:v>
                </c:pt>
                <c:pt idx="708">
                  <c:v>40438</c:v>
                </c:pt>
                <c:pt idx="709">
                  <c:v>40441</c:v>
                </c:pt>
                <c:pt idx="710">
                  <c:v>40442</c:v>
                </c:pt>
                <c:pt idx="711">
                  <c:v>40443</c:v>
                </c:pt>
                <c:pt idx="712">
                  <c:v>40444</c:v>
                </c:pt>
                <c:pt idx="713">
                  <c:v>40445</c:v>
                </c:pt>
                <c:pt idx="714">
                  <c:v>40448</c:v>
                </c:pt>
                <c:pt idx="715">
                  <c:v>40449</c:v>
                </c:pt>
                <c:pt idx="716">
                  <c:v>40450</c:v>
                </c:pt>
                <c:pt idx="717">
                  <c:v>40451</c:v>
                </c:pt>
                <c:pt idx="718">
                  <c:v>40452</c:v>
                </c:pt>
                <c:pt idx="719">
                  <c:v>40455</c:v>
                </c:pt>
                <c:pt idx="720">
                  <c:v>40456</c:v>
                </c:pt>
                <c:pt idx="721">
                  <c:v>40457</c:v>
                </c:pt>
                <c:pt idx="722">
                  <c:v>40458</c:v>
                </c:pt>
                <c:pt idx="723">
                  <c:v>40459</c:v>
                </c:pt>
                <c:pt idx="724">
                  <c:v>40462</c:v>
                </c:pt>
                <c:pt idx="725">
                  <c:v>40463</c:v>
                </c:pt>
                <c:pt idx="726">
                  <c:v>40464</c:v>
                </c:pt>
                <c:pt idx="727">
                  <c:v>40465</c:v>
                </c:pt>
                <c:pt idx="728">
                  <c:v>40466</c:v>
                </c:pt>
                <c:pt idx="729">
                  <c:v>40469</c:v>
                </c:pt>
                <c:pt idx="730">
                  <c:v>40470</c:v>
                </c:pt>
                <c:pt idx="731">
                  <c:v>40471</c:v>
                </c:pt>
                <c:pt idx="732">
                  <c:v>40472</c:v>
                </c:pt>
                <c:pt idx="733">
                  <c:v>40473</c:v>
                </c:pt>
                <c:pt idx="734">
                  <c:v>40476</c:v>
                </c:pt>
                <c:pt idx="735">
                  <c:v>40477</c:v>
                </c:pt>
                <c:pt idx="736">
                  <c:v>40478</c:v>
                </c:pt>
                <c:pt idx="737">
                  <c:v>40479</c:v>
                </c:pt>
                <c:pt idx="738">
                  <c:v>40480</c:v>
                </c:pt>
                <c:pt idx="739">
                  <c:v>40483</c:v>
                </c:pt>
                <c:pt idx="740">
                  <c:v>40484</c:v>
                </c:pt>
                <c:pt idx="741">
                  <c:v>40485</c:v>
                </c:pt>
                <c:pt idx="742">
                  <c:v>40486</c:v>
                </c:pt>
                <c:pt idx="743">
                  <c:v>40487</c:v>
                </c:pt>
                <c:pt idx="744">
                  <c:v>40490</c:v>
                </c:pt>
                <c:pt idx="745">
                  <c:v>40491</c:v>
                </c:pt>
                <c:pt idx="746">
                  <c:v>40492</c:v>
                </c:pt>
                <c:pt idx="747">
                  <c:v>40493</c:v>
                </c:pt>
                <c:pt idx="748">
                  <c:v>40494</c:v>
                </c:pt>
                <c:pt idx="749">
                  <c:v>40497</c:v>
                </c:pt>
                <c:pt idx="750">
                  <c:v>40498</c:v>
                </c:pt>
                <c:pt idx="751">
                  <c:v>40499</c:v>
                </c:pt>
                <c:pt idx="752">
                  <c:v>40500</c:v>
                </c:pt>
                <c:pt idx="753">
                  <c:v>40501</c:v>
                </c:pt>
                <c:pt idx="754">
                  <c:v>40504</c:v>
                </c:pt>
                <c:pt idx="755">
                  <c:v>40505</c:v>
                </c:pt>
                <c:pt idx="756">
                  <c:v>40506</c:v>
                </c:pt>
                <c:pt idx="757">
                  <c:v>40507</c:v>
                </c:pt>
                <c:pt idx="758">
                  <c:v>40508</c:v>
                </c:pt>
                <c:pt idx="759">
                  <c:v>40511</c:v>
                </c:pt>
                <c:pt idx="760">
                  <c:v>40512</c:v>
                </c:pt>
                <c:pt idx="761">
                  <c:v>40513</c:v>
                </c:pt>
                <c:pt idx="762">
                  <c:v>40514</c:v>
                </c:pt>
                <c:pt idx="763">
                  <c:v>40515</c:v>
                </c:pt>
                <c:pt idx="764">
                  <c:v>40518</c:v>
                </c:pt>
                <c:pt idx="765">
                  <c:v>40519</c:v>
                </c:pt>
                <c:pt idx="766">
                  <c:v>40520</c:v>
                </c:pt>
                <c:pt idx="767">
                  <c:v>40521</c:v>
                </c:pt>
                <c:pt idx="768">
                  <c:v>40522</c:v>
                </c:pt>
                <c:pt idx="769">
                  <c:v>40525</c:v>
                </c:pt>
                <c:pt idx="770">
                  <c:v>40526</c:v>
                </c:pt>
                <c:pt idx="771">
                  <c:v>40527</c:v>
                </c:pt>
                <c:pt idx="772">
                  <c:v>40528</c:v>
                </c:pt>
                <c:pt idx="773">
                  <c:v>40529</c:v>
                </c:pt>
                <c:pt idx="774">
                  <c:v>40532</c:v>
                </c:pt>
                <c:pt idx="775">
                  <c:v>40533</c:v>
                </c:pt>
                <c:pt idx="776">
                  <c:v>40534</c:v>
                </c:pt>
                <c:pt idx="777">
                  <c:v>40535</c:v>
                </c:pt>
                <c:pt idx="778">
                  <c:v>40536</c:v>
                </c:pt>
                <c:pt idx="779">
                  <c:v>40539</c:v>
                </c:pt>
                <c:pt idx="780">
                  <c:v>40540</c:v>
                </c:pt>
                <c:pt idx="781">
                  <c:v>40541</c:v>
                </c:pt>
                <c:pt idx="782">
                  <c:v>40542</c:v>
                </c:pt>
                <c:pt idx="783">
                  <c:v>40543</c:v>
                </c:pt>
                <c:pt idx="784">
                  <c:v>40546</c:v>
                </c:pt>
                <c:pt idx="785">
                  <c:v>40547</c:v>
                </c:pt>
                <c:pt idx="786">
                  <c:v>40548</c:v>
                </c:pt>
                <c:pt idx="787">
                  <c:v>40549</c:v>
                </c:pt>
                <c:pt idx="788">
                  <c:v>40550</c:v>
                </c:pt>
                <c:pt idx="789">
                  <c:v>40553</c:v>
                </c:pt>
                <c:pt idx="790">
                  <c:v>40554</c:v>
                </c:pt>
                <c:pt idx="791">
                  <c:v>40555</c:v>
                </c:pt>
                <c:pt idx="792">
                  <c:v>40556</c:v>
                </c:pt>
                <c:pt idx="793">
                  <c:v>40557</c:v>
                </c:pt>
                <c:pt idx="794">
                  <c:v>40560</c:v>
                </c:pt>
                <c:pt idx="795">
                  <c:v>40561</c:v>
                </c:pt>
                <c:pt idx="796">
                  <c:v>40562</c:v>
                </c:pt>
                <c:pt idx="797">
                  <c:v>40563</c:v>
                </c:pt>
                <c:pt idx="798">
                  <c:v>40564</c:v>
                </c:pt>
                <c:pt idx="799">
                  <c:v>40567</c:v>
                </c:pt>
                <c:pt idx="800">
                  <c:v>40568</c:v>
                </c:pt>
                <c:pt idx="801">
                  <c:v>40569</c:v>
                </c:pt>
                <c:pt idx="802">
                  <c:v>40570</c:v>
                </c:pt>
                <c:pt idx="803">
                  <c:v>40571</c:v>
                </c:pt>
                <c:pt idx="804">
                  <c:v>40574</c:v>
                </c:pt>
                <c:pt idx="805">
                  <c:v>40575</c:v>
                </c:pt>
                <c:pt idx="806">
                  <c:v>40576</c:v>
                </c:pt>
                <c:pt idx="807">
                  <c:v>40577</c:v>
                </c:pt>
                <c:pt idx="808">
                  <c:v>40578</c:v>
                </c:pt>
                <c:pt idx="809">
                  <c:v>40581</c:v>
                </c:pt>
                <c:pt idx="810">
                  <c:v>40582</c:v>
                </c:pt>
                <c:pt idx="811">
                  <c:v>40583</c:v>
                </c:pt>
                <c:pt idx="812">
                  <c:v>40584</c:v>
                </c:pt>
                <c:pt idx="813">
                  <c:v>40585</c:v>
                </c:pt>
                <c:pt idx="814">
                  <c:v>40588</c:v>
                </c:pt>
                <c:pt idx="815">
                  <c:v>40589</c:v>
                </c:pt>
                <c:pt idx="816">
                  <c:v>40590</c:v>
                </c:pt>
                <c:pt idx="817">
                  <c:v>40591</c:v>
                </c:pt>
                <c:pt idx="818">
                  <c:v>40592</c:v>
                </c:pt>
                <c:pt idx="819">
                  <c:v>40595</c:v>
                </c:pt>
                <c:pt idx="820">
                  <c:v>40596</c:v>
                </c:pt>
                <c:pt idx="821">
                  <c:v>40597</c:v>
                </c:pt>
                <c:pt idx="822">
                  <c:v>40598</c:v>
                </c:pt>
                <c:pt idx="823">
                  <c:v>40599</c:v>
                </c:pt>
                <c:pt idx="824">
                  <c:v>40602</c:v>
                </c:pt>
                <c:pt idx="825">
                  <c:v>40603</c:v>
                </c:pt>
                <c:pt idx="826">
                  <c:v>40604</c:v>
                </c:pt>
                <c:pt idx="827">
                  <c:v>40605</c:v>
                </c:pt>
                <c:pt idx="828">
                  <c:v>40606</c:v>
                </c:pt>
                <c:pt idx="829">
                  <c:v>40609</c:v>
                </c:pt>
                <c:pt idx="830">
                  <c:v>40610</c:v>
                </c:pt>
                <c:pt idx="831">
                  <c:v>40611</c:v>
                </c:pt>
                <c:pt idx="832">
                  <c:v>40612</c:v>
                </c:pt>
                <c:pt idx="833">
                  <c:v>40613</c:v>
                </c:pt>
                <c:pt idx="834">
                  <c:v>40616</c:v>
                </c:pt>
                <c:pt idx="835">
                  <c:v>40617</c:v>
                </c:pt>
                <c:pt idx="836">
                  <c:v>40618</c:v>
                </c:pt>
                <c:pt idx="837">
                  <c:v>40619</c:v>
                </c:pt>
                <c:pt idx="838">
                  <c:v>40620</c:v>
                </c:pt>
                <c:pt idx="839">
                  <c:v>40623</c:v>
                </c:pt>
                <c:pt idx="840">
                  <c:v>40624</c:v>
                </c:pt>
                <c:pt idx="841">
                  <c:v>40625</c:v>
                </c:pt>
                <c:pt idx="842">
                  <c:v>40626</c:v>
                </c:pt>
                <c:pt idx="843">
                  <c:v>40627</c:v>
                </c:pt>
                <c:pt idx="844">
                  <c:v>40630</c:v>
                </c:pt>
                <c:pt idx="845">
                  <c:v>40631</c:v>
                </c:pt>
                <c:pt idx="846">
                  <c:v>40632</c:v>
                </c:pt>
                <c:pt idx="847">
                  <c:v>40633</c:v>
                </c:pt>
                <c:pt idx="848">
                  <c:v>40634</c:v>
                </c:pt>
                <c:pt idx="849">
                  <c:v>40637</c:v>
                </c:pt>
                <c:pt idx="850">
                  <c:v>40638</c:v>
                </c:pt>
                <c:pt idx="851">
                  <c:v>40639</c:v>
                </c:pt>
                <c:pt idx="852">
                  <c:v>40640</c:v>
                </c:pt>
                <c:pt idx="853">
                  <c:v>40641</c:v>
                </c:pt>
                <c:pt idx="854">
                  <c:v>40644</c:v>
                </c:pt>
                <c:pt idx="855">
                  <c:v>40645</c:v>
                </c:pt>
                <c:pt idx="856">
                  <c:v>40646</c:v>
                </c:pt>
                <c:pt idx="857">
                  <c:v>40647</c:v>
                </c:pt>
                <c:pt idx="858">
                  <c:v>40648</c:v>
                </c:pt>
                <c:pt idx="859">
                  <c:v>40651</c:v>
                </c:pt>
                <c:pt idx="860">
                  <c:v>40652</c:v>
                </c:pt>
                <c:pt idx="861">
                  <c:v>40653</c:v>
                </c:pt>
                <c:pt idx="862">
                  <c:v>40654</c:v>
                </c:pt>
                <c:pt idx="863">
                  <c:v>40655</c:v>
                </c:pt>
                <c:pt idx="864">
                  <c:v>40658</c:v>
                </c:pt>
                <c:pt idx="865">
                  <c:v>40659</c:v>
                </c:pt>
                <c:pt idx="866">
                  <c:v>40660</c:v>
                </c:pt>
                <c:pt idx="867">
                  <c:v>40661</c:v>
                </c:pt>
                <c:pt idx="868">
                  <c:v>40662</c:v>
                </c:pt>
                <c:pt idx="869">
                  <c:v>40665</c:v>
                </c:pt>
                <c:pt idx="870">
                  <c:v>40666</c:v>
                </c:pt>
                <c:pt idx="871">
                  <c:v>40667</c:v>
                </c:pt>
                <c:pt idx="872">
                  <c:v>40668</c:v>
                </c:pt>
                <c:pt idx="873">
                  <c:v>40669</c:v>
                </c:pt>
                <c:pt idx="874">
                  <c:v>40672</c:v>
                </c:pt>
                <c:pt idx="875">
                  <c:v>40673</c:v>
                </c:pt>
                <c:pt idx="876">
                  <c:v>40674</c:v>
                </c:pt>
                <c:pt idx="877">
                  <c:v>40675</c:v>
                </c:pt>
                <c:pt idx="878">
                  <c:v>40676</c:v>
                </c:pt>
                <c:pt idx="879">
                  <c:v>40679</c:v>
                </c:pt>
                <c:pt idx="880">
                  <c:v>40680</c:v>
                </c:pt>
                <c:pt idx="881">
                  <c:v>40681</c:v>
                </c:pt>
                <c:pt idx="882">
                  <c:v>40682</c:v>
                </c:pt>
                <c:pt idx="883">
                  <c:v>40683</c:v>
                </c:pt>
                <c:pt idx="884">
                  <c:v>40686</c:v>
                </c:pt>
                <c:pt idx="885">
                  <c:v>40687</c:v>
                </c:pt>
                <c:pt idx="886">
                  <c:v>40688</c:v>
                </c:pt>
                <c:pt idx="887">
                  <c:v>40689</c:v>
                </c:pt>
                <c:pt idx="888">
                  <c:v>40690</c:v>
                </c:pt>
                <c:pt idx="889">
                  <c:v>40693</c:v>
                </c:pt>
                <c:pt idx="890">
                  <c:v>40694</c:v>
                </c:pt>
                <c:pt idx="891">
                  <c:v>40695</c:v>
                </c:pt>
                <c:pt idx="892">
                  <c:v>40696</c:v>
                </c:pt>
                <c:pt idx="893">
                  <c:v>40697</c:v>
                </c:pt>
                <c:pt idx="894">
                  <c:v>40700</c:v>
                </c:pt>
                <c:pt idx="895">
                  <c:v>40701</c:v>
                </c:pt>
                <c:pt idx="896">
                  <c:v>40702</c:v>
                </c:pt>
                <c:pt idx="897">
                  <c:v>40703</c:v>
                </c:pt>
                <c:pt idx="898">
                  <c:v>40704</c:v>
                </c:pt>
                <c:pt idx="899">
                  <c:v>40707</c:v>
                </c:pt>
                <c:pt idx="900">
                  <c:v>40708</c:v>
                </c:pt>
                <c:pt idx="901">
                  <c:v>40709</c:v>
                </c:pt>
                <c:pt idx="902">
                  <c:v>40710</c:v>
                </c:pt>
                <c:pt idx="903">
                  <c:v>40711</c:v>
                </c:pt>
                <c:pt idx="904">
                  <c:v>40714</c:v>
                </c:pt>
                <c:pt idx="905">
                  <c:v>40715</c:v>
                </c:pt>
                <c:pt idx="906">
                  <c:v>40716</c:v>
                </c:pt>
                <c:pt idx="907">
                  <c:v>40717</c:v>
                </c:pt>
                <c:pt idx="908">
                  <c:v>40718</c:v>
                </c:pt>
                <c:pt idx="909">
                  <c:v>40721</c:v>
                </c:pt>
                <c:pt idx="910">
                  <c:v>40722</c:v>
                </c:pt>
                <c:pt idx="911">
                  <c:v>40723</c:v>
                </c:pt>
                <c:pt idx="912">
                  <c:v>40724</c:v>
                </c:pt>
                <c:pt idx="913">
                  <c:v>40725</c:v>
                </c:pt>
                <c:pt idx="914">
                  <c:v>40728</c:v>
                </c:pt>
                <c:pt idx="915">
                  <c:v>40729</c:v>
                </c:pt>
                <c:pt idx="916">
                  <c:v>40730</c:v>
                </c:pt>
                <c:pt idx="917">
                  <c:v>40731</c:v>
                </c:pt>
                <c:pt idx="918">
                  <c:v>40732</c:v>
                </c:pt>
                <c:pt idx="919">
                  <c:v>40735</c:v>
                </c:pt>
                <c:pt idx="920">
                  <c:v>40736</c:v>
                </c:pt>
                <c:pt idx="921">
                  <c:v>40737</c:v>
                </c:pt>
                <c:pt idx="922">
                  <c:v>40738</c:v>
                </c:pt>
                <c:pt idx="923">
                  <c:v>40739</c:v>
                </c:pt>
                <c:pt idx="924">
                  <c:v>40742</c:v>
                </c:pt>
                <c:pt idx="925">
                  <c:v>40743</c:v>
                </c:pt>
                <c:pt idx="926">
                  <c:v>40744</c:v>
                </c:pt>
                <c:pt idx="927">
                  <c:v>40745</c:v>
                </c:pt>
                <c:pt idx="928">
                  <c:v>40746</c:v>
                </c:pt>
                <c:pt idx="929">
                  <c:v>40749</c:v>
                </c:pt>
                <c:pt idx="930">
                  <c:v>40750</c:v>
                </c:pt>
                <c:pt idx="931">
                  <c:v>40751</c:v>
                </c:pt>
                <c:pt idx="932">
                  <c:v>40752</c:v>
                </c:pt>
                <c:pt idx="933">
                  <c:v>40753</c:v>
                </c:pt>
                <c:pt idx="934">
                  <c:v>40756</c:v>
                </c:pt>
                <c:pt idx="935">
                  <c:v>40757</c:v>
                </c:pt>
                <c:pt idx="936">
                  <c:v>40758</c:v>
                </c:pt>
                <c:pt idx="937">
                  <c:v>40759</c:v>
                </c:pt>
                <c:pt idx="938">
                  <c:v>40760</c:v>
                </c:pt>
                <c:pt idx="939">
                  <c:v>40763</c:v>
                </c:pt>
                <c:pt idx="940">
                  <c:v>40764</c:v>
                </c:pt>
                <c:pt idx="941">
                  <c:v>40765</c:v>
                </c:pt>
                <c:pt idx="942">
                  <c:v>40766</c:v>
                </c:pt>
                <c:pt idx="943">
                  <c:v>40767</c:v>
                </c:pt>
                <c:pt idx="944">
                  <c:v>40770</c:v>
                </c:pt>
                <c:pt idx="945">
                  <c:v>40771</c:v>
                </c:pt>
                <c:pt idx="946">
                  <c:v>40772</c:v>
                </c:pt>
                <c:pt idx="947">
                  <c:v>40773</c:v>
                </c:pt>
                <c:pt idx="948">
                  <c:v>40774</c:v>
                </c:pt>
                <c:pt idx="949">
                  <c:v>40777</c:v>
                </c:pt>
                <c:pt idx="950">
                  <c:v>40778</c:v>
                </c:pt>
                <c:pt idx="951">
                  <c:v>40779</c:v>
                </c:pt>
                <c:pt idx="952">
                  <c:v>40780</c:v>
                </c:pt>
                <c:pt idx="953">
                  <c:v>40781</c:v>
                </c:pt>
                <c:pt idx="954">
                  <c:v>40784</c:v>
                </c:pt>
                <c:pt idx="955">
                  <c:v>40785</c:v>
                </c:pt>
                <c:pt idx="956">
                  <c:v>40786</c:v>
                </c:pt>
                <c:pt idx="957">
                  <c:v>40787</c:v>
                </c:pt>
                <c:pt idx="958">
                  <c:v>40788</c:v>
                </c:pt>
                <c:pt idx="959">
                  <c:v>40791</c:v>
                </c:pt>
                <c:pt idx="960">
                  <c:v>40792</c:v>
                </c:pt>
                <c:pt idx="961">
                  <c:v>40793</c:v>
                </c:pt>
                <c:pt idx="962">
                  <c:v>40794</c:v>
                </c:pt>
                <c:pt idx="963">
                  <c:v>40795</c:v>
                </c:pt>
                <c:pt idx="964">
                  <c:v>40798</c:v>
                </c:pt>
                <c:pt idx="965">
                  <c:v>40799</c:v>
                </c:pt>
                <c:pt idx="966">
                  <c:v>40800</c:v>
                </c:pt>
                <c:pt idx="967">
                  <c:v>40801</c:v>
                </c:pt>
                <c:pt idx="968">
                  <c:v>40802</c:v>
                </c:pt>
                <c:pt idx="969">
                  <c:v>40805</c:v>
                </c:pt>
                <c:pt idx="970">
                  <c:v>40806</c:v>
                </c:pt>
                <c:pt idx="971">
                  <c:v>40807</c:v>
                </c:pt>
                <c:pt idx="972">
                  <c:v>40808</c:v>
                </c:pt>
                <c:pt idx="973">
                  <c:v>40809</c:v>
                </c:pt>
                <c:pt idx="974">
                  <c:v>40812</c:v>
                </c:pt>
                <c:pt idx="975">
                  <c:v>40813</c:v>
                </c:pt>
                <c:pt idx="976">
                  <c:v>40814</c:v>
                </c:pt>
                <c:pt idx="977">
                  <c:v>40815</c:v>
                </c:pt>
                <c:pt idx="978">
                  <c:v>40816</c:v>
                </c:pt>
                <c:pt idx="979">
                  <c:v>40819</c:v>
                </c:pt>
                <c:pt idx="980">
                  <c:v>40820</c:v>
                </c:pt>
                <c:pt idx="981">
                  <c:v>40821</c:v>
                </c:pt>
                <c:pt idx="982">
                  <c:v>40822</c:v>
                </c:pt>
                <c:pt idx="983">
                  <c:v>40823</c:v>
                </c:pt>
                <c:pt idx="984">
                  <c:v>40826</c:v>
                </c:pt>
                <c:pt idx="985">
                  <c:v>40827</c:v>
                </c:pt>
                <c:pt idx="986">
                  <c:v>40828</c:v>
                </c:pt>
                <c:pt idx="987">
                  <c:v>40829</c:v>
                </c:pt>
                <c:pt idx="988">
                  <c:v>40830</c:v>
                </c:pt>
                <c:pt idx="989">
                  <c:v>40833</c:v>
                </c:pt>
                <c:pt idx="990">
                  <c:v>40834</c:v>
                </c:pt>
                <c:pt idx="991">
                  <c:v>40835</c:v>
                </c:pt>
                <c:pt idx="992">
                  <c:v>40836</c:v>
                </c:pt>
                <c:pt idx="993">
                  <c:v>40837</c:v>
                </c:pt>
                <c:pt idx="994">
                  <c:v>40840</c:v>
                </c:pt>
                <c:pt idx="995">
                  <c:v>40841</c:v>
                </c:pt>
                <c:pt idx="996">
                  <c:v>40842</c:v>
                </c:pt>
                <c:pt idx="997">
                  <c:v>40843</c:v>
                </c:pt>
                <c:pt idx="998">
                  <c:v>40844</c:v>
                </c:pt>
                <c:pt idx="999">
                  <c:v>40847</c:v>
                </c:pt>
                <c:pt idx="1000">
                  <c:v>40848</c:v>
                </c:pt>
                <c:pt idx="1001">
                  <c:v>40849</c:v>
                </c:pt>
                <c:pt idx="1002">
                  <c:v>40850</c:v>
                </c:pt>
                <c:pt idx="1003">
                  <c:v>40851</c:v>
                </c:pt>
                <c:pt idx="1004">
                  <c:v>40854</c:v>
                </c:pt>
                <c:pt idx="1005">
                  <c:v>40855</c:v>
                </c:pt>
                <c:pt idx="1006">
                  <c:v>40856</c:v>
                </c:pt>
                <c:pt idx="1007">
                  <c:v>40857</c:v>
                </c:pt>
                <c:pt idx="1008">
                  <c:v>40858</c:v>
                </c:pt>
                <c:pt idx="1009">
                  <c:v>40861</c:v>
                </c:pt>
                <c:pt idx="1010">
                  <c:v>40862</c:v>
                </c:pt>
                <c:pt idx="1011">
                  <c:v>40863</c:v>
                </c:pt>
                <c:pt idx="1012">
                  <c:v>40864</c:v>
                </c:pt>
                <c:pt idx="1013">
                  <c:v>40865</c:v>
                </c:pt>
                <c:pt idx="1014">
                  <c:v>40868</c:v>
                </c:pt>
                <c:pt idx="1015">
                  <c:v>40869</c:v>
                </c:pt>
                <c:pt idx="1016">
                  <c:v>40870</c:v>
                </c:pt>
                <c:pt idx="1017">
                  <c:v>40871</c:v>
                </c:pt>
                <c:pt idx="1018">
                  <c:v>40872</c:v>
                </c:pt>
                <c:pt idx="1019">
                  <c:v>40875</c:v>
                </c:pt>
                <c:pt idx="1020">
                  <c:v>40876</c:v>
                </c:pt>
                <c:pt idx="1021">
                  <c:v>40877</c:v>
                </c:pt>
                <c:pt idx="1022">
                  <c:v>40878</c:v>
                </c:pt>
                <c:pt idx="1023">
                  <c:v>40879</c:v>
                </c:pt>
                <c:pt idx="1024">
                  <c:v>40882</c:v>
                </c:pt>
                <c:pt idx="1025">
                  <c:v>40883</c:v>
                </c:pt>
                <c:pt idx="1026">
                  <c:v>40884</c:v>
                </c:pt>
                <c:pt idx="1027">
                  <c:v>40885</c:v>
                </c:pt>
                <c:pt idx="1028">
                  <c:v>40886</c:v>
                </c:pt>
                <c:pt idx="1029">
                  <c:v>40889</c:v>
                </c:pt>
                <c:pt idx="1030">
                  <c:v>40890</c:v>
                </c:pt>
                <c:pt idx="1031">
                  <c:v>40891</c:v>
                </c:pt>
                <c:pt idx="1032">
                  <c:v>40892</c:v>
                </c:pt>
                <c:pt idx="1033">
                  <c:v>40893</c:v>
                </c:pt>
                <c:pt idx="1034">
                  <c:v>40896</c:v>
                </c:pt>
                <c:pt idx="1035">
                  <c:v>40897</c:v>
                </c:pt>
                <c:pt idx="1036">
                  <c:v>40898</c:v>
                </c:pt>
                <c:pt idx="1037">
                  <c:v>40899</c:v>
                </c:pt>
                <c:pt idx="1038">
                  <c:v>40900</c:v>
                </c:pt>
                <c:pt idx="1039">
                  <c:v>40903</c:v>
                </c:pt>
                <c:pt idx="1040">
                  <c:v>40904</c:v>
                </c:pt>
                <c:pt idx="1041">
                  <c:v>40905</c:v>
                </c:pt>
                <c:pt idx="1042">
                  <c:v>40906</c:v>
                </c:pt>
                <c:pt idx="1043">
                  <c:v>40907</c:v>
                </c:pt>
                <c:pt idx="1044">
                  <c:v>40910</c:v>
                </c:pt>
                <c:pt idx="1045">
                  <c:v>40911</c:v>
                </c:pt>
                <c:pt idx="1046">
                  <c:v>40912</c:v>
                </c:pt>
                <c:pt idx="1047">
                  <c:v>40913</c:v>
                </c:pt>
                <c:pt idx="1048">
                  <c:v>40914</c:v>
                </c:pt>
                <c:pt idx="1049">
                  <c:v>40917</c:v>
                </c:pt>
                <c:pt idx="1050">
                  <c:v>40918</c:v>
                </c:pt>
                <c:pt idx="1051">
                  <c:v>40919</c:v>
                </c:pt>
                <c:pt idx="1052">
                  <c:v>40920</c:v>
                </c:pt>
                <c:pt idx="1053">
                  <c:v>40921</c:v>
                </c:pt>
                <c:pt idx="1054">
                  <c:v>40924</c:v>
                </c:pt>
                <c:pt idx="1055">
                  <c:v>40925</c:v>
                </c:pt>
                <c:pt idx="1056">
                  <c:v>40926</c:v>
                </c:pt>
                <c:pt idx="1057">
                  <c:v>40927</c:v>
                </c:pt>
                <c:pt idx="1058">
                  <c:v>40928</c:v>
                </c:pt>
                <c:pt idx="1059">
                  <c:v>40931</c:v>
                </c:pt>
                <c:pt idx="1060">
                  <c:v>40932</c:v>
                </c:pt>
                <c:pt idx="1061">
                  <c:v>40933</c:v>
                </c:pt>
                <c:pt idx="1062">
                  <c:v>40934</c:v>
                </c:pt>
                <c:pt idx="1063">
                  <c:v>40935</c:v>
                </c:pt>
                <c:pt idx="1064">
                  <c:v>40938</c:v>
                </c:pt>
                <c:pt idx="1065">
                  <c:v>40939</c:v>
                </c:pt>
                <c:pt idx="1066">
                  <c:v>40940</c:v>
                </c:pt>
                <c:pt idx="1067">
                  <c:v>40941</c:v>
                </c:pt>
                <c:pt idx="1068">
                  <c:v>40942</c:v>
                </c:pt>
                <c:pt idx="1069">
                  <c:v>40945</c:v>
                </c:pt>
                <c:pt idx="1070">
                  <c:v>40946</c:v>
                </c:pt>
                <c:pt idx="1071">
                  <c:v>40947</c:v>
                </c:pt>
                <c:pt idx="1072">
                  <c:v>40948</c:v>
                </c:pt>
                <c:pt idx="1073">
                  <c:v>40949</c:v>
                </c:pt>
                <c:pt idx="1074">
                  <c:v>40952</c:v>
                </c:pt>
                <c:pt idx="1075">
                  <c:v>40953</c:v>
                </c:pt>
                <c:pt idx="1076">
                  <c:v>40954</c:v>
                </c:pt>
                <c:pt idx="1077">
                  <c:v>40955</c:v>
                </c:pt>
                <c:pt idx="1078">
                  <c:v>40956</c:v>
                </c:pt>
                <c:pt idx="1079">
                  <c:v>40959</c:v>
                </c:pt>
                <c:pt idx="1080">
                  <c:v>40960</c:v>
                </c:pt>
                <c:pt idx="1081">
                  <c:v>40961</c:v>
                </c:pt>
                <c:pt idx="1082">
                  <c:v>40962</c:v>
                </c:pt>
                <c:pt idx="1083">
                  <c:v>40963</c:v>
                </c:pt>
                <c:pt idx="1084">
                  <c:v>40966</c:v>
                </c:pt>
                <c:pt idx="1085">
                  <c:v>40967</c:v>
                </c:pt>
                <c:pt idx="1086">
                  <c:v>40968</c:v>
                </c:pt>
                <c:pt idx="1087">
                  <c:v>40969</c:v>
                </c:pt>
                <c:pt idx="1088">
                  <c:v>40970</c:v>
                </c:pt>
                <c:pt idx="1089">
                  <c:v>40973</c:v>
                </c:pt>
                <c:pt idx="1090">
                  <c:v>40974</c:v>
                </c:pt>
                <c:pt idx="1091">
                  <c:v>40975</c:v>
                </c:pt>
                <c:pt idx="1092">
                  <c:v>40976</c:v>
                </c:pt>
                <c:pt idx="1093">
                  <c:v>40977</c:v>
                </c:pt>
                <c:pt idx="1094">
                  <c:v>40980</c:v>
                </c:pt>
                <c:pt idx="1095">
                  <c:v>40981</c:v>
                </c:pt>
                <c:pt idx="1096">
                  <c:v>40982</c:v>
                </c:pt>
                <c:pt idx="1097">
                  <c:v>40983</c:v>
                </c:pt>
                <c:pt idx="1098">
                  <c:v>40984</c:v>
                </c:pt>
                <c:pt idx="1099">
                  <c:v>40987</c:v>
                </c:pt>
                <c:pt idx="1100">
                  <c:v>40988</c:v>
                </c:pt>
                <c:pt idx="1101">
                  <c:v>40989</c:v>
                </c:pt>
                <c:pt idx="1102">
                  <c:v>40990</c:v>
                </c:pt>
                <c:pt idx="1103">
                  <c:v>40991</c:v>
                </c:pt>
                <c:pt idx="1104">
                  <c:v>40994</c:v>
                </c:pt>
                <c:pt idx="1105">
                  <c:v>40995</c:v>
                </c:pt>
                <c:pt idx="1106">
                  <c:v>40996</c:v>
                </c:pt>
                <c:pt idx="1107">
                  <c:v>40997</c:v>
                </c:pt>
                <c:pt idx="1108">
                  <c:v>40998</c:v>
                </c:pt>
                <c:pt idx="1109">
                  <c:v>41001</c:v>
                </c:pt>
                <c:pt idx="1110">
                  <c:v>41002</c:v>
                </c:pt>
                <c:pt idx="1111">
                  <c:v>41003</c:v>
                </c:pt>
                <c:pt idx="1112">
                  <c:v>41004</c:v>
                </c:pt>
                <c:pt idx="1113">
                  <c:v>41005</c:v>
                </c:pt>
                <c:pt idx="1114">
                  <c:v>41008</c:v>
                </c:pt>
                <c:pt idx="1115">
                  <c:v>41009</c:v>
                </c:pt>
                <c:pt idx="1116">
                  <c:v>41010</c:v>
                </c:pt>
                <c:pt idx="1117">
                  <c:v>41011</c:v>
                </c:pt>
                <c:pt idx="1118">
                  <c:v>41012</c:v>
                </c:pt>
                <c:pt idx="1119">
                  <c:v>41015</c:v>
                </c:pt>
                <c:pt idx="1120">
                  <c:v>41016</c:v>
                </c:pt>
                <c:pt idx="1121">
                  <c:v>41017</c:v>
                </c:pt>
                <c:pt idx="1122">
                  <c:v>41018</c:v>
                </c:pt>
                <c:pt idx="1123">
                  <c:v>41019</c:v>
                </c:pt>
                <c:pt idx="1124">
                  <c:v>41022</c:v>
                </c:pt>
                <c:pt idx="1125">
                  <c:v>41023</c:v>
                </c:pt>
                <c:pt idx="1126">
                  <c:v>41024</c:v>
                </c:pt>
                <c:pt idx="1127">
                  <c:v>41025</c:v>
                </c:pt>
                <c:pt idx="1128">
                  <c:v>41026</c:v>
                </c:pt>
                <c:pt idx="1129">
                  <c:v>41029</c:v>
                </c:pt>
                <c:pt idx="1130">
                  <c:v>41030</c:v>
                </c:pt>
                <c:pt idx="1131">
                  <c:v>41031</c:v>
                </c:pt>
                <c:pt idx="1132">
                  <c:v>41032</c:v>
                </c:pt>
                <c:pt idx="1133">
                  <c:v>41033</c:v>
                </c:pt>
                <c:pt idx="1134">
                  <c:v>41036</c:v>
                </c:pt>
                <c:pt idx="1135">
                  <c:v>41037</c:v>
                </c:pt>
                <c:pt idx="1136">
                  <c:v>41038</c:v>
                </c:pt>
                <c:pt idx="1137">
                  <c:v>41039</c:v>
                </c:pt>
                <c:pt idx="1138">
                  <c:v>41040</c:v>
                </c:pt>
                <c:pt idx="1139">
                  <c:v>41043</c:v>
                </c:pt>
                <c:pt idx="1140">
                  <c:v>41044</c:v>
                </c:pt>
                <c:pt idx="1141">
                  <c:v>41045</c:v>
                </c:pt>
                <c:pt idx="1142">
                  <c:v>41046</c:v>
                </c:pt>
                <c:pt idx="1143">
                  <c:v>41047</c:v>
                </c:pt>
                <c:pt idx="1144">
                  <c:v>41050</c:v>
                </c:pt>
                <c:pt idx="1145">
                  <c:v>41051</c:v>
                </c:pt>
                <c:pt idx="1146">
                  <c:v>41052</c:v>
                </c:pt>
                <c:pt idx="1147">
                  <c:v>41053</c:v>
                </c:pt>
                <c:pt idx="1148">
                  <c:v>41054</c:v>
                </c:pt>
                <c:pt idx="1149">
                  <c:v>41057</c:v>
                </c:pt>
                <c:pt idx="1150">
                  <c:v>41058</c:v>
                </c:pt>
                <c:pt idx="1151">
                  <c:v>41059</c:v>
                </c:pt>
                <c:pt idx="1152">
                  <c:v>41060</c:v>
                </c:pt>
                <c:pt idx="1153">
                  <c:v>41061</c:v>
                </c:pt>
                <c:pt idx="1154">
                  <c:v>41064</c:v>
                </c:pt>
                <c:pt idx="1155">
                  <c:v>41065</c:v>
                </c:pt>
                <c:pt idx="1156">
                  <c:v>41066</c:v>
                </c:pt>
                <c:pt idx="1157">
                  <c:v>41067</c:v>
                </c:pt>
                <c:pt idx="1158">
                  <c:v>41068</c:v>
                </c:pt>
                <c:pt idx="1159">
                  <c:v>41071</c:v>
                </c:pt>
                <c:pt idx="1160">
                  <c:v>41072</c:v>
                </c:pt>
                <c:pt idx="1161">
                  <c:v>41073</c:v>
                </c:pt>
                <c:pt idx="1162">
                  <c:v>41074</c:v>
                </c:pt>
                <c:pt idx="1163">
                  <c:v>41075</c:v>
                </c:pt>
                <c:pt idx="1164">
                  <c:v>41078</c:v>
                </c:pt>
                <c:pt idx="1165">
                  <c:v>41079</c:v>
                </c:pt>
                <c:pt idx="1166">
                  <c:v>41080</c:v>
                </c:pt>
                <c:pt idx="1167">
                  <c:v>41081</c:v>
                </c:pt>
                <c:pt idx="1168">
                  <c:v>41082</c:v>
                </c:pt>
                <c:pt idx="1169">
                  <c:v>41085</c:v>
                </c:pt>
                <c:pt idx="1170">
                  <c:v>41086</c:v>
                </c:pt>
                <c:pt idx="1171">
                  <c:v>41087</c:v>
                </c:pt>
                <c:pt idx="1172">
                  <c:v>41088</c:v>
                </c:pt>
                <c:pt idx="1173">
                  <c:v>41089</c:v>
                </c:pt>
                <c:pt idx="1174">
                  <c:v>41092</c:v>
                </c:pt>
                <c:pt idx="1175">
                  <c:v>41093</c:v>
                </c:pt>
                <c:pt idx="1176">
                  <c:v>41094</c:v>
                </c:pt>
                <c:pt idx="1177">
                  <c:v>41095</c:v>
                </c:pt>
                <c:pt idx="1178">
                  <c:v>41096</c:v>
                </c:pt>
                <c:pt idx="1179">
                  <c:v>41099</c:v>
                </c:pt>
                <c:pt idx="1180">
                  <c:v>41100</c:v>
                </c:pt>
                <c:pt idx="1181">
                  <c:v>41101</c:v>
                </c:pt>
                <c:pt idx="1182">
                  <c:v>41102</c:v>
                </c:pt>
                <c:pt idx="1183">
                  <c:v>41103</c:v>
                </c:pt>
                <c:pt idx="1184">
                  <c:v>41106</c:v>
                </c:pt>
                <c:pt idx="1185">
                  <c:v>41107</c:v>
                </c:pt>
                <c:pt idx="1186">
                  <c:v>41108</c:v>
                </c:pt>
                <c:pt idx="1187">
                  <c:v>41109</c:v>
                </c:pt>
                <c:pt idx="1188">
                  <c:v>41110</c:v>
                </c:pt>
                <c:pt idx="1189">
                  <c:v>41113</c:v>
                </c:pt>
                <c:pt idx="1190">
                  <c:v>41114</c:v>
                </c:pt>
                <c:pt idx="1191">
                  <c:v>41115</c:v>
                </c:pt>
                <c:pt idx="1192">
                  <c:v>41116</c:v>
                </c:pt>
                <c:pt idx="1193">
                  <c:v>41117</c:v>
                </c:pt>
                <c:pt idx="1194">
                  <c:v>41120</c:v>
                </c:pt>
                <c:pt idx="1195">
                  <c:v>41121</c:v>
                </c:pt>
                <c:pt idx="1196">
                  <c:v>41122</c:v>
                </c:pt>
                <c:pt idx="1197">
                  <c:v>41123</c:v>
                </c:pt>
                <c:pt idx="1198">
                  <c:v>41124</c:v>
                </c:pt>
                <c:pt idx="1199">
                  <c:v>41127</c:v>
                </c:pt>
                <c:pt idx="1200">
                  <c:v>41128</c:v>
                </c:pt>
                <c:pt idx="1201">
                  <c:v>41129</c:v>
                </c:pt>
                <c:pt idx="1202">
                  <c:v>41130</c:v>
                </c:pt>
                <c:pt idx="1203">
                  <c:v>41131</c:v>
                </c:pt>
                <c:pt idx="1204">
                  <c:v>41134</c:v>
                </c:pt>
                <c:pt idx="1205">
                  <c:v>41135</c:v>
                </c:pt>
                <c:pt idx="1206">
                  <c:v>41136</c:v>
                </c:pt>
                <c:pt idx="1207">
                  <c:v>41137</c:v>
                </c:pt>
                <c:pt idx="1208">
                  <c:v>41138</c:v>
                </c:pt>
                <c:pt idx="1209">
                  <c:v>41141</c:v>
                </c:pt>
                <c:pt idx="1210">
                  <c:v>41142</c:v>
                </c:pt>
                <c:pt idx="1211">
                  <c:v>41143</c:v>
                </c:pt>
                <c:pt idx="1212">
                  <c:v>41144</c:v>
                </c:pt>
                <c:pt idx="1213">
                  <c:v>41145</c:v>
                </c:pt>
                <c:pt idx="1214">
                  <c:v>41148</c:v>
                </c:pt>
                <c:pt idx="1215">
                  <c:v>41149</c:v>
                </c:pt>
                <c:pt idx="1216">
                  <c:v>41150</c:v>
                </c:pt>
                <c:pt idx="1217">
                  <c:v>41151</c:v>
                </c:pt>
                <c:pt idx="1218">
                  <c:v>41152</c:v>
                </c:pt>
                <c:pt idx="1219">
                  <c:v>41155</c:v>
                </c:pt>
                <c:pt idx="1220">
                  <c:v>41156</c:v>
                </c:pt>
                <c:pt idx="1221">
                  <c:v>41157</c:v>
                </c:pt>
                <c:pt idx="1222">
                  <c:v>41158</c:v>
                </c:pt>
                <c:pt idx="1223">
                  <c:v>41159</c:v>
                </c:pt>
                <c:pt idx="1224">
                  <c:v>41162</c:v>
                </c:pt>
                <c:pt idx="1225">
                  <c:v>41163</c:v>
                </c:pt>
                <c:pt idx="1226">
                  <c:v>41164</c:v>
                </c:pt>
                <c:pt idx="1227">
                  <c:v>41165</c:v>
                </c:pt>
                <c:pt idx="1228">
                  <c:v>41166</c:v>
                </c:pt>
                <c:pt idx="1229">
                  <c:v>41169</c:v>
                </c:pt>
                <c:pt idx="1230">
                  <c:v>41170</c:v>
                </c:pt>
                <c:pt idx="1231">
                  <c:v>41171</c:v>
                </c:pt>
                <c:pt idx="1232">
                  <c:v>41172</c:v>
                </c:pt>
                <c:pt idx="1233">
                  <c:v>41173</c:v>
                </c:pt>
                <c:pt idx="1234">
                  <c:v>41176</c:v>
                </c:pt>
                <c:pt idx="1235">
                  <c:v>41177</c:v>
                </c:pt>
                <c:pt idx="1236">
                  <c:v>41178</c:v>
                </c:pt>
                <c:pt idx="1237">
                  <c:v>41179</c:v>
                </c:pt>
                <c:pt idx="1238">
                  <c:v>41180</c:v>
                </c:pt>
                <c:pt idx="1239">
                  <c:v>41183</c:v>
                </c:pt>
                <c:pt idx="1240">
                  <c:v>41184</c:v>
                </c:pt>
                <c:pt idx="1241">
                  <c:v>41185</c:v>
                </c:pt>
                <c:pt idx="1242">
                  <c:v>41186</c:v>
                </c:pt>
                <c:pt idx="1243">
                  <c:v>41187</c:v>
                </c:pt>
                <c:pt idx="1244">
                  <c:v>41190</c:v>
                </c:pt>
                <c:pt idx="1245">
                  <c:v>41191</c:v>
                </c:pt>
                <c:pt idx="1246">
                  <c:v>41192</c:v>
                </c:pt>
                <c:pt idx="1247">
                  <c:v>41193</c:v>
                </c:pt>
                <c:pt idx="1248">
                  <c:v>41194</c:v>
                </c:pt>
                <c:pt idx="1249">
                  <c:v>41197</c:v>
                </c:pt>
                <c:pt idx="1250">
                  <c:v>41198</c:v>
                </c:pt>
                <c:pt idx="1251">
                  <c:v>41199</c:v>
                </c:pt>
                <c:pt idx="1252">
                  <c:v>41200</c:v>
                </c:pt>
                <c:pt idx="1253">
                  <c:v>41201</c:v>
                </c:pt>
                <c:pt idx="1254">
                  <c:v>41204</c:v>
                </c:pt>
                <c:pt idx="1255">
                  <c:v>41205</c:v>
                </c:pt>
                <c:pt idx="1256">
                  <c:v>41206</c:v>
                </c:pt>
                <c:pt idx="1257">
                  <c:v>41207</c:v>
                </c:pt>
                <c:pt idx="1258">
                  <c:v>41208</c:v>
                </c:pt>
                <c:pt idx="1259">
                  <c:v>41211</c:v>
                </c:pt>
                <c:pt idx="1260">
                  <c:v>41212</c:v>
                </c:pt>
                <c:pt idx="1261">
                  <c:v>41213</c:v>
                </c:pt>
                <c:pt idx="1262">
                  <c:v>41214</c:v>
                </c:pt>
                <c:pt idx="1263">
                  <c:v>41215</c:v>
                </c:pt>
                <c:pt idx="1264">
                  <c:v>41218</c:v>
                </c:pt>
                <c:pt idx="1265">
                  <c:v>41219</c:v>
                </c:pt>
                <c:pt idx="1266">
                  <c:v>41220</c:v>
                </c:pt>
                <c:pt idx="1267">
                  <c:v>41221</c:v>
                </c:pt>
                <c:pt idx="1268">
                  <c:v>41222</c:v>
                </c:pt>
                <c:pt idx="1269">
                  <c:v>41225</c:v>
                </c:pt>
                <c:pt idx="1270">
                  <c:v>41226</c:v>
                </c:pt>
                <c:pt idx="1271">
                  <c:v>41227</c:v>
                </c:pt>
                <c:pt idx="1272">
                  <c:v>41228</c:v>
                </c:pt>
                <c:pt idx="1273">
                  <c:v>41229</c:v>
                </c:pt>
                <c:pt idx="1274">
                  <c:v>41232</c:v>
                </c:pt>
                <c:pt idx="1275">
                  <c:v>41233</c:v>
                </c:pt>
                <c:pt idx="1276">
                  <c:v>41234</c:v>
                </c:pt>
                <c:pt idx="1277">
                  <c:v>41235</c:v>
                </c:pt>
                <c:pt idx="1278">
                  <c:v>41236</c:v>
                </c:pt>
                <c:pt idx="1279">
                  <c:v>41239</c:v>
                </c:pt>
                <c:pt idx="1280">
                  <c:v>41240</c:v>
                </c:pt>
                <c:pt idx="1281">
                  <c:v>41241</c:v>
                </c:pt>
                <c:pt idx="1282">
                  <c:v>41242</c:v>
                </c:pt>
                <c:pt idx="1283">
                  <c:v>41243</c:v>
                </c:pt>
                <c:pt idx="1284">
                  <c:v>41246</c:v>
                </c:pt>
                <c:pt idx="1285">
                  <c:v>41247</c:v>
                </c:pt>
                <c:pt idx="1286">
                  <c:v>41248</c:v>
                </c:pt>
                <c:pt idx="1287">
                  <c:v>41249</c:v>
                </c:pt>
                <c:pt idx="1288">
                  <c:v>41250</c:v>
                </c:pt>
                <c:pt idx="1289">
                  <c:v>41253</c:v>
                </c:pt>
                <c:pt idx="1290">
                  <c:v>41254</c:v>
                </c:pt>
                <c:pt idx="1291">
                  <c:v>41255</c:v>
                </c:pt>
                <c:pt idx="1292">
                  <c:v>41256</c:v>
                </c:pt>
                <c:pt idx="1293">
                  <c:v>41257</c:v>
                </c:pt>
                <c:pt idx="1294">
                  <c:v>41260</c:v>
                </c:pt>
                <c:pt idx="1295">
                  <c:v>41261</c:v>
                </c:pt>
                <c:pt idx="1296">
                  <c:v>41262</c:v>
                </c:pt>
                <c:pt idx="1297">
                  <c:v>41263</c:v>
                </c:pt>
                <c:pt idx="1298">
                  <c:v>41264</c:v>
                </c:pt>
                <c:pt idx="1299">
                  <c:v>41267</c:v>
                </c:pt>
                <c:pt idx="1300">
                  <c:v>41268</c:v>
                </c:pt>
                <c:pt idx="1301">
                  <c:v>41269</c:v>
                </c:pt>
                <c:pt idx="1302">
                  <c:v>41270</c:v>
                </c:pt>
                <c:pt idx="1303">
                  <c:v>41271</c:v>
                </c:pt>
                <c:pt idx="1304">
                  <c:v>41274</c:v>
                </c:pt>
                <c:pt idx="1305">
                  <c:v>41275</c:v>
                </c:pt>
                <c:pt idx="1306">
                  <c:v>41276</c:v>
                </c:pt>
                <c:pt idx="1307">
                  <c:v>41277</c:v>
                </c:pt>
                <c:pt idx="1308">
                  <c:v>41278</c:v>
                </c:pt>
                <c:pt idx="1309">
                  <c:v>41281</c:v>
                </c:pt>
                <c:pt idx="1310">
                  <c:v>41282</c:v>
                </c:pt>
                <c:pt idx="1311">
                  <c:v>41283</c:v>
                </c:pt>
                <c:pt idx="1312">
                  <c:v>41284</c:v>
                </c:pt>
                <c:pt idx="1313">
                  <c:v>41285</c:v>
                </c:pt>
                <c:pt idx="1314">
                  <c:v>41288</c:v>
                </c:pt>
                <c:pt idx="1315">
                  <c:v>41289</c:v>
                </c:pt>
                <c:pt idx="1316">
                  <c:v>41290</c:v>
                </c:pt>
                <c:pt idx="1317">
                  <c:v>41291</c:v>
                </c:pt>
                <c:pt idx="1318">
                  <c:v>41292</c:v>
                </c:pt>
                <c:pt idx="1319">
                  <c:v>41295</c:v>
                </c:pt>
                <c:pt idx="1320">
                  <c:v>41296</c:v>
                </c:pt>
                <c:pt idx="1321">
                  <c:v>41297</c:v>
                </c:pt>
                <c:pt idx="1322">
                  <c:v>41298</c:v>
                </c:pt>
                <c:pt idx="1323">
                  <c:v>41299</c:v>
                </c:pt>
                <c:pt idx="1324">
                  <c:v>41302</c:v>
                </c:pt>
                <c:pt idx="1325">
                  <c:v>41303</c:v>
                </c:pt>
                <c:pt idx="1326">
                  <c:v>41304</c:v>
                </c:pt>
                <c:pt idx="1327">
                  <c:v>41305</c:v>
                </c:pt>
                <c:pt idx="1328">
                  <c:v>41306</c:v>
                </c:pt>
                <c:pt idx="1329">
                  <c:v>41309</c:v>
                </c:pt>
                <c:pt idx="1330">
                  <c:v>41310</c:v>
                </c:pt>
                <c:pt idx="1331">
                  <c:v>41311</c:v>
                </c:pt>
                <c:pt idx="1332">
                  <c:v>41312</c:v>
                </c:pt>
                <c:pt idx="1333">
                  <c:v>41313</c:v>
                </c:pt>
                <c:pt idx="1334">
                  <c:v>41316</c:v>
                </c:pt>
                <c:pt idx="1335">
                  <c:v>41317</c:v>
                </c:pt>
                <c:pt idx="1336">
                  <c:v>41318</c:v>
                </c:pt>
                <c:pt idx="1337">
                  <c:v>41319</c:v>
                </c:pt>
                <c:pt idx="1338">
                  <c:v>41320</c:v>
                </c:pt>
                <c:pt idx="1339">
                  <c:v>41323</c:v>
                </c:pt>
                <c:pt idx="1340">
                  <c:v>41324</c:v>
                </c:pt>
                <c:pt idx="1341">
                  <c:v>41325</c:v>
                </c:pt>
                <c:pt idx="1342">
                  <c:v>41326</c:v>
                </c:pt>
                <c:pt idx="1343">
                  <c:v>41327</c:v>
                </c:pt>
                <c:pt idx="1344">
                  <c:v>41330</c:v>
                </c:pt>
                <c:pt idx="1345">
                  <c:v>41331</c:v>
                </c:pt>
                <c:pt idx="1346">
                  <c:v>41332</c:v>
                </c:pt>
                <c:pt idx="1347">
                  <c:v>41333</c:v>
                </c:pt>
                <c:pt idx="1348">
                  <c:v>41334</c:v>
                </c:pt>
                <c:pt idx="1349">
                  <c:v>41337</c:v>
                </c:pt>
                <c:pt idx="1350">
                  <c:v>41338</c:v>
                </c:pt>
                <c:pt idx="1351">
                  <c:v>41339</c:v>
                </c:pt>
                <c:pt idx="1352">
                  <c:v>41340</c:v>
                </c:pt>
                <c:pt idx="1353">
                  <c:v>41341</c:v>
                </c:pt>
                <c:pt idx="1354">
                  <c:v>41344</c:v>
                </c:pt>
                <c:pt idx="1355">
                  <c:v>41345</c:v>
                </c:pt>
                <c:pt idx="1356">
                  <c:v>41346</c:v>
                </c:pt>
                <c:pt idx="1357">
                  <c:v>41347</c:v>
                </c:pt>
                <c:pt idx="1358">
                  <c:v>41348</c:v>
                </c:pt>
                <c:pt idx="1359">
                  <c:v>41351</c:v>
                </c:pt>
                <c:pt idx="1360">
                  <c:v>41352</c:v>
                </c:pt>
                <c:pt idx="1361">
                  <c:v>41353</c:v>
                </c:pt>
                <c:pt idx="1362">
                  <c:v>41354</c:v>
                </c:pt>
                <c:pt idx="1363">
                  <c:v>41355</c:v>
                </c:pt>
                <c:pt idx="1364">
                  <c:v>41358</c:v>
                </c:pt>
                <c:pt idx="1365">
                  <c:v>41359</c:v>
                </c:pt>
                <c:pt idx="1366">
                  <c:v>41360</c:v>
                </c:pt>
                <c:pt idx="1367">
                  <c:v>41361</c:v>
                </c:pt>
                <c:pt idx="1368">
                  <c:v>41362</c:v>
                </c:pt>
                <c:pt idx="1369">
                  <c:v>41365</c:v>
                </c:pt>
                <c:pt idx="1370">
                  <c:v>41366</c:v>
                </c:pt>
                <c:pt idx="1371">
                  <c:v>41367</c:v>
                </c:pt>
                <c:pt idx="1372">
                  <c:v>41368</c:v>
                </c:pt>
                <c:pt idx="1373">
                  <c:v>41369</c:v>
                </c:pt>
                <c:pt idx="1374">
                  <c:v>41372</c:v>
                </c:pt>
                <c:pt idx="1375">
                  <c:v>41373</c:v>
                </c:pt>
                <c:pt idx="1376">
                  <c:v>41374</c:v>
                </c:pt>
                <c:pt idx="1377">
                  <c:v>41375</c:v>
                </c:pt>
                <c:pt idx="1378">
                  <c:v>41376</c:v>
                </c:pt>
                <c:pt idx="1379">
                  <c:v>41379</c:v>
                </c:pt>
                <c:pt idx="1380">
                  <c:v>41380</c:v>
                </c:pt>
                <c:pt idx="1381">
                  <c:v>41381</c:v>
                </c:pt>
                <c:pt idx="1382">
                  <c:v>41382</c:v>
                </c:pt>
                <c:pt idx="1383">
                  <c:v>41383</c:v>
                </c:pt>
                <c:pt idx="1384">
                  <c:v>41386</c:v>
                </c:pt>
                <c:pt idx="1385">
                  <c:v>41387</c:v>
                </c:pt>
                <c:pt idx="1386">
                  <c:v>41388</c:v>
                </c:pt>
                <c:pt idx="1387">
                  <c:v>41389</c:v>
                </c:pt>
                <c:pt idx="1388">
                  <c:v>41390</c:v>
                </c:pt>
                <c:pt idx="1389">
                  <c:v>41393</c:v>
                </c:pt>
                <c:pt idx="1390">
                  <c:v>41394</c:v>
                </c:pt>
                <c:pt idx="1391">
                  <c:v>41395</c:v>
                </c:pt>
                <c:pt idx="1392">
                  <c:v>41396</c:v>
                </c:pt>
                <c:pt idx="1393">
                  <c:v>41397</c:v>
                </c:pt>
                <c:pt idx="1394">
                  <c:v>41400</c:v>
                </c:pt>
                <c:pt idx="1395">
                  <c:v>41401</c:v>
                </c:pt>
                <c:pt idx="1396">
                  <c:v>41402</c:v>
                </c:pt>
                <c:pt idx="1397">
                  <c:v>41403</c:v>
                </c:pt>
                <c:pt idx="1398">
                  <c:v>41404</c:v>
                </c:pt>
                <c:pt idx="1399">
                  <c:v>41407</c:v>
                </c:pt>
                <c:pt idx="1400">
                  <c:v>41408</c:v>
                </c:pt>
                <c:pt idx="1401">
                  <c:v>41409</c:v>
                </c:pt>
                <c:pt idx="1402">
                  <c:v>41410</c:v>
                </c:pt>
                <c:pt idx="1403">
                  <c:v>41411</c:v>
                </c:pt>
                <c:pt idx="1404">
                  <c:v>41414</c:v>
                </c:pt>
                <c:pt idx="1405">
                  <c:v>41415</c:v>
                </c:pt>
                <c:pt idx="1406">
                  <c:v>41416</c:v>
                </c:pt>
                <c:pt idx="1407">
                  <c:v>41417</c:v>
                </c:pt>
                <c:pt idx="1408">
                  <c:v>41418</c:v>
                </c:pt>
                <c:pt idx="1409">
                  <c:v>41421</c:v>
                </c:pt>
                <c:pt idx="1410">
                  <c:v>41422</c:v>
                </c:pt>
                <c:pt idx="1411">
                  <c:v>41423</c:v>
                </c:pt>
                <c:pt idx="1412">
                  <c:v>41424</c:v>
                </c:pt>
                <c:pt idx="1413">
                  <c:v>41425</c:v>
                </c:pt>
                <c:pt idx="1414">
                  <c:v>41428</c:v>
                </c:pt>
                <c:pt idx="1415">
                  <c:v>41429</c:v>
                </c:pt>
                <c:pt idx="1416">
                  <c:v>41430</c:v>
                </c:pt>
                <c:pt idx="1417">
                  <c:v>41431</c:v>
                </c:pt>
                <c:pt idx="1418">
                  <c:v>41432</c:v>
                </c:pt>
                <c:pt idx="1419">
                  <c:v>41435</c:v>
                </c:pt>
                <c:pt idx="1420">
                  <c:v>41436</c:v>
                </c:pt>
                <c:pt idx="1421">
                  <c:v>41437</c:v>
                </c:pt>
                <c:pt idx="1422">
                  <c:v>41438</c:v>
                </c:pt>
                <c:pt idx="1423">
                  <c:v>41439</c:v>
                </c:pt>
                <c:pt idx="1424">
                  <c:v>41442</c:v>
                </c:pt>
                <c:pt idx="1425">
                  <c:v>41443</c:v>
                </c:pt>
                <c:pt idx="1426">
                  <c:v>41444</c:v>
                </c:pt>
                <c:pt idx="1427">
                  <c:v>41445</c:v>
                </c:pt>
                <c:pt idx="1428">
                  <c:v>41446</c:v>
                </c:pt>
                <c:pt idx="1429">
                  <c:v>41449</c:v>
                </c:pt>
                <c:pt idx="1430">
                  <c:v>41450</c:v>
                </c:pt>
                <c:pt idx="1431">
                  <c:v>41451</c:v>
                </c:pt>
                <c:pt idx="1432">
                  <c:v>41452</c:v>
                </c:pt>
                <c:pt idx="1433">
                  <c:v>41453</c:v>
                </c:pt>
                <c:pt idx="1434">
                  <c:v>41456</c:v>
                </c:pt>
                <c:pt idx="1435">
                  <c:v>41457</c:v>
                </c:pt>
                <c:pt idx="1436">
                  <c:v>41458</c:v>
                </c:pt>
                <c:pt idx="1437">
                  <c:v>41459</c:v>
                </c:pt>
                <c:pt idx="1438">
                  <c:v>41460</c:v>
                </c:pt>
                <c:pt idx="1439">
                  <c:v>41463</c:v>
                </c:pt>
                <c:pt idx="1440">
                  <c:v>41464</c:v>
                </c:pt>
                <c:pt idx="1441">
                  <c:v>41465</c:v>
                </c:pt>
                <c:pt idx="1442">
                  <c:v>41466</c:v>
                </c:pt>
                <c:pt idx="1443">
                  <c:v>41467</c:v>
                </c:pt>
                <c:pt idx="1444">
                  <c:v>41470</c:v>
                </c:pt>
                <c:pt idx="1445">
                  <c:v>41471</c:v>
                </c:pt>
                <c:pt idx="1446">
                  <c:v>41472</c:v>
                </c:pt>
                <c:pt idx="1447">
                  <c:v>41473</c:v>
                </c:pt>
                <c:pt idx="1448">
                  <c:v>41474</c:v>
                </c:pt>
                <c:pt idx="1449">
                  <c:v>41477</c:v>
                </c:pt>
                <c:pt idx="1450">
                  <c:v>41478</c:v>
                </c:pt>
                <c:pt idx="1451">
                  <c:v>41479</c:v>
                </c:pt>
                <c:pt idx="1452">
                  <c:v>41480</c:v>
                </c:pt>
                <c:pt idx="1453">
                  <c:v>41481</c:v>
                </c:pt>
                <c:pt idx="1454">
                  <c:v>41484</c:v>
                </c:pt>
                <c:pt idx="1455">
                  <c:v>41485</c:v>
                </c:pt>
                <c:pt idx="1456">
                  <c:v>41486</c:v>
                </c:pt>
                <c:pt idx="1457">
                  <c:v>41487</c:v>
                </c:pt>
                <c:pt idx="1458">
                  <c:v>41488</c:v>
                </c:pt>
                <c:pt idx="1459">
                  <c:v>41491</c:v>
                </c:pt>
                <c:pt idx="1460">
                  <c:v>41492</c:v>
                </c:pt>
                <c:pt idx="1461">
                  <c:v>41493</c:v>
                </c:pt>
                <c:pt idx="1462">
                  <c:v>41494</c:v>
                </c:pt>
                <c:pt idx="1463">
                  <c:v>41495</c:v>
                </c:pt>
                <c:pt idx="1464">
                  <c:v>41498</c:v>
                </c:pt>
                <c:pt idx="1465">
                  <c:v>41499</c:v>
                </c:pt>
                <c:pt idx="1466">
                  <c:v>41500</c:v>
                </c:pt>
                <c:pt idx="1467">
                  <c:v>41501</c:v>
                </c:pt>
                <c:pt idx="1468">
                  <c:v>41502</c:v>
                </c:pt>
                <c:pt idx="1469">
                  <c:v>41505</c:v>
                </c:pt>
                <c:pt idx="1470">
                  <c:v>41506</c:v>
                </c:pt>
                <c:pt idx="1471">
                  <c:v>41507</c:v>
                </c:pt>
                <c:pt idx="1472">
                  <c:v>41508</c:v>
                </c:pt>
                <c:pt idx="1473">
                  <c:v>41509</c:v>
                </c:pt>
                <c:pt idx="1474">
                  <c:v>41512</c:v>
                </c:pt>
                <c:pt idx="1475">
                  <c:v>41513</c:v>
                </c:pt>
                <c:pt idx="1476">
                  <c:v>41514</c:v>
                </c:pt>
                <c:pt idx="1477">
                  <c:v>41515</c:v>
                </c:pt>
                <c:pt idx="1478">
                  <c:v>41516</c:v>
                </c:pt>
                <c:pt idx="1479">
                  <c:v>41519</c:v>
                </c:pt>
                <c:pt idx="1480">
                  <c:v>41520</c:v>
                </c:pt>
                <c:pt idx="1481">
                  <c:v>41521</c:v>
                </c:pt>
                <c:pt idx="1482">
                  <c:v>41522</c:v>
                </c:pt>
                <c:pt idx="1483">
                  <c:v>41523</c:v>
                </c:pt>
                <c:pt idx="1484">
                  <c:v>41526</c:v>
                </c:pt>
                <c:pt idx="1485">
                  <c:v>41527</c:v>
                </c:pt>
                <c:pt idx="1486">
                  <c:v>41528</c:v>
                </c:pt>
                <c:pt idx="1487">
                  <c:v>41529</c:v>
                </c:pt>
                <c:pt idx="1488">
                  <c:v>41530</c:v>
                </c:pt>
                <c:pt idx="1489">
                  <c:v>41533</c:v>
                </c:pt>
                <c:pt idx="1490">
                  <c:v>41534</c:v>
                </c:pt>
                <c:pt idx="1491">
                  <c:v>41535</c:v>
                </c:pt>
                <c:pt idx="1492">
                  <c:v>41536</c:v>
                </c:pt>
                <c:pt idx="1493">
                  <c:v>41537</c:v>
                </c:pt>
                <c:pt idx="1494">
                  <c:v>41540</c:v>
                </c:pt>
                <c:pt idx="1495">
                  <c:v>41541</c:v>
                </c:pt>
                <c:pt idx="1496">
                  <c:v>41542</c:v>
                </c:pt>
                <c:pt idx="1497">
                  <c:v>41543</c:v>
                </c:pt>
                <c:pt idx="1498">
                  <c:v>41544</c:v>
                </c:pt>
                <c:pt idx="1499">
                  <c:v>41547</c:v>
                </c:pt>
                <c:pt idx="1500">
                  <c:v>41548</c:v>
                </c:pt>
                <c:pt idx="1501">
                  <c:v>41549</c:v>
                </c:pt>
                <c:pt idx="1502">
                  <c:v>41550</c:v>
                </c:pt>
                <c:pt idx="1503">
                  <c:v>41551</c:v>
                </c:pt>
                <c:pt idx="1504">
                  <c:v>41554</c:v>
                </c:pt>
                <c:pt idx="1505">
                  <c:v>41555</c:v>
                </c:pt>
                <c:pt idx="1506">
                  <c:v>41556</c:v>
                </c:pt>
                <c:pt idx="1507">
                  <c:v>41557</c:v>
                </c:pt>
                <c:pt idx="1508">
                  <c:v>41558</c:v>
                </c:pt>
                <c:pt idx="1509">
                  <c:v>41561</c:v>
                </c:pt>
                <c:pt idx="1510">
                  <c:v>41562</c:v>
                </c:pt>
                <c:pt idx="1511">
                  <c:v>41563</c:v>
                </c:pt>
                <c:pt idx="1512">
                  <c:v>41564</c:v>
                </c:pt>
                <c:pt idx="1513">
                  <c:v>41565</c:v>
                </c:pt>
                <c:pt idx="1514">
                  <c:v>41568</c:v>
                </c:pt>
                <c:pt idx="1515">
                  <c:v>41569</c:v>
                </c:pt>
                <c:pt idx="1516">
                  <c:v>41570</c:v>
                </c:pt>
                <c:pt idx="1517">
                  <c:v>41571</c:v>
                </c:pt>
                <c:pt idx="1518">
                  <c:v>41572</c:v>
                </c:pt>
                <c:pt idx="1519">
                  <c:v>41575</c:v>
                </c:pt>
                <c:pt idx="1520">
                  <c:v>41576</c:v>
                </c:pt>
                <c:pt idx="1521">
                  <c:v>41577</c:v>
                </c:pt>
                <c:pt idx="1522">
                  <c:v>41578</c:v>
                </c:pt>
                <c:pt idx="1523">
                  <c:v>41579</c:v>
                </c:pt>
                <c:pt idx="1524">
                  <c:v>41582</c:v>
                </c:pt>
                <c:pt idx="1525">
                  <c:v>41583</c:v>
                </c:pt>
                <c:pt idx="1526">
                  <c:v>41584</c:v>
                </c:pt>
                <c:pt idx="1527">
                  <c:v>41585</c:v>
                </c:pt>
                <c:pt idx="1528">
                  <c:v>41586</c:v>
                </c:pt>
                <c:pt idx="1529">
                  <c:v>41589</c:v>
                </c:pt>
                <c:pt idx="1530">
                  <c:v>41590</c:v>
                </c:pt>
                <c:pt idx="1531">
                  <c:v>41591</c:v>
                </c:pt>
                <c:pt idx="1532">
                  <c:v>41592</c:v>
                </c:pt>
                <c:pt idx="1533">
                  <c:v>41593</c:v>
                </c:pt>
                <c:pt idx="1534">
                  <c:v>41596</c:v>
                </c:pt>
                <c:pt idx="1535">
                  <c:v>41597</c:v>
                </c:pt>
                <c:pt idx="1536">
                  <c:v>41598</c:v>
                </c:pt>
                <c:pt idx="1537">
                  <c:v>41599</c:v>
                </c:pt>
                <c:pt idx="1538">
                  <c:v>41600</c:v>
                </c:pt>
                <c:pt idx="1539">
                  <c:v>41603</c:v>
                </c:pt>
                <c:pt idx="1540">
                  <c:v>41604</c:v>
                </c:pt>
                <c:pt idx="1541">
                  <c:v>41605</c:v>
                </c:pt>
                <c:pt idx="1542">
                  <c:v>41606</c:v>
                </c:pt>
                <c:pt idx="1543">
                  <c:v>41607</c:v>
                </c:pt>
                <c:pt idx="1544">
                  <c:v>41610</c:v>
                </c:pt>
                <c:pt idx="1545">
                  <c:v>41611</c:v>
                </c:pt>
                <c:pt idx="1546">
                  <c:v>41612</c:v>
                </c:pt>
                <c:pt idx="1547">
                  <c:v>41613</c:v>
                </c:pt>
                <c:pt idx="1548">
                  <c:v>41614</c:v>
                </c:pt>
                <c:pt idx="1549">
                  <c:v>41617</c:v>
                </c:pt>
                <c:pt idx="1550">
                  <c:v>41618</c:v>
                </c:pt>
                <c:pt idx="1551">
                  <c:v>41619</c:v>
                </c:pt>
                <c:pt idx="1552">
                  <c:v>41620</c:v>
                </c:pt>
                <c:pt idx="1553">
                  <c:v>41621</c:v>
                </c:pt>
                <c:pt idx="1554">
                  <c:v>41624</c:v>
                </c:pt>
                <c:pt idx="1555">
                  <c:v>41625</c:v>
                </c:pt>
                <c:pt idx="1556">
                  <c:v>41626</c:v>
                </c:pt>
                <c:pt idx="1557">
                  <c:v>41627</c:v>
                </c:pt>
                <c:pt idx="1558">
                  <c:v>41628</c:v>
                </c:pt>
                <c:pt idx="1559">
                  <c:v>41631</c:v>
                </c:pt>
                <c:pt idx="1560">
                  <c:v>41632</c:v>
                </c:pt>
                <c:pt idx="1561">
                  <c:v>41633</c:v>
                </c:pt>
                <c:pt idx="1562">
                  <c:v>41634</c:v>
                </c:pt>
                <c:pt idx="1563">
                  <c:v>41635</c:v>
                </c:pt>
                <c:pt idx="1564">
                  <c:v>41638</c:v>
                </c:pt>
                <c:pt idx="1565">
                  <c:v>41639</c:v>
                </c:pt>
                <c:pt idx="1566">
                  <c:v>41640</c:v>
                </c:pt>
                <c:pt idx="1567">
                  <c:v>41641</c:v>
                </c:pt>
                <c:pt idx="1568">
                  <c:v>41642</c:v>
                </c:pt>
                <c:pt idx="1569">
                  <c:v>41645</c:v>
                </c:pt>
                <c:pt idx="1570">
                  <c:v>41646</c:v>
                </c:pt>
                <c:pt idx="1571">
                  <c:v>41647</c:v>
                </c:pt>
                <c:pt idx="1572">
                  <c:v>41648</c:v>
                </c:pt>
                <c:pt idx="1573">
                  <c:v>41649</c:v>
                </c:pt>
                <c:pt idx="1574">
                  <c:v>41652</c:v>
                </c:pt>
                <c:pt idx="1575">
                  <c:v>41653</c:v>
                </c:pt>
                <c:pt idx="1576">
                  <c:v>41654</c:v>
                </c:pt>
                <c:pt idx="1577">
                  <c:v>41655</c:v>
                </c:pt>
                <c:pt idx="1578">
                  <c:v>41656</c:v>
                </c:pt>
                <c:pt idx="1579">
                  <c:v>41659</c:v>
                </c:pt>
                <c:pt idx="1580">
                  <c:v>41660</c:v>
                </c:pt>
                <c:pt idx="1581">
                  <c:v>41661</c:v>
                </c:pt>
                <c:pt idx="1582">
                  <c:v>41662</c:v>
                </c:pt>
                <c:pt idx="1583">
                  <c:v>41663</c:v>
                </c:pt>
                <c:pt idx="1584">
                  <c:v>41666</c:v>
                </c:pt>
                <c:pt idx="1585">
                  <c:v>41667</c:v>
                </c:pt>
                <c:pt idx="1586">
                  <c:v>41668</c:v>
                </c:pt>
                <c:pt idx="1587">
                  <c:v>41669</c:v>
                </c:pt>
                <c:pt idx="1588">
                  <c:v>41670</c:v>
                </c:pt>
                <c:pt idx="1589">
                  <c:v>41673</c:v>
                </c:pt>
                <c:pt idx="1590">
                  <c:v>41674</c:v>
                </c:pt>
                <c:pt idx="1591">
                  <c:v>41675</c:v>
                </c:pt>
                <c:pt idx="1592">
                  <c:v>41676</c:v>
                </c:pt>
                <c:pt idx="1593">
                  <c:v>41677</c:v>
                </c:pt>
                <c:pt idx="1594">
                  <c:v>41680</c:v>
                </c:pt>
                <c:pt idx="1595">
                  <c:v>41681</c:v>
                </c:pt>
                <c:pt idx="1596">
                  <c:v>41682</c:v>
                </c:pt>
                <c:pt idx="1597">
                  <c:v>41683</c:v>
                </c:pt>
                <c:pt idx="1598">
                  <c:v>41684</c:v>
                </c:pt>
                <c:pt idx="1599">
                  <c:v>41687</c:v>
                </c:pt>
                <c:pt idx="1600">
                  <c:v>41688</c:v>
                </c:pt>
                <c:pt idx="1601">
                  <c:v>41689</c:v>
                </c:pt>
                <c:pt idx="1602">
                  <c:v>41690</c:v>
                </c:pt>
                <c:pt idx="1603">
                  <c:v>41691</c:v>
                </c:pt>
                <c:pt idx="1604">
                  <c:v>41694</c:v>
                </c:pt>
                <c:pt idx="1605">
                  <c:v>41695</c:v>
                </c:pt>
                <c:pt idx="1606">
                  <c:v>41696</c:v>
                </c:pt>
                <c:pt idx="1607">
                  <c:v>41697</c:v>
                </c:pt>
                <c:pt idx="1608">
                  <c:v>41698</c:v>
                </c:pt>
                <c:pt idx="1609">
                  <c:v>41701</c:v>
                </c:pt>
                <c:pt idx="1610">
                  <c:v>41702</c:v>
                </c:pt>
                <c:pt idx="1611">
                  <c:v>41703</c:v>
                </c:pt>
                <c:pt idx="1612">
                  <c:v>41704</c:v>
                </c:pt>
                <c:pt idx="1613">
                  <c:v>41705</c:v>
                </c:pt>
                <c:pt idx="1614">
                  <c:v>41708</c:v>
                </c:pt>
                <c:pt idx="1615">
                  <c:v>41709</c:v>
                </c:pt>
                <c:pt idx="1616">
                  <c:v>41710</c:v>
                </c:pt>
                <c:pt idx="1617">
                  <c:v>41711</c:v>
                </c:pt>
                <c:pt idx="1618">
                  <c:v>41712</c:v>
                </c:pt>
                <c:pt idx="1619">
                  <c:v>41715</c:v>
                </c:pt>
                <c:pt idx="1620">
                  <c:v>41716</c:v>
                </c:pt>
                <c:pt idx="1621">
                  <c:v>41717</c:v>
                </c:pt>
                <c:pt idx="1622">
                  <c:v>41718</c:v>
                </c:pt>
                <c:pt idx="1623">
                  <c:v>41719</c:v>
                </c:pt>
                <c:pt idx="1624">
                  <c:v>41722</c:v>
                </c:pt>
                <c:pt idx="1625">
                  <c:v>41723</c:v>
                </c:pt>
                <c:pt idx="1626">
                  <c:v>41724</c:v>
                </c:pt>
                <c:pt idx="1627">
                  <c:v>41725</c:v>
                </c:pt>
                <c:pt idx="1628">
                  <c:v>41726</c:v>
                </c:pt>
                <c:pt idx="1629">
                  <c:v>41729</c:v>
                </c:pt>
                <c:pt idx="1630">
                  <c:v>41730</c:v>
                </c:pt>
                <c:pt idx="1631">
                  <c:v>41731</c:v>
                </c:pt>
                <c:pt idx="1632">
                  <c:v>41732</c:v>
                </c:pt>
                <c:pt idx="1633">
                  <c:v>41733</c:v>
                </c:pt>
                <c:pt idx="1634">
                  <c:v>41736</c:v>
                </c:pt>
                <c:pt idx="1635">
                  <c:v>41737</c:v>
                </c:pt>
                <c:pt idx="1636">
                  <c:v>41738</c:v>
                </c:pt>
                <c:pt idx="1637">
                  <c:v>41739</c:v>
                </c:pt>
                <c:pt idx="1638">
                  <c:v>41740</c:v>
                </c:pt>
                <c:pt idx="1639">
                  <c:v>41743</c:v>
                </c:pt>
                <c:pt idx="1640">
                  <c:v>41744</c:v>
                </c:pt>
                <c:pt idx="1641">
                  <c:v>41745</c:v>
                </c:pt>
                <c:pt idx="1642">
                  <c:v>41746</c:v>
                </c:pt>
                <c:pt idx="1643">
                  <c:v>41747</c:v>
                </c:pt>
                <c:pt idx="1644">
                  <c:v>41750</c:v>
                </c:pt>
                <c:pt idx="1645">
                  <c:v>41751</c:v>
                </c:pt>
                <c:pt idx="1646">
                  <c:v>41752</c:v>
                </c:pt>
                <c:pt idx="1647">
                  <c:v>41753</c:v>
                </c:pt>
                <c:pt idx="1648">
                  <c:v>41754</c:v>
                </c:pt>
                <c:pt idx="1649">
                  <c:v>41757</c:v>
                </c:pt>
                <c:pt idx="1650">
                  <c:v>41758</c:v>
                </c:pt>
                <c:pt idx="1651">
                  <c:v>41759</c:v>
                </c:pt>
                <c:pt idx="1652">
                  <c:v>41760</c:v>
                </c:pt>
                <c:pt idx="1653">
                  <c:v>41761</c:v>
                </c:pt>
                <c:pt idx="1654">
                  <c:v>41764</c:v>
                </c:pt>
                <c:pt idx="1655">
                  <c:v>41765</c:v>
                </c:pt>
                <c:pt idx="1656">
                  <c:v>41766</c:v>
                </c:pt>
                <c:pt idx="1657">
                  <c:v>41767</c:v>
                </c:pt>
                <c:pt idx="1658">
                  <c:v>41768</c:v>
                </c:pt>
                <c:pt idx="1659">
                  <c:v>41771</c:v>
                </c:pt>
                <c:pt idx="1660">
                  <c:v>41772</c:v>
                </c:pt>
                <c:pt idx="1661">
                  <c:v>41773</c:v>
                </c:pt>
                <c:pt idx="1662">
                  <c:v>41774</c:v>
                </c:pt>
                <c:pt idx="1663">
                  <c:v>41775</c:v>
                </c:pt>
                <c:pt idx="1664">
                  <c:v>41778</c:v>
                </c:pt>
                <c:pt idx="1665">
                  <c:v>41779</c:v>
                </c:pt>
                <c:pt idx="1666">
                  <c:v>41780</c:v>
                </c:pt>
                <c:pt idx="1667">
                  <c:v>41781</c:v>
                </c:pt>
                <c:pt idx="1668">
                  <c:v>41782</c:v>
                </c:pt>
                <c:pt idx="1669">
                  <c:v>41785</c:v>
                </c:pt>
                <c:pt idx="1670">
                  <c:v>41786</c:v>
                </c:pt>
                <c:pt idx="1671">
                  <c:v>41787</c:v>
                </c:pt>
                <c:pt idx="1672">
                  <c:v>41788</c:v>
                </c:pt>
                <c:pt idx="1673">
                  <c:v>41789</c:v>
                </c:pt>
                <c:pt idx="1674">
                  <c:v>41792</c:v>
                </c:pt>
                <c:pt idx="1675">
                  <c:v>41793</c:v>
                </c:pt>
                <c:pt idx="1676">
                  <c:v>41794</c:v>
                </c:pt>
                <c:pt idx="1677">
                  <c:v>41795</c:v>
                </c:pt>
                <c:pt idx="1678">
                  <c:v>41796</c:v>
                </c:pt>
                <c:pt idx="1679">
                  <c:v>41799</c:v>
                </c:pt>
                <c:pt idx="1680">
                  <c:v>41800</c:v>
                </c:pt>
                <c:pt idx="1681">
                  <c:v>41801</c:v>
                </c:pt>
                <c:pt idx="1682">
                  <c:v>41802</c:v>
                </c:pt>
                <c:pt idx="1683">
                  <c:v>41803</c:v>
                </c:pt>
                <c:pt idx="1684">
                  <c:v>41806</c:v>
                </c:pt>
                <c:pt idx="1685">
                  <c:v>41807</c:v>
                </c:pt>
                <c:pt idx="1686">
                  <c:v>41808</c:v>
                </c:pt>
                <c:pt idx="1687">
                  <c:v>41809</c:v>
                </c:pt>
                <c:pt idx="1688">
                  <c:v>41810</c:v>
                </c:pt>
                <c:pt idx="1689">
                  <c:v>41813</c:v>
                </c:pt>
                <c:pt idx="1690">
                  <c:v>41814</c:v>
                </c:pt>
                <c:pt idx="1691">
                  <c:v>41815</c:v>
                </c:pt>
                <c:pt idx="1692">
                  <c:v>41816</c:v>
                </c:pt>
                <c:pt idx="1693">
                  <c:v>41817</c:v>
                </c:pt>
                <c:pt idx="1694">
                  <c:v>41820</c:v>
                </c:pt>
                <c:pt idx="1695">
                  <c:v>41821</c:v>
                </c:pt>
                <c:pt idx="1696">
                  <c:v>41822</c:v>
                </c:pt>
                <c:pt idx="1697">
                  <c:v>41823</c:v>
                </c:pt>
                <c:pt idx="1698">
                  <c:v>41824</c:v>
                </c:pt>
                <c:pt idx="1699">
                  <c:v>41827</c:v>
                </c:pt>
                <c:pt idx="1700">
                  <c:v>41828</c:v>
                </c:pt>
                <c:pt idx="1701">
                  <c:v>41829</c:v>
                </c:pt>
                <c:pt idx="1702">
                  <c:v>41830</c:v>
                </c:pt>
                <c:pt idx="1703">
                  <c:v>41831</c:v>
                </c:pt>
                <c:pt idx="1704">
                  <c:v>41834</c:v>
                </c:pt>
                <c:pt idx="1705">
                  <c:v>41835</c:v>
                </c:pt>
                <c:pt idx="1706">
                  <c:v>41836</c:v>
                </c:pt>
                <c:pt idx="1707">
                  <c:v>41837</c:v>
                </c:pt>
                <c:pt idx="1708">
                  <c:v>41838</c:v>
                </c:pt>
                <c:pt idx="1709">
                  <c:v>41841</c:v>
                </c:pt>
                <c:pt idx="1710">
                  <c:v>41842</c:v>
                </c:pt>
                <c:pt idx="1711">
                  <c:v>41843</c:v>
                </c:pt>
                <c:pt idx="1712">
                  <c:v>41844</c:v>
                </c:pt>
                <c:pt idx="1713">
                  <c:v>41845</c:v>
                </c:pt>
                <c:pt idx="1714">
                  <c:v>41848</c:v>
                </c:pt>
                <c:pt idx="1715">
                  <c:v>41849</c:v>
                </c:pt>
                <c:pt idx="1716">
                  <c:v>41850</c:v>
                </c:pt>
                <c:pt idx="1717">
                  <c:v>41851</c:v>
                </c:pt>
                <c:pt idx="1718">
                  <c:v>41852</c:v>
                </c:pt>
                <c:pt idx="1719">
                  <c:v>41855</c:v>
                </c:pt>
                <c:pt idx="1720">
                  <c:v>41856</c:v>
                </c:pt>
                <c:pt idx="1721">
                  <c:v>41857</c:v>
                </c:pt>
                <c:pt idx="1722">
                  <c:v>41858</c:v>
                </c:pt>
                <c:pt idx="1723">
                  <c:v>41859</c:v>
                </c:pt>
                <c:pt idx="1724">
                  <c:v>41862</c:v>
                </c:pt>
                <c:pt idx="1725">
                  <c:v>41863</c:v>
                </c:pt>
                <c:pt idx="1726">
                  <c:v>41864</c:v>
                </c:pt>
                <c:pt idx="1727">
                  <c:v>41865</c:v>
                </c:pt>
                <c:pt idx="1728">
                  <c:v>41866</c:v>
                </c:pt>
                <c:pt idx="1729">
                  <c:v>41869</c:v>
                </c:pt>
                <c:pt idx="1730">
                  <c:v>41870</c:v>
                </c:pt>
                <c:pt idx="1731">
                  <c:v>41871</c:v>
                </c:pt>
                <c:pt idx="1732">
                  <c:v>41872</c:v>
                </c:pt>
                <c:pt idx="1733">
                  <c:v>41873</c:v>
                </c:pt>
                <c:pt idx="1734">
                  <c:v>41876</c:v>
                </c:pt>
                <c:pt idx="1735">
                  <c:v>41877</c:v>
                </c:pt>
                <c:pt idx="1736">
                  <c:v>41878</c:v>
                </c:pt>
                <c:pt idx="1737">
                  <c:v>41879</c:v>
                </c:pt>
                <c:pt idx="1738">
                  <c:v>41880</c:v>
                </c:pt>
                <c:pt idx="1739">
                  <c:v>41883</c:v>
                </c:pt>
                <c:pt idx="1740">
                  <c:v>41884</c:v>
                </c:pt>
                <c:pt idx="1741">
                  <c:v>41885</c:v>
                </c:pt>
                <c:pt idx="1742">
                  <c:v>41886</c:v>
                </c:pt>
                <c:pt idx="1743">
                  <c:v>41887</c:v>
                </c:pt>
                <c:pt idx="1744">
                  <c:v>41890</c:v>
                </c:pt>
                <c:pt idx="1745">
                  <c:v>41891</c:v>
                </c:pt>
                <c:pt idx="1746">
                  <c:v>41892</c:v>
                </c:pt>
                <c:pt idx="1747">
                  <c:v>41893</c:v>
                </c:pt>
                <c:pt idx="1748">
                  <c:v>41894</c:v>
                </c:pt>
                <c:pt idx="1749">
                  <c:v>41897</c:v>
                </c:pt>
                <c:pt idx="1750">
                  <c:v>41898</c:v>
                </c:pt>
                <c:pt idx="1751">
                  <c:v>41899</c:v>
                </c:pt>
                <c:pt idx="1752">
                  <c:v>41900</c:v>
                </c:pt>
                <c:pt idx="1753">
                  <c:v>41901</c:v>
                </c:pt>
                <c:pt idx="1754">
                  <c:v>41904</c:v>
                </c:pt>
                <c:pt idx="1755">
                  <c:v>41905</c:v>
                </c:pt>
                <c:pt idx="1756">
                  <c:v>41906</c:v>
                </c:pt>
                <c:pt idx="1757">
                  <c:v>41907</c:v>
                </c:pt>
                <c:pt idx="1758">
                  <c:v>41908</c:v>
                </c:pt>
                <c:pt idx="1759">
                  <c:v>41911</c:v>
                </c:pt>
                <c:pt idx="1760">
                  <c:v>41912</c:v>
                </c:pt>
                <c:pt idx="1761">
                  <c:v>41913</c:v>
                </c:pt>
                <c:pt idx="1762">
                  <c:v>41914</c:v>
                </c:pt>
                <c:pt idx="1763">
                  <c:v>41915</c:v>
                </c:pt>
                <c:pt idx="1764">
                  <c:v>41918</c:v>
                </c:pt>
                <c:pt idx="1765">
                  <c:v>41919</c:v>
                </c:pt>
                <c:pt idx="1766">
                  <c:v>41920</c:v>
                </c:pt>
                <c:pt idx="1767">
                  <c:v>41921</c:v>
                </c:pt>
                <c:pt idx="1768">
                  <c:v>41922</c:v>
                </c:pt>
                <c:pt idx="1769">
                  <c:v>41925</c:v>
                </c:pt>
                <c:pt idx="1770">
                  <c:v>41926</c:v>
                </c:pt>
                <c:pt idx="1771">
                  <c:v>41927</c:v>
                </c:pt>
                <c:pt idx="1772">
                  <c:v>41928</c:v>
                </c:pt>
                <c:pt idx="1773">
                  <c:v>41929</c:v>
                </c:pt>
                <c:pt idx="1774">
                  <c:v>41932</c:v>
                </c:pt>
                <c:pt idx="1775">
                  <c:v>41933</c:v>
                </c:pt>
                <c:pt idx="1776">
                  <c:v>41934</c:v>
                </c:pt>
                <c:pt idx="1777">
                  <c:v>41935</c:v>
                </c:pt>
                <c:pt idx="1778">
                  <c:v>41936</c:v>
                </c:pt>
                <c:pt idx="1779">
                  <c:v>41939</c:v>
                </c:pt>
                <c:pt idx="1780">
                  <c:v>41940</c:v>
                </c:pt>
                <c:pt idx="1781">
                  <c:v>41941</c:v>
                </c:pt>
                <c:pt idx="1782">
                  <c:v>41942</c:v>
                </c:pt>
                <c:pt idx="1783">
                  <c:v>41943</c:v>
                </c:pt>
                <c:pt idx="1784">
                  <c:v>41946</c:v>
                </c:pt>
                <c:pt idx="1785">
                  <c:v>41947</c:v>
                </c:pt>
                <c:pt idx="1786">
                  <c:v>41948</c:v>
                </c:pt>
                <c:pt idx="1787">
                  <c:v>41949</c:v>
                </c:pt>
                <c:pt idx="1788">
                  <c:v>41950</c:v>
                </c:pt>
                <c:pt idx="1789">
                  <c:v>41953</c:v>
                </c:pt>
                <c:pt idx="1790">
                  <c:v>41954</c:v>
                </c:pt>
                <c:pt idx="1791">
                  <c:v>41955</c:v>
                </c:pt>
                <c:pt idx="1792">
                  <c:v>41956</c:v>
                </c:pt>
                <c:pt idx="1793">
                  <c:v>41957</c:v>
                </c:pt>
                <c:pt idx="1794">
                  <c:v>41960</c:v>
                </c:pt>
                <c:pt idx="1795">
                  <c:v>41961</c:v>
                </c:pt>
                <c:pt idx="1796">
                  <c:v>41962</c:v>
                </c:pt>
                <c:pt idx="1797">
                  <c:v>41963</c:v>
                </c:pt>
                <c:pt idx="1798">
                  <c:v>41964</c:v>
                </c:pt>
                <c:pt idx="1799">
                  <c:v>41967</c:v>
                </c:pt>
                <c:pt idx="1800">
                  <c:v>41968</c:v>
                </c:pt>
                <c:pt idx="1801">
                  <c:v>41969</c:v>
                </c:pt>
                <c:pt idx="1802">
                  <c:v>41970</c:v>
                </c:pt>
                <c:pt idx="1803">
                  <c:v>41971</c:v>
                </c:pt>
                <c:pt idx="1804">
                  <c:v>41974</c:v>
                </c:pt>
                <c:pt idx="1805">
                  <c:v>41975</c:v>
                </c:pt>
                <c:pt idx="1806">
                  <c:v>41976</c:v>
                </c:pt>
                <c:pt idx="1807">
                  <c:v>41977</c:v>
                </c:pt>
                <c:pt idx="1808">
                  <c:v>41978</c:v>
                </c:pt>
                <c:pt idx="1809">
                  <c:v>41981</c:v>
                </c:pt>
                <c:pt idx="1810">
                  <c:v>41982</c:v>
                </c:pt>
                <c:pt idx="1811">
                  <c:v>41983</c:v>
                </c:pt>
                <c:pt idx="1812">
                  <c:v>41984</c:v>
                </c:pt>
                <c:pt idx="1813">
                  <c:v>41985</c:v>
                </c:pt>
                <c:pt idx="1814">
                  <c:v>41988</c:v>
                </c:pt>
                <c:pt idx="1815">
                  <c:v>41989</c:v>
                </c:pt>
                <c:pt idx="1816">
                  <c:v>41990</c:v>
                </c:pt>
                <c:pt idx="1817">
                  <c:v>41991</c:v>
                </c:pt>
                <c:pt idx="1818">
                  <c:v>41992</c:v>
                </c:pt>
                <c:pt idx="1819">
                  <c:v>41995</c:v>
                </c:pt>
                <c:pt idx="1820">
                  <c:v>41996</c:v>
                </c:pt>
                <c:pt idx="1821">
                  <c:v>41997</c:v>
                </c:pt>
                <c:pt idx="1822">
                  <c:v>41998</c:v>
                </c:pt>
                <c:pt idx="1823">
                  <c:v>41999</c:v>
                </c:pt>
                <c:pt idx="1824">
                  <c:v>42002</c:v>
                </c:pt>
                <c:pt idx="1825">
                  <c:v>42003</c:v>
                </c:pt>
                <c:pt idx="1826">
                  <c:v>42004</c:v>
                </c:pt>
                <c:pt idx="1827">
                  <c:v>42005</c:v>
                </c:pt>
                <c:pt idx="1828">
                  <c:v>42006</c:v>
                </c:pt>
                <c:pt idx="1829">
                  <c:v>42009</c:v>
                </c:pt>
                <c:pt idx="1830">
                  <c:v>42010</c:v>
                </c:pt>
                <c:pt idx="1831">
                  <c:v>42011</c:v>
                </c:pt>
                <c:pt idx="1832">
                  <c:v>42012</c:v>
                </c:pt>
                <c:pt idx="1833">
                  <c:v>42013</c:v>
                </c:pt>
                <c:pt idx="1834">
                  <c:v>42016</c:v>
                </c:pt>
                <c:pt idx="1835">
                  <c:v>42017</c:v>
                </c:pt>
                <c:pt idx="1836">
                  <c:v>42018</c:v>
                </c:pt>
                <c:pt idx="1837">
                  <c:v>42019</c:v>
                </c:pt>
                <c:pt idx="1838">
                  <c:v>42020</c:v>
                </c:pt>
                <c:pt idx="1839">
                  <c:v>42023</c:v>
                </c:pt>
                <c:pt idx="1840">
                  <c:v>42024</c:v>
                </c:pt>
                <c:pt idx="1841">
                  <c:v>42025</c:v>
                </c:pt>
                <c:pt idx="1842">
                  <c:v>42026</c:v>
                </c:pt>
                <c:pt idx="1843">
                  <c:v>42027</c:v>
                </c:pt>
                <c:pt idx="1844">
                  <c:v>42030</c:v>
                </c:pt>
                <c:pt idx="1845">
                  <c:v>42031</c:v>
                </c:pt>
                <c:pt idx="1846">
                  <c:v>42032</c:v>
                </c:pt>
                <c:pt idx="1847">
                  <c:v>42033</c:v>
                </c:pt>
                <c:pt idx="1848">
                  <c:v>42034</c:v>
                </c:pt>
                <c:pt idx="1849">
                  <c:v>42037</c:v>
                </c:pt>
                <c:pt idx="1850">
                  <c:v>42038</c:v>
                </c:pt>
                <c:pt idx="1851">
                  <c:v>42039</c:v>
                </c:pt>
                <c:pt idx="1852">
                  <c:v>42040</c:v>
                </c:pt>
                <c:pt idx="1853">
                  <c:v>42041</c:v>
                </c:pt>
                <c:pt idx="1854">
                  <c:v>42044</c:v>
                </c:pt>
                <c:pt idx="1855">
                  <c:v>42045</c:v>
                </c:pt>
                <c:pt idx="1856">
                  <c:v>42046</c:v>
                </c:pt>
                <c:pt idx="1857">
                  <c:v>42047</c:v>
                </c:pt>
                <c:pt idx="1858">
                  <c:v>42048</c:v>
                </c:pt>
                <c:pt idx="1859">
                  <c:v>42051</c:v>
                </c:pt>
                <c:pt idx="1860">
                  <c:v>42052</c:v>
                </c:pt>
                <c:pt idx="1861">
                  <c:v>42053</c:v>
                </c:pt>
                <c:pt idx="1862">
                  <c:v>42054</c:v>
                </c:pt>
                <c:pt idx="1863">
                  <c:v>42055</c:v>
                </c:pt>
                <c:pt idx="1864">
                  <c:v>42058</c:v>
                </c:pt>
                <c:pt idx="1865">
                  <c:v>42059</c:v>
                </c:pt>
                <c:pt idx="1866">
                  <c:v>42060</c:v>
                </c:pt>
                <c:pt idx="1867">
                  <c:v>42061</c:v>
                </c:pt>
                <c:pt idx="1868">
                  <c:v>42062</c:v>
                </c:pt>
                <c:pt idx="1869">
                  <c:v>42065</c:v>
                </c:pt>
                <c:pt idx="1870">
                  <c:v>42066</c:v>
                </c:pt>
                <c:pt idx="1871">
                  <c:v>42067</c:v>
                </c:pt>
                <c:pt idx="1872">
                  <c:v>42068</c:v>
                </c:pt>
                <c:pt idx="1873">
                  <c:v>42069</c:v>
                </c:pt>
                <c:pt idx="1874">
                  <c:v>42072</c:v>
                </c:pt>
                <c:pt idx="1875">
                  <c:v>42073</c:v>
                </c:pt>
                <c:pt idx="1876">
                  <c:v>42074</c:v>
                </c:pt>
                <c:pt idx="1877">
                  <c:v>42075</c:v>
                </c:pt>
                <c:pt idx="1878">
                  <c:v>42076</c:v>
                </c:pt>
                <c:pt idx="1879">
                  <c:v>42079</c:v>
                </c:pt>
                <c:pt idx="1880">
                  <c:v>42080</c:v>
                </c:pt>
                <c:pt idx="1881">
                  <c:v>42081</c:v>
                </c:pt>
                <c:pt idx="1882">
                  <c:v>42082</c:v>
                </c:pt>
                <c:pt idx="1883">
                  <c:v>42083</c:v>
                </c:pt>
                <c:pt idx="1884">
                  <c:v>42086</c:v>
                </c:pt>
                <c:pt idx="1885">
                  <c:v>42087</c:v>
                </c:pt>
                <c:pt idx="1886">
                  <c:v>42088</c:v>
                </c:pt>
                <c:pt idx="1887">
                  <c:v>42089</c:v>
                </c:pt>
                <c:pt idx="1888">
                  <c:v>42090</c:v>
                </c:pt>
                <c:pt idx="1889">
                  <c:v>42093</c:v>
                </c:pt>
                <c:pt idx="1890">
                  <c:v>42094</c:v>
                </c:pt>
                <c:pt idx="1891">
                  <c:v>42095</c:v>
                </c:pt>
                <c:pt idx="1892">
                  <c:v>42096</c:v>
                </c:pt>
                <c:pt idx="1893">
                  <c:v>42097</c:v>
                </c:pt>
                <c:pt idx="1894">
                  <c:v>42100</c:v>
                </c:pt>
                <c:pt idx="1895">
                  <c:v>42101</c:v>
                </c:pt>
                <c:pt idx="1896">
                  <c:v>42102</c:v>
                </c:pt>
                <c:pt idx="1897">
                  <c:v>42103</c:v>
                </c:pt>
                <c:pt idx="1898">
                  <c:v>42104</c:v>
                </c:pt>
                <c:pt idx="1899">
                  <c:v>42107</c:v>
                </c:pt>
                <c:pt idx="1900">
                  <c:v>42108</c:v>
                </c:pt>
                <c:pt idx="1901">
                  <c:v>42109</c:v>
                </c:pt>
                <c:pt idx="1902">
                  <c:v>42110</c:v>
                </c:pt>
                <c:pt idx="1903">
                  <c:v>42111</c:v>
                </c:pt>
                <c:pt idx="1904">
                  <c:v>42114</c:v>
                </c:pt>
                <c:pt idx="1905">
                  <c:v>42115</c:v>
                </c:pt>
                <c:pt idx="1906">
                  <c:v>42116</c:v>
                </c:pt>
                <c:pt idx="1907">
                  <c:v>42117</c:v>
                </c:pt>
                <c:pt idx="1908">
                  <c:v>42118</c:v>
                </c:pt>
                <c:pt idx="1909">
                  <c:v>42121</c:v>
                </c:pt>
                <c:pt idx="1910">
                  <c:v>42122</c:v>
                </c:pt>
                <c:pt idx="1911">
                  <c:v>42123</c:v>
                </c:pt>
                <c:pt idx="1912">
                  <c:v>42124</c:v>
                </c:pt>
                <c:pt idx="1913">
                  <c:v>42125</c:v>
                </c:pt>
                <c:pt idx="1914">
                  <c:v>42128</c:v>
                </c:pt>
                <c:pt idx="1915">
                  <c:v>42129</c:v>
                </c:pt>
                <c:pt idx="1916">
                  <c:v>42130</c:v>
                </c:pt>
                <c:pt idx="1917">
                  <c:v>42131</c:v>
                </c:pt>
                <c:pt idx="1918">
                  <c:v>42132</c:v>
                </c:pt>
                <c:pt idx="1919">
                  <c:v>42135</c:v>
                </c:pt>
                <c:pt idx="1920">
                  <c:v>42136</c:v>
                </c:pt>
                <c:pt idx="1921">
                  <c:v>42137</c:v>
                </c:pt>
                <c:pt idx="1922">
                  <c:v>42138</c:v>
                </c:pt>
                <c:pt idx="1923">
                  <c:v>42139</c:v>
                </c:pt>
                <c:pt idx="1924">
                  <c:v>42142</c:v>
                </c:pt>
                <c:pt idx="1925">
                  <c:v>42143</c:v>
                </c:pt>
                <c:pt idx="1926">
                  <c:v>42144</c:v>
                </c:pt>
                <c:pt idx="1927">
                  <c:v>42145</c:v>
                </c:pt>
                <c:pt idx="1928">
                  <c:v>42146</c:v>
                </c:pt>
                <c:pt idx="1929">
                  <c:v>42149</c:v>
                </c:pt>
                <c:pt idx="1930">
                  <c:v>42150</c:v>
                </c:pt>
                <c:pt idx="1931">
                  <c:v>42151</c:v>
                </c:pt>
                <c:pt idx="1932">
                  <c:v>42152</c:v>
                </c:pt>
                <c:pt idx="1933">
                  <c:v>42153</c:v>
                </c:pt>
                <c:pt idx="1934">
                  <c:v>42156</c:v>
                </c:pt>
                <c:pt idx="1935">
                  <c:v>42157</c:v>
                </c:pt>
                <c:pt idx="1936">
                  <c:v>42158</c:v>
                </c:pt>
                <c:pt idx="1937">
                  <c:v>42159</c:v>
                </c:pt>
                <c:pt idx="1938">
                  <c:v>42160</c:v>
                </c:pt>
                <c:pt idx="1939">
                  <c:v>42163</c:v>
                </c:pt>
                <c:pt idx="1940">
                  <c:v>42164</c:v>
                </c:pt>
                <c:pt idx="1941">
                  <c:v>42165</c:v>
                </c:pt>
                <c:pt idx="1942">
                  <c:v>42166</c:v>
                </c:pt>
                <c:pt idx="1943">
                  <c:v>42167</c:v>
                </c:pt>
                <c:pt idx="1944">
                  <c:v>42170</c:v>
                </c:pt>
                <c:pt idx="1945">
                  <c:v>42171</c:v>
                </c:pt>
                <c:pt idx="1946">
                  <c:v>42172</c:v>
                </c:pt>
                <c:pt idx="1947">
                  <c:v>42173</c:v>
                </c:pt>
                <c:pt idx="1948">
                  <c:v>42174</c:v>
                </c:pt>
                <c:pt idx="1949">
                  <c:v>42177</c:v>
                </c:pt>
                <c:pt idx="1950">
                  <c:v>42178</c:v>
                </c:pt>
                <c:pt idx="1951">
                  <c:v>42179</c:v>
                </c:pt>
                <c:pt idx="1952">
                  <c:v>42180</c:v>
                </c:pt>
                <c:pt idx="1953">
                  <c:v>42181</c:v>
                </c:pt>
                <c:pt idx="1954">
                  <c:v>42184</c:v>
                </c:pt>
                <c:pt idx="1955">
                  <c:v>42185</c:v>
                </c:pt>
                <c:pt idx="1956">
                  <c:v>42186</c:v>
                </c:pt>
                <c:pt idx="1957">
                  <c:v>42187</c:v>
                </c:pt>
                <c:pt idx="1958">
                  <c:v>42188</c:v>
                </c:pt>
                <c:pt idx="1959">
                  <c:v>42191</c:v>
                </c:pt>
                <c:pt idx="1960">
                  <c:v>42192</c:v>
                </c:pt>
                <c:pt idx="1961">
                  <c:v>42193</c:v>
                </c:pt>
                <c:pt idx="1962">
                  <c:v>42194</c:v>
                </c:pt>
                <c:pt idx="1963">
                  <c:v>42195</c:v>
                </c:pt>
                <c:pt idx="1964">
                  <c:v>42198</c:v>
                </c:pt>
                <c:pt idx="1965">
                  <c:v>42199</c:v>
                </c:pt>
                <c:pt idx="1966">
                  <c:v>42200</c:v>
                </c:pt>
                <c:pt idx="1967">
                  <c:v>42201</c:v>
                </c:pt>
                <c:pt idx="1968">
                  <c:v>42202</c:v>
                </c:pt>
                <c:pt idx="1969">
                  <c:v>42205</c:v>
                </c:pt>
                <c:pt idx="1970">
                  <c:v>42206</c:v>
                </c:pt>
                <c:pt idx="1971">
                  <c:v>42207</c:v>
                </c:pt>
                <c:pt idx="1972">
                  <c:v>42208</c:v>
                </c:pt>
                <c:pt idx="1973">
                  <c:v>42209</c:v>
                </c:pt>
                <c:pt idx="1974">
                  <c:v>42212</c:v>
                </c:pt>
                <c:pt idx="1975">
                  <c:v>42213</c:v>
                </c:pt>
                <c:pt idx="1976">
                  <c:v>42214</c:v>
                </c:pt>
                <c:pt idx="1977">
                  <c:v>42215</c:v>
                </c:pt>
                <c:pt idx="1978">
                  <c:v>42216</c:v>
                </c:pt>
                <c:pt idx="1979">
                  <c:v>42219</c:v>
                </c:pt>
                <c:pt idx="1980">
                  <c:v>42220</c:v>
                </c:pt>
                <c:pt idx="1981">
                  <c:v>42221</c:v>
                </c:pt>
                <c:pt idx="1982">
                  <c:v>42222</c:v>
                </c:pt>
                <c:pt idx="1983">
                  <c:v>42223</c:v>
                </c:pt>
                <c:pt idx="1984">
                  <c:v>42226</c:v>
                </c:pt>
                <c:pt idx="1985">
                  <c:v>42227</c:v>
                </c:pt>
                <c:pt idx="1986">
                  <c:v>42228</c:v>
                </c:pt>
                <c:pt idx="1987">
                  <c:v>42229</c:v>
                </c:pt>
                <c:pt idx="1988">
                  <c:v>42230</c:v>
                </c:pt>
                <c:pt idx="1989">
                  <c:v>42233</c:v>
                </c:pt>
                <c:pt idx="1990">
                  <c:v>42234</c:v>
                </c:pt>
                <c:pt idx="1991">
                  <c:v>42235</c:v>
                </c:pt>
                <c:pt idx="1992">
                  <c:v>42236</c:v>
                </c:pt>
                <c:pt idx="1993">
                  <c:v>42237</c:v>
                </c:pt>
                <c:pt idx="1994">
                  <c:v>42240</c:v>
                </c:pt>
                <c:pt idx="1995">
                  <c:v>42241</c:v>
                </c:pt>
                <c:pt idx="1996">
                  <c:v>42242</c:v>
                </c:pt>
                <c:pt idx="1997">
                  <c:v>42243</c:v>
                </c:pt>
                <c:pt idx="1998">
                  <c:v>42244</c:v>
                </c:pt>
                <c:pt idx="1999">
                  <c:v>42247</c:v>
                </c:pt>
                <c:pt idx="2000">
                  <c:v>42248</c:v>
                </c:pt>
                <c:pt idx="2001">
                  <c:v>42249</c:v>
                </c:pt>
                <c:pt idx="2002">
                  <c:v>42250</c:v>
                </c:pt>
                <c:pt idx="2003">
                  <c:v>42251</c:v>
                </c:pt>
                <c:pt idx="2004">
                  <c:v>42254</c:v>
                </c:pt>
                <c:pt idx="2005">
                  <c:v>42255</c:v>
                </c:pt>
                <c:pt idx="2006">
                  <c:v>42256</c:v>
                </c:pt>
                <c:pt idx="2007">
                  <c:v>42257</c:v>
                </c:pt>
                <c:pt idx="2008">
                  <c:v>42258</c:v>
                </c:pt>
                <c:pt idx="2009">
                  <c:v>42261</c:v>
                </c:pt>
                <c:pt idx="2010">
                  <c:v>42262</c:v>
                </c:pt>
                <c:pt idx="2011">
                  <c:v>42263</c:v>
                </c:pt>
                <c:pt idx="2012">
                  <c:v>42264</c:v>
                </c:pt>
                <c:pt idx="2013">
                  <c:v>42265</c:v>
                </c:pt>
                <c:pt idx="2014">
                  <c:v>42268</c:v>
                </c:pt>
                <c:pt idx="2015">
                  <c:v>42269</c:v>
                </c:pt>
                <c:pt idx="2016">
                  <c:v>42270</c:v>
                </c:pt>
                <c:pt idx="2017">
                  <c:v>42271</c:v>
                </c:pt>
                <c:pt idx="2018">
                  <c:v>42272</c:v>
                </c:pt>
                <c:pt idx="2019">
                  <c:v>42275</c:v>
                </c:pt>
                <c:pt idx="2020">
                  <c:v>42276</c:v>
                </c:pt>
                <c:pt idx="2021">
                  <c:v>42277</c:v>
                </c:pt>
                <c:pt idx="2022">
                  <c:v>42278</c:v>
                </c:pt>
                <c:pt idx="2023">
                  <c:v>42279</c:v>
                </c:pt>
                <c:pt idx="2024">
                  <c:v>42282</c:v>
                </c:pt>
                <c:pt idx="2025">
                  <c:v>42283</c:v>
                </c:pt>
                <c:pt idx="2026">
                  <c:v>42284</c:v>
                </c:pt>
                <c:pt idx="2027">
                  <c:v>42285</c:v>
                </c:pt>
                <c:pt idx="2028">
                  <c:v>42286</c:v>
                </c:pt>
                <c:pt idx="2029">
                  <c:v>42289</c:v>
                </c:pt>
                <c:pt idx="2030">
                  <c:v>42290</c:v>
                </c:pt>
                <c:pt idx="2031">
                  <c:v>42291</c:v>
                </c:pt>
                <c:pt idx="2032">
                  <c:v>42292</c:v>
                </c:pt>
                <c:pt idx="2033">
                  <c:v>42293</c:v>
                </c:pt>
                <c:pt idx="2034">
                  <c:v>42296</c:v>
                </c:pt>
                <c:pt idx="2035">
                  <c:v>42297</c:v>
                </c:pt>
                <c:pt idx="2036">
                  <c:v>42298</c:v>
                </c:pt>
                <c:pt idx="2037">
                  <c:v>42299</c:v>
                </c:pt>
                <c:pt idx="2038">
                  <c:v>42300</c:v>
                </c:pt>
                <c:pt idx="2039">
                  <c:v>42303</c:v>
                </c:pt>
                <c:pt idx="2040">
                  <c:v>42304</c:v>
                </c:pt>
                <c:pt idx="2041">
                  <c:v>42305</c:v>
                </c:pt>
                <c:pt idx="2042">
                  <c:v>42306</c:v>
                </c:pt>
                <c:pt idx="2043">
                  <c:v>42307</c:v>
                </c:pt>
                <c:pt idx="2044">
                  <c:v>42310</c:v>
                </c:pt>
                <c:pt idx="2045">
                  <c:v>42311</c:v>
                </c:pt>
                <c:pt idx="2046">
                  <c:v>42312</c:v>
                </c:pt>
                <c:pt idx="2047">
                  <c:v>42313</c:v>
                </c:pt>
                <c:pt idx="2048">
                  <c:v>42314</c:v>
                </c:pt>
                <c:pt idx="2049">
                  <c:v>42317</c:v>
                </c:pt>
                <c:pt idx="2050">
                  <c:v>42318</c:v>
                </c:pt>
                <c:pt idx="2051">
                  <c:v>42319</c:v>
                </c:pt>
                <c:pt idx="2052">
                  <c:v>42320</c:v>
                </c:pt>
                <c:pt idx="2053">
                  <c:v>42321</c:v>
                </c:pt>
                <c:pt idx="2054">
                  <c:v>42324</c:v>
                </c:pt>
                <c:pt idx="2055">
                  <c:v>42325</c:v>
                </c:pt>
                <c:pt idx="2056">
                  <c:v>42326</c:v>
                </c:pt>
                <c:pt idx="2057">
                  <c:v>42327</c:v>
                </c:pt>
                <c:pt idx="2058">
                  <c:v>42328</c:v>
                </c:pt>
                <c:pt idx="2059">
                  <c:v>42331</c:v>
                </c:pt>
                <c:pt idx="2060">
                  <c:v>42332</c:v>
                </c:pt>
                <c:pt idx="2061">
                  <c:v>42333</c:v>
                </c:pt>
                <c:pt idx="2062">
                  <c:v>42334</c:v>
                </c:pt>
                <c:pt idx="2063">
                  <c:v>42335</c:v>
                </c:pt>
                <c:pt idx="2064">
                  <c:v>42338</c:v>
                </c:pt>
                <c:pt idx="2065">
                  <c:v>42339</c:v>
                </c:pt>
                <c:pt idx="2066">
                  <c:v>42340</c:v>
                </c:pt>
                <c:pt idx="2067">
                  <c:v>42341</c:v>
                </c:pt>
                <c:pt idx="2068">
                  <c:v>42342</c:v>
                </c:pt>
                <c:pt idx="2069">
                  <c:v>42345</c:v>
                </c:pt>
                <c:pt idx="2070">
                  <c:v>42346</c:v>
                </c:pt>
                <c:pt idx="2071">
                  <c:v>42347</c:v>
                </c:pt>
                <c:pt idx="2072">
                  <c:v>42348</c:v>
                </c:pt>
                <c:pt idx="2073">
                  <c:v>42349</c:v>
                </c:pt>
                <c:pt idx="2074">
                  <c:v>42352</c:v>
                </c:pt>
                <c:pt idx="2075">
                  <c:v>42353</c:v>
                </c:pt>
                <c:pt idx="2076">
                  <c:v>42354</c:v>
                </c:pt>
                <c:pt idx="2077">
                  <c:v>42355</c:v>
                </c:pt>
                <c:pt idx="2078">
                  <c:v>42356</c:v>
                </c:pt>
                <c:pt idx="2079">
                  <c:v>42359</c:v>
                </c:pt>
                <c:pt idx="2080">
                  <c:v>42360</c:v>
                </c:pt>
                <c:pt idx="2081">
                  <c:v>42361</c:v>
                </c:pt>
                <c:pt idx="2082">
                  <c:v>42362</c:v>
                </c:pt>
                <c:pt idx="2083">
                  <c:v>42363</c:v>
                </c:pt>
                <c:pt idx="2084">
                  <c:v>42366</c:v>
                </c:pt>
                <c:pt idx="2085">
                  <c:v>42367</c:v>
                </c:pt>
                <c:pt idx="2086">
                  <c:v>42368</c:v>
                </c:pt>
                <c:pt idx="2087">
                  <c:v>42369</c:v>
                </c:pt>
                <c:pt idx="2088">
                  <c:v>42370</c:v>
                </c:pt>
                <c:pt idx="2089">
                  <c:v>42373</c:v>
                </c:pt>
                <c:pt idx="2090">
                  <c:v>42374</c:v>
                </c:pt>
                <c:pt idx="2091">
                  <c:v>42375</c:v>
                </c:pt>
                <c:pt idx="2092">
                  <c:v>42376</c:v>
                </c:pt>
                <c:pt idx="2093">
                  <c:v>42377</c:v>
                </c:pt>
                <c:pt idx="2094">
                  <c:v>42380</c:v>
                </c:pt>
                <c:pt idx="2095">
                  <c:v>42381</c:v>
                </c:pt>
                <c:pt idx="2096">
                  <c:v>42382</c:v>
                </c:pt>
                <c:pt idx="2097">
                  <c:v>42383</c:v>
                </c:pt>
                <c:pt idx="2098">
                  <c:v>42384</c:v>
                </c:pt>
                <c:pt idx="2099">
                  <c:v>42387</c:v>
                </c:pt>
                <c:pt idx="2100">
                  <c:v>42388</c:v>
                </c:pt>
                <c:pt idx="2101">
                  <c:v>42389</c:v>
                </c:pt>
                <c:pt idx="2102">
                  <c:v>42390</c:v>
                </c:pt>
                <c:pt idx="2103">
                  <c:v>42391</c:v>
                </c:pt>
                <c:pt idx="2104">
                  <c:v>42394</c:v>
                </c:pt>
                <c:pt idx="2105">
                  <c:v>42395</c:v>
                </c:pt>
                <c:pt idx="2106">
                  <c:v>42396</c:v>
                </c:pt>
                <c:pt idx="2107">
                  <c:v>42397</c:v>
                </c:pt>
                <c:pt idx="2108">
                  <c:v>42398</c:v>
                </c:pt>
                <c:pt idx="2109">
                  <c:v>42401</c:v>
                </c:pt>
                <c:pt idx="2110">
                  <c:v>42402</c:v>
                </c:pt>
                <c:pt idx="2111">
                  <c:v>42403</c:v>
                </c:pt>
                <c:pt idx="2112">
                  <c:v>42404</c:v>
                </c:pt>
                <c:pt idx="2113">
                  <c:v>42405</c:v>
                </c:pt>
                <c:pt idx="2114">
                  <c:v>42408</c:v>
                </c:pt>
                <c:pt idx="2115">
                  <c:v>42409</c:v>
                </c:pt>
                <c:pt idx="2116">
                  <c:v>42410</c:v>
                </c:pt>
                <c:pt idx="2117">
                  <c:v>42411</c:v>
                </c:pt>
                <c:pt idx="2118">
                  <c:v>42412</c:v>
                </c:pt>
                <c:pt idx="2119">
                  <c:v>42415</c:v>
                </c:pt>
                <c:pt idx="2120">
                  <c:v>42416</c:v>
                </c:pt>
                <c:pt idx="2121">
                  <c:v>42417</c:v>
                </c:pt>
                <c:pt idx="2122">
                  <c:v>42418</c:v>
                </c:pt>
                <c:pt idx="2123">
                  <c:v>42419</c:v>
                </c:pt>
                <c:pt idx="2124">
                  <c:v>42422</c:v>
                </c:pt>
                <c:pt idx="2125">
                  <c:v>42423</c:v>
                </c:pt>
                <c:pt idx="2126">
                  <c:v>42424</c:v>
                </c:pt>
                <c:pt idx="2127">
                  <c:v>42425</c:v>
                </c:pt>
                <c:pt idx="2128">
                  <c:v>42426</c:v>
                </c:pt>
                <c:pt idx="2129">
                  <c:v>42429</c:v>
                </c:pt>
                <c:pt idx="2130">
                  <c:v>42430</c:v>
                </c:pt>
                <c:pt idx="2131">
                  <c:v>42431</c:v>
                </c:pt>
                <c:pt idx="2132">
                  <c:v>42432</c:v>
                </c:pt>
                <c:pt idx="2133">
                  <c:v>42433</c:v>
                </c:pt>
                <c:pt idx="2134">
                  <c:v>42436</c:v>
                </c:pt>
                <c:pt idx="2135">
                  <c:v>42437</c:v>
                </c:pt>
                <c:pt idx="2136">
                  <c:v>42438</c:v>
                </c:pt>
                <c:pt idx="2137">
                  <c:v>42439</c:v>
                </c:pt>
                <c:pt idx="2138">
                  <c:v>42440</c:v>
                </c:pt>
                <c:pt idx="2139">
                  <c:v>42443</c:v>
                </c:pt>
                <c:pt idx="2140">
                  <c:v>42444</c:v>
                </c:pt>
                <c:pt idx="2141">
                  <c:v>42445</c:v>
                </c:pt>
                <c:pt idx="2142">
                  <c:v>42446</c:v>
                </c:pt>
                <c:pt idx="2143">
                  <c:v>42447</c:v>
                </c:pt>
                <c:pt idx="2144">
                  <c:v>42450</c:v>
                </c:pt>
                <c:pt idx="2145">
                  <c:v>42451</c:v>
                </c:pt>
                <c:pt idx="2146">
                  <c:v>42452</c:v>
                </c:pt>
                <c:pt idx="2147">
                  <c:v>42453</c:v>
                </c:pt>
                <c:pt idx="2148">
                  <c:v>42454</c:v>
                </c:pt>
                <c:pt idx="2149">
                  <c:v>42457</c:v>
                </c:pt>
                <c:pt idx="2150">
                  <c:v>42458</c:v>
                </c:pt>
                <c:pt idx="2151">
                  <c:v>42459</c:v>
                </c:pt>
                <c:pt idx="2152">
                  <c:v>42460</c:v>
                </c:pt>
                <c:pt idx="2153">
                  <c:v>42461</c:v>
                </c:pt>
                <c:pt idx="2154">
                  <c:v>42464</c:v>
                </c:pt>
                <c:pt idx="2155">
                  <c:v>42465</c:v>
                </c:pt>
                <c:pt idx="2156">
                  <c:v>42466</c:v>
                </c:pt>
                <c:pt idx="2157">
                  <c:v>42467</c:v>
                </c:pt>
                <c:pt idx="2158">
                  <c:v>42468</c:v>
                </c:pt>
                <c:pt idx="2159">
                  <c:v>42471</c:v>
                </c:pt>
                <c:pt idx="2160">
                  <c:v>42472</c:v>
                </c:pt>
                <c:pt idx="2161">
                  <c:v>42473</c:v>
                </c:pt>
                <c:pt idx="2162">
                  <c:v>42474</c:v>
                </c:pt>
                <c:pt idx="2163">
                  <c:v>42475</c:v>
                </c:pt>
                <c:pt idx="2164">
                  <c:v>42478</c:v>
                </c:pt>
                <c:pt idx="2165">
                  <c:v>42479</c:v>
                </c:pt>
                <c:pt idx="2166">
                  <c:v>42480</c:v>
                </c:pt>
                <c:pt idx="2167">
                  <c:v>42481</c:v>
                </c:pt>
                <c:pt idx="2168">
                  <c:v>42482</c:v>
                </c:pt>
                <c:pt idx="2169">
                  <c:v>42485</c:v>
                </c:pt>
                <c:pt idx="2170">
                  <c:v>42486</c:v>
                </c:pt>
                <c:pt idx="2171">
                  <c:v>42487</c:v>
                </c:pt>
                <c:pt idx="2172">
                  <c:v>42488</c:v>
                </c:pt>
                <c:pt idx="2173">
                  <c:v>42489</c:v>
                </c:pt>
                <c:pt idx="2174">
                  <c:v>42492</c:v>
                </c:pt>
                <c:pt idx="2175">
                  <c:v>42493</c:v>
                </c:pt>
                <c:pt idx="2176">
                  <c:v>42494</c:v>
                </c:pt>
                <c:pt idx="2177">
                  <c:v>42495</c:v>
                </c:pt>
                <c:pt idx="2178">
                  <c:v>42496</c:v>
                </c:pt>
                <c:pt idx="2179">
                  <c:v>42499</c:v>
                </c:pt>
                <c:pt idx="2180">
                  <c:v>42500</c:v>
                </c:pt>
                <c:pt idx="2181">
                  <c:v>42501</c:v>
                </c:pt>
                <c:pt idx="2182">
                  <c:v>42502</c:v>
                </c:pt>
                <c:pt idx="2183">
                  <c:v>42503</c:v>
                </c:pt>
                <c:pt idx="2184">
                  <c:v>42506</c:v>
                </c:pt>
                <c:pt idx="2185">
                  <c:v>42507</c:v>
                </c:pt>
                <c:pt idx="2186">
                  <c:v>42508</c:v>
                </c:pt>
                <c:pt idx="2187">
                  <c:v>42509</c:v>
                </c:pt>
                <c:pt idx="2188">
                  <c:v>42510</c:v>
                </c:pt>
                <c:pt idx="2189">
                  <c:v>42513</c:v>
                </c:pt>
                <c:pt idx="2190">
                  <c:v>42514</c:v>
                </c:pt>
                <c:pt idx="2191">
                  <c:v>42515</c:v>
                </c:pt>
                <c:pt idx="2192">
                  <c:v>42516</c:v>
                </c:pt>
                <c:pt idx="2193">
                  <c:v>42517</c:v>
                </c:pt>
                <c:pt idx="2194">
                  <c:v>42520</c:v>
                </c:pt>
                <c:pt idx="2195">
                  <c:v>42521</c:v>
                </c:pt>
                <c:pt idx="2196">
                  <c:v>42522</c:v>
                </c:pt>
                <c:pt idx="2197">
                  <c:v>42523</c:v>
                </c:pt>
                <c:pt idx="2198">
                  <c:v>42524</c:v>
                </c:pt>
                <c:pt idx="2199">
                  <c:v>42527</c:v>
                </c:pt>
                <c:pt idx="2200">
                  <c:v>42528</c:v>
                </c:pt>
                <c:pt idx="2201">
                  <c:v>42529</c:v>
                </c:pt>
                <c:pt idx="2202">
                  <c:v>42530</c:v>
                </c:pt>
                <c:pt idx="2203">
                  <c:v>42531</c:v>
                </c:pt>
                <c:pt idx="2204">
                  <c:v>42534</c:v>
                </c:pt>
                <c:pt idx="2205">
                  <c:v>42535</c:v>
                </c:pt>
                <c:pt idx="2206">
                  <c:v>42536</c:v>
                </c:pt>
                <c:pt idx="2207">
                  <c:v>42537</c:v>
                </c:pt>
                <c:pt idx="2208">
                  <c:v>42538</c:v>
                </c:pt>
                <c:pt idx="2209">
                  <c:v>42541</c:v>
                </c:pt>
                <c:pt idx="2210">
                  <c:v>42542</c:v>
                </c:pt>
                <c:pt idx="2211">
                  <c:v>42543</c:v>
                </c:pt>
                <c:pt idx="2212">
                  <c:v>42544</c:v>
                </c:pt>
                <c:pt idx="2213">
                  <c:v>42545</c:v>
                </c:pt>
                <c:pt idx="2214">
                  <c:v>42548</c:v>
                </c:pt>
                <c:pt idx="2215">
                  <c:v>42549</c:v>
                </c:pt>
                <c:pt idx="2216">
                  <c:v>42550</c:v>
                </c:pt>
                <c:pt idx="2217">
                  <c:v>42551</c:v>
                </c:pt>
                <c:pt idx="2218">
                  <c:v>42552</c:v>
                </c:pt>
                <c:pt idx="2219">
                  <c:v>42555</c:v>
                </c:pt>
                <c:pt idx="2220">
                  <c:v>42556</c:v>
                </c:pt>
                <c:pt idx="2221">
                  <c:v>42557</c:v>
                </c:pt>
                <c:pt idx="2222">
                  <c:v>42558</c:v>
                </c:pt>
                <c:pt idx="2223">
                  <c:v>42559</c:v>
                </c:pt>
                <c:pt idx="2224">
                  <c:v>42562</c:v>
                </c:pt>
                <c:pt idx="2225">
                  <c:v>42563</c:v>
                </c:pt>
                <c:pt idx="2226">
                  <c:v>42564</c:v>
                </c:pt>
                <c:pt idx="2227">
                  <c:v>42565</c:v>
                </c:pt>
                <c:pt idx="2228">
                  <c:v>42566</c:v>
                </c:pt>
                <c:pt idx="2229">
                  <c:v>42569</c:v>
                </c:pt>
                <c:pt idx="2230">
                  <c:v>42570</c:v>
                </c:pt>
                <c:pt idx="2231">
                  <c:v>42571</c:v>
                </c:pt>
                <c:pt idx="2232">
                  <c:v>42572</c:v>
                </c:pt>
                <c:pt idx="2233">
                  <c:v>42573</c:v>
                </c:pt>
                <c:pt idx="2234">
                  <c:v>42576</c:v>
                </c:pt>
                <c:pt idx="2235">
                  <c:v>42577</c:v>
                </c:pt>
                <c:pt idx="2236">
                  <c:v>42578</c:v>
                </c:pt>
                <c:pt idx="2237">
                  <c:v>42579</c:v>
                </c:pt>
                <c:pt idx="2238">
                  <c:v>42580</c:v>
                </c:pt>
                <c:pt idx="2239">
                  <c:v>42583</c:v>
                </c:pt>
                <c:pt idx="2240">
                  <c:v>42584</c:v>
                </c:pt>
                <c:pt idx="2241">
                  <c:v>42585</c:v>
                </c:pt>
                <c:pt idx="2242">
                  <c:v>42586</c:v>
                </c:pt>
                <c:pt idx="2243">
                  <c:v>42587</c:v>
                </c:pt>
                <c:pt idx="2244">
                  <c:v>42590</c:v>
                </c:pt>
                <c:pt idx="2245">
                  <c:v>42591</c:v>
                </c:pt>
                <c:pt idx="2246">
                  <c:v>42592</c:v>
                </c:pt>
                <c:pt idx="2247">
                  <c:v>42593</c:v>
                </c:pt>
                <c:pt idx="2248">
                  <c:v>42594</c:v>
                </c:pt>
                <c:pt idx="2249">
                  <c:v>42597</c:v>
                </c:pt>
                <c:pt idx="2250">
                  <c:v>42598</c:v>
                </c:pt>
                <c:pt idx="2251">
                  <c:v>42599</c:v>
                </c:pt>
                <c:pt idx="2252">
                  <c:v>42600</c:v>
                </c:pt>
                <c:pt idx="2253">
                  <c:v>42601</c:v>
                </c:pt>
                <c:pt idx="2254">
                  <c:v>42604</c:v>
                </c:pt>
                <c:pt idx="2255">
                  <c:v>42605</c:v>
                </c:pt>
                <c:pt idx="2256">
                  <c:v>42606</c:v>
                </c:pt>
                <c:pt idx="2257">
                  <c:v>42607</c:v>
                </c:pt>
                <c:pt idx="2258">
                  <c:v>42608</c:v>
                </c:pt>
                <c:pt idx="2259">
                  <c:v>42611</c:v>
                </c:pt>
                <c:pt idx="2260">
                  <c:v>42612</c:v>
                </c:pt>
                <c:pt idx="2261">
                  <c:v>42613</c:v>
                </c:pt>
                <c:pt idx="2262">
                  <c:v>42614</c:v>
                </c:pt>
                <c:pt idx="2263">
                  <c:v>42615</c:v>
                </c:pt>
                <c:pt idx="2264">
                  <c:v>42618</c:v>
                </c:pt>
                <c:pt idx="2265">
                  <c:v>42619</c:v>
                </c:pt>
                <c:pt idx="2266">
                  <c:v>42620</c:v>
                </c:pt>
                <c:pt idx="2267">
                  <c:v>42621</c:v>
                </c:pt>
                <c:pt idx="2268">
                  <c:v>42622</c:v>
                </c:pt>
                <c:pt idx="2269">
                  <c:v>42625</c:v>
                </c:pt>
                <c:pt idx="2270">
                  <c:v>42626</c:v>
                </c:pt>
                <c:pt idx="2271">
                  <c:v>42627</c:v>
                </c:pt>
                <c:pt idx="2272">
                  <c:v>42628</c:v>
                </c:pt>
                <c:pt idx="2273">
                  <c:v>42629</c:v>
                </c:pt>
                <c:pt idx="2274">
                  <c:v>42632</c:v>
                </c:pt>
                <c:pt idx="2275">
                  <c:v>42633</c:v>
                </c:pt>
                <c:pt idx="2276">
                  <c:v>42634</c:v>
                </c:pt>
                <c:pt idx="2277">
                  <c:v>42635</c:v>
                </c:pt>
                <c:pt idx="2278">
                  <c:v>42636</c:v>
                </c:pt>
                <c:pt idx="2279">
                  <c:v>42639</c:v>
                </c:pt>
                <c:pt idx="2280">
                  <c:v>42640</c:v>
                </c:pt>
                <c:pt idx="2281">
                  <c:v>42641</c:v>
                </c:pt>
                <c:pt idx="2282">
                  <c:v>42642</c:v>
                </c:pt>
                <c:pt idx="2283">
                  <c:v>42643</c:v>
                </c:pt>
                <c:pt idx="2284">
                  <c:v>42646</c:v>
                </c:pt>
                <c:pt idx="2285">
                  <c:v>42647</c:v>
                </c:pt>
                <c:pt idx="2286">
                  <c:v>42648</c:v>
                </c:pt>
                <c:pt idx="2287">
                  <c:v>42649</c:v>
                </c:pt>
                <c:pt idx="2288">
                  <c:v>42650</c:v>
                </c:pt>
                <c:pt idx="2289">
                  <c:v>42653</c:v>
                </c:pt>
                <c:pt idx="2290">
                  <c:v>42654</c:v>
                </c:pt>
                <c:pt idx="2291">
                  <c:v>42655</c:v>
                </c:pt>
                <c:pt idx="2292">
                  <c:v>42656</c:v>
                </c:pt>
                <c:pt idx="2293">
                  <c:v>42657</c:v>
                </c:pt>
                <c:pt idx="2294">
                  <c:v>42660</c:v>
                </c:pt>
                <c:pt idx="2295">
                  <c:v>42661</c:v>
                </c:pt>
                <c:pt idx="2296">
                  <c:v>42662</c:v>
                </c:pt>
                <c:pt idx="2297">
                  <c:v>42663</c:v>
                </c:pt>
                <c:pt idx="2298">
                  <c:v>42664</c:v>
                </c:pt>
                <c:pt idx="2299">
                  <c:v>42667</c:v>
                </c:pt>
                <c:pt idx="2300">
                  <c:v>42668</c:v>
                </c:pt>
                <c:pt idx="2301">
                  <c:v>42669</c:v>
                </c:pt>
                <c:pt idx="2302">
                  <c:v>42670</c:v>
                </c:pt>
                <c:pt idx="2303">
                  <c:v>42671</c:v>
                </c:pt>
                <c:pt idx="2304">
                  <c:v>42674</c:v>
                </c:pt>
                <c:pt idx="2305">
                  <c:v>42675</c:v>
                </c:pt>
                <c:pt idx="2306">
                  <c:v>42676</c:v>
                </c:pt>
                <c:pt idx="2307">
                  <c:v>42677</c:v>
                </c:pt>
                <c:pt idx="2308">
                  <c:v>42678</c:v>
                </c:pt>
                <c:pt idx="2309">
                  <c:v>42681</c:v>
                </c:pt>
                <c:pt idx="2310">
                  <c:v>42682</c:v>
                </c:pt>
                <c:pt idx="2311">
                  <c:v>42683</c:v>
                </c:pt>
                <c:pt idx="2312">
                  <c:v>42684</c:v>
                </c:pt>
                <c:pt idx="2313">
                  <c:v>42685</c:v>
                </c:pt>
                <c:pt idx="2314">
                  <c:v>42688</c:v>
                </c:pt>
                <c:pt idx="2315">
                  <c:v>42689</c:v>
                </c:pt>
                <c:pt idx="2316">
                  <c:v>42690</c:v>
                </c:pt>
                <c:pt idx="2317">
                  <c:v>42691</c:v>
                </c:pt>
                <c:pt idx="2318">
                  <c:v>42692</c:v>
                </c:pt>
                <c:pt idx="2319">
                  <c:v>42695</c:v>
                </c:pt>
                <c:pt idx="2320">
                  <c:v>42696</c:v>
                </c:pt>
                <c:pt idx="2321">
                  <c:v>42697</c:v>
                </c:pt>
                <c:pt idx="2322">
                  <c:v>42698</c:v>
                </c:pt>
                <c:pt idx="2323">
                  <c:v>42699</c:v>
                </c:pt>
                <c:pt idx="2324">
                  <c:v>42702</c:v>
                </c:pt>
                <c:pt idx="2325">
                  <c:v>42703</c:v>
                </c:pt>
                <c:pt idx="2326">
                  <c:v>42704</c:v>
                </c:pt>
                <c:pt idx="2327">
                  <c:v>42705</c:v>
                </c:pt>
                <c:pt idx="2328">
                  <c:v>42706</c:v>
                </c:pt>
                <c:pt idx="2329">
                  <c:v>42709</c:v>
                </c:pt>
                <c:pt idx="2330">
                  <c:v>42710</c:v>
                </c:pt>
                <c:pt idx="2331">
                  <c:v>42711</c:v>
                </c:pt>
                <c:pt idx="2332">
                  <c:v>42712</c:v>
                </c:pt>
                <c:pt idx="2333">
                  <c:v>42713</c:v>
                </c:pt>
                <c:pt idx="2334">
                  <c:v>42716</c:v>
                </c:pt>
                <c:pt idx="2335">
                  <c:v>42717</c:v>
                </c:pt>
                <c:pt idx="2336">
                  <c:v>42718</c:v>
                </c:pt>
                <c:pt idx="2337">
                  <c:v>42719</c:v>
                </c:pt>
                <c:pt idx="2338">
                  <c:v>42720</c:v>
                </c:pt>
                <c:pt idx="2339">
                  <c:v>42723</c:v>
                </c:pt>
                <c:pt idx="2340">
                  <c:v>42724</c:v>
                </c:pt>
                <c:pt idx="2341">
                  <c:v>42725</c:v>
                </c:pt>
                <c:pt idx="2342">
                  <c:v>42726</c:v>
                </c:pt>
                <c:pt idx="2343">
                  <c:v>42727</c:v>
                </c:pt>
                <c:pt idx="2344">
                  <c:v>42730</c:v>
                </c:pt>
                <c:pt idx="2345">
                  <c:v>42731</c:v>
                </c:pt>
                <c:pt idx="2346">
                  <c:v>42732</c:v>
                </c:pt>
                <c:pt idx="2347">
                  <c:v>42733</c:v>
                </c:pt>
                <c:pt idx="2348">
                  <c:v>42734</c:v>
                </c:pt>
                <c:pt idx="2349">
                  <c:v>42737</c:v>
                </c:pt>
                <c:pt idx="2350">
                  <c:v>42738</c:v>
                </c:pt>
                <c:pt idx="2351">
                  <c:v>42739</c:v>
                </c:pt>
                <c:pt idx="2352">
                  <c:v>42740</c:v>
                </c:pt>
                <c:pt idx="2353">
                  <c:v>42741</c:v>
                </c:pt>
                <c:pt idx="2354">
                  <c:v>42744</c:v>
                </c:pt>
                <c:pt idx="2355">
                  <c:v>42745</c:v>
                </c:pt>
                <c:pt idx="2356">
                  <c:v>42746</c:v>
                </c:pt>
                <c:pt idx="2357">
                  <c:v>42747</c:v>
                </c:pt>
                <c:pt idx="2358">
                  <c:v>42748</c:v>
                </c:pt>
                <c:pt idx="2359">
                  <c:v>42751</c:v>
                </c:pt>
                <c:pt idx="2360">
                  <c:v>42752</c:v>
                </c:pt>
                <c:pt idx="2361">
                  <c:v>42753</c:v>
                </c:pt>
                <c:pt idx="2362">
                  <c:v>42754</c:v>
                </c:pt>
                <c:pt idx="2363">
                  <c:v>42755</c:v>
                </c:pt>
                <c:pt idx="2364">
                  <c:v>42758</c:v>
                </c:pt>
                <c:pt idx="2365">
                  <c:v>42759</c:v>
                </c:pt>
                <c:pt idx="2366">
                  <c:v>42760</c:v>
                </c:pt>
                <c:pt idx="2367">
                  <c:v>42761</c:v>
                </c:pt>
                <c:pt idx="2368">
                  <c:v>42762</c:v>
                </c:pt>
                <c:pt idx="2369">
                  <c:v>42765</c:v>
                </c:pt>
                <c:pt idx="2370">
                  <c:v>42766</c:v>
                </c:pt>
                <c:pt idx="2371">
                  <c:v>42767</c:v>
                </c:pt>
                <c:pt idx="2372">
                  <c:v>42768</c:v>
                </c:pt>
                <c:pt idx="2373">
                  <c:v>42769</c:v>
                </c:pt>
                <c:pt idx="2374">
                  <c:v>42772</c:v>
                </c:pt>
                <c:pt idx="2375">
                  <c:v>42773</c:v>
                </c:pt>
                <c:pt idx="2376">
                  <c:v>42774</c:v>
                </c:pt>
                <c:pt idx="2377">
                  <c:v>42775</c:v>
                </c:pt>
                <c:pt idx="2378">
                  <c:v>42776</c:v>
                </c:pt>
                <c:pt idx="2379">
                  <c:v>42779</c:v>
                </c:pt>
                <c:pt idx="2380">
                  <c:v>42780</c:v>
                </c:pt>
                <c:pt idx="2381">
                  <c:v>42781</c:v>
                </c:pt>
                <c:pt idx="2382">
                  <c:v>42782</c:v>
                </c:pt>
                <c:pt idx="2383">
                  <c:v>42783</c:v>
                </c:pt>
                <c:pt idx="2384">
                  <c:v>42786</c:v>
                </c:pt>
                <c:pt idx="2385">
                  <c:v>42787</c:v>
                </c:pt>
                <c:pt idx="2386">
                  <c:v>42788</c:v>
                </c:pt>
                <c:pt idx="2387">
                  <c:v>42789</c:v>
                </c:pt>
                <c:pt idx="2388">
                  <c:v>42790</c:v>
                </c:pt>
                <c:pt idx="2389">
                  <c:v>42793</c:v>
                </c:pt>
                <c:pt idx="2390">
                  <c:v>42794</c:v>
                </c:pt>
                <c:pt idx="2391">
                  <c:v>42795</c:v>
                </c:pt>
                <c:pt idx="2392">
                  <c:v>42796</c:v>
                </c:pt>
                <c:pt idx="2393">
                  <c:v>42797</c:v>
                </c:pt>
                <c:pt idx="2394">
                  <c:v>42800</c:v>
                </c:pt>
                <c:pt idx="2395">
                  <c:v>42801</c:v>
                </c:pt>
                <c:pt idx="2396">
                  <c:v>42802</c:v>
                </c:pt>
                <c:pt idx="2397">
                  <c:v>42803</c:v>
                </c:pt>
                <c:pt idx="2398">
                  <c:v>42804</c:v>
                </c:pt>
                <c:pt idx="2399">
                  <c:v>42807</c:v>
                </c:pt>
                <c:pt idx="2400">
                  <c:v>42808</c:v>
                </c:pt>
                <c:pt idx="2401">
                  <c:v>42809</c:v>
                </c:pt>
                <c:pt idx="2402">
                  <c:v>42810</c:v>
                </c:pt>
                <c:pt idx="2403">
                  <c:v>42811</c:v>
                </c:pt>
                <c:pt idx="2404">
                  <c:v>42814</c:v>
                </c:pt>
                <c:pt idx="2405">
                  <c:v>42815</c:v>
                </c:pt>
                <c:pt idx="2406">
                  <c:v>42816</c:v>
                </c:pt>
                <c:pt idx="2407">
                  <c:v>42817</c:v>
                </c:pt>
                <c:pt idx="2408">
                  <c:v>42818</c:v>
                </c:pt>
                <c:pt idx="2409">
                  <c:v>42821</c:v>
                </c:pt>
                <c:pt idx="2410">
                  <c:v>42822</c:v>
                </c:pt>
                <c:pt idx="2411">
                  <c:v>42823</c:v>
                </c:pt>
                <c:pt idx="2412">
                  <c:v>42824</c:v>
                </c:pt>
                <c:pt idx="2413">
                  <c:v>42825</c:v>
                </c:pt>
                <c:pt idx="2414">
                  <c:v>42828</c:v>
                </c:pt>
                <c:pt idx="2415">
                  <c:v>42829</c:v>
                </c:pt>
                <c:pt idx="2416">
                  <c:v>42830</c:v>
                </c:pt>
                <c:pt idx="2417">
                  <c:v>42831</c:v>
                </c:pt>
                <c:pt idx="2418">
                  <c:v>42832</c:v>
                </c:pt>
                <c:pt idx="2419">
                  <c:v>42835</c:v>
                </c:pt>
                <c:pt idx="2420">
                  <c:v>42836</c:v>
                </c:pt>
                <c:pt idx="2421">
                  <c:v>42837</c:v>
                </c:pt>
                <c:pt idx="2422">
                  <c:v>42838</c:v>
                </c:pt>
                <c:pt idx="2423">
                  <c:v>42839</c:v>
                </c:pt>
                <c:pt idx="2424">
                  <c:v>42842</c:v>
                </c:pt>
                <c:pt idx="2425">
                  <c:v>42843</c:v>
                </c:pt>
                <c:pt idx="2426">
                  <c:v>42844</c:v>
                </c:pt>
                <c:pt idx="2427">
                  <c:v>42845</c:v>
                </c:pt>
                <c:pt idx="2428">
                  <c:v>42846</c:v>
                </c:pt>
                <c:pt idx="2429">
                  <c:v>42849</c:v>
                </c:pt>
                <c:pt idx="2430">
                  <c:v>42850</c:v>
                </c:pt>
                <c:pt idx="2431">
                  <c:v>42851</c:v>
                </c:pt>
                <c:pt idx="2432">
                  <c:v>42852</c:v>
                </c:pt>
                <c:pt idx="2433">
                  <c:v>42853</c:v>
                </c:pt>
                <c:pt idx="2434">
                  <c:v>42856</c:v>
                </c:pt>
                <c:pt idx="2435">
                  <c:v>42857</c:v>
                </c:pt>
                <c:pt idx="2436">
                  <c:v>42858</c:v>
                </c:pt>
                <c:pt idx="2437">
                  <c:v>42859</c:v>
                </c:pt>
                <c:pt idx="2438">
                  <c:v>42860</c:v>
                </c:pt>
                <c:pt idx="2439">
                  <c:v>42863</c:v>
                </c:pt>
                <c:pt idx="2440">
                  <c:v>42864</c:v>
                </c:pt>
                <c:pt idx="2441">
                  <c:v>42865</c:v>
                </c:pt>
                <c:pt idx="2442">
                  <c:v>42866</c:v>
                </c:pt>
                <c:pt idx="2443">
                  <c:v>42867</c:v>
                </c:pt>
                <c:pt idx="2444">
                  <c:v>42870</c:v>
                </c:pt>
                <c:pt idx="2445">
                  <c:v>42871</c:v>
                </c:pt>
                <c:pt idx="2446">
                  <c:v>42872</c:v>
                </c:pt>
                <c:pt idx="2447">
                  <c:v>42873</c:v>
                </c:pt>
                <c:pt idx="2448">
                  <c:v>42874</c:v>
                </c:pt>
                <c:pt idx="2449">
                  <c:v>42877</c:v>
                </c:pt>
                <c:pt idx="2450">
                  <c:v>42878</c:v>
                </c:pt>
                <c:pt idx="2451">
                  <c:v>42879</c:v>
                </c:pt>
                <c:pt idx="2452">
                  <c:v>42880</c:v>
                </c:pt>
                <c:pt idx="2453">
                  <c:v>42881</c:v>
                </c:pt>
                <c:pt idx="2454">
                  <c:v>42884</c:v>
                </c:pt>
                <c:pt idx="2455">
                  <c:v>42885</c:v>
                </c:pt>
                <c:pt idx="2456">
                  <c:v>42886</c:v>
                </c:pt>
                <c:pt idx="2457">
                  <c:v>42887</c:v>
                </c:pt>
                <c:pt idx="2458">
                  <c:v>42888</c:v>
                </c:pt>
                <c:pt idx="2459">
                  <c:v>42891</c:v>
                </c:pt>
                <c:pt idx="2460">
                  <c:v>42892</c:v>
                </c:pt>
                <c:pt idx="2461">
                  <c:v>42893</c:v>
                </c:pt>
                <c:pt idx="2462">
                  <c:v>42894</c:v>
                </c:pt>
                <c:pt idx="2463">
                  <c:v>42895</c:v>
                </c:pt>
                <c:pt idx="2464">
                  <c:v>42898</c:v>
                </c:pt>
                <c:pt idx="2465">
                  <c:v>42899</c:v>
                </c:pt>
                <c:pt idx="2466">
                  <c:v>42900</c:v>
                </c:pt>
                <c:pt idx="2467">
                  <c:v>42901</c:v>
                </c:pt>
                <c:pt idx="2468">
                  <c:v>42902</c:v>
                </c:pt>
                <c:pt idx="2469">
                  <c:v>42905</c:v>
                </c:pt>
                <c:pt idx="2470">
                  <c:v>42906</c:v>
                </c:pt>
                <c:pt idx="2471">
                  <c:v>42907</c:v>
                </c:pt>
                <c:pt idx="2472">
                  <c:v>42908</c:v>
                </c:pt>
                <c:pt idx="2473">
                  <c:v>42909</c:v>
                </c:pt>
                <c:pt idx="2474">
                  <c:v>42912</c:v>
                </c:pt>
                <c:pt idx="2475">
                  <c:v>42913</c:v>
                </c:pt>
                <c:pt idx="2476">
                  <c:v>42914</c:v>
                </c:pt>
                <c:pt idx="2477">
                  <c:v>42915</c:v>
                </c:pt>
                <c:pt idx="2478">
                  <c:v>42916</c:v>
                </c:pt>
                <c:pt idx="2479">
                  <c:v>42919</c:v>
                </c:pt>
                <c:pt idx="2480">
                  <c:v>42920</c:v>
                </c:pt>
                <c:pt idx="2481">
                  <c:v>42921</c:v>
                </c:pt>
                <c:pt idx="2482">
                  <c:v>42922</c:v>
                </c:pt>
                <c:pt idx="2483">
                  <c:v>42923</c:v>
                </c:pt>
                <c:pt idx="2484">
                  <c:v>42926</c:v>
                </c:pt>
                <c:pt idx="2485">
                  <c:v>42927</c:v>
                </c:pt>
                <c:pt idx="2486">
                  <c:v>42928</c:v>
                </c:pt>
                <c:pt idx="2487">
                  <c:v>42929</c:v>
                </c:pt>
                <c:pt idx="2488">
                  <c:v>42930</c:v>
                </c:pt>
                <c:pt idx="2489">
                  <c:v>42933</c:v>
                </c:pt>
                <c:pt idx="2490">
                  <c:v>42934</c:v>
                </c:pt>
                <c:pt idx="2491">
                  <c:v>42935</c:v>
                </c:pt>
                <c:pt idx="2492">
                  <c:v>42936</c:v>
                </c:pt>
                <c:pt idx="2493">
                  <c:v>42937</c:v>
                </c:pt>
                <c:pt idx="2494">
                  <c:v>42940</c:v>
                </c:pt>
                <c:pt idx="2495">
                  <c:v>42941</c:v>
                </c:pt>
                <c:pt idx="2496">
                  <c:v>42942</c:v>
                </c:pt>
                <c:pt idx="2497">
                  <c:v>42943</c:v>
                </c:pt>
                <c:pt idx="2498">
                  <c:v>42944</c:v>
                </c:pt>
                <c:pt idx="2499">
                  <c:v>42947</c:v>
                </c:pt>
                <c:pt idx="2500">
                  <c:v>42948</c:v>
                </c:pt>
                <c:pt idx="2501">
                  <c:v>42949</c:v>
                </c:pt>
                <c:pt idx="2502">
                  <c:v>42950</c:v>
                </c:pt>
                <c:pt idx="2503">
                  <c:v>42951</c:v>
                </c:pt>
                <c:pt idx="2504">
                  <c:v>42954</c:v>
                </c:pt>
                <c:pt idx="2505">
                  <c:v>42955</c:v>
                </c:pt>
                <c:pt idx="2506">
                  <c:v>42956</c:v>
                </c:pt>
                <c:pt idx="2507">
                  <c:v>42957</c:v>
                </c:pt>
                <c:pt idx="2508">
                  <c:v>42958</c:v>
                </c:pt>
                <c:pt idx="2509">
                  <c:v>42961</c:v>
                </c:pt>
                <c:pt idx="2510">
                  <c:v>42962</c:v>
                </c:pt>
                <c:pt idx="2511">
                  <c:v>42963</c:v>
                </c:pt>
                <c:pt idx="2512">
                  <c:v>42964</c:v>
                </c:pt>
                <c:pt idx="2513">
                  <c:v>42965</c:v>
                </c:pt>
                <c:pt idx="2514">
                  <c:v>42968</c:v>
                </c:pt>
                <c:pt idx="2515">
                  <c:v>42969</c:v>
                </c:pt>
                <c:pt idx="2516">
                  <c:v>42970</c:v>
                </c:pt>
                <c:pt idx="2517">
                  <c:v>42971</c:v>
                </c:pt>
                <c:pt idx="2518">
                  <c:v>42972</c:v>
                </c:pt>
                <c:pt idx="2519">
                  <c:v>42975</c:v>
                </c:pt>
                <c:pt idx="2520">
                  <c:v>42976</c:v>
                </c:pt>
                <c:pt idx="2521">
                  <c:v>42977</c:v>
                </c:pt>
                <c:pt idx="2522">
                  <c:v>42978</c:v>
                </c:pt>
                <c:pt idx="2523">
                  <c:v>42979</c:v>
                </c:pt>
                <c:pt idx="2524">
                  <c:v>42982</c:v>
                </c:pt>
                <c:pt idx="2525">
                  <c:v>42983</c:v>
                </c:pt>
                <c:pt idx="2526">
                  <c:v>42984</c:v>
                </c:pt>
                <c:pt idx="2527">
                  <c:v>42985</c:v>
                </c:pt>
                <c:pt idx="2528">
                  <c:v>42986</c:v>
                </c:pt>
                <c:pt idx="2529">
                  <c:v>42989</c:v>
                </c:pt>
                <c:pt idx="2530">
                  <c:v>42990</c:v>
                </c:pt>
                <c:pt idx="2531">
                  <c:v>42991</c:v>
                </c:pt>
                <c:pt idx="2532">
                  <c:v>42992</c:v>
                </c:pt>
                <c:pt idx="2533">
                  <c:v>42993</c:v>
                </c:pt>
                <c:pt idx="2534">
                  <c:v>42996</c:v>
                </c:pt>
                <c:pt idx="2535">
                  <c:v>42997</c:v>
                </c:pt>
                <c:pt idx="2536">
                  <c:v>42998</c:v>
                </c:pt>
                <c:pt idx="2537">
                  <c:v>42999</c:v>
                </c:pt>
                <c:pt idx="2538">
                  <c:v>43000</c:v>
                </c:pt>
                <c:pt idx="2539">
                  <c:v>43003</c:v>
                </c:pt>
                <c:pt idx="2540">
                  <c:v>43004</c:v>
                </c:pt>
                <c:pt idx="2541">
                  <c:v>43005</c:v>
                </c:pt>
                <c:pt idx="2542">
                  <c:v>43006</c:v>
                </c:pt>
                <c:pt idx="2543">
                  <c:v>43007</c:v>
                </c:pt>
                <c:pt idx="2544">
                  <c:v>43010</c:v>
                </c:pt>
                <c:pt idx="2545">
                  <c:v>43011</c:v>
                </c:pt>
                <c:pt idx="2546">
                  <c:v>43012</c:v>
                </c:pt>
                <c:pt idx="2547">
                  <c:v>43013</c:v>
                </c:pt>
                <c:pt idx="2548">
                  <c:v>43014</c:v>
                </c:pt>
                <c:pt idx="2549">
                  <c:v>43017</c:v>
                </c:pt>
                <c:pt idx="2550">
                  <c:v>43018</c:v>
                </c:pt>
                <c:pt idx="2551">
                  <c:v>43019</c:v>
                </c:pt>
                <c:pt idx="2552">
                  <c:v>43020</c:v>
                </c:pt>
                <c:pt idx="2553">
                  <c:v>43021</c:v>
                </c:pt>
                <c:pt idx="2554">
                  <c:v>43024</c:v>
                </c:pt>
                <c:pt idx="2555">
                  <c:v>43025</c:v>
                </c:pt>
                <c:pt idx="2556">
                  <c:v>43026</c:v>
                </c:pt>
                <c:pt idx="2557">
                  <c:v>43027</c:v>
                </c:pt>
                <c:pt idx="2558">
                  <c:v>43028</c:v>
                </c:pt>
                <c:pt idx="2559">
                  <c:v>43031</c:v>
                </c:pt>
                <c:pt idx="2560">
                  <c:v>43032</c:v>
                </c:pt>
                <c:pt idx="2561">
                  <c:v>43033</c:v>
                </c:pt>
                <c:pt idx="2562">
                  <c:v>43034</c:v>
                </c:pt>
                <c:pt idx="2563">
                  <c:v>43035</c:v>
                </c:pt>
                <c:pt idx="2564">
                  <c:v>43038</c:v>
                </c:pt>
                <c:pt idx="2565">
                  <c:v>43039</c:v>
                </c:pt>
                <c:pt idx="2566">
                  <c:v>43040</c:v>
                </c:pt>
                <c:pt idx="2567">
                  <c:v>43041</c:v>
                </c:pt>
                <c:pt idx="2568">
                  <c:v>43042</c:v>
                </c:pt>
                <c:pt idx="2569">
                  <c:v>43045</c:v>
                </c:pt>
                <c:pt idx="2570">
                  <c:v>43046</c:v>
                </c:pt>
                <c:pt idx="2571">
                  <c:v>43047</c:v>
                </c:pt>
                <c:pt idx="2572">
                  <c:v>43048</c:v>
                </c:pt>
                <c:pt idx="2573">
                  <c:v>43049</c:v>
                </c:pt>
                <c:pt idx="2574">
                  <c:v>43052</c:v>
                </c:pt>
                <c:pt idx="2575">
                  <c:v>43053</c:v>
                </c:pt>
                <c:pt idx="2576">
                  <c:v>43054</c:v>
                </c:pt>
                <c:pt idx="2577">
                  <c:v>43055</c:v>
                </c:pt>
                <c:pt idx="2578">
                  <c:v>43056</c:v>
                </c:pt>
                <c:pt idx="2579">
                  <c:v>43059</c:v>
                </c:pt>
                <c:pt idx="2580">
                  <c:v>43060</c:v>
                </c:pt>
                <c:pt idx="2581">
                  <c:v>43061</c:v>
                </c:pt>
                <c:pt idx="2582">
                  <c:v>43062</c:v>
                </c:pt>
                <c:pt idx="2583">
                  <c:v>43063</c:v>
                </c:pt>
                <c:pt idx="2584">
                  <c:v>43066</c:v>
                </c:pt>
                <c:pt idx="2585">
                  <c:v>43067</c:v>
                </c:pt>
                <c:pt idx="2586">
                  <c:v>43068</c:v>
                </c:pt>
                <c:pt idx="2587">
                  <c:v>43069</c:v>
                </c:pt>
                <c:pt idx="2588">
                  <c:v>43070</c:v>
                </c:pt>
                <c:pt idx="2589">
                  <c:v>43073</c:v>
                </c:pt>
                <c:pt idx="2590">
                  <c:v>43074</c:v>
                </c:pt>
                <c:pt idx="2591">
                  <c:v>43075</c:v>
                </c:pt>
                <c:pt idx="2592">
                  <c:v>43076</c:v>
                </c:pt>
                <c:pt idx="2593">
                  <c:v>43077</c:v>
                </c:pt>
                <c:pt idx="2594">
                  <c:v>43080</c:v>
                </c:pt>
                <c:pt idx="2595">
                  <c:v>43081</c:v>
                </c:pt>
                <c:pt idx="2596">
                  <c:v>43082</c:v>
                </c:pt>
                <c:pt idx="2597">
                  <c:v>43083</c:v>
                </c:pt>
                <c:pt idx="2598">
                  <c:v>43084</c:v>
                </c:pt>
                <c:pt idx="2599">
                  <c:v>43087</c:v>
                </c:pt>
                <c:pt idx="2600">
                  <c:v>43088</c:v>
                </c:pt>
                <c:pt idx="2601">
                  <c:v>43089</c:v>
                </c:pt>
                <c:pt idx="2602">
                  <c:v>43090</c:v>
                </c:pt>
                <c:pt idx="2603">
                  <c:v>43091</c:v>
                </c:pt>
                <c:pt idx="2604">
                  <c:v>43094</c:v>
                </c:pt>
                <c:pt idx="2605">
                  <c:v>43095</c:v>
                </c:pt>
                <c:pt idx="2606">
                  <c:v>43096</c:v>
                </c:pt>
                <c:pt idx="2607">
                  <c:v>43097</c:v>
                </c:pt>
                <c:pt idx="2608">
                  <c:v>43098</c:v>
                </c:pt>
                <c:pt idx="2609">
                  <c:v>43101</c:v>
                </c:pt>
                <c:pt idx="2610">
                  <c:v>43102</c:v>
                </c:pt>
                <c:pt idx="2611">
                  <c:v>43103</c:v>
                </c:pt>
                <c:pt idx="2612">
                  <c:v>43104</c:v>
                </c:pt>
                <c:pt idx="2613">
                  <c:v>43105</c:v>
                </c:pt>
                <c:pt idx="2614">
                  <c:v>43108</c:v>
                </c:pt>
                <c:pt idx="2615">
                  <c:v>43109</c:v>
                </c:pt>
                <c:pt idx="2616">
                  <c:v>43110</c:v>
                </c:pt>
                <c:pt idx="2617">
                  <c:v>43111</c:v>
                </c:pt>
                <c:pt idx="2618">
                  <c:v>43112</c:v>
                </c:pt>
                <c:pt idx="2619">
                  <c:v>43115</c:v>
                </c:pt>
                <c:pt idx="2620">
                  <c:v>43116</c:v>
                </c:pt>
                <c:pt idx="2621">
                  <c:v>43117</c:v>
                </c:pt>
                <c:pt idx="2622">
                  <c:v>43118</c:v>
                </c:pt>
                <c:pt idx="2623">
                  <c:v>43119</c:v>
                </c:pt>
                <c:pt idx="2624">
                  <c:v>43122</c:v>
                </c:pt>
                <c:pt idx="2625">
                  <c:v>43123</c:v>
                </c:pt>
                <c:pt idx="2626">
                  <c:v>43124</c:v>
                </c:pt>
                <c:pt idx="2627">
                  <c:v>43125</c:v>
                </c:pt>
                <c:pt idx="2628">
                  <c:v>43126</c:v>
                </c:pt>
                <c:pt idx="2629">
                  <c:v>43129</c:v>
                </c:pt>
                <c:pt idx="2630">
                  <c:v>43130</c:v>
                </c:pt>
                <c:pt idx="2631">
                  <c:v>43131</c:v>
                </c:pt>
                <c:pt idx="2632">
                  <c:v>43132</c:v>
                </c:pt>
                <c:pt idx="2633">
                  <c:v>43133</c:v>
                </c:pt>
                <c:pt idx="2634">
                  <c:v>43136</c:v>
                </c:pt>
                <c:pt idx="2635">
                  <c:v>43137</c:v>
                </c:pt>
                <c:pt idx="2636">
                  <c:v>43138</c:v>
                </c:pt>
                <c:pt idx="2637">
                  <c:v>43139</c:v>
                </c:pt>
                <c:pt idx="2638">
                  <c:v>43140</c:v>
                </c:pt>
                <c:pt idx="2639">
                  <c:v>43143</c:v>
                </c:pt>
                <c:pt idx="2640">
                  <c:v>43144</c:v>
                </c:pt>
                <c:pt idx="2641">
                  <c:v>43145</c:v>
                </c:pt>
                <c:pt idx="2642">
                  <c:v>43146</c:v>
                </c:pt>
                <c:pt idx="2643">
                  <c:v>43147</c:v>
                </c:pt>
                <c:pt idx="2644">
                  <c:v>43150</c:v>
                </c:pt>
                <c:pt idx="2645">
                  <c:v>43151</c:v>
                </c:pt>
                <c:pt idx="2646">
                  <c:v>43152</c:v>
                </c:pt>
                <c:pt idx="2647">
                  <c:v>43153</c:v>
                </c:pt>
                <c:pt idx="2648">
                  <c:v>43154</c:v>
                </c:pt>
                <c:pt idx="2649">
                  <c:v>43157</c:v>
                </c:pt>
                <c:pt idx="2650">
                  <c:v>43158</c:v>
                </c:pt>
                <c:pt idx="2651">
                  <c:v>43159</c:v>
                </c:pt>
                <c:pt idx="2652">
                  <c:v>43160</c:v>
                </c:pt>
                <c:pt idx="2653">
                  <c:v>43161</c:v>
                </c:pt>
                <c:pt idx="2654">
                  <c:v>43164</c:v>
                </c:pt>
                <c:pt idx="2655">
                  <c:v>43165</c:v>
                </c:pt>
                <c:pt idx="2656">
                  <c:v>43166</c:v>
                </c:pt>
                <c:pt idx="2657">
                  <c:v>43167</c:v>
                </c:pt>
                <c:pt idx="2658">
                  <c:v>43168</c:v>
                </c:pt>
                <c:pt idx="2659">
                  <c:v>43171</c:v>
                </c:pt>
                <c:pt idx="2660">
                  <c:v>43172</c:v>
                </c:pt>
                <c:pt idx="2661">
                  <c:v>43173</c:v>
                </c:pt>
                <c:pt idx="2662">
                  <c:v>43174</c:v>
                </c:pt>
                <c:pt idx="2663">
                  <c:v>43175</c:v>
                </c:pt>
                <c:pt idx="2664">
                  <c:v>43178</c:v>
                </c:pt>
                <c:pt idx="2665">
                  <c:v>43179</c:v>
                </c:pt>
                <c:pt idx="2666">
                  <c:v>43180</c:v>
                </c:pt>
                <c:pt idx="2667">
                  <c:v>43181</c:v>
                </c:pt>
                <c:pt idx="2668">
                  <c:v>43182</c:v>
                </c:pt>
                <c:pt idx="2669">
                  <c:v>43185</c:v>
                </c:pt>
                <c:pt idx="2670">
                  <c:v>43186</c:v>
                </c:pt>
                <c:pt idx="2671">
                  <c:v>43187</c:v>
                </c:pt>
                <c:pt idx="2672">
                  <c:v>43188</c:v>
                </c:pt>
                <c:pt idx="2673">
                  <c:v>43189</c:v>
                </c:pt>
                <c:pt idx="2674">
                  <c:v>43192</c:v>
                </c:pt>
                <c:pt idx="2675">
                  <c:v>43193</c:v>
                </c:pt>
                <c:pt idx="2676">
                  <c:v>43194</c:v>
                </c:pt>
                <c:pt idx="2677">
                  <c:v>43195</c:v>
                </c:pt>
                <c:pt idx="2678">
                  <c:v>43196</c:v>
                </c:pt>
                <c:pt idx="2679">
                  <c:v>43199</c:v>
                </c:pt>
                <c:pt idx="2680">
                  <c:v>43200</c:v>
                </c:pt>
                <c:pt idx="2681">
                  <c:v>43201</c:v>
                </c:pt>
                <c:pt idx="2682">
                  <c:v>43202</c:v>
                </c:pt>
                <c:pt idx="2683">
                  <c:v>43203</c:v>
                </c:pt>
                <c:pt idx="2684">
                  <c:v>43206</c:v>
                </c:pt>
                <c:pt idx="2685">
                  <c:v>43207</c:v>
                </c:pt>
                <c:pt idx="2686">
                  <c:v>43208</c:v>
                </c:pt>
                <c:pt idx="2687">
                  <c:v>43209</c:v>
                </c:pt>
                <c:pt idx="2688">
                  <c:v>43210</c:v>
                </c:pt>
                <c:pt idx="2689">
                  <c:v>43213</c:v>
                </c:pt>
                <c:pt idx="2690">
                  <c:v>43214</c:v>
                </c:pt>
                <c:pt idx="2691">
                  <c:v>43215</c:v>
                </c:pt>
                <c:pt idx="2692">
                  <c:v>43216</c:v>
                </c:pt>
                <c:pt idx="2693">
                  <c:v>43217</c:v>
                </c:pt>
                <c:pt idx="2694">
                  <c:v>43220</c:v>
                </c:pt>
                <c:pt idx="2695">
                  <c:v>43221</c:v>
                </c:pt>
                <c:pt idx="2696">
                  <c:v>43222</c:v>
                </c:pt>
                <c:pt idx="2697">
                  <c:v>43223</c:v>
                </c:pt>
                <c:pt idx="2698">
                  <c:v>43224</c:v>
                </c:pt>
                <c:pt idx="2699">
                  <c:v>43227</c:v>
                </c:pt>
                <c:pt idx="2700">
                  <c:v>43228</c:v>
                </c:pt>
                <c:pt idx="2701">
                  <c:v>43229</c:v>
                </c:pt>
                <c:pt idx="2702">
                  <c:v>43230</c:v>
                </c:pt>
                <c:pt idx="2703">
                  <c:v>43231</c:v>
                </c:pt>
                <c:pt idx="2704">
                  <c:v>43234</c:v>
                </c:pt>
                <c:pt idx="2705">
                  <c:v>43235</c:v>
                </c:pt>
                <c:pt idx="2706">
                  <c:v>43236</c:v>
                </c:pt>
                <c:pt idx="2707">
                  <c:v>43237</c:v>
                </c:pt>
                <c:pt idx="2708">
                  <c:v>43238</c:v>
                </c:pt>
                <c:pt idx="2709">
                  <c:v>43241</c:v>
                </c:pt>
                <c:pt idx="2710">
                  <c:v>43242</c:v>
                </c:pt>
                <c:pt idx="2711">
                  <c:v>43243</c:v>
                </c:pt>
                <c:pt idx="2712">
                  <c:v>43244</c:v>
                </c:pt>
                <c:pt idx="2713">
                  <c:v>43245</c:v>
                </c:pt>
                <c:pt idx="2714">
                  <c:v>43248</c:v>
                </c:pt>
                <c:pt idx="2715">
                  <c:v>43249</c:v>
                </c:pt>
                <c:pt idx="2716">
                  <c:v>43250</c:v>
                </c:pt>
                <c:pt idx="2717">
                  <c:v>43251</c:v>
                </c:pt>
                <c:pt idx="2718">
                  <c:v>43252</c:v>
                </c:pt>
                <c:pt idx="2719">
                  <c:v>43255</c:v>
                </c:pt>
                <c:pt idx="2720">
                  <c:v>43256</c:v>
                </c:pt>
                <c:pt idx="2721">
                  <c:v>43257</c:v>
                </c:pt>
                <c:pt idx="2722">
                  <c:v>43258</c:v>
                </c:pt>
                <c:pt idx="2723">
                  <c:v>43259</c:v>
                </c:pt>
                <c:pt idx="2724">
                  <c:v>43262</c:v>
                </c:pt>
                <c:pt idx="2725">
                  <c:v>43263</c:v>
                </c:pt>
                <c:pt idx="2726">
                  <c:v>43264</c:v>
                </c:pt>
                <c:pt idx="2727">
                  <c:v>43265</c:v>
                </c:pt>
                <c:pt idx="2728">
                  <c:v>43266</c:v>
                </c:pt>
                <c:pt idx="2729">
                  <c:v>43269</c:v>
                </c:pt>
                <c:pt idx="2730">
                  <c:v>43270</c:v>
                </c:pt>
                <c:pt idx="2731">
                  <c:v>43271</c:v>
                </c:pt>
                <c:pt idx="2732">
                  <c:v>43272</c:v>
                </c:pt>
                <c:pt idx="2733">
                  <c:v>43273</c:v>
                </c:pt>
                <c:pt idx="2734">
                  <c:v>43276</c:v>
                </c:pt>
                <c:pt idx="2735">
                  <c:v>43277</c:v>
                </c:pt>
                <c:pt idx="2736">
                  <c:v>43278</c:v>
                </c:pt>
                <c:pt idx="2737">
                  <c:v>43279</c:v>
                </c:pt>
                <c:pt idx="2738">
                  <c:v>43280</c:v>
                </c:pt>
                <c:pt idx="2739">
                  <c:v>43283</c:v>
                </c:pt>
                <c:pt idx="2740">
                  <c:v>43284</c:v>
                </c:pt>
                <c:pt idx="2741">
                  <c:v>43285</c:v>
                </c:pt>
                <c:pt idx="2742">
                  <c:v>43286</c:v>
                </c:pt>
                <c:pt idx="2743">
                  <c:v>43287</c:v>
                </c:pt>
                <c:pt idx="2744">
                  <c:v>43290</c:v>
                </c:pt>
                <c:pt idx="2745">
                  <c:v>43291</c:v>
                </c:pt>
                <c:pt idx="2746">
                  <c:v>43292</c:v>
                </c:pt>
                <c:pt idx="2747">
                  <c:v>43293</c:v>
                </c:pt>
                <c:pt idx="2748">
                  <c:v>43294</c:v>
                </c:pt>
                <c:pt idx="2749">
                  <c:v>43297</c:v>
                </c:pt>
                <c:pt idx="2750">
                  <c:v>43298</c:v>
                </c:pt>
                <c:pt idx="2751">
                  <c:v>43299</c:v>
                </c:pt>
                <c:pt idx="2752">
                  <c:v>43300</c:v>
                </c:pt>
                <c:pt idx="2753">
                  <c:v>43301</c:v>
                </c:pt>
                <c:pt idx="2754">
                  <c:v>43304</c:v>
                </c:pt>
                <c:pt idx="2755">
                  <c:v>43305</c:v>
                </c:pt>
                <c:pt idx="2756">
                  <c:v>43306</c:v>
                </c:pt>
                <c:pt idx="2757">
                  <c:v>43307</c:v>
                </c:pt>
                <c:pt idx="2758">
                  <c:v>43308</c:v>
                </c:pt>
                <c:pt idx="2759">
                  <c:v>43311</c:v>
                </c:pt>
                <c:pt idx="2760">
                  <c:v>43312</c:v>
                </c:pt>
                <c:pt idx="2761">
                  <c:v>43313</c:v>
                </c:pt>
                <c:pt idx="2762">
                  <c:v>43314</c:v>
                </c:pt>
                <c:pt idx="2763">
                  <c:v>43315</c:v>
                </c:pt>
                <c:pt idx="2764">
                  <c:v>43318</c:v>
                </c:pt>
                <c:pt idx="2765">
                  <c:v>43319</c:v>
                </c:pt>
                <c:pt idx="2766">
                  <c:v>43320</c:v>
                </c:pt>
                <c:pt idx="2767">
                  <c:v>43321</c:v>
                </c:pt>
                <c:pt idx="2768">
                  <c:v>43322</c:v>
                </c:pt>
                <c:pt idx="2769">
                  <c:v>43325</c:v>
                </c:pt>
                <c:pt idx="2770">
                  <c:v>43326</c:v>
                </c:pt>
                <c:pt idx="2771">
                  <c:v>43327</c:v>
                </c:pt>
                <c:pt idx="2772">
                  <c:v>43328</c:v>
                </c:pt>
                <c:pt idx="2773">
                  <c:v>43329</c:v>
                </c:pt>
                <c:pt idx="2774">
                  <c:v>43332</c:v>
                </c:pt>
                <c:pt idx="2775">
                  <c:v>43333</c:v>
                </c:pt>
                <c:pt idx="2776">
                  <c:v>43334</c:v>
                </c:pt>
                <c:pt idx="2777">
                  <c:v>43335</c:v>
                </c:pt>
                <c:pt idx="2778">
                  <c:v>43336</c:v>
                </c:pt>
                <c:pt idx="2779">
                  <c:v>43339</c:v>
                </c:pt>
                <c:pt idx="2780">
                  <c:v>43340</c:v>
                </c:pt>
                <c:pt idx="2781">
                  <c:v>43341</c:v>
                </c:pt>
                <c:pt idx="2782">
                  <c:v>43342</c:v>
                </c:pt>
                <c:pt idx="2783">
                  <c:v>43343</c:v>
                </c:pt>
                <c:pt idx="2784">
                  <c:v>43346</c:v>
                </c:pt>
                <c:pt idx="2785">
                  <c:v>43347</c:v>
                </c:pt>
                <c:pt idx="2786">
                  <c:v>43348</c:v>
                </c:pt>
                <c:pt idx="2787">
                  <c:v>43349</c:v>
                </c:pt>
                <c:pt idx="2788">
                  <c:v>43350</c:v>
                </c:pt>
                <c:pt idx="2789">
                  <c:v>43353</c:v>
                </c:pt>
                <c:pt idx="2790">
                  <c:v>43354</c:v>
                </c:pt>
                <c:pt idx="2791">
                  <c:v>43355</c:v>
                </c:pt>
                <c:pt idx="2792">
                  <c:v>43356</c:v>
                </c:pt>
                <c:pt idx="2793">
                  <c:v>43357</c:v>
                </c:pt>
                <c:pt idx="2794">
                  <c:v>43360</c:v>
                </c:pt>
                <c:pt idx="2795">
                  <c:v>43361</c:v>
                </c:pt>
                <c:pt idx="2796">
                  <c:v>43362</c:v>
                </c:pt>
                <c:pt idx="2797">
                  <c:v>43363</c:v>
                </c:pt>
                <c:pt idx="2798">
                  <c:v>43364</c:v>
                </c:pt>
                <c:pt idx="2799">
                  <c:v>43367</c:v>
                </c:pt>
                <c:pt idx="2800">
                  <c:v>43368</c:v>
                </c:pt>
                <c:pt idx="2801">
                  <c:v>43369</c:v>
                </c:pt>
                <c:pt idx="2802">
                  <c:v>43370</c:v>
                </c:pt>
                <c:pt idx="2803">
                  <c:v>43371</c:v>
                </c:pt>
                <c:pt idx="2804">
                  <c:v>43374</c:v>
                </c:pt>
                <c:pt idx="2805">
                  <c:v>43375</c:v>
                </c:pt>
                <c:pt idx="2806">
                  <c:v>43376</c:v>
                </c:pt>
                <c:pt idx="2807">
                  <c:v>43377</c:v>
                </c:pt>
                <c:pt idx="2808">
                  <c:v>43378</c:v>
                </c:pt>
                <c:pt idx="2809">
                  <c:v>43381</c:v>
                </c:pt>
                <c:pt idx="2810">
                  <c:v>43382</c:v>
                </c:pt>
                <c:pt idx="2811">
                  <c:v>43383</c:v>
                </c:pt>
                <c:pt idx="2812">
                  <c:v>43384</c:v>
                </c:pt>
                <c:pt idx="2813">
                  <c:v>43385</c:v>
                </c:pt>
                <c:pt idx="2814">
                  <c:v>43388</c:v>
                </c:pt>
                <c:pt idx="2815">
                  <c:v>43389</c:v>
                </c:pt>
                <c:pt idx="2816">
                  <c:v>43390</c:v>
                </c:pt>
                <c:pt idx="2817">
                  <c:v>43391</c:v>
                </c:pt>
                <c:pt idx="2818">
                  <c:v>43392</c:v>
                </c:pt>
                <c:pt idx="2819">
                  <c:v>43395</c:v>
                </c:pt>
                <c:pt idx="2820">
                  <c:v>43396</c:v>
                </c:pt>
                <c:pt idx="2821">
                  <c:v>43397</c:v>
                </c:pt>
                <c:pt idx="2822">
                  <c:v>43398</c:v>
                </c:pt>
                <c:pt idx="2823">
                  <c:v>43399</c:v>
                </c:pt>
                <c:pt idx="2824">
                  <c:v>43402</c:v>
                </c:pt>
                <c:pt idx="2825">
                  <c:v>43403</c:v>
                </c:pt>
                <c:pt idx="2826">
                  <c:v>43404</c:v>
                </c:pt>
                <c:pt idx="2827">
                  <c:v>43405</c:v>
                </c:pt>
                <c:pt idx="2828">
                  <c:v>43406</c:v>
                </c:pt>
                <c:pt idx="2829">
                  <c:v>43409</c:v>
                </c:pt>
                <c:pt idx="2830">
                  <c:v>43410</c:v>
                </c:pt>
                <c:pt idx="2831">
                  <c:v>43411</c:v>
                </c:pt>
                <c:pt idx="2832">
                  <c:v>43412</c:v>
                </c:pt>
                <c:pt idx="2833">
                  <c:v>43413</c:v>
                </c:pt>
                <c:pt idx="2834">
                  <c:v>43416</c:v>
                </c:pt>
                <c:pt idx="2835">
                  <c:v>43417</c:v>
                </c:pt>
                <c:pt idx="2836">
                  <c:v>43418</c:v>
                </c:pt>
                <c:pt idx="2837">
                  <c:v>43419</c:v>
                </c:pt>
                <c:pt idx="2838">
                  <c:v>43420</c:v>
                </c:pt>
                <c:pt idx="2839">
                  <c:v>43423</c:v>
                </c:pt>
                <c:pt idx="2840">
                  <c:v>43424</c:v>
                </c:pt>
                <c:pt idx="2841">
                  <c:v>43425</c:v>
                </c:pt>
                <c:pt idx="2842">
                  <c:v>43426</c:v>
                </c:pt>
                <c:pt idx="2843">
                  <c:v>43427</c:v>
                </c:pt>
                <c:pt idx="2844">
                  <c:v>43430</c:v>
                </c:pt>
                <c:pt idx="2845">
                  <c:v>43431</c:v>
                </c:pt>
                <c:pt idx="2846">
                  <c:v>43432</c:v>
                </c:pt>
                <c:pt idx="2847">
                  <c:v>43433</c:v>
                </c:pt>
                <c:pt idx="2848">
                  <c:v>43434</c:v>
                </c:pt>
                <c:pt idx="2849">
                  <c:v>43437</c:v>
                </c:pt>
                <c:pt idx="2850">
                  <c:v>43438</c:v>
                </c:pt>
                <c:pt idx="2851">
                  <c:v>43439</c:v>
                </c:pt>
                <c:pt idx="2852">
                  <c:v>43440</c:v>
                </c:pt>
                <c:pt idx="2853">
                  <c:v>43441</c:v>
                </c:pt>
                <c:pt idx="2854">
                  <c:v>43444</c:v>
                </c:pt>
                <c:pt idx="2855">
                  <c:v>43445</c:v>
                </c:pt>
                <c:pt idx="2856">
                  <c:v>43446</c:v>
                </c:pt>
                <c:pt idx="2857">
                  <c:v>43447</c:v>
                </c:pt>
                <c:pt idx="2858">
                  <c:v>43448</c:v>
                </c:pt>
                <c:pt idx="2859">
                  <c:v>43451</c:v>
                </c:pt>
                <c:pt idx="2860">
                  <c:v>43452</c:v>
                </c:pt>
                <c:pt idx="2861">
                  <c:v>43453</c:v>
                </c:pt>
                <c:pt idx="2862">
                  <c:v>43454</c:v>
                </c:pt>
                <c:pt idx="2863">
                  <c:v>43455</c:v>
                </c:pt>
                <c:pt idx="2864">
                  <c:v>43458</c:v>
                </c:pt>
                <c:pt idx="2865">
                  <c:v>43459</c:v>
                </c:pt>
                <c:pt idx="2866">
                  <c:v>43460</c:v>
                </c:pt>
                <c:pt idx="2867">
                  <c:v>43461</c:v>
                </c:pt>
                <c:pt idx="2868">
                  <c:v>43462</c:v>
                </c:pt>
                <c:pt idx="2869">
                  <c:v>43465</c:v>
                </c:pt>
                <c:pt idx="2870">
                  <c:v>43466</c:v>
                </c:pt>
                <c:pt idx="2871">
                  <c:v>43467</c:v>
                </c:pt>
                <c:pt idx="2872">
                  <c:v>43468</c:v>
                </c:pt>
                <c:pt idx="2873">
                  <c:v>43469</c:v>
                </c:pt>
                <c:pt idx="2874">
                  <c:v>43472</c:v>
                </c:pt>
                <c:pt idx="2875">
                  <c:v>43473</c:v>
                </c:pt>
                <c:pt idx="2876">
                  <c:v>43474</c:v>
                </c:pt>
                <c:pt idx="2877">
                  <c:v>43475</c:v>
                </c:pt>
                <c:pt idx="2878">
                  <c:v>43476</c:v>
                </c:pt>
                <c:pt idx="2879">
                  <c:v>43479</c:v>
                </c:pt>
                <c:pt idx="2880">
                  <c:v>43480</c:v>
                </c:pt>
                <c:pt idx="2881">
                  <c:v>43481</c:v>
                </c:pt>
                <c:pt idx="2882">
                  <c:v>43482</c:v>
                </c:pt>
                <c:pt idx="2883">
                  <c:v>43483</c:v>
                </c:pt>
                <c:pt idx="2884">
                  <c:v>43486</c:v>
                </c:pt>
                <c:pt idx="2885">
                  <c:v>43487</c:v>
                </c:pt>
                <c:pt idx="2886">
                  <c:v>43488</c:v>
                </c:pt>
                <c:pt idx="2887">
                  <c:v>43489</c:v>
                </c:pt>
                <c:pt idx="2888">
                  <c:v>43490</c:v>
                </c:pt>
                <c:pt idx="2889">
                  <c:v>43493</c:v>
                </c:pt>
                <c:pt idx="2890">
                  <c:v>43494</c:v>
                </c:pt>
                <c:pt idx="2891">
                  <c:v>43495</c:v>
                </c:pt>
                <c:pt idx="2892">
                  <c:v>43496</c:v>
                </c:pt>
                <c:pt idx="2893">
                  <c:v>43497</c:v>
                </c:pt>
                <c:pt idx="2894">
                  <c:v>43500</c:v>
                </c:pt>
                <c:pt idx="2895">
                  <c:v>43501</c:v>
                </c:pt>
                <c:pt idx="2896">
                  <c:v>43502</c:v>
                </c:pt>
                <c:pt idx="2897">
                  <c:v>43503</c:v>
                </c:pt>
                <c:pt idx="2898">
                  <c:v>43504</c:v>
                </c:pt>
                <c:pt idx="2899">
                  <c:v>43507</c:v>
                </c:pt>
                <c:pt idx="2900">
                  <c:v>43508</c:v>
                </c:pt>
                <c:pt idx="2901">
                  <c:v>43509</c:v>
                </c:pt>
                <c:pt idx="2902">
                  <c:v>43510</c:v>
                </c:pt>
                <c:pt idx="2903">
                  <c:v>43511</c:v>
                </c:pt>
                <c:pt idx="2904">
                  <c:v>43514</c:v>
                </c:pt>
                <c:pt idx="2905">
                  <c:v>43515</c:v>
                </c:pt>
                <c:pt idx="2906">
                  <c:v>43516</c:v>
                </c:pt>
                <c:pt idx="2907">
                  <c:v>43517</c:v>
                </c:pt>
                <c:pt idx="2908">
                  <c:v>43518</c:v>
                </c:pt>
                <c:pt idx="2909">
                  <c:v>43521</c:v>
                </c:pt>
                <c:pt idx="2910">
                  <c:v>43522</c:v>
                </c:pt>
                <c:pt idx="2911">
                  <c:v>43523</c:v>
                </c:pt>
                <c:pt idx="2912">
                  <c:v>43524</c:v>
                </c:pt>
                <c:pt idx="2913">
                  <c:v>43525</c:v>
                </c:pt>
                <c:pt idx="2914">
                  <c:v>43528</c:v>
                </c:pt>
                <c:pt idx="2915">
                  <c:v>43529</c:v>
                </c:pt>
                <c:pt idx="2916">
                  <c:v>43530</c:v>
                </c:pt>
                <c:pt idx="2917">
                  <c:v>43531</c:v>
                </c:pt>
                <c:pt idx="2918">
                  <c:v>43532</c:v>
                </c:pt>
                <c:pt idx="2919">
                  <c:v>43535</c:v>
                </c:pt>
                <c:pt idx="2920">
                  <c:v>43536</c:v>
                </c:pt>
                <c:pt idx="2921">
                  <c:v>43537</c:v>
                </c:pt>
                <c:pt idx="2922">
                  <c:v>43538</c:v>
                </c:pt>
                <c:pt idx="2923">
                  <c:v>43539</c:v>
                </c:pt>
                <c:pt idx="2924">
                  <c:v>43542</c:v>
                </c:pt>
                <c:pt idx="2925">
                  <c:v>43543</c:v>
                </c:pt>
                <c:pt idx="2926">
                  <c:v>43544</c:v>
                </c:pt>
                <c:pt idx="2927">
                  <c:v>43545</c:v>
                </c:pt>
                <c:pt idx="2928">
                  <c:v>43546</c:v>
                </c:pt>
                <c:pt idx="2929">
                  <c:v>43549</c:v>
                </c:pt>
                <c:pt idx="2930">
                  <c:v>43550</c:v>
                </c:pt>
                <c:pt idx="2931">
                  <c:v>43551</c:v>
                </c:pt>
                <c:pt idx="2932">
                  <c:v>43552</c:v>
                </c:pt>
                <c:pt idx="2933">
                  <c:v>43553</c:v>
                </c:pt>
                <c:pt idx="2934">
                  <c:v>43556</c:v>
                </c:pt>
                <c:pt idx="2935">
                  <c:v>43557</c:v>
                </c:pt>
                <c:pt idx="2936">
                  <c:v>43558</c:v>
                </c:pt>
                <c:pt idx="2937">
                  <c:v>43559</c:v>
                </c:pt>
                <c:pt idx="2938">
                  <c:v>43560</c:v>
                </c:pt>
                <c:pt idx="2939">
                  <c:v>43563</c:v>
                </c:pt>
                <c:pt idx="2940">
                  <c:v>43564</c:v>
                </c:pt>
                <c:pt idx="2941">
                  <c:v>43565</c:v>
                </c:pt>
                <c:pt idx="2942">
                  <c:v>43566</c:v>
                </c:pt>
                <c:pt idx="2943">
                  <c:v>43567</c:v>
                </c:pt>
                <c:pt idx="2944">
                  <c:v>43570</c:v>
                </c:pt>
                <c:pt idx="2945">
                  <c:v>43571</c:v>
                </c:pt>
                <c:pt idx="2946">
                  <c:v>43572</c:v>
                </c:pt>
                <c:pt idx="2947">
                  <c:v>43573</c:v>
                </c:pt>
                <c:pt idx="2948">
                  <c:v>43574</c:v>
                </c:pt>
                <c:pt idx="2949">
                  <c:v>43577</c:v>
                </c:pt>
                <c:pt idx="2950">
                  <c:v>43578</c:v>
                </c:pt>
                <c:pt idx="2951">
                  <c:v>43579</c:v>
                </c:pt>
                <c:pt idx="2952">
                  <c:v>43580</c:v>
                </c:pt>
                <c:pt idx="2953">
                  <c:v>43581</c:v>
                </c:pt>
                <c:pt idx="2954">
                  <c:v>43584</c:v>
                </c:pt>
                <c:pt idx="2955">
                  <c:v>43585</c:v>
                </c:pt>
                <c:pt idx="2956">
                  <c:v>43586</c:v>
                </c:pt>
                <c:pt idx="2957">
                  <c:v>43587</c:v>
                </c:pt>
                <c:pt idx="2958">
                  <c:v>43588</c:v>
                </c:pt>
                <c:pt idx="2959">
                  <c:v>43591</c:v>
                </c:pt>
                <c:pt idx="2960">
                  <c:v>43592</c:v>
                </c:pt>
                <c:pt idx="2961">
                  <c:v>43593</c:v>
                </c:pt>
                <c:pt idx="2962">
                  <c:v>43594</c:v>
                </c:pt>
                <c:pt idx="2963">
                  <c:v>43595</c:v>
                </c:pt>
                <c:pt idx="2964">
                  <c:v>43598</c:v>
                </c:pt>
                <c:pt idx="2965">
                  <c:v>43599</c:v>
                </c:pt>
                <c:pt idx="2966">
                  <c:v>43600</c:v>
                </c:pt>
                <c:pt idx="2967">
                  <c:v>43601</c:v>
                </c:pt>
                <c:pt idx="2968">
                  <c:v>43602</c:v>
                </c:pt>
                <c:pt idx="2969">
                  <c:v>43605</c:v>
                </c:pt>
                <c:pt idx="2970">
                  <c:v>43606</c:v>
                </c:pt>
                <c:pt idx="2971">
                  <c:v>43607</c:v>
                </c:pt>
                <c:pt idx="2972">
                  <c:v>43608</c:v>
                </c:pt>
                <c:pt idx="2973">
                  <c:v>43609</c:v>
                </c:pt>
                <c:pt idx="2974">
                  <c:v>43612</c:v>
                </c:pt>
                <c:pt idx="2975">
                  <c:v>43613</c:v>
                </c:pt>
                <c:pt idx="2976">
                  <c:v>43614</c:v>
                </c:pt>
                <c:pt idx="2977">
                  <c:v>43615</c:v>
                </c:pt>
                <c:pt idx="2978">
                  <c:v>43616</c:v>
                </c:pt>
                <c:pt idx="2979">
                  <c:v>43619</c:v>
                </c:pt>
                <c:pt idx="2980">
                  <c:v>43620</c:v>
                </c:pt>
                <c:pt idx="2981">
                  <c:v>43621</c:v>
                </c:pt>
                <c:pt idx="2982">
                  <c:v>43622</c:v>
                </c:pt>
                <c:pt idx="2983">
                  <c:v>43623</c:v>
                </c:pt>
                <c:pt idx="2984">
                  <c:v>43626</c:v>
                </c:pt>
                <c:pt idx="2985">
                  <c:v>43627</c:v>
                </c:pt>
                <c:pt idx="2986">
                  <c:v>43628</c:v>
                </c:pt>
                <c:pt idx="2987">
                  <c:v>43629</c:v>
                </c:pt>
                <c:pt idx="2988">
                  <c:v>43630</c:v>
                </c:pt>
                <c:pt idx="2989">
                  <c:v>43633</c:v>
                </c:pt>
                <c:pt idx="2990">
                  <c:v>43634</c:v>
                </c:pt>
                <c:pt idx="2991">
                  <c:v>43635</c:v>
                </c:pt>
                <c:pt idx="2992">
                  <c:v>43636</c:v>
                </c:pt>
                <c:pt idx="2993">
                  <c:v>43637</c:v>
                </c:pt>
                <c:pt idx="2994">
                  <c:v>43640</c:v>
                </c:pt>
                <c:pt idx="2995">
                  <c:v>43641</c:v>
                </c:pt>
                <c:pt idx="2996">
                  <c:v>43642</c:v>
                </c:pt>
                <c:pt idx="2997">
                  <c:v>43643</c:v>
                </c:pt>
                <c:pt idx="2998">
                  <c:v>43644</c:v>
                </c:pt>
                <c:pt idx="2999">
                  <c:v>43647</c:v>
                </c:pt>
                <c:pt idx="3000">
                  <c:v>43648</c:v>
                </c:pt>
                <c:pt idx="3001">
                  <c:v>43649</c:v>
                </c:pt>
                <c:pt idx="3002">
                  <c:v>43650</c:v>
                </c:pt>
                <c:pt idx="3003">
                  <c:v>43651</c:v>
                </c:pt>
                <c:pt idx="3004">
                  <c:v>43654</c:v>
                </c:pt>
                <c:pt idx="3005">
                  <c:v>43655</c:v>
                </c:pt>
                <c:pt idx="3006">
                  <c:v>43656</c:v>
                </c:pt>
                <c:pt idx="3007">
                  <c:v>43657</c:v>
                </c:pt>
                <c:pt idx="3008">
                  <c:v>43658</c:v>
                </c:pt>
                <c:pt idx="3009">
                  <c:v>43661</c:v>
                </c:pt>
                <c:pt idx="3010">
                  <c:v>43662</c:v>
                </c:pt>
                <c:pt idx="3011">
                  <c:v>43663</c:v>
                </c:pt>
                <c:pt idx="3012">
                  <c:v>43664</c:v>
                </c:pt>
                <c:pt idx="3013">
                  <c:v>43665</c:v>
                </c:pt>
                <c:pt idx="3014">
                  <c:v>43668</c:v>
                </c:pt>
                <c:pt idx="3015">
                  <c:v>43669</c:v>
                </c:pt>
                <c:pt idx="3016">
                  <c:v>43670</c:v>
                </c:pt>
                <c:pt idx="3017">
                  <c:v>43671</c:v>
                </c:pt>
                <c:pt idx="3018">
                  <c:v>43672</c:v>
                </c:pt>
                <c:pt idx="3019">
                  <c:v>43675</c:v>
                </c:pt>
                <c:pt idx="3020">
                  <c:v>43676</c:v>
                </c:pt>
                <c:pt idx="3021">
                  <c:v>43677</c:v>
                </c:pt>
                <c:pt idx="3022">
                  <c:v>43678</c:v>
                </c:pt>
                <c:pt idx="3023">
                  <c:v>43679</c:v>
                </c:pt>
                <c:pt idx="3024">
                  <c:v>43682</c:v>
                </c:pt>
                <c:pt idx="3025">
                  <c:v>43683</c:v>
                </c:pt>
                <c:pt idx="3026">
                  <c:v>43684</c:v>
                </c:pt>
                <c:pt idx="3027">
                  <c:v>43685</c:v>
                </c:pt>
                <c:pt idx="3028">
                  <c:v>43686</c:v>
                </c:pt>
                <c:pt idx="3029">
                  <c:v>43689</c:v>
                </c:pt>
                <c:pt idx="3030">
                  <c:v>43690</c:v>
                </c:pt>
                <c:pt idx="3031">
                  <c:v>43691</c:v>
                </c:pt>
                <c:pt idx="3032">
                  <c:v>43692</c:v>
                </c:pt>
                <c:pt idx="3033">
                  <c:v>43693</c:v>
                </c:pt>
                <c:pt idx="3034">
                  <c:v>43696</c:v>
                </c:pt>
                <c:pt idx="3035">
                  <c:v>43697</c:v>
                </c:pt>
                <c:pt idx="3036">
                  <c:v>43698</c:v>
                </c:pt>
                <c:pt idx="3037">
                  <c:v>43699</c:v>
                </c:pt>
                <c:pt idx="3038">
                  <c:v>43700</c:v>
                </c:pt>
                <c:pt idx="3039">
                  <c:v>43703</c:v>
                </c:pt>
                <c:pt idx="3040">
                  <c:v>43704</c:v>
                </c:pt>
                <c:pt idx="3041">
                  <c:v>43705</c:v>
                </c:pt>
                <c:pt idx="3042">
                  <c:v>43706</c:v>
                </c:pt>
                <c:pt idx="3043">
                  <c:v>43707</c:v>
                </c:pt>
                <c:pt idx="3044">
                  <c:v>43710</c:v>
                </c:pt>
                <c:pt idx="3045">
                  <c:v>43711</c:v>
                </c:pt>
                <c:pt idx="3046">
                  <c:v>43712</c:v>
                </c:pt>
                <c:pt idx="3047">
                  <c:v>43713</c:v>
                </c:pt>
                <c:pt idx="3048">
                  <c:v>43714</c:v>
                </c:pt>
                <c:pt idx="3049">
                  <c:v>43717</c:v>
                </c:pt>
                <c:pt idx="3050">
                  <c:v>43718</c:v>
                </c:pt>
                <c:pt idx="3051">
                  <c:v>43719</c:v>
                </c:pt>
                <c:pt idx="3052">
                  <c:v>43720</c:v>
                </c:pt>
                <c:pt idx="3053">
                  <c:v>43721</c:v>
                </c:pt>
                <c:pt idx="3054">
                  <c:v>43724</c:v>
                </c:pt>
                <c:pt idx="3055">
                  <c:v>43725</c:v>
                </c:pt>
                <c:pt idx="3056">
                  <c:v>43726</c:v>
                </c:pt>
                <c:pt idx="3057">
                  <c:v>43727</c:v>
                </c:pt>
                <c:pt idx="3058">
                  <c:v>43728</c:v>
                </c:pt>
                <c:pt idx="3059">
                  <c:v>43731</c:v>
                </c:pt>
                <c:pt idx="3060">
                  <c:v>43732</c:v>
                </c:pt>
                <c:pt idx="3061">
                  <c:v>43733</c:v>
                </c:pt>
                <c:pt idx="3062">
                  <c:v>43734</c:v>
                </c:pt>
                <c:pt idx="3063">
                  <c:v>43735</c:v>
                </c:pt>
                <c:pt idx="3064">
                  <c:v>43738</c:v>
                </c:pt>
                <c:pt idx="3065">
                  <c:v>43739</c:v>
                </c:pt>
                <c:pt idx="3066">
                  <c:v>43740</c:v>
                </c:pt>
                <c:pt idx="3067">
                  <c:v>43741</c:v>
                </c:pt>
                <c:pt idx="3068">
                  <c:v>43742</c:v>
                </c:pt>
                <c:pt idx="3069">
                  <c:v>43745</c:v>
                </c:pt>
                <c:pt idx="3070">
                  <c:v>43746</c:v>
                </c:pt>
                <c:pt idx="3071">
                  <c:v>43747</c:v>
                </c:pt>
                <c:pt idx="3072">
                  <c:v>43748</c:v>
                </c:pt>
                <c:pt idx="3073">
                  <c:v>43749</c:v>
                </c:pt>
                <c:pt idx="3074">
                  <c:v>43752</c:v>
                </c:pt>
                <c:pt idx="3075">
                  <c:v>43753</c:v>
                </c:pt>
                <c:pt idx="3076">
                  <c:v>43754</c:v>
                </c:pt>
                <c:pt idx="3077">
                  <c:v>43755</c:v>
                </c:pt>
                <c:pt idx="3078">
                  <c:v>43756</c:v>
                </c:pt>
                <c:pt idx="3079">
                  <c:v>43759</c:v>
                </c:pt>
                <c:pt idx="3080">
                  <c:v>43760</c:v>
                </c:pt>
                <c:pt idx="3081">
                  <c:v>43761</c:v>
                </c:pt>
                <c:pt idx="3082">
                  <c:v>43762</c:v>
                </c:pt>
                <c:pt idx="3083">
                  <c:v>43763</c:v>
                </c:pt>
                <c:pt idx="3084">
                  <c:v>43766</c:v>
                </c:pt>
                <c:pt idx="3085">
                  <c:v>43767</c:v>
                </c:pt>
                <c:pt idx="3086">
                  <c:v>43768</c:v>
                </c:pt>
                <c:pt idx="3087">
                  <c:v>43769</c:v>
                </c:pt>
                <c:pt idx="3088">
                  <c:v>43770</c:v>
                </c:pt>
                <c:pt idx="3089">
                  <c:v>43773</c:v>
                </c:pt>
                <c:pt idx="3090">
                  <c:v>43774</c:v>
                </c:pt>
                <c:pt idx="3091">
                  <c:v>43775</c:v>
                </c:pt>
                <c:pt idx="3092">
                  <c:v>43776</c:v>
                </c:pt>
                <c:pt idx="3093">
                  <c:v>43777</c:v>
                </c:pt>
                <c:pt idx="3094">
                  <c:v>43780</c:v>
                </c:pt>
                <c:pt idx="3095">
                  <c:v>43781</c:v>
                </c:pt>
                <c:pt idx="3096">
                  <c:v>43782</c:v>
                </c:pt>
                <c:pt idx="3097">
                  <c:v>43783</c:v>
                </c:pt>
                <c:pt idx="3098">
                  <c:v>43784</c:v>
                </c:pt>
                <c:pt idx="3099">
                  <c:v>43787</c:v>
                </c:pt>
                <c:pt idx="3100">
                  <c:v>43788</c:v>
                </c:pt>
                <c:pt idx="3101">
                  <c:v>43789</c:v>
                </c:pt>
                <c:pt idx="3102">
                  <c:v>43790</c:v>
                </c:pt>
                <c:pt idx="3103">
                  <c:v>43791</c:v>
                </c:pt>
                <c:pt idx="3104">
                  <c:v>43794</c:v>
                </c:pt>
                <c:pt idx="3105">
                  <c:v>43795</c:v>
                </c:pt>
                <c:pt idx="3106">
                  <c:v>43796</c:v>
                </c:pt>
                <c:pt idx="3107">
                  <c:v>43797</c:v>
                </c:pt>
                <c:pt idx="3108">
                  <c:v>43798</c:v>
                </c:pt>
                <c:pt idx="3109">
                  <c:v>43801</c:v>
                </c:pt>
                <c:pt idx="3110">
                  <c:v>43802</c:v>
                </c:pt>
                <c:pt idx="3111">
                  <c:v>43803</c:v>
                </c:pt>
                <c:pt idx="3112">
                  <c:v>43804</c:v>
                </c:pt>
                <c:pt idx="3113">
                  <c:v>43805</c:v>
                </c:pt>
                <c:pt idx="3114">
                  <c:v>43808</c:v>
                </c:pt>
                <c:pt idx="3115">
                  <c:v>43809</c:v>
                </c:pt>
                <c:pt idx="3116">
                  <c:v>43810</c:v>
                </c:pt>
                <c:pt idx="3117">
                  <c:v>43811</c:v>
                </c:pt>
                <c:pt idx="3118">
                  <c:v>43812</c:v>
                </c:pt>
                <c:pt idx="3119">
                  <c:v>43815</c:v>
                </c:pt>
                <c:pt idx="3120">
                  <c:v>43816</c:v>
                </c:pt>
                <c:pt idx="3121">
                  <c:v>43817</c:v>
                </c:pt>
                <c:pt idx="3122">
                  <c:v>43818</c:v>
                </c:pt>
                <c:pt idx="3123">
                  <c:v>43819</c:v>
                </c:pt>
                <c:pt idx="3124">
                  <c:v>43822</c:v>
                </c:pt>
                <c:pt idx="3125">
                  <c:v>43823</c:v>
                </c:pt>
                <c:pt idx="3126">
                  <c:v>43824</c:v>
                </c:pt>
                <c:pt idx="3127">
                  <c:v>43825</c:v>
                </c:pt>
                <c:pt idx="3128">
                  <c:v>43826</c:v>
                </c:pt>
                <c:pt idx="3129">
                  <c:v>43829</c:v>
                </c:pt>
                <c:pt idx="3130">
                  <c:v>43830</c:v>
                </c:pt>
                <c:pt idx="3131">
                  <c:v>43831</c:v>
                </c:pt>
                <c:pt idx="3132">
                  <c:v>43832</c:v>
                </c:pt>
                <c:pt idx="3133">
                  <c:v>43833</c:v>
                </c:pt>
                <c:pt idx="3134">
                  <c:v>43836</c:v>
                </c:pt>
                <c:pt idx="3135">
                  <c:v>43837</c:v>
                </c:pt>
                <c:pt idx="3136">
                  <c:v>43838</c:v>
                </c:pt>
                <c:pt idx="3137">
                  <c:v>43839</c:v>
                </c:pt>
                <c:pt idx="3138">
                  <c:v>43840</c:v>
                </c:pt>
                <c:pt idx="3139">
                  <c:v>43843</c:v>
                </c:pt>
                <c:pt idx="3140">
                  <c:v>43844</c:v>
                </c:pt>
                <c:pt idx="3141">
                  <c:v>43845</c:v>
                </c:pt>
                <c:pt idx="3142">
                  <c:v>43846</c:v>
                </c:pt>
                <c:pt idx="3143">
                  <c:v>43847</c:v>
                </c:pt>
                <c:pt idx="3144">
                  <c:v>43850</c:v>
                </c:pt>
                <c:pt idx="3145">
                  <c:v>43851</c:v>
                </c:pt>
                <c:pt idx="3146">
                  <c:v>43852</c:v>
                </c:pt>
                <c:pt idx="3147">
                  <c:v>43853</c:v>
                </c:pt>
                <c:pt idx="3148">
                  <c:v>43854</c:v>
                </c:pt>
                <c:pt idx="3149">
                  <c:v>43857</c:v>
                </c:pt>
                <c:pt idx="3150">
                  <c:v>43858</c:v>
                </c:pt>
                <c:pt idx="3151">
                  <c:v>43859</c:v>
                </c:pt>
                <c:pt idx="3152">
                  <c:v>43860</c:v>
                </c:pt>
                <c:pt idx="3153">
                  <c:v>43861</c:v>
                </c:pt>
                <c:pt idx="3154">
                  <c:v>43864</c:v>
                </c:pt>
                <c:pt idx="3155">
                  <c:v>43865</c:v>
                </c:pt>
                <c:pt idx="3156">
                  <c:v>43866</c:v>
                </c:pt>
                <c:pt idx="3157">
                  <c:v>43867</c:v>
                </c:pt>
                <c:pt idx="3158">
                  <c:v>43868</c:v>
                </c:pt>
                <c:pt idx="3159">
                  <c:v>43871</c:v>
                </c:pt>
                <c:pt idx="3160">
                  <c:v>43872</c:v>
                </c:pt>
                <c:pt idx="3161">
                  <c:v>43873</c:v>
                </c:pt>
                <c:pt idx="3162">
                  <c:v>43874</c:v>
                </c:pt>
                <c:pt idx="3163">
                  <c:v>43875</c:v>
                </c:pt>
                <c:pt idx="3164">
                  <c:v>43878</c:v>
                </c:pt>
                <c:pt idx="3165">
                  <c:v>43879</c:v>
                </c:pt>
                <c:pt idx="3166">
                  <c:v>43880</c:v>
                </c:pt>
                <c:pt idx="3167">
                  <c:v>43881</c:v>
                </c:pt>
                <c:pt idx="3168">
                  <c:v>43882</c:v>
                </c:pt>
                <c:pt idx="3169">
                  <c:v>43885</c:v>
                </c:pt>
                <c:pt idx="3170">
                  <c:v>43886</c:v>
                </c:pt>
                <c:pt idx="3171">
                  <c:v>43887</c:v>
                </c:pt>
                <c:pt idx="3172">
                  <c:v>43888</c:v>
                </c:pt>
                <c:pt idx="3173">
                  <c:v>43889</c:v>
                </c:pt>
                <c:pt idx="3174">
                  <c:v>43892</c:v>
                </c:pt>
                <c:pt idx="3175">
                  <c:v>43893</c:v>
                </c:pt>
                <c:pt idx="3176">
                  <c:v>43894</c:v>
                </c:pt>
                <c:pt idx="3177">
                  <c:v>43895</c:v>
                </c:pt>
                <c:pt idx="3178">
                  <c:v>43896</c:v>
                </c:pt>
                <c:pt idx="3179">
                  <c:v>43899</c:v>
                </c:pt>
                <c:pt idx="3180">
                  <c:v>43900</c:v>
                </c:pt>
                <c:pt idx="3181">
                  <c:v>43901</c:v>
                </c:pt>
                <c:pt idx="3182">
                  <c:v>43902</c:v>
                </c:pt>
                <c:pt idx="3183">
                  <c:v>43903</c:v>
                </c:pt>
                <c:pt idx="3184">
                  <c:v>43906</c:v>
                </c:pt>
                <c:pt idx="3185">
                  <c:v>43907</c:v>
                </c:pt>
                <c:pt idx="3186">
                  <c:v>43908</c:v>
                </c:pt>
                <c:pt idx="3187">
                  <c:v>43909</c:v>
                </c:pt>
                <c:pt idx="3188">
                  <c:v>43910</c:v>
                </c:pt>
                <c:pt idx="3189">
                  <c:v>43913</c:v>
                </c:pt>
                <c:pt idx="3190">
                  <c:v>43914</c:v>
                </c:pt>
                <c:pt idx="3191">
                  <c:v>43915</c:v>
                </c:pt>
                <c:pt idx="3192">
                  <c:v>43916</c:v>
                </c:pt>
                <c:pt idx="3193">
                  <c:v>43917</c:v>
                </c:pt>
                <c:pt idx="3194">
                  <c:v>43920</c:v>
                </c:pt>
                <c:pt idx="3195">
                  <c:v>43921</c:v>
                </c:pt>
                <c:pt idx="3196">
                  <c:v>43922</c:v>
                </c:pt>
                <c:pt idx="3197">
                  <c:v>43923</c:v>
                </c:pt>
                <c:pt idx="3198">
                  <c:v>43924</c:v>
                </c:pt>
                <c:pt idx="3199">
                  <c:v>43927</c:v>
                </c:pt>
                <c:pt idx="3200">
                  <c:v>43928</c:v>
                </c:pt>
                <c:pt idx="3201">
                  <c:v>43929</c:v>
                </c:pt>
                <c:pt idx="3202">
                  <c:v>43930</c:v>
                </c:pt>
                <c:pt idx="3203">
                  <c:v>43931</c:v>
                </c:pt>
                <c:pt idx="3204">
                  <c:v>43934</c:v>
                </c:pt>
                <c:pt idx="3205">
                  <c:v>43935</c:v>
                </c:pt>
                <c:pt idx="3206">
                  <c:v>43936</c:v>
                </c:pt>
                <c:pt idx="3207">
                  <c:v>43937</c:v>
                </c:pt>
                <c:pt idx="3208">
                  <c:v>43938</c:v>
                </c:pt>
                <c:pt idx="3209">
                  <c:v>43941</c:v>
                </c:pt>
                <c:pt idx="3210">
                  <c:v>43942</c:v>
                </c:pt>
                <c:pt idx="3211">
                  <c:v>43943</c:v>
                </c:pt>
                <c:pt idx="3212">
                  <c:v>43944</c:v>
                </c:pt>
                <c:pt idx="3213">
                  <c:v>43945</c:v>
                </c:pt>
                <c:pt idx="3214">
                  <c:v>43948</c:v>
                </c:pt>
                <c:pt idx="3215">
                  <c:v>43949</c:v>
                </c:pt>
                <c:pt idx="3216">
                  <c:v>43950</c:v>
                </c:pt>
                <c:pt idx="3217">
                  <c:v>43951</c:v>
                </c:pt>
                <c:pt idx="3218">
                  <c:v>43952</c:v>
                </c:pt>
                <c:pt idx="3219">
                  <c:v>43955</c:v>
                </c:pt>
                <c:pt idx="3220">
                  <c:v>43956</c:v>
                </c:pt>
                <c:pt idx="3221">
                  <c:v>43957</c:v>
                </c:pt>
                <c:pt idx="3222">
                  <c:v>43958</c:v>
                </c:pt>
                <c:pt idx="3223">
                  <c:v>43959</c:v>
                </c:pt>
                <c:pt idx="3224">
                  <c:v>43962</c:v>
                </c:pt>
                <c:pt idx="3225">
                  <c:v>43963</c:v>
                </c:pt>
                <c:pt idx="3226">
                  <c:v>43964</c:v>
                </c:pt>
                <c:pt idx="3227">
                  <c:v>43965</c:v>
                </c:pt>
                <c:pt idx="3228">
                  <c:v>43966</c:v>
                </c:pt>
                <c:pt idx="3229">
                  <c:v>43969</c:v>
                </c:pt>
                <c:pt idx="3230">
                  <c:v>43970</c:v>
                </c:pt>
                <c:pt idx="3231">
                  <c:v>43971</c:v>
                </c:pt>
                <c:pt idx="3232">
                  <c:v>43972</c:v>
                </c:pt>
                <c:pt idx="3233">
                  <c:v>43973</c:v>
                </c:pt>
                <c:pt idx="3234">
                  <c:v>43976</c:v>
                </c:pt>
                <c:pt idx="3235">
                  <c:v>43977</c:v>
                </c:pt>
                <c:pt idx="3236">
                  <c:v>43978</c:v>
                </c:pt>
                <c:pt idx="3237">
                  <c:v>43979</c:v>
                </c:pt>
                <c:pt idx="3238">
                  <c:v>43980</c:v>
                </c:pt>
                <c:pt idx="3239">
                  <c:v>43983</c:v>
                </c:pt>
                <c:pt idx="3240">
                  <c:v>43984</c:v>
                </c:pt>
                <c:pt idx="3241">
                  <c:v>43985</c:v>
                </c:pt>
                <c:pt idx="3242">
                  <c:v>43986</c:v>
                </c:pt>
                <c:pt idx="3243">
                  <c:v>43987</c:v>
                </c:pt>
                <c:pt idx="3244">
                  <c:v>43990</c:v>
                </c:pt>
                <c:pt idx="3245">
                  <c:v>43991</c:v>
                </c:pt>
                <c:pt idx="3246">
                  <c:v>43992</c:v>
                </c:pt>
                <c:pt idx="3247">
                  <c:v>43993</c:v>
                </c:pt>
                <c:pt idx="3248">
                  <c:v>43994</c:v>
                </c:pt>
                <c:pt idx="3249">
                  <c:v>43997</c:v>
                </c:pt>
                <c:pt idx="3250">
                  <c:v>43998</c:v>
                </c:pt>
                <c:pt idx="3251">
                  <c:v>43999</c:v>
                </c:pt>
                <c:pt idx="3252">
                  <c:v>44000</c:v>
                </c:pt>
                <c:pt idx="3253">
                  <c:v>44001</c:v>
                </c:pt>
                <c:pt idx="3254">
                  <c:v>44004</c:v>
                </c:pt>
                <c:pt idx="3255">
                  <c:v>44005</c:v>
                </c:pt>
                <c:pt idx="3256">
                  <c:v>44006</c:v>
                </c:pt>
                <c:pt idx="3257">
                  <c:v>44007</c:v>
                </c:pt>
                <c:pt idx="3258">
                  <c:v>44008</c:v>
                </c:pt>
                <c:pt idx="3259">
                  <c:v>44011</c:v>
                </c:pt>
                <c:pt idx="3260">
                  <c:v>44012</c:v>
                </c:pt>
                <c:pt idx="3261">
                  <c:v>44013</c:v>
                </c:pt>
                <c:pt idx="3262">
                  <c:v>44014</c:v>
                </c:pt>
                <c:pt idx="3263">
                  <c:v>44015</c:v>
                </c:pt>
                <c:pt idx="3264">
                  <c:v>44018</c:v>
                </c:pt>
                <c:pt idx="3265">
                  <c:v>44019</c:v>
                </c:pt>
                <c:pt idx="3266">
                  <c:v>44020</c:v>
                </c:pt>
                <c:pt idx="3267">
                  <c:v>44021</c:v>
                </c:pt>
                <c:pt idx="3268">
                  <c:v>44022</c:v>
                </c:pt>
                <c:pt idx="3269">
                  <c:v>44025</c:v>
                </c:pt>
                <c:pt idx="3270">
                  <c:v>44026</c:v>
                </c:pt>
                <c:pt idx="3271">
                  <c:v>44027</c:v>
                </c:pt>
                <c:pt idx="3272">
                  <c:v>44028</c:v>
                </c:pt>
                <c:pt idx="3273">
                  <c:v>44029</c:v>
                </c:pt>
                <c:pt idx="3274">
                  <c:v>44032</c:v>
                </c:pt>
                <c:pt idx="3275">
                  <c:v>44033</c:v>
                </c:pt>
                <c:pt idx="3276">
                  <c:v>44034</c:v>
                </c:pt>
                <c:pt idx="3277">
                  <c:v>44035</c:v>
                </c:pt>
                <c:pt idx="3278">
                  <c:v>44036</c:v>
                </c:pt>
                <c:pt idx="3279">
                  <c:v>44039</c:v>
                </c:pt>
                <c:pt idx="3280">
                  <c:v>44040</c:v>
                </c:pt>
                <c:pt idx="3281">
                  <c:v>44041</c:v>
                </c:pt>
                <c:pt idx="3282">
                  <c:v>44042</c:v>
                </c:pt>
                <c:pt idx="3283">
                  <c:v>44043</c:v>
                </c:pt>
                <c:pt idx="3284">
                  <c:v>44046</c:v>
                </c:pt>
                <c:pt idx="3285">
                  <c:v>44047</c:v>
                </c:pt>
                <c:pt idx="3286">
                  <c:v>44048</c:v>
                </c:pt>
                <c:pt idx="3287">
                  <c:v>44049</c:v>
                </c:pt>
                <c:pt idx="3288">
                  <c:v>44050</c:v>
                </c:pt>
                <c:pt idx="3289">
                  <c:v>44053</c:v>
                </c:pt>
                <c:pt idx="3290">
                  <c:v>44054</c:v>
                </c:pt>
                <c:pt idx="3291">
                  <c:v>44055</c:v>
                </c:pt>
                <c:pt idx="3292">
                  <c:v>44056</c:v>
                </c:pt>
                <c:pt idx="3293">
                  <c:v>44057</c:v>
                </c:pt>
                <c:pt idx="3294">
                  <c:v>44060</c:v>
                </c:pt>
                <c:pt idx="3295">
                  <c:v>44061</c:v>
                </c:pt>
                <c:pt idx="3296">
                  <c:v>44062</c:v>
                </c:pt>
                <c:pt idx="3297">
                  <c:v>44063</c:v>
                </c:pt>
                <c:pt idx="3298">
                  <c:v>44064</c:v>
                </c:pt>
              </c:numCache>
            </c:numRef>
          </c:cat>
          <c:val>
            <c:numRef>
              <c:f>Sheet1!$F$3:$F$3301</c:f>
              <c:numCache>
                <c:formatCode>0.00%</c:formatCode>
                <c:ptCount val="3299"/>
                <c:pt idx="0">
                  <c:v>-9.4300000000000009E-3</c:v>
                </c:pt>
                <c:pt idx="1">
                  <c:v>-9.4300000000000009E-3</c:v>
                </c:pt>
                <c:pt idx="2">
                  <c:v>-9.6929999999999968E-3</c:v>
                </c:pt>
                <c:pt idx="3">
                  <c:v>-9.8699999999999968E-3</c:v>
                </c:pt>
                <c:pt idx="4">
                  <c:v>-1.0367999999999999E-2</c:v>
                </c:pt>
                <c:pt idx="5">
                  <c:v>-1.1484999999999999E-2</c:v>
                </c:pt>
                <c:pt idx="6">
                  <c:v>-1.0236E-2</c:v>
                </c:pt>
                <c:pt idx="7">
                  <c:v>-1.0547999999999997E-2</c:v>
                </c:pt>
                <c:pt idx="8">
                  <c:v>-1.1769000000000003E-2</c:v>
                </c:pt>
                <c:pt idx="9">
                  <c:v>-1.1318000000000002E-2</c:v>
                </c:pt>
                <c:pt idx="10">
                  <c:v>-1.1753E-2</c:v>
                </c:pt>
                <c:pt idx="11">
                  <c:v>-1.0607999999999999E-2</c:v>
                </c:pt>
                <c:pt idx="12">
                  <c:v>-1.1178999999999996E-2</c:v>
                </c:pt>
                <c:pt idx="13">
                  <c:v>-1.1299000000000002E-2</c:v>
                </c:pt>
                <c:pt idx="14">
                  <c:v>-1.0069000000000003E-2</c:v>
                </c:pt>
                <c:pt idx="15">
                  <c:v>-1.3926000000000001E-2</c:v>
                </c:pt>
                <c:pt idx="16">
                  <c:v>-1.0922000000000001E-2</c:v>
                </c:pt>
                <c:pt idx="17">
                  <c:v>-1.1526000000000002E-2</c:v>
                </c:pt>
                <c:pt idx="18">
                  <c:v>-1.2751999999999999E-2</c:v>
                </c:pt>
                <c:pt idx="19">
                  <c:v>-1.2415000000000002E-2</c:v>
                </c:pt>
                <c:pt idx="20">
                  <c:v>-1.1863000000000002E-2</c:v>
                </c:pt>
                <c:pt idx="21">
                  <c:v>-1.3149000000000001E-2</c:v>
                </c:pt>
                <c:pt idx="22">
                  <c:v>-1.2801E-2</c:v>
                </c:pt>
                <c:pt idx="23">
                  <c:v>-1.3075000000000002E-2</c:v>
                </c:pt>
                <c:pt idx="24">
                  <c:v>-1.3266E-2</c:v>
                </c:pt>
                <c:pt idx="25">
                  <c:v>-1.3418000000000001E-2</c:v>
                </c:pt>
                <c:pt idx="26">
                  <c:v>-1.3279999999999998E-2</c:v>
                </c:pt>
                <c:pt idx="27">
                  <c:v>-1.0741000000000001E-2</c:v>
                </c:pt>
                <c:pt idx="28">
                  <c:v>-1.1672E-2</c:v>
                </c:pt>
                <c:pt idx="29">
                  <c:v>-1.1526999999999999E-2</c:v>
                </c:pt>
                <c:pt idx="30">
                  <c:v>-1.2099000000000002E-2</c:v>
                </c:pt>
                <c:pt idx="31">
                  <c:v>-1.2081999999999999E-2</c:v>
                </c:pt>
                <c:pt idx="32">
                  <c:v>-1.2929000000000001E-2</c:v>
                </c:pt>
                <c:pt idx="33">
                  <c:v>-1.2057E-2</c:v>
                </c:pt>
                <c:pt idx="34">
                  <c:v>-1.2857E-2</c:v>
                </c:pt>
                <c:pt idx="35">
                  <c:v>-1.1109000000000001E-2</c:v>
                </c:pt>
                <c:pt idx="36">
                  <c:v>-1.1123000000000003E-2</c:v>
                </c:pt>
                <c:pt idx="37">
                  <c:v>-1.38E-2</c:v>
                </c:pt>
                <c:pt idx="38">
                  <c:v>-1.3190999999999998E-2</c:v>
                </c:pt>
                <c:pt idx="39">
                  <c:v>-1.2309999999999998E-2</c:v>
                </c:pt>
                <c:pt idx="40">
                  <c:v>-1.387E-2</c:v>
                </c:pt>
                <c:pt idx="41">
                  <c:v>-1.3695000000000002E-2</c:v>
                </c:pt>
                <c:pt idx="42">
                  <c:v>-1.4517999999999998E-2</c:v>
                </c:pt>
                <c:pt idx="43">
                  <c:v>-1.5442000000000003E-2</c:v>
                </c:pt>
                <c:pt idx="44">
                  <c:v>-1.5727000000000001E-2</c:v>
                </c:pt>
                <c:pt idx="45">
                  <c:v>-1.5362999999999998E-2</c:v>
                </c:pt>
                <c:pt idx="46">
                  <c:v>-1.6397999999999999E-2</c:v>
                </c:pt>
                <c:pt idx="47">
                  <c:v>-1.8032000000000003E-2</c:v>
                </c:pt>
                <c:pt idx="48">
                  <c:v>-1.7512E-2</c:v>
                </c:pt>
                <c:pt idx="49">
                  <c:v>-1.702E-2</c:v>
                </c:pt>
                <c:pt idx="50">
                  <c:v>-1.5917999999999998E-2</c:v>
                </c:pt>
                <c:pt idx="51">
                  <c:v>-1.7344000000000002E-2</c:v>
                </c:pt>
                <c:pt idx="52">
                  <c:v>-1.6839E-2</c:v>
                </c:pt>
                <c:pt idx="53">
                  <c:v>-1.7673000000000001E-2</c:v>
                </c:pt>
                <c:pt idx="54">
                  <c:v>-1.6025000000000001E-2</c:v>
                </c:pt>
                <c:pt idx="55">
                  <c:v>-1.5179E-2</c:v>
                </c:pt>
                <c:pt idx="56">
                  <c:v>-1.7697000000000001E-2</c:v>
                </c:pt>
                <c:pt idx="57">
                  <c:v>-1.6906999999999998E-2</c:v>
                </c:pt>
                <c:pt idx="58">
                  <c:v>-1.6906999999999998E-2</c:v>
                </c:pt>
                <c:pt idx="59">
                  <c:v>-1.4859000000000001E-2</c:v>
                </c:pt>
                <c:pt idx="60">
                  <c:v>-1.7029000000000002E-2</c:v>
                </c:pt>
                <c:pt idx="61">
                  <c:v>-1.8456999999999998E-2</c:v>
                </c:pt>
                <c:pt idx="62">
                  <c:v>-1.7347999999999999E-2</c:v>
                </c:pt>
                <c:pt idx="63">
                  <c:v>-1.8186999999999998E-2</c:v>
                </c:pt>
                <c:pt idx="64">
                  <c:v>-1.8485999999999999E-2</c:v>
                </c:pt>
                <c:pt idx="65">
                  <c:v>-1.7080000000000001E-2</c:v>
                </c:pt>
                <c:pt idx="66">
                  <c:v>-1.6624999999999997E-2</c:v>
                </c:pt>
                <c:pt idx="67">
                  <c:v>-1.6164000000000001E-2</c:v>
                </c:pt>
                <c:pt idx="68">
                  <c:v>-1.6715000000000001E-2</c:v>
                </c:pt>
                <c:pt idx="69">
                  <c:v>-1.6564000000000002E-2</c:v>
                </c:pt>
                <c:pt idx="70">
                  <c:v>-1.6727000000000002E-2</c:v>
                </c:pt>
                <c:pt idx="71">
                  <c:v>-1.7398999999999998E-2</c:v>
                </c:pt>
                <c:pt idx="72">
                  <c:v>-1.6269000000000002E-2</c:v>
                </c:pt>
                <c:pt idx="73">
                  <c:v>-1.6683E-2</c:v>
                </c:pt>
                <c:pt idx="74">
                  <c:v>-1.6629999999999999E-2</c:v>
                </c:pt>
                <c:pt idx="75">
                  <c:v>-1.6278000000000001E-2</c:v>
                </c:pt>
                <c:pt idx="76">
                  <c:v>-1.6042000000000001E-2</c:v>
                </c:pt>
                <c:pt idx="77">
                  <c:v>-1.5819E-2</c:v>
                </c:pt>
                <c:pt idx="78">
                  <c:v>-1.7025999999999999E-2</c:v>
                </c:pt>
                <c:pt idx="79">
                  <c:v>-1.6244999999999999E-2</c:v>
                </c:pt>
                <c:pt idx="80">
                  <c:v>-1.7122999999999999E-2</c:v>
                </c:pt>
                <c:pt idx="81">
                  <c:v>-1.6697000000000004E-2</c:v>
                </c:pt>
                <c:pt idx="82">
                  <c:v>-1.4865000000000003E-2</c:v>
                </c:pt>
                <c:pt idx="83">
                  <c:v>-1.4411999999999998E-2</c:v>
                </c:pt>
                <c:pt idx="84">
                  <c:v>-1.4978999999999999E-2</c:v>
                </c:pt>
                <c:pt idx="85">
                  <c:v>-1.4117999999999999E-2</c:v>
                </c:pt>
                <c:pt idx="86">
                  <c:v>-1.5033000000000003E-2</c:v>
                </c:pt>
                <c:pt idx="87">
                  <c:v>-1.3900000000000001E-2</c:v>
                </c:pt>
                <c:pt idx="88">
                  <c:v>-1.3788E-2</c:v>
                </c:pt>
                <c:pt idx="89">
                  <c:v>-1.4060000000000001E-2</c:v>
                </c:pt>
                <c:pt idx="90">
                  <c:v>-1.3822000000000001E-2</c:v>
                </c:pt>
                <c:pt idx="91">
                  <c:v>-1.4774000000000002E-2</c:v>
                </c:pt>
                <c:pt idx="92">
                  <c:v>-1.5297E-2</c:v>
                </c:pt>
                <c:pt idx="93">
                  <c:v>-1.4598999999999997E-2</c:v>
                </c:pt>
                <c:pt idx="94">
                  <c:v>-1.4531999999999998E-2</c:v>
                </c:pt>
                <c:pt idx="95">
                  <c:v>-1.3424999999999998E-2</c:v>
                </c:pt>
                <c:pt idx="96">
                  <c:v>-1.3948E-2</c:v>
                </c:pt>
                <c:pt idx="97">
                  <c:v>-1.5572000000000004E-2</c:v>
                </c:pt>
                <c:pt idx="98">
                  <c:v>-1.5383999999999998E-2</c:v>
                </c:pt>
                <c:pt idx="99">
                  <c:v>-1.6278000000000001E-2</c:v>
                </c:pt>
                <c:pt idx="100">
                  <c:v>-1.6967000000000003E-2</c:v>
                </c:pt>
                <c:pt idx="101">
                  <c:v>-1.7157999999999996E-2</c:v>
                </c:pt>
                <c:pt idx="102">
                  <c:v>-1.6703000000000003E-2</c:v>
                </c:pt>
                <c:pt idx="103">
                  <c:v>-1.7798000000000001E-2</c:v>
                </c:pt>
                <c:pt idx="104">
                  <c:v>-1.7848000000000003E-2</c:v>
                </c:pt>
                <c:pt idx="105">
                  <c:v>-1.7077999999999996E-2</c:v>
                </c:pt>
                <c:pt idx="106">
                  <c:v>-1.6192000000000005E-2</c:v>
                </c:pt>
                <c:pt idx="107">
                  <c:v>-1.6574000000000005E-2</c:v>
                </c:pt>
                <c:pt idx="108">
                  <c:v>-1.6749E-2</c:v>
                </c:pt>
                <c:pt idx="109">
                  <c:v>-1.7714000000000004E-2</c:v>
                </c:pt>
                <c:pt idx="110">
                  <c:v>-1.9666000000000003E-2</c:v>
                </c:pt>
                <c:pt idx="111">
                  <c:v>-1.8895000000000006E-2</c:v>
                </c:pt>
                <c:pt idx="112">
                  <c:v>-2.1294999999999998E-2</c:v>
                </c:pt>
                <c:pt idx="113">
                  <c:v>-2.2632000000000003E-2</c:v>
                </c:pt>
                <c:pt idx="114">
                  <c:v>-1.9820999999999998E-2</c:v>
                </c:pt>
                <c:pt idx="115">
                  <c:v>-1.7375000000000002E-2</c:v>
                </c:pt>
                <c:pt idx="116">
                  <c:v>-1.8262000000000004E-2</c:v>
                </c:pt>
                <c:pt idx="117">
                  <c:v>-1.5104999999999995E-2</c:v>
                </c:pt>
                <c:pt idx="118">
                  <c:v>-1.5908000000000002E-2</c:v>
                </c:pt>
                <c:pt idx="119">
                  <c:v>-1.6672000000000003E-2</c:v>
                </c:pt>
                <c:pt idx="120">
                  <c:v>-1.7597999999999999E-2</c:v>
                </c:pt>
                <c:pt idx="121">
                  <c:v>-1.7842000000000004E-2</c:v>
                </c:pt>
                <c:pt idx="122">
                  <c:v>-1.7673999999999999E-2</c:v>
                </c:pt>
                <c:pt idx="123">
                  <c:v>-1.7134999999999997E-2</c:v>
                </c:pt>
                <c:pt idx="124">
                  <c:v>-1.6300999999999996E-2</c:v>
                </c:pt>
                <c:pt idx="125">
                  <c:v>-1.7048000000000001E-2</c:v>
                </c:pt>
                <c:pt idx="126">
                  <c:v>-1.7564000000000003E-2</c:v>
                </c:pt>
                <c:pt idx="127">
                  <c:v>-1.8047000000000004E-2</c:v>
                </c:pt>
                <c:pt idx="128">
                  <c:v>-1.8185999999999994E-2</c:v>
                </c:pt>
                <c:pt idx="129">
                  <c:v>-1.9804999999999996E-2</c:v>
                </c:pt>
                <c:pt idx="130">
                  <c:v>-1.9256000000000002E-2</c:v>
                </c:pt>
                <c:pt idx="131">
                  <c:v>-2.0581000000000002E-2</c:v>
                </c:pt>
                <c:pt idx="132">
                  <c:v>-1.9202999999999998E-2</c:v>
                </c:pt>
                <c:pt idx="133">
                  <c:v>-1.8801999999999999E-2</c:v>
                </c:pt>
                <c:pt idx="134">
                  <c:v>-1.9420999999999994E-2</c:v>
                </c:pt>
                <c:pt idx="135">
                  <c:v>-1.9214000000000002E-2</c:v>
                </c:pt>
                <c:pt idx="136">
                  <c:v>-2.0332000000000003E-2</c:v>
                </c:pt>
                <c:pt idx="137">
                  <c:v>-1.9972000000000004E-2</c:v>
                </c:pt>
                <c:pt idx="138">
                  <c:v>-1.8176999999999995E-2</c:v>
                </c:pt>
                <c:pt idx="139">
                  <c:v>-1.9443999999999999E-2</c:v>
                </c:pt>
                <c:pt idx="140">
                  <c:v>-1.9432000000000001E-2</c:v>
                </c:pt>
                <c:pt idx="141">
                  <c:v>-1.9102000000000001E-2</c:v>
                </c:pt>
                <c:pt idx="142">
                  <c:v>-1.8932000000000001E-2</c:v>
                </c:pt>
                <c:pt idx="143">
                  <c:v>-1.9063999999999998E-2</c:v>
                </c:pt>
                <c:pt idx="144">
                  <c:v>-2.0332000000000003E-2</c:v>
                </c:pt>
                <c:pt idx="145">
                  <c:v>-1.8769000000000001E-2</c:v>
                </c:pt>
                <c:pt idx="146">
                  <c:v>-1.8494999999999998E-2</c:v>
                </c:pt>
                <c:pt idx="147">
                  <c:v>-1.8239999999999999E-2</c:v>
                </c:pt>
                <c:pt idx="148">
                  <c:v>-1.7099000000000003E-2</c:v>
                </c:pt>
                <c:pt idx="149">
                  <c:v>-1.7840999999999999E-2</c:v>
                </c:pt>
                <c:pt idx="150">
                  <c:v>-1.7227000000000006E-2</c:v>
                </c:pt>
                <c:pt idx="151">
                  <c:v>-1.6863000000000003E-2</c:v>
                </c:pt>
                <c:pt idx="152">
                  <c:v>-1.7519000000000003E-2</c:v>
                </c:pt>
                <c:pt idx="153">
                  <c:v>-1.7726000000000002E-2</c:v>
                </c:pt>
                <c:pt idx="154">
                  <c:v>-1.7203999999999997E-2</c:v>
                </c:pt>
                <c:pt idx="155">
                  <c:v>-1.7032000000000002E-2</c:v>
                </c:pt>
                <c:pt idx="156">
                  <c:v>-1.6728E-2</c:v>
                </c:pt>
                <c:pt idx="157">
                  <c:v>-1.6659999999999998E-2</c:v>
                </c:pt>
                <c:pt idx="158">
                  <c:v>-1.5590999999999995E-2</c:v>
                </c:pt>
                <c:pt idx="159">
                  <c:v>-1.5647999999999995E-2</c:v>
                </c:pt>
                <c:pt idx="160">
                  <c:v>-1.6240999999999998E-2</c:v>
                </c:pt>
                <c:pt idx="161">
                  <c:v>-1.5407000000000002E-2</c:v>
                </c:pt>
                <c:pt idx="162">
                  <c:v>-1.5950000000000002E-2</c:v>
                </c:pt>
                <c:pt idx="163">
                  <c:v>-1.6220000000000002E-2</c:v>
                </c:pt>
                <c:pt idx="164">
                  <c:v>-1.6539000000000002E-2</c:v>
                </c:pt>
                <c:pt idx="165">
                  <c:v>-1.6794000000000003E-2</c:v>
                </c:pt>
                <c:pt idx="166">
                  <c:v>-1.7479000000000001E-2</c:v>
                </c:pt>
                <c:pt idx="167">
                  <c:v>-1.7780999999999998E-2</c:v>
                </c:pt>
                <c:pt idx="168">
                  <c:v>-1.7327999999999996E-2</c:v>
                </c:pt>
                <c:pt idx="169">
                  <c:v>-1.7137000000000003E-2</c:v>
                </c:pt>
                <c:pt idx="170">
                  <c:v>-1.6646000000000001E-2</c:v>
                </c:pt>
                <c:pt idx="171">
                  <c:v>-1.8135000000000002E-2</c:v>
                </c:pt>
                <c:pt idx="172">
                  <c:v>-1.7928000000000003E-2</c:v>
                </c:pt>
                <c:pt idx="173">
                  <c:v>-1.7440000000000001E-2</c:v>
                </c:pt>
                <c:pt idx="174">
                  <c:v>-1.6624000000000003E-2</c:v>
                </c:pt>
                <c:pt idx="175">
                  <c:v>-1.8368000000000002E-2</c:v>
                </c:pt>
                <c:pt idx="176">
                  <c:v>-1.8658000000000001E-2</c:v>
                </c:pt>
                <c:pt idx="177">
                  <c:v>-1.8850000000000002E-2</c:v>
                </c:pt>
                <c:pt idx="178">
                  <c:v>-1.6662000000000003E-2</c:v>
                </c:pt>
                <c:pt idx="179">
                  <c:v>-1.7338999999999997E-2</c:v>
                </c:pt>
                <c:pt idx="180">
                  <c:v>-1.8423000000000002E-2</c:v>
                </c:pt>
                <c:pt idx="181">
                  <c:v>-1.8231000000000001E-2</c:v>
                </c:pt>
                <c:pt idx="182">
                  <c:v>-1.7814E-2</c:v>
                </c:pt>
                <c:pt idx="183">
                  <c:v>-1.7603000000000001E-2</c:v>
                </c:pt>
                <c:pt idx="184">
                  <c:v>-2.0175000000000002E-2</c:v>
                </c:pt>
                <c:pt idx="185">
                  <c:v>-1.8723E-2</c:v>
                </c:pt>
                <c:pt idx="186">
                  <c:v>-1.9939000000000002E-2</c:v>
                </c:pt>
                <c:pt idx="187">
                  <c:v>-1.9770999999999997E-2</c:v>
                </c:pt>
                <c:pt idx="188">
                  <c:v>-1.8354000000000002E-2</c:v>
                </c:pt>
                <c:pt idx="189">
                  <c:v>-1.8979000000000003E-2</c:v>
                </c:pt>
                <c:pt idx="190">
                  <c:v>-1.8331E-2</c:v>
                </c:pt>
                <c:pt idx="191">
                  <c:v>-1.8016000000000001E-2</c:v>
                </c:pt>
                <c:pt idx="192">
                  <c:v>-1.6853000000000003E-2</c:v>
                </c:pt>
                <c:pt idx="193">
                  <c:v>-1.5657999999999998E-2</c:v>
                </c:pt>
                <c:pt idx="194">
                  <c:v>-1.7784000000000001E-2</c:v>
                </c:pt>
                <c:pt idx="195">
                  <c:v>-1.5160000000000002E-2</c:v>
                </c:pt>
                <c:pt idx="196">
                  <c:v>-1.6065999999999997E-2</c:v>
                </c:pt>
                <c:pt idx="197">
                  <c:v>-1.6799000000000001E-2</c:v>
                </c:pt>
                <c:pt idx="198">
                  <c:v>-1.7017000000000001E-2</c:v>
                </c:pt>
                <c:pt idx="199">
                  <c:v>-1.6309000000000001E-2</c:v>
                </c:pt>
                <c:pt idx="200">
                  <c:v>-1.7176E-2</c:v>
                </c:pt>
                <c:pt idx="201">
                  <c:v>-1.4879000000000002E-2</c:v>
                </c:pt>
                <c:pt idx="202">
                  <c:v>-1.5443E-2</c:v>
                </c:pt>
                <c:pt idx="203">
                  <c:v>-1.4039999999999997E-2</c:v>
                </c:pt>
                <c:pt idx="204">
                  <c:v>-1.5168999999999998E-2</c:v>
                </c:pt>
                <c:pt idx="205">
                  <c:v>-1.3836000000000001E-2</c:v>
                </c:pt>
                <c:pt idx="206">
                  <c:v>-1.5761000000000001E-2</c:v>
                </c:pt>
                <c:pt idx="207">
                  <c:v>-1.2845000000000001E-2</c:v>
                </c:pt>
                <c:pt idx="208">
                  <c:v>-1.3381000000000001E-2</c:v>
                </c:pt>
                <c:pt idx="209">
                  <c:v>-1.2431000000000001E-2</c:v>
                </c:pt>
                <c:pt idx="210">
                  <c:v>-1.2820000000000003E-2</c:v>
                </c:pt>
                <c:pt idx="211">
                  <c:v>-1.3075000000000002E-2</c:v>
                </c:pt>
                <c:pt idx="212">
                  <c:v>-1.1722000000000002E-2</c:v>
                </c:pt>
                <c:pt idx="213">
                  <c:v>-1.1547E-2</c:v>
                </c:pt>
                <c:pt idx="214">
                  <c:v>-1.0617999999999999E-2</c:v>
                </c:pt>
                <c:pt idx="215">
                  <c:v>-9.7920000000000004E-3</c:v>
                </c:pt>
                <c:pt idx="216">
                  <c:v>-9.9309999999999989E-3</c:v>
                </c:pt>
                <c:pt idx="217">
                  <c:v>-9.1059999999999978E-3</c:v>
                </c:pt>
                <c:pt idx="218">
                  <c:v>-9.944999999999999E-3</c:v>
                </c:pt>
                <c:pt idx="219">
                  <c:v>-1.0880000000000001E-2</c:v>
                </c:pt>
                <c:pt idx="220">
                  <c:v>-1.1599999999999999E-2</c:v>
                </c:pt>
                <c:pt idx="221">
                  <c:v>-1.1738999999999999E-2</c:v>
                </c:pt>
                <c:pt idx="222">
                  <c:v>-1.1464999999999998E-2</c:v>
                </c:pt>
                <c:pt idx="223">
                  <c:v>-1.0886E-2</c:v>
                </c:pt>
                <c:pt idx="224">
                  <c:v>-1.1616E-2</c:v>
                </c:pt>
                <c:pt idx="225">
                  <c:v>-1.1137000000000001E-2</c:v>
                </c:pt>
                <c:pt idx="226">
                  <c:v>-1.1217000000000001E-2</c:v>
                </c:pt>
                <c:pt idx="227">
                  <c:v>-1.0327999999999999E-2</c:v>
                </c:pt>
                <c:pt idx="228">
                  <c:v>-1.0126000000000001E-2</c:v>
                </c:pt>
                <c:pt idx="229">
                  <c:v>-1.0083999999999997E-2</c:v>
                </c:pt>
                <c:pt idx="230">
                  <c:v>-1.0572999999999999E-2</c:v>
                </c:pt>
                <c:pt idx="231">
                  <c:v>-1.1164E-2</c:v>
                </c:pt>
                <c:pt idx="232">
                  <c:v>-1.0722999999999998E-2</c:v>
                </c:pt>
                <c:pt idx="233">
                  <c:v>-9.9240000000000023E-3</c:v>
                </c:pt>
                <c:pt idx="234">
                  <c:v>-1.0014000000000002E-2</c:v>
                </c:pt>
                <c:pt idx="235">
                  <c:v>-1.0877E-2</c:v>
                </c:pt>
                <c:pt idx="236">
                  <c:v>-1.1192000000000001E-2</c:v>
                </c:pt>
                <c:pt idx="237">
                  <c:v>-1.1386E-2</c:v>
                </c:pt>
                <c:pt idx="238">
                  <c:v>-1.2067999999999999E-2</c:v>
                </c:pt>
                <c:pt idx="239">
                  <c:v>-1.2207000000000001E-2</c:v>
                </c:pt>
                <c:pt idx="240">
                  <c:v>-1.2294000000000001E-2</c:v>
                </c:pt>
                <c:pt idx="241">
                  <c:v>-1.2114999999999997E-2</c:v>
                </c:pt>
                <c:pt idx="242">
                  <c:v>-1.3311999999999999E-2</c:v>
                </c:pt>
                <c:pt idx="243">
                  <c:v>-1.1314999999999999E-2</c:v>
                </c:pt>
                <c:pt idx="244">
                  <c:v>-1.3151000000000001E-2</c:v>
                </c:pt>
                <c:pt idx="245">
                  <c:v>-1.4552999999999998E-2</c:v>
                </c:pt>
                <c:pt idx="246">
                  <c:v>-1.4244999999999999E-2</c:v>
                </c:pt>
                <c:pt idx="247">
                  <c:v>-1.4316000000000001E-2</c:v>
                </c:pt>
                <c:pt idx="248">
                  <c:v>-1.4924E-2</c:v>
                </c:pt>
                <c:pt idx="249">
                  <c:v>-1.3827000000000001E-2</c:v>
                </c:pt>
                <c:pt idx="250">
                  <c:v>-1.4360999999999999E-2</c:v>
                </c:pt>
                <c:pt idx="251">
                  <c:v>-1.1297999999999999E-2</c:v>
                </c:pt>
                <c:pt idx="252">
                  <c:v>-1.1771E-2</c:v>
                </c:pt>
                <c:pt idx="253">
                  <c:v>-1.0922000000000001E-2</c:v>
                </c:pt>
                <c:pt idx="254">
                  <c:v>-9.7590000000000003E-3</c:v>
                </c:pt>
                <c:pt idx="255">
                  <c:v>-8.3910000000000009E-3</c:v>
                </c:pt>
                <c:pt idx="256">
                  <c:v>-8.4120000000000011E-3</c:v>
                </c:pt>
                <c:pt idx="257">
                  <c:v>-8.4120000000000011E-3</c:v>
                </c:pt>
                <c:pt idx="258">
                  <c:v>-8.6490000000000004E-3</c:v>
                </c:pt>
                <c:pt idx="259">
                  <c:v>-9.4129999999999995E-3</c:v>
                </c:pt>
                <c:pt idx="260">
                  <c:v>-1.0345E-2</c:v>
                </c:pt>
                <c:pt idx="261">
                  <c:v>-9.9039999999999996E-3</c:v>
                </c:pt>
                <c:pt idx="262">
                  <c:v>-9.9039999999999996E-3</c:v>
                </c:pt>
                <c:pt idx="263">
                  <c:v>-9.0810000000000005E-3</c:v>
                </c:pt>
                <c:pt idx="264">
                  <c:v>-9.2390000000000007E-3</c:v>
                </c:pt>
                <c:pt idx="265">
                  <c:v>-9.7539999999999988E-3</c:v>
                </c:pt>
                <c:pt idx="266">
                  <c:v>-8.3669999999999994E-3</c:v>
                </c:pt>
                <c:pt idx="267">
                  <c:v>-7.5989999999999999E-3</c:v>
                </c:pt>
                <c:pt idx="268">
                  <c:v>-7.6419999999999986E-3</c:v>
                </c:pt>
                <c:pt idx="269">
                  <c:v>-7.559999999999999E-3</c:v>
                </c:pt>
                <c:pt idx="270">
                  <c:v>-7.6869999999999994E-3</c:v>
                </c:pt>
                <c:pt idx="271">
                  <c:v>-7.8720000000000005E-3</c:v>
                </c:pt>
                <c:pt idx="272">
                  <c:v>-8.1139999999999997E-3</c:v>
                </c:pt>
                <c:pt idx="273">
                  <c:v>-7.5719999999999997E-3</c:v>
                </c:pt>
                <c:pt idx="274">
                  <c:v>-8.0660000000000003E-3</c:v>
                </c:pt>
                <c:pt idx="275">
                  <c:v>-7.8809999999999991E-3</c:v>
                </c:pt>
                <c:pt idx="276">
                  <c:v>-6.5930000000000008E-3</c:v>
                </c:pt>
                <c:pt idx="277">
                  <c:v>-7.154999999999999E-3</c:v>
                </c:pt>
                <c:pt idx="278">
                  <c:v>-6.1970000000000003E-3</c:v>
                </c:pt>
                <c:pt idx="279">
                  <c:v>-8.2410000000000001E-3</c:v>
                </c:pt>
                <c:pt idx="280">
                  <c:v>-8.6429999999999996E-3</c:v>
                </c:pt>
                <c:pt idx="281">
                  <c:v>-7.156E-3</c:v>
                </c:pt>
                <c:pt idx="282">
                  <c:v>-6.1269999999999988E-3</c:v>
                </c:pt>
                <c:pt idx="283">
                  <c:v>-5.8570000000000002E-3</c:v>
                </c:pt>
                <c:pt idx="284">
                  <c:v>-6.0939999999999996E-3</c:v>
                </c:pt>
                <c:pt idx="285">
                  <c:v>-5.195E-3</c:v>
                </c:pt>
                <c:pt idx="286">
                  <c:v>-5.0680000000000005E-3</c:v>
                </c:pt>
                <c:pt idx="287">
                  <c:v>-4.5259999999999996E-3</c:v>
                </c:pt>
                <c:pt idx="288">
                  <c:v>-3.9869999999999992E-3</c:v>
                </c:pt>
                <c:pt idx="289">
                  <c:v>-4.3489999999999987E-3</c:v>
                </c:pt>
                <c:pt idx="290">
                  <c:v>-5.6649999999999999E-3</c:v>
                </c:pt>
                <c:pt idx="291">
                  <c:v>-4.4480000000000006E-3</c:v>
                </c:pt>
                <c:pt idx="292">
                  <c:v>-3.9559999999999994E-3</c:v>
                </c:pt>
                <c:pt idx="293">
                  <c:v>-3.4640000000000005E-3</c:v>
                </c:pt>
                <c:pt idx="294">
                  <c:v>-2.7000000000000001E-3</c:v>
                </c:pt>
                <c:pt idx="295">
                  <c:v>-3.0630000000000002E-3</c:v>
                </c:pt>
                <c:pt idx="296">
                  <c:v>-2.994000000000001E-3</c:v>
                </c:pt>
                <c:pt idx="297">
                  <c:v>-3.9119999999999988E-3</c:v>
                </c:pt>
                <c:pt idx="298">
                  <c:v>-3.6869999999999993E-3</c:v>
                </c:pt>
                <c:pt idx="299">
                  <c:v>-3.8629999999999997E-3</c:v>
                </c:pt>
                <c:pt idx="300">
                  <c:v>-3.1070000000000008E-3</c:v>
                </c:pt>
                <c:pt idx="301">
                  <c:v>-1.8110000000000003E-3</c:v>
                </c:pt>
                <c:pt idx="302">
                  <c:v>-2.6300000000000013E-3</c:v>
                </c:pt>
                <c:pt idx="303">
                  <c:v>-3.4060000000000002E-3</c:v>
                </c:pt>
                <c:pt idx="304">
                  <c:v>-3.3210000000000006E-3</c:v>
                </c:pt>
                <c:pt idx="305">
                  <c:v>-3.0550000000000009E-3</c:v>
                </c:pt>
                <c:pt idx="306">
                  <c:v>-2.3539999999999993E-3</c:v>
                </c:pt>
                <c:pt idx="307">
                  <c:v>-2.9200000000000003E-3</c:v>
                </c:pt>
                <c:pt idx="308">
                  <c:v>-2.2929999999999995E-3</c:v>
                </c:pt>
                <c:pt idx="309">
                  <c:v>-3.1340000000000001E-3</c:v>
                </c:pt>
                <c:pt idx="310">
                  <c:v>-2.8669999999999998E-3</c:v>
                </c:pt>
                <c:pt idx="311">
                  <c:v>-3.5329999999999997E-3</c:v>
                </c:pt>
                <c:pt idx="312">
                  <c:v>-2.9289999999999993E-3</c:v>
                </c:pt>
                <c:pt idx="313">
                  <c:v>-3.7470000000000003E-3</c:v>
                </c:pt>
                <c:pt idx="314">
                  <c:v>-3.568E-3</c:v>
                </c:pt>
                <c:pt idx="315">
                  <c:v>-3.8270000000000005E-3</c:v>
                </c:pt>
                <c:pt idx="316">
                  <c:v>-5.9359999999999994E-3</c:v>
                </c:pt>
                <c:pt idx="317">
                  <c:v>-5.3519999999999991E-3</c:v>
                </c:pt>
                <c:pt idx="318">
                  <c:v>-4.5229999999999992E-3</c:v>
                </c:pt>
                <c:pt idx="319">
                  <c:v>-4.425000000000001E-3</c:v>
                </c:pt>
                <c:pt idx="320">
                  <c:v>-4.8870000000000016E-3</c:v>
                </c:pt>
                <c:pt idx="321">
                  <c:v>-4.5120000000000004E-3</c:v>
                </c:pt>
                <c:pt idx="322">
                  <c:v>-5.059000000000001E-3</c:v>
                </c:pt>
                <c:pt idx="323">
                  <c:v>-4.0500000000000015E-3</c:v>
                </c:pt>
                <c:pt idx="324">
                  <c:v>-4.2009999999999999E-3</c:v>
                </c:pt>
                <c:pt idx="325">
                  <c:v>-4.3920000000000001E-3</c:v>
                </c:pt>
                <c:pt idx="326">
                  <c:v>-4.2659999999999998E-3</c:v>
                </c:pt>
                <c:pt idx="327">
                  <c:v>-5.3079999999999994E-3</c:v>
                </c:pt>
                <c:pt idx="328">
                  <c:v>-5.5890000000000002E-3</c:v>
                </c:pt>
                <c:pt idx="329">
                  <c:v>-5.6359999999999995E-3</c:v>
                </c:pt>
                <c:pt idx="330">
                  <c:v>-5.4899999999999992E-3</c:v>
                </c:pt>
                <c:pt idx="331">
                  <c:v>-5.0289999999999987E-3</c:v>
                </c:pt>
                <c:pt idx="332">
                  <c:v>-4.3490000000000004E-3</c:v>
                </c:pt>
                <c:pt idx="333">
                  <c:v>-4.3490000000000004E-3</c:v>
                </c:pt>
                <c:pt idx="334">
                  <c:v>-5.1540000000000006E-3</c:v>
                </c:pt>
                <c:pt idx="335">
                  <c:v>-5.3020000000000003E-3</c:v>
                </c:pt>
                <c:pt idx="336">
                  <c:v>-4.8510000000000011E-3</c:v>
                </c:pt>
                <c:pt idx="337">
                  <c:v>-4.6910000000000007E-3</c:v>
                </c:pt>
                <c:pt idx="338">
                  <c:v>-5.0229999999999988E-3</c:v>
                </c:pt>
                <c:pt idx="339">
                  <c:v>-4.7569999999999999E-3</c:v>
                </c:pt>
                <c:pt idx="340">
                  <c:v>-4.7559999999999989E-3</c:v>
                </c:pt>
                <c:pt idx="341">
                  <c:v>-5.0589999999999993E-3</c:v>
                </c:pt>
                <c:pt idx="342">
                  <c:v>-5.2060000000000006E-3</c:v>
                </c:pt>
                <c:pt idx="343">
                  <c:v>-4.1940000000000007E-3</c:v>
                </c:pt>
                <c:pt idx="344">
                  <c:v>-4.8530000000000005E-3</c:v>
                </c:pt>
                <c:pt idx="345">
                  <c:v>-3.7819999999999998E-3</c:v>
                </c:pt>
                <c:pt idx="346">
                  <c:v>-3.627E-3</c:v>
                </c:pt>
                <c:pt idx="347">
                  <c:v>-4.3799999999999993E-3</c:v>
                </c:pt>
                <c:pt idx="348">
                  <c:v>-4.2989999999999999E-3</c:v>
                </c:pt>
                <c:pt idx="349">
                  <c:v>-4.4960000000000009E-3</c:v>
                </c:pt>
                <c:pt idx="350">
                  <c:v>-4.0000000000000001E-3</c:v>
                </c:pt>
                <c:pt idx="351">
                  <c:v>-3.6629999999999996E-3</c:v>
                </c:pt>
                <c:pt idx="352">
                  <c:v>-3.761E-3</c:v>
                </c:pt>
                <c:pt idx="353">
                  <c:v>-3.2599999999999994E-3</c:v>
                </c:pt>
                <c:pt idx="354">
                  <c:v>-4.4779999999999993E-3</c:v>
                </c:pt>
                <c:pt idx="355">
                  <c:v>-4.8700000000000011E-3</c:v>
                </c:pt>
                <c:pt idx="356">
                  <c:v>-4.1960000000000001E-3</c:v>
                </c:pt>
                <c:pt idx="357">
                  <c:v>-4.2100000000000002E-3</c:v>
                </c:pt>
                <c:pt idx="358">
                  <c:v>-4.0799999999999994E-3</c:v>
                </c:pt>
                <c:pt idx="359">
                  <c:v>-3.2200000000000006E-3</c:v>
                </c:pt>
                <c:pt idx="360">
                  <c:v>-4.1769999999999993E-3</c:v>
                </c:pt>
                <c:pt idx="361">
                  <c:v>-5.0410000000000003E-3</c:v>
                </c:pt>
                <c:pt idx="362">
                  <c:v>-4.2520000000000006E-3</c:v>
                </c:pt>
                <c:pt idx="363">
                  <c:v>-4.2510000000000004E-3</c:v>
                </c:pt>
                <c:pt idx="364">
                  <c:v>-5.1249999999999993E-3</c:v>
                </c:pt>
                <c:pt idx="365">
                  <c:v>-4.9139999999999991E-3</c:v>
                </c:pt>
                <c:pt idx="366">
                  <c:v>-4.3290000000000004E-3</c:v>
                </c:pt>
                <c:pt idx="367">
                  <c:v>-4.3480000000000012E-3</c:v>
                </c:pt>
                <c:pt idx="368">
                  <c:v>-5.0390000000000009E-3</c:v>
                </c:pt>
                <c:pt idx="369">
                  <c:v>-4.9280000000000001E-3</c:v>
                </c:pt>
                <c:pt idx="370">
                  <c:v>-4.6449999999999998E-3</c:v>
                </c:pt>
                <c:pt idx="371">
                  <c:v>-4.8879999999999991E-3</c:v>
                </c:pt>
                <c:pt idx="372">
                  <c:v>-5.6270000000000009E-3</c:v>
                </c:pt>
                <c:pt idx="373">
                  <c:v>-3.8159999999999995E-3</c:v>
                </c:pt>
                <c:pt idx="374">
                  <c:v>-3.2640000000000004E-3</c:v>
                </c:pt>
                <c:pt idx="375">
                  <c:v>-3.6579999999999989E-3</c:v>
                </c:pt>
                <c:pt idx="376">
                  <c:v>-3.4159999999999989E-3</c:v>
                </c:pt>
                <c:pt idx="377">
                  <c:v>-4.1139999999999996E-3</c:v>
                </c:pt>
                <c:pt idx="378">
                  <c:v>-4.1779999999999994E-3</c:v>
                </c:pt>
                <c:pt idx="379">
                  <c:v>-3.9419999999999985E-3</c:v>
                </c:pt>
                <c:pt idx="380">
                  <c:v>-4.0609999999999986E-3</c:v>
                </c:pt>
                <c:pt idx="381">
                  <c:v>-3.6440000000000005E-3</c:v>
                </c:pt>
                <c:pt idx="382">
                  <c:v>-2.6899999999999992E-3</c:v>
                </c:pt>
                <c:pt idx="383">
                  <c:v>-2.5130000000000009E-3</c:v>
                </c:pt>
                <c:pt idx="384">
                  <c:v>-3.1640000000000001E-3</c:v>
                </c:pt>
                <c:pt idx="385">
                  <c:v>-3.7429999999999985E-3</c:v>
                </c:pt>
                <c:pt idx="386">
                  <c:v>-1.9890000000000008E-3</c:v>
                </c:pt>
                <c:pt idx="387">
                  <c:v>-1.9910000000000006E-3</c:v>
                </c:pt>
                <c:pt idx="388">
                  <c:v>-2.1450000000000015E-3</c:v>
                </c:pt>
                <c:pt idx="389">
                  <c:v>-2.7100000000000015E-3</c:v>
                </c:pt>
                <c:pt idx="390">
                  <c:v>-2.5570000000000002E-3</c:v>
                </c:pt>
                <c:pt idx="391">
                  <c:v>-3.1269999999999996E-3</c:v>
                </c:pt>
                <c:pt idx="392">
                  <c:v>-2.4740000000000005E-3</c:v>
                </c:pt>
                <c:pt idx="393">
                  <c:v>-2.5550000000000004E-3</c:v>
                </c:pt>
                <c:pt idx="394">
                  <c:v>-2.6950000000000008E-3</c:v>
                </c:pt>
                <c:pt idx="395">
                  <c:v>-2.5410000000000012E-3</c:v>
                </c:pt>
                <c:pt idx="396">
                  <c:v>-2.7390000000000001E-3</c:v>
                </c:pt>
                <c:pt idx="397">
                  <c:v>-3.0409999999999994E-3</c:v>
                </c:pt>
                <c:pt idx="398">
                  <c:v>-2.9920000000000003E-3</c:v>
                </c:pt>
                <c:pt idx="399">
                  <c:v>-3.1230000000000003E-3</c:v>
                </c:pt>
                <c:pt idx="400">
                  <c:v>-2.9539999999999987E-3</c:v>
                </c:pt>
                <c:pt idx="401">
                  <c:v>-2.5990000000000002E-3</c:v>
                </c:pt>
                <c:pt idx="402">
                  <c:v>-2.4099999999999998E-3</c:v>
                </c:pt>
                <c:pt idx="403">
                  <c:v>-2.6660000000000004E-3</c:v>
                </c:pt>
                <c:pt idx="404">
                  <c:v>-3.0589999999999997E-3</c:v>
                </c:pt>
                <c:pt idx="405">
                  <c:v>-3.228E-3</c:v>
                </c:pt>
                <c:pt idx="406">
                  <c:v>-3.2620000000000006E-3</c:v>
                </c:pt>
                <c:pt idx="407">
                  <c:v>-2.8669999999999998E-3</c:v>
                </c:pt>
                <c:pt idx="408">
                  <c:v>-3.3040000000000001E-3</c:v>
                </c:pt>
                <c:pt idx="409">
                  <c:v>-3.298000000000001E-3</c:v>
                </c:pt>
                <c:pt idx="410">
                  <c:v>-2.4880000000000015E-3</c:v>
                </c:pt>
                <c:pt idx="411">
                  <c:v>-1.7109999999999981E-3</c:v>
                </c:pt>
                <c:pt idx="412">
                  <c:v>-1.7289999999999983E-3</c:v>
                </c:pt>
                <c:pt idx="413">
                  <c:v>-1.5210000000000013E-3</c:v>
                </c:pt>
                <c:pt idx="414">
                  <c:v>-1.6389999999999994E-3</c:v>
                </c:pt>
                <c:pt idx="415">
                  <c:v>-1.9860000000000012E-3</c:v>
                </c:pt>
                <c:pt idx="416">
                  <c:v>-2.1680000000000011E-3</c:v>
                </c:pt>
                <c:pt idx="417">
                  <c:v>-2.5950000000000005E-3</c:v>
                </c:pt>
                <c:pt idx="418">
                  <c:v>-2.8309999999999989E-3</c:v>
                </c:pt>
                <c:pt idx="419">
                  <c:v>-2.9200000000000003E-3</c:v>
                </c:pt>
                <c:pt idx="420">
                  <c:v>-2.9899999999999992E-3</c:v>
                </c:pt>
                <c:pt idx="421">
                  <c:v>-2.7899999999999991E-3</c:v>
                </c:pt>
                <c:pt idx="422">
                  <c:v>-2.8570000000000006E-3</c:v>
                </c:pt>
                <c:pt idx="423">
                  <c:v>-2.5009999999999998E-3</c:v>
                </c:pt>
                <c:pt idx="424">
                  <c:v>-3.053999999999999E-3</c:v>
                </c:pt>
                <c:pt idx="425">
                  <c:v>-2.9289999999999993E-3</c:v>
                </c:pt>
                <c:pt idx="426">
                  <c:v>-3.0630000000000002E-3</c:v>
                </c:pt>
                <c:pt idx="427">
                  <c:v>-2.944E-3</c:v>
                </c:pt>
                <c:pt idx="428">
                  <c:v>-2.8459999999999996E-3</c:v>
                </c:pt>
                <c:pt idx="429">
                  <c:v>-3.1400000000000004E-3</c:v>
                </c:pt>
                <c:pt idx="430">
                  <c:v>-2.9760000000000008E-3</c:v>
                </c:pt>
                <c:pt idx="431">
                  <c:v>-2.2299999999999985E-3</c:v>
                </c:pt>
                <c:pt idx="432">
                  <c:v>-2.1839999999999993E-3</c:v>
                </c:pt>
                <c:pt idx="433">
                  <c:v>-2.3889999999999988E-3</c:v>
                </c:pt>
                <c:pt idx="434">
                  <c:v>-2.7529999999999998E-3</c:v>
                </c:pt>
                <c:pt idx="435">
                  <c:v>-2.8770000000000007E-3</c:v>
                </c:pt>
                <c:pt idx="436">
                  <c:v>-2.7479999999999991E-3</c:v>
                </c:pt>
                <c:pt idx="437">
                  <c:v>-2.2770000000000012E-3</c:v>
                </c:pt>
                <c:pt idx="438">
                  <c:v>-1.6559999999999986E-3</c:v>
                </c:pt>
                <c:pt idx="439">
                  <c:v>-1.2429999999999997E-3</c:v>
                </c:pt>
                <c:pt idx="440">
                  <c:v>-1.1949999999999994E-3</c:v>
                </c:pt>
                <c:pt idx="441">
                  <c:v>-3.4729999999999995E-3</c:v>
                </c:pt>
                <c:pt idx="442">
                  <c:v>-3.4439999999999991E-3</c:v>
                </c:pt>
                <c:pt idx="443">
                  <c:v>-2.9560000000000007E-3</c:v>
                </c:pt>
                <c:pt idx="444">
                  <c:v>-3.1620000000000003E-3</c:v>
                </c:pt>
                <c:pt idx="445">
                  <c:v>-3.1640000000000001E-3</c:v>
                </c:pt>
                <c:pt idx="446">
                  <c:v>-2.7849999999999997E-3</c:v>
                </c:pt>
                <c:pt idx="447">
                  <c:v>-3.5539999999999994E-3</c:v>
                </c:pt>
                <c:pt idx="448">
                  <c:v>-2.9610000000000001E-3</c:v>
                </c:pt>
                <c:pt idx="449">
                  <c:v>-2.7889999999999994E-3</c:v>
                </c:pt>
                <c:pt idx="450">
                  <c:v>-3.2230000000000015E-3</c:v>
                </c:pt>
                <c:pt idx="451">
                  <c:v>-3.0009999999999993E-3</c:v>
                </c:pt>
                <c:pt idx="452">
                  <c:v>-2.5840000000000008E-3</c:v>
                </c:pt>
                <c:pt idx="453">
                  <c:v>-2.3039999999999992E-3</c:v>
                </c:pt>
                <c:pt idx="454">
                  <c:v>-2.517999999999999E-3</c:v>
                </c:pt>
                <c:pt idx="455">
                  <c:v>-2.5429999999999997E-3</c:v>
                </c:pt>
                <c:pt idx="456">
                  <c:v>-3.2060000000000009E-3</c:v>
                </c:pt>
                <c:pt idx="457">
                  <c:v>-3.5950000000000014E-3</c:v>
                </c:pt>
                <c:pt idx="458">
                  <c:v>-3.3929999999999993E-3</c:v>
                </c:pt>
                <c:pt idx="459">
                  <c:v>-3.3799999999999985E-3</c:v>
                </c:pt>
                <c:pt idx="460">
                  <c:v>-3.2340000000000003E-3</c:v>
                </c:pt>
                <c:pt idx="461">
                  <c:v>-3.7940000000000005E-3</c:v>
                </c:pt>
                <c:pt idx="462">
                  <c:v>-3.6619999999999999E-3</c:v>
                </c:pt>
                <c:pt idx="463">
                  <c:v>-4.1009999999999987E-3</c:v>
                </c:pt>
                <c:pt idx="464">
                  <c:v>-3.6880000000000003E-3</c:v>
                </c:pt>
                <c:pt idx="465">
                  <c:v>-3.9290000000000002E-3</c:v>
                </c:pt>
                <c:pt idx="466">
                  <c:v>-4.2619999999999993E-3</c:v>
                </c:pt>
                <c:pt idx="467">
                  <c:v>-4.4749999999999998E-3</c:v>
                </c:pt>
                <c:pt idx="468">
                  <c:v>-4.644999999999999E-3</c:v>
                </c:pt>
                <c:pt idx="469">
                  <c:v>-4.6120000000000006E-3</c:v>
                </c:pt>
                <c:pt idx="470">
                  <c:v>-4.4610000000000006E-3</c:v>
                </c:pt>
                <c:pt idx="471">
                  <c:v>-4.4850000000000003E-3</c:v>
                </c:pt>
                <c:pt idx="472">
                  <c:v>-4.3980000000000009E-3</c:v>
                </c:pt>
                <c:pt idx="473">
                  <c:v>-3.7840000000000009E-3</c:v>
                </c:pt>
                <c:pt idx="474">
                  <c:v>-3.4109999999999995E-3</c:v>
                </c:pt>
                <c:pt idx="475">
                  <c:v>-3.6659999999999991E-3</c:v>
                </c:pt>
                <c:pt idx="476">
                  <c:v>-3.4770000000000001E-3</c:v>
                </c:pt>
                <c:pt idx="477">
                  <c:v>-3.7990000000000012E-3</c:v>
                </c:pt>
                <c:pt idx="478">
                  <c:v>-3.9890000000000004E-3</c:v>
                </c:pt>
                <c:pt idx="479">
                  <c:v>-3.8249999999999994E-3</c:v>
                </c:pt>
                <c:pt idx="480">
                  <c:v>-3.6870000000000015E-3</c:v>
                </c:pt>
                <c:pt idx="481">
                  <c:v>-4.1150000000000006E-3</c:v>
                </c:pt>
                <c:pt idx="482">
                  <c:v>-4.3169999999999997E-3</c:v>
                </c:pt>
                <c:pt idx="483">
                  <c:v>-4.3620000000000004E-3</c:v>
                </c:pt>
                <c:pt idx="484">
                  <c:v>-3.9510000000000014E-3</c:v>
                </c:pt>
                <c:pt idx="485">
                  <c:v>-4.1580000000000002E-3</c:v>
                </c:pt>
                <c:pt idx="486">
                  <c:v>-4.0350000000000004E-3</c:v>
                </c:pt>
                <c:pt idx="487">
                  <c:v>-4.0610000000000004E-3</c:v>
                </c:pt>
                <c:pt idx="488">
                  <c:v>-3.9139999999999999E-3</c:v>
                </c:pt>
                <c:pt idx="489">
                  <c:v>-4.1199999999999995E-3</c:v>
                </c:pt>
                <c:pt idx="490">
                  <c:v>-4.1910000000000011E-3</c:v>
                </c:pt>
                <c:pt idx="491">
                  <c:v>-5.706000000000001E-3</c:v>
                </c:pt>
                <c:pt idx="492">
                  <c:v>-5.9570000000000014E-3</c:v>
                </c:pt>
                <c:pt idx="493">
                  <c:v>-6.0029999999999997E-3</c:v>
                </c:pt>
                <c:pt idx="494">
                  <c:v>-6.2420000000000002E-3</c:v>
                </c:pt>
                <c:pt idx="495">
                  <c:v>-5.9760000000000013E-3</c:v>
                </c:pt>
                <c:pt idx="496">
                  <c:v>-6.0810000000000005E-3</c:v>
                </c:pt>
                <c:pt idx="497">
                  <c:v>-5.0910000000000009E-3</c:v>
                </c:pt>
                <c:pt idx="498">
                  <c:v>-5.7089999999999997E-3</c:v>
                </c:pt>
                <c:pt idx="499">
                  <c:v>-5.9430000000000004E-3</c:v>
                </c:pt>
                <c:pt idx="500">
                  <c:v>-5.666E-3</c:v>
                </c:pt>
                <c:pt idx="501">
                  <c:v>-5.2209999999999991E-3</c:v>
                </c:pt>
                <c:pt idx="502">
                  <c:v>-5.7530000000000003E-3</c:v>
                </c:pt>
                <c:pt idx="503">
                  <c:v>-5.1520000000000003E-3</c:v>
                </c:pt>
                <c:pt idx="504">
                  <c:v>-5.6739999999999994E-3</c:v>
                </c:pt>
                <c:pt idx="505">
                  <c:v>-5.1160000000000008E-3</c:v>
                </c:pt>
                <c:pt idx="506">
                  <c:v>-4.6769999999999997E-3</c:v>
                </c:pt>
                <c:pt idx="507">
                  <c:v>-4.7229999999999998E-3</c:v>
                </c:pt>
                <c:pt idx="508">
                  <c:v>-4.6219999999999994E-3</c:v>
                </c:pt>
                <c:pt idx="509">
                  <c:v>-3.9100000000000003E-3</c:v>
                </c:pt>
                <c:pt idx="510">
                  <c:v>-4.1030000000000007E-3</c:v>
                </c:pt>
                <c:pt idx="511">
                  <c:v>-3.7680000000000001E-3</c:v>
                </c:pt>
                <c:pt idx="512">
                  <c:v>-3.9959999999999996E-3</c:v>
                </c:pt>
                <c:pt idx="513">
                  <c:v>-3.5850000000000005E-3</c:v>
                </c:pt>
                <c:pt idx="514">
                  <c:v>-3.0700000000000007E-3</c:v>
                </c:pt>
                <c:pt idx="515">
                  <c:v>-2.7990000000000003E-3</c:v>
                </c:pt>
                <c:pt idx="516">
                  <c:v>-2.6940000000000006E-3</c:v>
                </c:pt>
                <c:pt idx="517">
                  <c:v>-2.2730000000000007E-3</c:v>
                </c:pt>
                <c:pt idx="518">
                  <c:v>-2.2730000000000007E-3</c:v>
                </c:pt>
                <c:pt idx="519">
                  <c:v>-1.8599999999999995E-3</c:v>
                </c:pt>
                <c:pt idx="520">
                  <c:v>-2.1090000000000011E-3</c:v>
                </c:pt>
                <c:pt idx="521">
                  <c:v>-2.5019999999999999E-3</c:v>
                </c:pt>
                <c:pt idx="522">
                  <c:v>-1.9579999999999997E-3</c:v>
                </c:pt>
                <c:pt idx="523">
                  <c:v>-1.9579999999999997E-3</c:v>
                </c:pt>
                <c:pt idx="524">
                  <c:v>-2.8279999999999994E-3</c:v>
                </c:pt>
                <c:pt idx="525">
                  <c:v>-2.7790000000000002E-3</c:v>
                </c:pt>
                <c:pt idx="526">
                  <c:v>-3.0160000000000009E-3</c:v>
                </c:pt>
                <c:pt idx="527">
                  <c:v>-2.3999999999999998E-3</c:v>
                </c:pt>
                <c:pt idx="528">
                  <c:v>-2.6839999999999998E-3</c:v>
                </c:pt>
                <c:pt idx="529">
                  <c:v>-2.893000000000001E-3</c:v>
                </c:pt>
                <c:pt idx="530">
                  <c:v>-3.0610000000000004E-3</c:v>
                </c:pt>
                <c:pt idx="531">
                  <c:v>-2.3809999999999999E-3</c:v>
                </c:pt>
                <c:pt idx="532">
                  <c:v>-2.5960000000000007E-3</c:v>
                </c:pt>
                <c:pt idx="533">
                  <c:v>-2.7300000000000002E-3</c:v>
                </c:pt>
                <c:pt idx="534">
                  <c:v>-2.7920000000000002E-3</c:v>
                </c:pt>
                <c:pt idx="535">
                  <c:v>-2.9169999999999995E-3</c:v>
                </c:pt>
                <c:pt idx="536">
                  <c:v>-2.6399999999999991E-3</c:v>
                </c:pt>
                <c:pt idx="537">
                  <c:v>-2.9100000000000016E-3</c:v>
                </c:pt>
                <c:pt idx="538">
                  <c:v>-3.2440000000000012E-3</c:v>
                </c:pt>
                <c:pt idx="539">
                  <c:v>-2.984000000000001E-3</c:v>
                </c:pt>
                <c:pt idx="540">
                  <c:v>-3.1599999999999996E-3</c:v>
                </c:pt>
                <c:pt idx="541">
                  <c:v>-2.1590000000000008E-3</c:v>
                </c:pt>
                <c:pt idx="542">
                  <c:v>-2.6059999999999994E-3</c:v>
                </c:pt>
                <c:pt idx="543">
                  <c:v>-3.0670000000000007E-3</c:v>
                </c:pt>
                <c:pt idx="544">
                  <c:v>-2.7120000000000009E-3</c:v>
                </c:pt>
                <c:pt idx="545">
                  <c:v>-2.7620000000000001E-3</c:v>
                </c:pt>
                <c:pt idx="546">
                  <c:v>-2.6170000000000004E-3</c:v>
                </c:pt>
                <c:pt idx="547">
                  <c:v>-2.6070000000000004E-3</c:v>
                </c:pt>
                <c:pt idx="548">
                  <c:v>-2.2530000000000007E-3</c:v>
                </c:pt>
                <c:pt idx="549">
                  <c:v>-2.3309999999999997E-3</c:v>
                </c:pt>
                <c:pt idx="550">
                  <c:v>-2.086000000000001E-3</c:v>
                </c:pt>
                <c:pt idx="551">
                  <c:v>-1.6690000000000006E-3</c:v>
                </c:pt>
                <c:pt idx="552">
                  <c:v>-1.8100000000000004E-3</c:v>
                </c:pt>
                <c:pt idx="553">
                  <c:v>-1.5659999999999997E-3</c:v>
                </c:pt>
                <c:pt idx="554">
                  <c:v>-1.4659999999999994E-3</c:v>
                </c:pt>
                <c:pt idx="555">
                  <c:v>-1.6959999999999998E-3</c:v>
                </c:pt>
                <c:pt idx="556">
                  <c:v>-2.1819999999999995E-3</c:v>
                </c:pt>
                <c:pt idx="557">
                  <c:v>-1.5250000000000007E-3</c:v>
                </c:pt>
                <c:pt idx="558">
                  <c:v>-1.7000000000000014E-3</c:v>
                </c:pt>
                <c:pt idx="559">
                  <c:v>-1.8809999999999994E-3</c:v>
                </c:pt>
                <c:pt idx="560">
                  <c:v>-1.816000000000001E-3</c:v>
                </c:pt>
                <c:pt idx="561">
                  <c:v>-1.2590000000000001E-3</c:v>
                </c:pt>
                <c:pt idx="562">
                  <c:v>-1.2329999999999997E-3</c:v>
                </c:pt>
                <c:pt idx="563">
                  <c:v>-1.4329999999999998E-3</c:v>
                </c:pt>
                <c:pt idx="564">
                  <c:v>-1.4969999999999994E-3</c:v>
                </c:pt>
                <c:pt idx="565">
                  <c:v>-1.6020000000000001E-3</c:v>
                </c:pt>
                <c:pt idx="566">
                  <c:v>-1.6800000000000003E-3</c:v>
                </c:pt>
                <c:pt idx="567">
                  <c:v>-1.2570000000000003E-3</c:v>
                </c:pt>
                <c:pt idx="568">
                  <c:v>-1.0860000000000004E-3</c:v>
                </c:pt>
                <c:pt idx="569">
                  <c:v>-1.0809999999999997E-3</c:v>
                </c:pt>
                <c:pt idx="570">
                  <c:v>-1.1740000000000006E-3</c:v>
                </c:pt>
                <c:pt idx="571">
                  <c:v>-1.109E-3</c:v>
                </c:pt>
                <c:pt idx="572">
                  <c:v>-9.1399999999999923E-4</c:v>
                </c:pt>
                <c:pt idx="573">
                  <c:v>-1.0180000000000011E-3</c:v>
                </c:pt>
                <c:pt idx="574">
                  <c:v>-9.4000000000000084E-4</c:v>
                </c:pt>
                <c:pt idx="575">
                  <c:v>-1.0139999999999993E-3</c:v>
                </c:pt>
                <c:pt idx="576">
                  <c:v>-5.6000000000000049E-4</c:v>
                </c:pt>
                <c:pt idx="577">
                  <c:v>-3.6900000000000046E-4</c:v>
                </c:pt>
                <c:pt idx="578">
                  <c:v>-1.3699999999999935E-4</c:v>
                </c:pt>
                <c:pt idx="579">
                  <c:v>-1.0599999999999943E-4</c:v>
                </c:pt>
                <c:pt idx="580">
                  <c:v>1.3499999999999957E-4</c:v>
                </c:pt>
                <c:pt idx="581">
                  <c:v>1.1469999999999991E-3</c:v>
                </c:pt>
                <c:pt idx="582">
                  <c:v>8.3299999999999932E-4</c:v>
                </c:pt>
                <c:pt idx="583">
                  <c:v>3.9800000000000057E-4</c:v>
                </c:pt>
                <c:pt idx="584">
                  <c:v>5.9900000000000068E-4</c:v>
                </c:pt>
                <c:pt idx="585">
                  <c:v>8.549999999999991E-4</c:v>
                </c:pt>
                <c:pt idx="586">
                  <c:v>5.8200000000000027E-4</c:v>
                </c:pt>
                <c:pt idx="587">
                  <c:v>1.0410000000000009E-3</c:v>
                </c:pt>
                <c:pt idx="588">
                  <c:v>1.0410000000000009E-3</c:v>
                </c:pt>
                <c:pt idx="589">
                  <c:v>2.1629999999999996E-3</c:v>
                </c:pt>
                <c:pt idx="590">
                  <c:v>1.5689999999999992E-3</c:v>
                </c:pt>
                <c:pt idx="591">
                  <c:v>9.4900000000000095E-4</c:v>
                </c:pt>
                <c:pt idx="592">
                  <c:v>1.4700000000000002E-3</c:v>
                </c:pt>
                <c:pt idx="593">
                  <c:v>8.7899999999999979E-4</c:v>
                </c:pt>
                <c:pt idx="594">
                  <c:v>3.8800000000000054E-4</c:v>
                </c:pt>
                <c:pt idx="595">
                  <c:v>7.6400000000000025E-4</c:v>
                </c:pt>
                <c:pt idx="596">
                  <c:v>9.5099999999999959E-4</c:v>
                </c:pt>
                <c:pt idx="597">
                  <c:v>6.9200000000000034E-4</c:v>
                </c:pt>
                <c:pt idx="598">
                  <c:v>6.2200000000000037E-4</c:v>
                </c:pt>
                <c:pt idx="599">
                  <c:v>1.0150000000000003E-3</c:v>
                </c:pt>
                <c:pt idx="600">
                  <c:v>1.1519999999999996E-3</c:v>
                </c:pt>
                <c:pt idx="601">
                  <c:v>1.16E-3</c:v>
                </c:pt>
                <c:pt idx="602">
                  <c:v>1.5949999999999998E-3</c:v>
                </c:pt>
                <c:pt idx="603">
                  <c:v>1.6380000000000006E-3</c:v>
                </c:pt>
                <c:pt idx="604">
                  <c:v>1.7049999999999988E-3</c:v>
                </c:pt>
                <c:pt idx="605">
                  <c:v>1.462E-3</c:v>
                </c:pt>
                <c:pt idx="606">
                  <c:v>2.3120000000000007E-3</c:v>
                </c:pt>
                <c:pt idx="607">
                  <c:v>2.0220000000000004E-3</c:v>
                </c:pt>
                <c:pt idx="608">
                  <c:v>1.8880000000000008E-3</c:v>
                </c:pt>
                <c:pt idx="609">
                  <c:v>1.7920000000000002E-3</c:v>
                </c:pt>
                <c:pt idx="610">
                  <c:v>2.2290000000000001E-3</c:v>
                </c:pt>
                <c:pt idx="611">
                  <c:v>2.529E-3</c:v>
                </c:pt>
                <c:pt idx="612">
                  <c:v>2.6719999999999999E-3</c:v>
                </c:pt>
                <c:pt idx="613">
                  <c:v>2.761E-3</c:v>
                </c:pt>
                <c:pt idx="614">
                  <c:v>2.6129999999999999E-3</c:v>
                </c:pt>
                <c:pt idx="615">
                  <c:v>2.529E-3</c:v>
                </c:pt>
                <c:pt idx="616">
                  <c:v>2.2359999999999993E-3</c:v>
                </c:pt>
                <c:pt idx="617">
                  <c:v>2.194999999999999E-3</c:v>
                </c:pt>
                <c:pt idx="618">
                  <c:v>2.2620000000000006E-3</c:v>
                </c:pt>
                <c:pt idx="619">
                  <c:v>2.3319999999999994E-3</c:v>
                </c:pt>
                <c:pt idx="620">
                  <c:v>1.6429999999999999E-3</c:v>
                </c:pt>
                <c:pt idx="621">
                  <c:v>2.64E-3</c:v>
                </c:pt>
                <c:pt idx="622">
                  <c:v>2.2669999999999995E-3</c:v>
                </c:pt>
                <c:pt idx="623">
                  <c:v>2.5189999999999991E-3</c:v>
                </c:pt>
                <c:pt idx="624">
                  <c:v>2.0740000000000003E-3</c:v>
                </c:pt>
                <c:pt idx="625">
                  <c:v>2.8300000000000005E-3</c:v>
                </c:pt>
                <c:pt idx="626">
                  <c:v>3.1360000000000003E-3</c:v>
                </c:pt>
                <c:pt idx="627">
                  <c:v>3.3759999999999988E-3</c:v>
                </c:pt>
                <c:pt idx="628">
                  <c:v>2.4730000000000008E-3</c:v>
                </c:pt>
                <c:pt idx="629">
                  <c:v>2.5170000000000001E-3</c:v>
                </c:pt>
                <c:pt idx="630">
                  <c:v>2.6710000000000006E-3</c:v>
                </c:pt>
                <c:pt idx="631">
                  <c:v>3.055E-3</c:v>
                </c:pt>
                <c:pt idx="632">
                  <c:v>3.1259999999999999E-3</c:v>
                </c:pt>
                <c:pt idx="633">
                  <c:v>2.4989999999999995E-3</c:v>
                </c:pt>
                <c:pt idx="634">
                  <c:v>2.2709999999999996E-3</c:v>
                </c:pt>
                <c:pt idx="635">
                  <c:v>2.8679999999999999E-3</c:v>
                </c:pt>
                <c:pt idx="636">
                  <c:v>2.3400000000000001E-3</c:v>
                </c:pt>
                <c:pt idx="637">
                  <c:v>2.6950000000000008E-3</c:v>
                </c:pt>
                <c:pt idx="638">
                  <c:v>2.6150000000000001E-3</c:v>
                </c:pt>
                <c:pt idx="639">
                  <c:v>2.31E-3</c:v>
                </c:pt>
                <c:pt idx="640">
                  <c:v>2.4060000000000002E-3</c:v>
                </c:pt>
                <c:pt idx="641">
                  <c:v>2.2880000000000001E-3</c:v>
                </c:pt>
                <c:pt idx="642">
                  <c:v>1.8120000000000002E-3</c:v>
                </c:pt>
                <c:pt idx="643">
                  <c:v>1.2860000000000005E-3</c:v>
                </c:pt>
                <c:pt idx="644">
                  <c:v>7.6599999999999997E-4</c:v>
                </c:pt>
                <c:pt idx="645">
                  <c:v>9.6299999999999945E-4</c:v>
                </c:pt>
                <c:pt idx="646">
                  <c:v>8.5899999999999974E-4</c:v>
                </c:pt>
                <c:pt idx="647">
                  <c:v>1.4450000000000008E-3</c:v>
                </c:pt>
                <c:pt idx="648">
                  <c:v>7.9899999999999969E-4</c:v>
                </c:pt>
                <c:pt idx="649">
                  <c:v>6.2799999999999965E-4</c:v>
                </c:pt>
                <c:pt idx="650">
                  <c:v>4.5100000000000028E-4</c:v>
                </c:pt>
                <c:pt idx="651">
                  <c:v>1.8000000000000238E-5</c:v>
                </c:pt>
                <c:pt idx="652">
                  <c:v>-5.210000000000003E-4</c:v>
                </c:pt>
                <c:pt idx="653">
                  <c:v>-4.1000000000000037E-4</c:v>
                </c:pt>
                <c:pt idx="654">
                  <c:v>-2.9999999999996697E-6</c:v>
                </c:pt>
                <c:pt idx="655">
                  <c:v>-3.9100000000000023E-4</c:v>
                </c:pt>
                <c:pt idx="656">
                  <c:v>-4.7399999999999997E-4</c:v>
                </c:pt>
                <c:pt idx="657">
                  <c:v>-1.0740000000000005E-3</c:v>
                </c:pt>
                <c:pt idx="658">
                  <c:v>-1.4319999999999999E-3</c:v>
                </c:pt>
                <c:pt idx="659">
                  <c:v>-4.5899999999999939E-4</c:v>
                </c:pt>
                <c:pt idx="660">
                  <c:v>-6.2599999999999993E-4</c:v>
                </c:pt>
                <c:pt idx="661">
                  <c:v>-1.6669999999999996E-3</c:v>
                </c:pt>
                <c:pt idx="662">
                  <c:v>-1.8400000000000005E-3</c:v>
                </c:pt>
                <c:pt idx="663">
                  <c:v>-1.9130000000000002E-3</c:v>
                </c:pt>
                <c:pt idx="664">
                  <c:v>-2.3909999999999999E-3</c:v>
                </c:pt>
                <c:pt idx="665">
                  <c:v>-1.9899999999999996E-3</c:v>
                </c:pt>
                <c:pt idx="666">
                  <c:v>-1.7399999999999994E-3</c:v>
                </c:pt>
                <c:pt idx="667">
                  <c:v>-1.4339999999999997E-3</c:v>
                </c:pt>
                <c:pt idx="668">
                  <c:v>-1.6449999999999998E-3</c:v>
                </c:pt>
                <c:pt idx="669">
                  <c:v>-2.4660000000000003E-3</c:v>
                </c:pt>
                <c:pt idx="670">
                  <c:v>-2.4229999999999998E-3</c:v>
                </c:pt>
                <c:pt idx="671">
                  <c:v>-2.408E-3</c:v>
                </c:pt>
                <c:pt idx="672">
                  <c:v>-2.552E-3</c:v>
                </c:pt>
                <c:pt idx="673">
                  <c:v>-2.3829999999999997E-3</c:v>
                </c:pt>
                <c:pt idx="674">
                  <c:v>-2.3200000000000009E-3</c:v>
                </c:pt>
                <c:pt idx="675">
                  <c:v>-1.9489999999999996E-3</c:v>
                </c:pt>
                <c:pt idx="676">
                  <c:v>-1.7340000000000001E-3</c:v>
                </c:pt>
                <c:pt idx="677">
                  <c:v>-2.1589999999999999E-3</c:v>
                </c:pt>
                <c:pt idx="678">
                  <c:v>-2.4059999999999993E-3</c:v>
                </c:pt>
                <c:pt idx="679">
                  <c:v>-1.9089999999999997E-3</c:v>
                </c:pt>
                <c:pt idx="680">
                  <c:v>-1.8369999999999997E-3</c:v>
                </c:pt>
                <c:pt idx="681">
                  <c:v>-1.7749999999999999E-3</c:v>
                </c:pt>
                <c:pt idx="682">
                  <c:v>-1.2589999999999991E-3</c:v>
                </c:pt>
                <c:pt idx="683">
                  <c:v>-1.2680000000000002E-3</c:v>
                </c:pt>
                <c:pt idx="684">
                  <c:v>-1.6399999999999997E-3</c:v>
                </c:pt>
                <c:pt idx="685">
                  <c:v>-1.7190000000000005E-3</c:v>
                </c:pt>
                <c:pt idx="686">
                  <c:v>-1.562E-3</c:v>
                </c:pt>
                <c:pt idx="687">
                  <c:v>-1.7809999999999992E-3</c:v>
                </c:pt>
                <c:pt idx="688">
                  <c:v>-1.2290000000000001E-3</c:v>
                </c:pt>
                <c:pt idx="689">
                  <c:v>-1.2890000000000002E-3</c:v>
                </c:pt>
                <c:pt idx="690">
                  <c:v>-1.2340000000000001E-3</c:v>
                </c:pt>
                <c:pt idx="691">
                  <c:v>-7.1000000000000067E-4</c:v>
                </c:pt>
                <c:pt idx="692">
                  <c:v>-9.0900000000000095E-4</c:v>
                </c:pt>
                <c:pt idx="693">
                  <c:v>-8.5299999999999927E-4</c:v>
                </c:pt>
                <c:pt idx="694">
                  <c:v>-1.1170000000000002E-3</c:v>
                </c:pt>
                <c:pt idx="695">
                  <c:v>-1.2030000000000001E-3</c:v>
                </c:pt>
                <c:pt idx="696">
                  <c:v>-1.1450000000000004E-3</c:v>
                </c:pt>
                <c:pt idx="697">
                  <c:v>-1.2110000000000005E-3</c:v>
                </c:pt>
                <c:pt idx="698">
                  <c:v>-1.3119999999999998E-3</c:v>
                </c:pt>
                <c:pt idx="699">
                  <c:v>-1.2199999999999999E-3</c:v>
                </c:pt>
                <c:pt idx="700">
                  <c:v>-9.4900000000000041E-4</c:v>
                </c:pt>
                <c:pt idx="701">
                  <c:v>-1.1909999999999998E-3</c:v>
                </c:pt>
                <c:pt idx="702">
                  <c:v>-1.3339999999999997E-3</c:v>
                </c:pt>
                <c:pt idx="703">
                  <c:v>-1.6899999999999992E-3</c:v>
                </c:pt>
                <c:pt idx="704">
                  <c:v>-2.176E-3</c:v>
                </c:pt>
                <c:pt idx="705">
                  <c:v>-2.2490000000000006E-3</c:v>
                </c:pt>
                <c:pt idx="706">
                  <c:v>-2.7160000000000001E-3</c:v>
                </c:pt>
                <c:pt idx="707">
                  <c:v>-3.3889999999999997E-3</c:v>
                </c:pt>
                <c:pt idx="708">
                  <c:v>-3.1020000000000002E-3</c:v>
                </c:pt>
                <c:pt idx="709">
                  <c:v>-3.5139999999999998E-3</c:v>
                </c:pt>
                <c:pt idx="710">
                  <c:v>-3.8050000000000007E-3</c:v>
                </c:pt>
                <c:pt idx="711">
                  <c:v>-3.1780000000000003E-3</c:v>
                </c:pt>
                <c:pt idx="712">
                  <c:v>-2.7889999999999998E-3</c:v>
                </c:pt>
                <c:pt idx="713">
                  <c:v>-2.885E-3</c:v>
                </c:pt>
                <c:pt idx="714">
                  <c:v>-3.0529999999999997E-3</c:v>
                </c:pt>
                <c:pt idx="715">
                  <c:v>-3.0340000000000007E-3</c:v>
                </c:pt>
                <c:pt idx="716">
                  <c:v>-3.5530000000000002E-3</c:v>
                </c:pt>
                <c:pt idx="717">
                  <c:v>-4.1139999999999996E-3</c:v>
                </c:pt>
                <c:pt idx="718">
                  <c:v>-4.3890000000000005E-3</c:v>
                </c:pt>
                <c:pt idx="719">
                  <c:v>-4.2380000000000004E-3</c:v>
                </c:pt>
                <c:pt idx="720">
                  <c:v>-4.0390000000000001E-3</c:v>
                </c:pt>
                <c:pt idx="721">
                  <c:v>-3.8800000000000002E-3</c:v>
                </c:pt>
                <c:pt idx="722">
                  <c:v>-4.5100000000000001E-3</c:v>
                </c:pt>
                <c:pt idx="723">
                  <c:v>-4.4289999999999998E-3</c:v>
                </c:pt>
                <c:pt idx="724">
                  <c:v>-4.4959999999999991E-3</c:v>
                </c:pt>
                <c:pt idx="725">
                  <c:v>-4.0880000000000005E-3</c:v>
                </c:pt>
                <c:pt idx="726">
                  <c:v>-4.2400000000000007E-3</c:v>
                </c:pt>
                <c:pt idx="727">
                  <c:v>-4.2240000000000003E-3</c:v>
                </c:pt>
                <c:pt idx="728">
                  <c:v>-4.555E-3</c:v>
                </c:pt>
                <c:pt idx="729">
                  <c:v>-5.2649999999999997E-3</c:v>
                </c:pt>
                <c:pt idx="730">
                  <c:v>-5.385E-3</c:v>
                </c:pt>
                <c:pt idx="731">
                  <c:v>-6.1529999999999996E-3</c:v>
                </c:pt>
                <c:pt idx="732">
                  <c:v>-6.45E-3</c:v>
                </c:pt>
                <c:pt idx="733">
                  <c:v>-6.5280000000000008E-3</c:v>
                </c:pt>
                <c:pt idx="734">
                  <c:v>-6.043999999999999E-3</c:v>
                </c:pt>
                <c:pt idx="735">
                  <c:v>-6.1990000000000014E-3</c:v>
                </c:pt>
                <c:pt idx="736">
                  <c:v>-6.0530000000000002E-3</c:v>
                </c:pt>
                <c:pt idx="737">
                  <c:v>-6.6979999999999991E-3</c:v>
                </c:pt>
                <c:pt idx="738">
                  <c:v>-6.5359999999999993E-3</c:v>
                </c:pt>
                <c:pt idx="739">
                  <c:v>-6.3469999999999993E-3</c:v>
                </c:pt>
                <c:pt idx="740">
                  <c:v>-6.4739999999999997E-3</c:v>
                </c:pt>
                <c:pt idx="741">
                  <c:v>-6.3439999999999998E-3</c:v>
                </c:pt>
                <c:pt idx="742">
                  <c:v>-5.9719999999999999E-3</c:v>
                </c:pt>
                <c:pt idx="743">
                  <c:v>-5.4769999999999992E-3</c:v>
                </c:pt>
                <c:pt idx="744">
                  <c:v>-5.2310000000000013E-3</c:v>
                </c:pt>
                <c:pt idx="745">
                  <c:v>-4.8930000000000006E-3</c:v>
                </c:pt>
                <c:pt idx="746">
                  <c:v>-5.4679999999999998E-3</c:v>
                </c:pt>
                <c:pt idx="747">
                  <c:v>-5.216000000000001E-3</c:v>
                </c:pt>
                <c:pt idx="748">
                  <c:v>-5.2069999999999998E-3</c:v>
                </c:pt>
                <c:pt idx="749">
                  <c:v>-5.0600000000000003E-3</c:v>
                </c:pt>
                <c:pt idx="750">
                  <c:v>-5.6149999999999985E-3</c:v>
                </c:pt>
                <c:pt idx="751">
                  <c:v>-5.6620000000000004E-3</c:v>
                </c:pt>
                <c:pt idx="752">
                  <c:v>-6.1210000000000006E-3</c:v>
                </c:pt>
                <c:pt idx="753">
                  <c:v>-6.0269999999999994E-3</c:v>
                </c:pt>
                <c:pt idx="754">
                  <c:v>-5.7160000000000015E-3</c:v>
                </c:pt>
                <c:pt idx="755">
                  <c:v>-4.7689999999999989E-3</c:v>
                </c:pt>
                <c:pt idx="756">
                  <c:v>-4.3500000000000006E-3</c:v>
                </c:pt>
                <c:pt idx="757">
                  <c:v>-4.2750000000000002E-3</c:v>
                </c:pt>
                <c:pt idx="758">
                  <c:v>-4.1969999999999993E-3</c:v>
                </c:pt>
                <c:pt idx="759">
                  <c:v>-4.0489999999999996E-3</c:v>
                </c:pt>
                <c:pt idx="760">
                  <c:v>-4.0330000000000001E-3</c:v>
                </c:pt>
                <c:pt idx="761">
                  <c:v>-3.4110000000000008E-3</c:v>
                </c:pt>
                <c:pt idx="762">
                  <c:v>-3.2489999999999997E-3</c:v>
                </c:pt>
                <c:pt idx="763">
                  <c:v>-3.898E-3</c:v>
                </c:pt>
                <c:pt idx="764">
                  <c:v>-3.8869999999999998E-3</c:v>
                </c:pt>
                <c:pt idx="765">
                  <c:v>-3.3739999999999994E-3</c:v>
                </c:pt>
                <c:pt idx="766">
                  <c:v>-3.7100000000000011E-3</c:v>
                </c:pt>
                <c:pt idx="767">
                  <c:v>-3.9960000000000004E-3</c:v>
                </c:pt>
                <c:pt idx="768">
                  <c:v>-4.4129999999999994E-3</c:v>
                </c:pt>
                <c:pt idx="769">
                  <c:v>-4.816E-3</c:v>
                </c:pt>
                <c:pt idx="770">
                  <c:v>-4.3110000000000006E-3</c:v>
                </c:pt>
                <c:pt idx="771">
                  <c:v>-3.9629999999999986E-3</c:v>
                </c:pt>
                <c:pt idx="772">
                  <c:v>-4.4070000000000012E-3</c:v>
                </c:pt>
                <c:pt idx="773">
                  <c:v>-4.5270000000000006E-3</c:v>
                </c:pt>
                <c:pt idx="774">
                  <c:v>-4.3530000000000001E-3</c:v>
                </c:pt>
                <c:pt idx="775">
                  <c:v>-4.3020000000000003E-3</c:v>
                </c:pt>
                <c:pt idx="776">
                  <c:v>-3.2330000000000002E-3</c:v>
                </c:pt>
                <c:pt idx="777">
                  <c:v>-2.8510000000000002E-3</c:v>
                </c:pt>
                <c:pt idx="778">
                  <c:v>-2.8710000000000003E-3</c:v>
                </c:pt>
                <c:pt idx="779">
                  <c:v>-3.0730000000000002E-3</c:v>
                </c:pt>
                <c:pt idx="780">
                  <c:v>-1.4800000000000002E-3</c:v>
                </c:pt>
                <c:pt idx="781">
                  <c:v>-2.5569999999999994E-3</c:v>
                </c:pt>
                <c:pt idx="782">
                  <c:v>-2.2259999999999992E-3</c:v>
                </c:pt>
                <c:pt idx="783">
                  <c:v>-2.7059999999999996E-3</c:v>
                </c:pt>
                <c:pt idx="784">
                  <c:v>-2.3129999999999995E-3</c:v>
                </c:pt>
                <c:pt idx="785">
                  <c:v>-2.0720000000000005E-3</c:v>
                </c:pt>
                <c:pt idx="786">
                  <c:v>-2.0240000000000002E-3</c:v>
                </c:pt>
                <c:pt idx="787">
                  <c:v>-2.307E-3</c:v>
                </c:pt>
                <c:pt idx="788">
                  <c:v>-2.7300000000000002E-3</c:v>
                </c:pt>
                <c:pt idx="789">
                  <c:v>-2.9239999999999999E-3</c:v>
                </c:pt>
                <c:pt idx="790">
                  <c:v>-3.0910000000000004E-3</c:v>
                </c:pt>
                <c:pt idx="791">
                  <c:v>-3.8119999999999999E-3</c:v>
                </c:pt>
                <c:pt idx="792">
                  <c:v>-5.1150000000000006E-3</c:v>
                </c:pt>
                <c:pt idx="793">
                  <c:v>-5.8230000000000001E-3</c:v>
                </c:pt>
                <c:pt idx="794">
                  <c:v>-5.6990000000000009E-3</c:v>
                </c:pt>
                <c:pt idx="795">
                  <c:v>-6.1470000000000006E-3</c:v>
                </c:pt>
                <c:pt idx="796">
                  <c:v>-5.9119999999999997E-3</c:v>
                </c:pt>
                <c:pt idx="797">
                  <c:v>-6.2690000000000003E-3</c:v>
                </c:pt>
                <c:pt idx="798">
                  <c:v>-6.8009999999999989E-3</c:v>
                </c:pt>
                <c:pt idx="799">
                  <c:v>-6.3020000000000012E-3</c:v>
                </c:pt>
                <c:pt idx="800">
                  <c:v>-6.9099999999999995E-3</c:v>
                </c:pt>
                <c:pt idx="801">
                  <c:v>-6.9169999999999995E-3</c:v>
                </c:pt>
                <c:pt idx="802">
                  <c:v>-7.8739999999999991E-3</c:v>
                </c:pt>
                <c:pt idx="803">
                  <c:v>-8.2309999999999987E-3</c:v>
                </c:pt>
                <c:pt idx="804">
                  <c:v>-8.0559999999999989E-3</c:v>
                </c:pt>
                <c:pt idx="805">
                  <c:v>-8.0409999999999995E-3</c:v>
                </c:pt>
                <c:pt idx="806">
                  <c:v>-8.2540000000000009E-3</c:v>
                </c:pt>
                <c:pt idx="807">
                  <c:v>-6.4669999999999997E-3</c:v>
                </c:pt>
                <c:pt idx="808">
                  <c:v>-6.9030000000000011E-3</c:v>
                </c:pt>
                <c:pt idx="809">
                  <c:v>-5.9960000000000005E-3</c:v>
                </c:pt>
                <c:pt idx="810">
                  <c:v>-5.8440000000000002E-3</c:v>
                </c:pt>
                <c:pt idx="811">
                  <c:v>-6.6180000000000006E-3</c:v>
                </c:pt>
                <c:pt idx="812">
                  <c:v>-6.136E-3</c:v>
                </c:pt>
                <c:pt idx="813">
                  <c:v>-5.7129999999999993E-3</c:v>
                </c:pt>
                <c:pt idx="814">
                  <c:v>-5.5230000000000001E-3</c:v>
                </c:pt>
                <c:pt idx="815">
                  <c:v>-5.8810000000000008E-3</c:v>
                </c:pt>
                <c:pt idx="816">
                  <c:v>-5.5040000000000002E-3</c:v>
                </c:pt>
                <c:pt idx="817">
                  <c:v>-5.5620000000000001E-3</c:v>
                </c:pt>
                <c:pt idx="818">
                  <c:v>-6.4869999999999997E-3</c:v>
                </c:pt>
                <c:pt idx="819">
                  <c:v>-6.294000000000001E-3</c:v>
                </c:pt>
                <c:pt idx="820">
                  <c:v>-7.3220000000000004E-3</c:v>
                </c:pt>
                <c:pt idx="821">
                  <c:v>-7.9760000000000005E-3</c:v>
                </c:pt>
                <c:pt idx="822">
                  <c:v>-7.9059999999999998E-3</c:v>
                </c:pt>
                <c:pt idx="823">
                  <c:v>-8.2439999999999996E-3</c:v>
                </c:pt>
                <c:pt idx="824">
                  <c:v>-8.3069999999999984E-3</c:v>
                </c:pt>
                <c:pt idx="825">
                  <c:v>-8.8149999999999999E-3</c:v>
                </c:pt>
                <c:pt idx="826">
                  <c:v>-8.4920000000000013E-3</c:v>
                </c:pt>
                <c:pt idx="827">
                  <c:v>-1.0129999999999998E-2</c:v>
                </c:pt>
                <c:pt idx="828">
                  <c:v>-1.0796999999999999E-2</c:v>
                </c:pt>
                <c:pt idx="829">
                  <c:v>-1.0512000000000001E-2</c:v>
                </c:pt>
                <c:pt idx="830">
                  <c:v>-1.0198999999999998E-2</c:v>
                </c:pt>
                <c:pt idx="831">
                  <c:v>-1.0409999999999999E-2</c:v>
                </c:pt>
                <c:pt idx="832">
                  <c:v>-1.0625000000000001E-2</c:v>
                </c:pt>
                <c:pt idx="833">
                  <c:v>-1.0059E-2</c:v>
                </c:pt>
                <c:pt idx="834">
                  <c:v>-1.0426999999999999E-2</c:v>
                </c:pt>
                <c:pt idx="835">
                  <c:v>-9.2300000000000004E-3</c:v>
                </c:pt>
                <c:pt idx="836">
                  <c:v>-9.2519999999999998E-3</c:v>
                </c:pt>
                <c:pt idx="837">
                  <c:v>-9.8069999999999997E-3</c:v>
                </c:pt>
                <c:pt idx="838">
                  <c:v>-1.0442E-2</c:v>
                </c:pt>
                <c:pt idx="839">
                  <c:v>-1.0946000000000001E-2</c:v>
                </c:pt>
                <c:pt idx="840">
                  <c:v>-1.0499000000000001E-2</c:v>
                </c:pt>
                <c:pt idx="841">
                  <c:v>-1.0295E-2</c:v>
                </c:pt>
                <c:pt idx="842">
                  <c:v>-9.8659999999999998E-3</c:v>
                </c:pt>
                <c:pt idx="843">
                  <c:v>-9.9799999999999993E-3</c:v>
                </c:pt>
                <c:pt idx="844">
                  <c:v>-9.8429999999999993E-3</c:v>
                </c:pt>
                <c:pt idx="845">
                  <c:v>-9.5909999999999988E-3</c:v>
                </c:pt>
                <c:pt idx="846">
                  <c:v>-9.7319999999999993E-3</c:v>
                </c:pt>
                <c:pt idx="847">
                  <c:v>-9.6579999999999982E-3</c:v>
                </c:pt>
                <c:pt idx="848">
                  <c:v>-1.0188999999999998E-2</c:v>
                </c:pt>
                <c:pt idx="849">
                  <c:v>-1.0484E-2</c:v>
                </c:pt>
                <c:pt idx="850">
                  <c:v>-1.0198E-2</c:v>
                </c:pt>
                <c:pt idx="851">
                  <c:v>-1.0049999999999998E-2</c:v>
                </c:pt>
                <c:pt idx="852">
                  <c:v>-1.0425E-2</c:v>
                </c:pt>
                <c:pt idx="853">
                  <c:v>-1.0966999999999999E-2</c:v>
                </c:pt>
                <c:pt idx="854">
                  <c:v>-1.0865E-2</c:v>
                </c:pt>
                <c:pt idx="855">
                  <c:v>-1.1081000000000001E-2</c:v>
                </c:pt>
                <c:pt idx="856">
                  <c:v>-1.1337E-2</c:v>
                </c:pt>
                <c:pt idx="857">
                  <c:v>-1.0993999999999999E-2</c:v>
                </c:pt>
                <c:pt idx="858">
                  <c:v>-1.1481999999999999E-2</c:v>
                </c:pt>
                <c:pt idx="859">
                  <c:v>-1.0725999999999999E-2</c:v>
                </c:pt>
                <c:pt idx="860">
                  <c:v>-1.1492E-2</c:v>
                </c:pt>
                <c:pt idx="861">
                  <c:v>-1.1649E-2</c:v>
                </c:pt>
                <c:pt idx="862">
                  <c:v>-1.0933000000000002E-2</c:v>
                </c:pt>
                <c:pt idx="863">
                  <c:v>-1.0933000000000002E-2</c:v>
                </c:pt>
                <c:pt idx="864">
                  <c:v>-1.1181000000000002E-2</c:v>
                </c:pt>
                <c:pt idx="865">
                  <c:v>-1.1251000000000001E-2</c:v>
                </c:pt>
                <c:pt idx="866">
                  <c:v>-1.1623999999999999E-2</c:v>
                </c:pt>
                <c:pt idx="867">
                  <c:v>-1.1507E-2</c:v>
                </c:pt>
                <c:pt idx="868">
                  <c:v>-1.1655E-2</c:v>
                </c:pt>
                <c:pt idx="869">
                  <c:v>-1.2032000000000001E-2</c:v>
                </c:pt>
                <c:pt idx="870">
                  <c:v>-1.2729000000000001E-2</c:v>
                </c:pt>
                <c:pt idx="871">
                  <c:v>-1.3182999999999999E-2</c:v>
                </c:pt>
                <c:pt idx="872">
                  <c:v>-1.1831000000000001E-2</c:v>
                </c:pt>
                <c:pt idx="873">
                  <c:v>-1.2075999999999998E-2</c:v>
                </c:pt>
                <c:pt idx="874">
                  <c:v>-1.1505999999999999E-2</c:v>
                </c:pt>
                <c:pt idx="875">
                  <c:v>-1.1195999999999999E-2</c:v>
                </c:pt>
                <c:pt idx="876">
                  <c:v>-1.2530999999999999E-2</c:v>
                </c:pt>
                <c:pt idx="877">
                  <c:v>-1.2180999999999999E-2</c:v>
                </c:pt>
                <c:pt idx="878">
                  <c:v>-1.2414000000000001E-2</c:v>
                </c:pt>
                <c:pt idx="879">
                  <c:v>-1.2833000000000001E-2</c:v>
                </c:pt>
                <c:pt idx="880">
                  <c:v>-1.2686999999999999E-2</c:v>
                </c:pt>
                <c:pt idx="881">
                  <c:v>-1.2716E-2</c:v>
                </c:pt>
                <c:pt idx="882">
                  <c:v>-1.3049999999999999E-2</c:v>
                </c:pt>
                <c:pt idx="883">
                  <c:v>-1.2551000000000001E-2</c:v>
                </c:pt>
                <c:pt idx="884">
                  <c:v>-1.1657000000000002E-2</c:v>
                </c:pt>
                <c:pt idx="885">
                  <c:v>-1.2010999999999999E-2</c:v>
                </c:pt>
                <c:pt idx="886">
                  <c:v>-1.1206999999999998E-2</c:v>
                </c:pt>
                <c:pt idx="887">
                  <c:v>-1.1252E-2</c:v>
                </c:pt>
                <c:pt idx="888">
                  <c:v>-1.0827999999999999E-2</c:v>
                </c:pt>
                <c:pt idx="889">
                  <c:v>-1.1051E-2</c:v>
                </c:pt>
                <c:pt idx="890">
                  <c:v>-1.1328999999999999E-2</c:v>
                </c:pt>
                <c:pt idx="891">
                  <c:v>-1.1738999999999999E-2</c:v>
                </c:pt>
                <c:pt idx="892">
                  <c:v>-1.1793E-2</c:v>
                </c:pt>
                <c:pt idx="893">
                  <c:v>-1.2629999999999999E-2</c:v>
                </c:pt>
                <c:pt idx="894">
                  <c:v>-1.2416E-2</c:v>
                </c:pt>
                <c:pt idx="895">
                  <c:v>-1.2955999999999999E-2</c:v>
                </c:pt>
                <c:pt idx="896">
                  <c:v>-1.2784E-2</c:v>
                </c:pt>
                <c:pt idx="897">
                  <c:v>-1.1941000000000002E-2</c:v>
                </c:pt>
                <c:pt idx="898">
                  <c:v>-1.1356000000000002E-2</c:v>
                </c:pt>
                <c:pt idx="899">
                  <c:v>-1.1427E-2</c:v>
                </c:pt>
                <c:pt idx="900">
                  <c:v>-1.1483E-2</c:v>
                </c:pt>
                <c:pt idx="901">
                  <c:v>-1.1231999999999999E-2</c:v>
                </c:pt>
                <c:pt idx="902">
                  <c:v>-1.0599000000000001E-2</c:v>
                </c:pt>
                <c:pt idx="903">
                  <c:v>-1.1347000000000001E-2</c:v>
                </c:pt>
                <c:pt idx="904">
                  <c:v>-1.1489000000000001E-2</c:v>
                </c:pt>
                <c:pt idx="905">
                  <c:v>-1.1631000000000001E-2</c:v>
                </c:pt>
                <c:pt idx="906">
                  <c:v>-1.1064999999999998E-2</c:v>
                </c:pt>
                <c:pt idx="907">
                  <c:v>-1.0259999999999998E-2</c:v>
                </c:pt>
                <c:pt idx="908">
                  <c:v>-1.0227E-2</c:v>
                </c:pt>
                <c:pt idx="909">
                  <c:v>-9.8700000000000003E-3</c:v>
                </c:pt>
                <c:pt idx="910">
                  <c:v>-9.9299999999999996E-3</c:v>
                </c:pt>
                <c:pt idx="911">
                  <c:v>-1.0886E-2</c:v>
                </c:pt>
                <c:pt idx="912">
                  <c:v>-1.1458999999999999E-2</c:v>
                </c:pt>
                <c:pt idx="913">
                  <c:v>-1.1748000000000001E-2</c:v>
                </c:pt>
                <c:pt idx="914">
                  <c:v>-1.1918E-2</c:v>
                </c:pt>
                <c:pt idx="915">
                  <c:v>-1.2105999999999999E-2</c:v>
                </c:pt>
                <c:pt idx="916">
                  <c:v>-1.1543999999999999E-2</c:v>
                </c:pt>
                <c:pt idx="917">
                  <c:v>-1.0979000000000001E-2</c:v>
                </c:pt>
                <c:pt idx="918">
                  <c:v>-1.0585000000000001E-2</c:v>
                </c:pt>
                <c:pt idx="919">
                  <c:v>-8.9979999999999991E-3</c:v>
                </c:pt>
                <c:pt idx="920">
                  <c:v>-9.3219999999999987E-3</c:v>
                </c:pt>
                <c:pt idx="921">
                  <c:v>-9.222000000000001E-3</c:v>
                </c:pt>
                <c:pt idx="922">
                  <c:v>-8.6709999999999999E-3</c:v>
                </c:pt>
                <c:pt idx="923">
                  <c:v>-8.5790000000000016E-3</c:v>
                </c:pt>
                <c:pt idx="924">
                  <c:v>-8.2590000000000007E-3</c:v>
                </c:pt>
                <c:pt idx="925">
                  <c:v>-8.6620000000000013E-3</c:v>
                </c:pt>
                <c:pt idx="926">
                  <c:v>-9.1749999999999991E-3</c:v>
                </c:pt>
                <c:pt idx="927">
                  <c:v>-1.0174000000000001E-2</c:v>
                </c:pt>
                <c:pt idx="928">
                  <c:v>-9.954000000000001E-3</c:v>
                </c:pt>
                <c:pt idx="929">
                  <c:v>-9.1799999999999989E-3</c:v>
                </c:pt>
                <c:pt idx="930">
                  <c:v>-9.4579999999999994E-3</c:v>
                </c:pt>
                <c:pt idx="931">
                  <c:v>-8.1620000000000009E-3</c:v>
                </c:pt>
                <c:pt idx="932">
                  <c:v>-8.175E-3</c:v>
                </c:pt>
                <c:pt idx="933">
                  <c:v>-8.0249999999999991E-3</c:v>
                </c:pt>
                <c:pt idx="934">
                  <c:v>-7.2649999999999989E-3</c:v>
                </c:pt>
                <c:pt idx="935">
                  <c:v>-7.4560000000000008E-3</c:v>
                </c:pt>
                <c:pt idx="936">
                  <c:v>-7.1000000000000004E-3</c:v>
                </c:pt>
                <c:pt idx="937">
                  <c:v>-5.8469999999999998E-3</c:v>
                </c:pt>
                <c:pt idx="938">
                  <c:v>-4.7190000000000001E-3</c:v>
                </c:pt>
                <c:pt idx="939">
                  <c:v>-4.5779999999999996E-3</c:v>
                </c:pt>
                <c:pt idx="940">
                  <c:v>-5.7930000000000004E-3</c:v>
                </c:pt>
                <c:pt idx="941">
                  <c:v>-3.8769999999999994E-3</c:v>
                </c:pt>
                <c:pt idx="942">
                  <c:v>-4.7180000000000008E-3</c:v>
                </c:pt>
                <c:pt idx="943">
                  <c:v>-4.9829999999999996E-3</c:v>
                </c:pt>
                <c:pt idx="944">
                  <c:v>-5.1760000000000009E-3</c:v>
                </c:pt>
                <c:pt idx="945">
                  <c:v>-5.5030000000000001E-3</c:v>
                </c:pt>
                <c:pt idx="946">
                  <c:v>-5.0280000000000004E-3</c:v>
                </c:pt>
                <c:pt idx="947">
                  <c:v>-3.9680000000000002E-3</c:v>
                </c:pt>
                <c:pt idx="948">
                  <c:v>-4.5250000000000004E-3</c:v>
                </c:pt>
                <c:pt idx="949">
                  <c:v>-4.2319999999999997E-3</c:v>
                </c:pt>
                <c:pt idx="950">
                  <c:v>-4.4280000000000005E-3</c:v>
                </c:pt>
                <c:pt idx="951">
                  <c:v>-4.8340000000000006E-3</c:v>
                </c:pt>
                <c:pt idx="952">
                  <c:v>-4.3490000000000004E-3</c:v>
                </c:pt>
                <c:pt idx="953">
                  <c:v>-4.5930000000000007E-3</c:v>
                </c:pt>
                <c:pt idx="954">
                  <c:v>-5.3289999999999995E-3</c:v>
                </c:pt>
                <c:pt idx="955">
                  <c:v>-4.5609999999999991E-3</c:v>
                </c:pt>
                <c:pt idx="956">
                  <c:v>-5.1409999999999997E-3</c:v>
                </c:pt>
                <c:pt idx="957">
                  <c:v>-4.5859999999999998E-3</c:v>
                </c:pt>
                <c:pt idx="958">
                  <c:v>-3.189E-3</c:v>
                </c:pt>
                <c:pt idx="959">
                  <c:v>-2.2520000000000001E-3</c:v>
                </c:pt>
                <c:pt idx="960">
                  <c:v>-2.346E-3</c:v>
                </c:pt>
                <c:pt idx="961">
                  <c:v>-2.8189999999999999E-3</c:v>
                </c:pt>
                <c:pt idx="962">
                  <c:v>-2.4569999999999995E-3</c:v>
                </c:pt>
                <c:pt idx="963">
                  <c:v>-2.173E-3</c:v>
                </c:pt>
                <c:pt idx="964">
                  <c:v>-2.2600000000000003E-3</c:v>
                </c:pt>
                <c:pt idx="965">
                  <c:v>-2.9729999999999999E-3</c:v>
                </c:pt>
                <c:pt idx="966">
                  <c:v>-3.7289999999999997E-3</c:v>
                </c:pt>
                <c:pt idx="967">
                  <c:v>-4.092000000000001E-3</c:v>
                </c:pt>
                <c:pt idx="968">
                  <c:v>-3.4140000000000004E-3</c:v>
                </c:pt>
                <c:pt idx="969">
                  <c:v>-3.0869999999999999E-3</c:v>
                </c:pt>
                <c:pt idx="970">
                  <c:v>-2.9889999999999999E-3</c:v>
                </c:pt>
                <c:pt idx="971">
                  <c:v>-2.4630000000000003E-3</c:v>
                </c:pt>
                <c:pt idx="972">
                  <c:v>-1.9959999999999995E-3</c:v>
                </c:pt>
                <c:pt idx="973">
                  <c:v>-1.7279999999999997E-3</c:v>
                </c:pt>
                <c:pt idx="974">
                  <c:v>-2.2209999999999995E-3</c:v>
                </c:pt>
                <c:pt idx="975">
                  <c:v>-2.9429999999999999E-3</c:v>
                </c:pt>
                <c:pt idx="976">
                  <c:v>-3.4510000000000001E-3</c:v>
                </c:pt>
                <c:pt idx="977">
                  <c:v>-3.3840000000000003E-3</c:v>
                </c:pt>
                <c:pt idx="978">
                  <c:v>-3.0410000000000003E-3</c:v>
                </c:pt>
                <c:pt idx="979">
                  <c:v>-2.5969999999999999E-3</c:v>
                </c:pt>
                <c:pt idx="980">
                  <c:v>-2.032E-3</c:v>
                </c:pt>
                <c:pt idx="981">
                  <c:v>-2.3819999999999996E-3</c:v>
                </c:pt>
                <c:pt idx="982">
                  <c:v>-3.4329999999999999E-3</c:v>
                </c:pt>
                <c:pt idx="983">
                  <c:v>-3.1059999999999998E-3</c:v>
                </c:pt>
                <c:pt idx="984">
                  <c:v>-3.5890000000000002E-3</c:v>
                </c:pt>
                <c:pt idx="985">
                  <c:v>-3.4660000000000003E-3</c:v>
                </c:pt>
                <c:pt idx="986">
                  <c:v>-4.1739999999999998E-3</c:v>
                </c:pt>
                <c:pt idx="987">
                  <c:v>-3.431E-3</c:v>
                </c:pt>
                <c:pt idx="988">
                  <c:v>-3.9409999999999992E-3</c:v>
                </c:pt>
                <c:pt idx="989">
                  <c:v>-3.1160000000000003E-3</c:v>
                </c:pt>
                <c:pt idx="990">
                  <c:v>-3.1380000000000002E-3</c:v>
                </c:pt>
                <c:pt idx="991">
                  <c:v>-3.5009999999999998E-3</c:v>
                </c:pt>
                <c:pt idx="992">
                  <c:v>-3.2440000000000004E-3</c:v>
                </c:pt>
                <c:pt idx="993">
                  <c:v>-3.9170000000000003E-3</c:v>
                </c:pt>
                <c:pt idx="994">
                  <c:v>-3.7649999999999993E-3</c:v>
                </c:pt>
                <c:pt idx="995">
                  <c:v>-3.1899999999999997E-3</c:v>
                </c:pt>
                <c:pt idx="996">
                  <c:v>-2.3E-3</c:v>
                </c:pt>
                <c:pt idx="997">
                  <c:v>-3.4620000000000002E-3</c:v>
                </c:pt>
                <c:pt idx="998">
                  <c:v>-3.117E-3</c:v>
                </c:pt>
                <c:pt idx="999">
                  <c:v>-2.9760000000000008E-3</c:v>
                </c:pt>
                <c:pt idx="1000">
                  <c:v>-1.7250000000000002E-3</c:v>
                </c:pt>
                <c:pt idx="1001">
                  <c:v>-1.9440000000000002E-3</c:v>
                </c:pt>
                <c:pt idx="1002">
                  <c:v>-1.6309999999999999E-3</c:v>
                </c:pt>
                <c:pt idx="1003">
                  <c:v>-1.8239999999999999E-3</c:v>
                </c:pt>
                <c:pt idx="1004">
                  <c:v>-1.389E-3</c:v>
                </c:pt>
                <c:pt idx="1005">
                  <c:v>-1.5619999999999998E-3</c:v>
                </c:pt>
                <c:pt idx="1006">
                  <c:v>-1.2419999999999998E-3</c:v>
                </c:pt>
                <c:pt idx="1007">
                  <c:v>-1.4169999999999996E-3</c:v>
                </c:pt>
                <c:pt idx="1008">
                  <c:v>-1.6850000000000001E-3</c:v>
                </c:pt>
                <c:pt idx="1009">
                  <c:v>-7.620000000000002E-4</c:v>
                </c:pt>
                <c:pt idx="1010">
                  <c:v>-6.4800000000000025E-4</c:v>
                </c:pt>
                <c:pt idx="1011">
                  <c:v>-1.4940000000000003E-3</c:v>
                </c:pt>
                <c:pt idx="1012">
                  <c:v>-1.7870000000000002E-3</c:v>
                </c:pt>
                <c:pt idx="1013">
                  <c:v>-1.8369999999999997E-3</c:v>
                </c:pt>
                <c:pt idx="1014">
                  <c:v>-1.4109999999999999E-3</c:v>
                </c:pt>
                <c:pt idx="1015">
                  <c:v>-1.235E-3</c:v>
                </c:pt>
                <c:pt idx="1016">
                  <c:v>-1.7810000000000005E-3</c:v>
                </c:pt>
                <c:pt idx="1017">
                  <c:v>-2.0560000000000001E-3</c:v>
                </c:pt>
                <c:pt idx="1018">
                  <c:v>-1.83E-3</c:v>
                </c:pt>
                <c:pt idx="1019">
                  <c:v>-1.8919999999999998E-3</c:v>
                </c:pt>
                <c:pt idx="1020">
                  <c:v>-1.7699999999999999E-3</c:v>
                </c:pt>
                <c:pt idx="1021">
                  <c:v>-7.679999999999998E-4</c:v>
                </c:pt>
                <c:pt idx="1022">
                  <c:v>-4.2099999999999972E-4</c:v>
                </c:pt>
                <c:pt idx="1023">
                  <c:v>-4.8499999999999986E-4</c:v>
                </c:pt>
                <c:pt idx="1024">
                  <c:v>-7.8199999999999993E-4</c:v>
                </c:pt>
                <c:pt idx="1025">
                  <c:v>-8.0899999999999971E-4</c:v>
                </c:pt>
                <c:pt idx="1026">
                  <c:v>-7.3499999999999987E-4</c:v>
                </c:pt>
                <c:pt idx="1027">
                  <c:v>-6.680000000000003E-4</c:v>
                </c:pt>
                <c:pt idx="1028">
                  <c:v>-9.3300000000000024E-4</c:v>
                </c:pt>
                <c:pt idx="1029">
                  <c:v>-2.4100000000000011E-4</c:v>
                </c:pt>
                <c:pt idx="1030">
                  <c:v>-3.8899999999999964E-4</c:v>
                </c:pt>
                <c:pt idx="1031">
                  <c:v>-3.2200000000000007E-4</c:v>
                </c:pt>
                <c:pt idx="1032">
                  <c:v>-1.319999999999999E-4</c:v>
                </c:pt>
                <c:pt idx="1033">
                  <c:v>6.0999999999999945E-5</c:v>
                </c:pt>
                <c:pt idx="1034">
                  <c:v>2.8400000000000007E-4</c:v>
                </c:pt>
                <c:pt idx="1035">
                  <c:v>4.6900000000000023E-4</c:v>
                </c:pt>
                <c:pt idx="1036">
                  <c:v>4.2400000000000022E-4</c:v>
                </c:pt>
                <c:pt idx="1037">
                  <c:v>5.0200000000000028E-4</c:v>
                </c:pt>
                <c:pt idx="1038">
                  <c:v>6.1899999999999987E-4</c:v>
                </c:pt>
                <c:pt idx="1039">
                  <c:v>6.1899999999999987E-4</c:v>
                </c:pt>
                <c:pt idx="1040">
                  <c:v>1.276E-3</c:v>
                </c:pt>
                <c:pt idx="1041">
                  <c:v>1.0169999999999999E-3</c:v>
                </c:pt>
                <c:pt idx="1042">
                  <c:v>1.109E-3</c:v>
                </c:pt>
                <c:pt idx="1043">
                  <c:v>1.0020000000000001E-3</c:v>
                </c:pt>
                <c:pt idx="1044">
                  <c:v>4.0900000000000018E-4</c:v>
                </c:pt>
                <c:pt idx="1045">
                  <c:v>6.9800000000000005E-4</c:v>
                </c:pt>
                <c:pt idx="1046">
                  <c:v>8.2099999999999979E-4</c:v>
                </c:pt>
                <c:pt idx="1047">
                  <c:v>8.8799999999999958E-4</c:v>
                </c:pt>
                <c:pt idx="1048">
                  <c:v>9.3300000000000024E-4</c:v>
                </c:pt>
                <c:pt idx="1049">
                  <c:v>1.052E-3</c:v>
                </c:pt>
                <c:pt idx="1050">
                  <c:v>7.2899999999999994E-4</c:v>
                </c:pt>
                <c:pt idx="1051">
                  <c:v>9.1599999999999982E-4</c:v>
                </c:pt>
                <c:pt idx="1052">
                  <c:v>6.9499999999999976E-4</c:v>
                </c:pt>
                <c:pt idx="1053">
                  <c:v>7.1500000000000003E-4</c:v>
                </c:pt>
                <c:pt idx="1054">
                  <c:v>7.2899999999999994E-4</c:v>
                </c:pt>
                <c:pt idx="1055">
                  <c:v>3.7500000000000006E-4</c:v>
                </c:pt>
                <c:pt idx="1056">
                  <c:v>2.5999999999999998E-4</c:v>
                </c:pt>
                <c:pt idx="1057">
                  <c:v>2.3699999999999999E-4</c:v>
                </c:pt>
                <c:pt idx="1058">
                  <c:v>3.560000000000002E-4</c:v>
                </c:pt>
                <c:pt idx="1059">
                  <c:v>3.7800000000000003E-4</c:v>
                </c:pt>
                <c:pt idx="1060">
                  <c:v>1.7899999999999999E-4</c:v>
                </c:pt>
                <c:pt idx="1061">
                  <c:v>3.1700000000000006E-4</c:v>
                </c:pt>
                <c:pt idx="1062">
                  <c:v>3.5999999999999975E-4</c:v>
                </c:pt>
                <c:pt idx="1063">
                  <c:v>2.2699999999999999E-4</c:v>
                </c:pt>
                <c:pt idx="1064">
                  <c:v>3.8999999999999978E-4</c:v>
                </c:pt>
                <c:pt idx="1065">
                  <c:v>5.9100000000000016E-4</c:v>
                </c:pt>
                <c:pt idx="1066">
                  <c:v>4.5699999999999989E-4</c:v>
                </c:pt>
                <c:pt idx="1067">
                  <c:v>1.8699999999999994E-4</c:v>
                </c:pt>
                <c:pt idx="1068">
                  <c:v>2.9199999999999978E-4</c:v>
                </c:pt>
                <c:pt idx="1069">
                  <c:v>5.3699999999999993E-4</c:v>
                </c:pt>
                <c:pt idx="1070">
                  <c:v>2.5999999999999998E-4</c:v>
                </c:pt>
                <c:pt idx="1071">
                  <c:v>6.7999999999999999E-5</c:v>
                </c:pt>
                <c:pt idx="1072">
                  <c:v>-4.5000000000000037E-5</c:v>
                </c:pt>
                <c:pt idx="1073">
                  <c:v>3.7699999999999984E-4</c:v>
                </c:pt>
                <c:pt idx="1074">
                  <c:v>3.3299999999999996E-4</c:v>
                </c:pt>
                <c:pt idx="1075">
                  <c:v>4.4399999999999968E-4</c:v>
                </c:pt>
                <c:pt idx="1076">
                  <c:v>5.080000000000001E-4</c:v>
                </c:pt>
                <c:pt idx="1077">
                  <c:v>4.8500000000000013E-4</c:v>
                </c:pt>
                <c:pt idx="1078">
                  <c:v>4.0499999999999982E-4</c:v>
                </c:pt>
                <c:pt idx="1079">
                  <c:v>3.4899999999999986E-4</c:v>
                </c:pt>
                <c:pt idx="1080">
                  <c:v>4.0200000000000012E-4</c:v>
                </c:pt>
                <c:pt idx="1081">
                  <c:v>3.720000000000001E-4</c:v>
                </c:pt>
                <c:pt idx="1082">
                  <c:v>4.6099999999999977E-4</c:v>
                </c:pt>
                <c:pt idx="1083">
                  <c:v>6.9700000000000014E-4</c:v>
                </c:pt>
                <c:pt idx="1084">
                  <c:v>8.5799999999999982E-4</c:v>
                </c:pt>
                <c:pt idx="1085">
                  <c:v>9.2300000000000021E-4</c:v>
                </c:pt>
                <c:pt idx="1086">
                  <c:v>1.0510000000000003E-3</c:v>
                </c:pt>
                <c:pt idx="1087">
                  <c:v>7.6500000000000016E-4</c:v>
                </c:pt>
                <c:pt idx="1088">
                  <c:v>1.1560000000000001E-3</c:v>
                </c:pt>
                <c:pt idx="1089">
                  <c:v>1.1189999999999998E-3</c:v>
                </c:pt>
                <c:pt idx="1090">
                  <c:v>1.1230000000000001E-3</c:v>
                </c:pt>
                <c:pt idx="1091">
                  <c:v>1.5399999999999999E-3</c:v>
                </c:pt>
                <c:pt idx="1092">
                  <c:v>1.5069999999999997E-3</c:v>
                </c:pt>
                <c:pt idx="1093">
                  <c:v>1.6180000000000003E-3</c:v>
                </c:pt>
                <c:pt idx="1094">
                  <c:v>1.6980000000000001E-3</c:v>
                </c:pt>
                <c:pt idx="1095">
                  <c:v>1.6889999999999997E-3</c:v>
                </c:pt>
                <c:pt idx="1096">
                  <c:v>1.4129999999999998E-3</c:v>
                </c:pt>
                <c:pt idx="1097">
                  <c:v>8.4500000000000016E-4</c:v>
                </c:pt>
                <c:pt idx="1098">
                  <c:v>2.7600000000000015E-4</c:v>
                </c:pt>
                <c:pt idx="1099">
                  <c:v>4.2800000000000005E-4</c:v>
                </c:pt>
                <c:pt idx="1100">
                  <c:v>6.0000000000000049E-4</c:v>
                </c:pt>
                <c:pt idx="1101">
                  <c:v>7.9000000000000012E-4</c:v>
                </c:pt>
                <c:pt idx="1102">
                  <c:v>1.0580000000000001E-3</c:v>
                </c:pt>
                <c:pt idx="1103">
                  <c:v>1.2350000000000002E-3</c:v>
                </c:pt>
                <c:pt idx="1104">
                  <c:v>8.3400000000000032E-4</c:v>
                </c:pt>
                <c:pt idx="1105">
                  <c:v>8.2099999999999979E-4</c:v>
                </c:pt>
                <c:pt idx="1106">
                  <c:v>1.317E-3</c:v>
                </c:pt>
                <c:pt idx="1107">
                  <c:v>1.3030000000000003E-3</c:v>
                </c:pt>
                <c:pt idx="1108">
                  <c:v>1.2520000000000001E-3</c:v>
                </c:pt>
                <c:pt idx="1109">
                  <c:v>1.1430000000000001E-3</c:v>
                </c:pt>
                <c:pt idx="1110">
                  <c:v>1.6789999999999999E-3</c:v>
                </c:pt>
                <c:pt idx="1111">
                  <c:v>1.56E-3</c:v>
                </c:pt>
                <c:pt idx="1112">
                  <c:v>1.9959999999999995E-3</c:v>
                </c:pt>
                <c:pt idx="1113">
                  <c:v>1.9959999999999995E-3</c:v>
                </c:pt>
                <c:pt idx="1114">
                  <c:v>1.7579999999999998E-3</c:v>
                </c:pt>
                <c:pt idx="1115">
                  <c:v>1.951E-3</c:v>
                </c:pt>
                <c:pt idx="1116">
                  <c:v>1.5269999999999999E-3</c:v>
                </c:pt>
                <c:pt idx="1117">
                  <c:v>1.5149999999999999E-3</c:v>
                </c:pt>
                <c:pt idx="1118">
                  <c:v>1.423E-3</c:v>
                </c:pt>
                <c:pt idx="1119">
                  <c:v>1.34E-3</c:v>
                </c:pt>
                <c:pt idx="1120">
                  <c:v>1.2570000000000001E-3</c:v>
                </c:pt>
                <c:pt idx="1121">
                  <c:v>1.3009999999999999E-3</c:v>
                </c:pt>
                <c:pt idx="1122">
                  <c:v>1.4219999999999999E-3</c:v>
                </c:pt>
                <c:pt idx="1123">
                  <c:v>1.2850000000000001E-3</c:v>
                </c:pt>
                <c:pt idx="1124">
                  <c:v>1.5579999999999999E-3</c:v>
                </c:pt>
                <c:pt idx="1125">
                  <c:v>1.3879999999999997E-3</c:v>
                </c:pt>
                <c:pt idx="1126">
                  <c:v>1.4419999999999999E-3</c:v>
                </c:pt>
                <c:pt idx="1127">
                  <c:v>1.6609999999999997E-3</c:v>
                </c:pt>
                <c:pt idx="1128">
                  <c:v>1.5829999999999998E-3</c:v>
                </c:pt>
                <c:pt idx="1129">
                  <c:v>1.7950000000000002E-3</c:v>
                </c:pt>
                <c:pt idx="1130">
                  <c:v>1.8929999999999999E-3</c:v>
                </c:pt>
                <c:pt idx="1131">
                  <c:v>1.8479999999999996E-3</c:v>
                </c:pt>
                <c:pt idx="1132">
                  <c:v>1.7300000000000002E-3</c:v>
                </c:pt>
                <c:pt idx="1133">
                  <c:v>1.7480000000000002E-3</c:v>
                </c:pt>
                <c:pt idx="1134">
                  <c:v>1.5739999999999999E-3</c:v>
                </c:pt>
                <c:pt idx="1135">
                  <c:v>1.6720000000000001E-3</c:v>
                </c:pt>
                <c:pt idx="1136">
                  <c:v>1.8699999999999999E-3</c:v>
                </c:pt>
                <c:pt idx="1137">
                  <c:v>1.8580000000000003E-3</c:v>
                </c:pt>
                <c:pt idx="1138">
                  <c:v>1.6970000000000002E-3</c:v>
                </c:pt>
                <c:pt idx="1139">
                  <c:v>2.0120000000000003E-3</c:v>
                </c:pt>
                <c:pt idx="1140">
                  <c:v>2.0530000000000006E-3</c:v>
                </c:pt>
                <c:pt idx="1141">
                  <c:v>2.1819999999999999E-3</c:v>
                </c:pt>
                <c:pt idx="1142">
                  <c:v>2.5420000000000004E-3</c:v>
                </c:pt>
                <c:pt idx="1143">
                  <c:v>2.444E-3</c:v>
                </c:pt>
                <c:pt idx="1144">
                  <c:v>2.415E-3</c:v>
                </c:pt>
                <c:pt idx="1145">
                  <c:v>2.32E-3</c:v>
                </c:pt>
                <c:pt idx="1146">
                  <c:v>2.3779999999999999E-3</c:v>
                </c:pt>
                <c:pt idx="1147">
                  <c:v>2.3449999999999999E-3</c:v>
                </c:pt>
                <c:pt idx="1148">
                  <c:v>2.4109999999999999E-3</c:v>
                </c:pt>
                <c:pt idx="1149">
                  <c:v>2.5829999999999998E-3</c:v>
                </c:pt>
                <c:pt idx="1150">
                  <c:v>2.4980000000000002E-3</c:v>
                </c:pt>
                <c:pt idx="1151">
                  <c:v>2.5829999999999998E-3</c:v>
                </c:pt>
                <c:pt idx="1152">
                  <c:v>2.5439999999999994E-3</c:v>
                </c:pt>
                <c:pt idx="1153">
                  <c:v>2.3620000000000004E-3</c:v>
                </c:pt>
                <c:pt idx="1154">
                  <c:v>2.4009999999999999E-3</c:v>
                </c:pt>
                <c:pt idx="1155">
                  <c:v>2.4260000000000002E-3</c:v>
                </c:pt>
                <c:pt idx="1156">
                  <c:v>1.9580000000000001E-3</c:v>
                </c:pt>
                <c:pt idx="1157">
                  <c:v>1.9329999999999998E-3</c:v>
                </c:pt>
                <c:pt idx="1158">
                  <c:v>2.2590000000000002E-3</c:v>
                </c:pt>
                <c:pt idx="1159">
                  <c:v>2.1080000000000001E-3</c:v>
                </c:pt>
                <c:pt idx="1160">
                  <c:v>1.97E-3</c:v>
                </c:pt>
                <c:pt idx="1161">
                  <c:v>1.6639999999999999E-3</c:v>
                </c:pt>
                <c:pt idx="1162">
                  <c:v>2.1320000000000002E-3</c:v>
                </c:pt>
                <c:pt idx="1163">
                  <c:v>2.0440000000000002E-3</c:v>
                </c:pt>
                <c:pt idx="1164">
                  <c:v>2.5940000000000004E-3</c:v>
                </c:pt>
                <c:pt idx="1165">
                  <c:v>2.0669999999999998E-3</c:v>
                </c:pt>
                <c:pt idx="1166">
                  <c:v>1.6280000000000001E-3</c:v>
                </c:pt>
                <c:pt idx="1167">
                  <c:v>1.9650000000000002E-3</c:v>
                </c:pt>
                <c:pt idx="1168">
                  <c:v>1.7000000000000001E-3</c:v>
                </c:pt>
                <c:pt idx="1169">
                  <c:v>2.232E-3</c:v>
                </c:pt>
                <c:pt idx="1170">
                  <c:v>2.0969999999999999E-3</c:v>
                </c:pt>
                <c:pt idx="1171">
                  <c:v>1.8559999999999998E-3</c:v>
                </c:pt>
                <c:pt idx="1172">
                  <c:v>1.9810000000000001E-3</c:v>
                </c:pt>
                <c:pt idx="1173">
                  <c:v>1.8119999999999998E-3</c:v>
                </c:pt>
                <c:pt idx="1174">
                  <c:v>1.9780000000000002E-3</c:v>
                </c:pt>
                <c:pt idx="1175">
                  <c:v>2.134E-3</c:v>
                </c:pt>
                <c:pt idx="1176">
                  <c:v>2.3120000000000003E-3</c:v>
                </c:pt>
                <c:pt idx="1177">
                  <c:v>2.7390000000000001E-3</c:v>
                </c:pt>
                <c:pt idx="1178">
                  <c:v>2.8279999999999998E-3</c:v>
                </c:pt>
                <c:pt idx="1179">
                  <c:v>2.6710000000000002E-3</c:v>
                </c:pt>
                <c:pt idx="1180">
                  <c:v>2.7109999999999999E-3</c:v>
                </c:pt>
                <c:pt idx="1181">
                  <c:v>2.8020000000000002E-3</c:v>
                </c:pt>
                <c:pt idx="1182">
                  <c:v>2.9070000000000003E-3</c:v>
                </c:pt>
                <c:pt idx="1183">
                  <c:v>2.8259999999999995E-3</c:v>
                </c:pt>
                <c:pt idx="1184">
                  <c:v>2.8370000000000001E-3</c:v>
                </c:pt>
                <c:pt idx="1185">
                  <c:v>2.879E-3</c:v>
                </c:pt>
                <c:pt idx="1186">
                  <c:v>2.8530000000000001E-3</c:v>
                </c:pt>
                <c:pt idx="1187">
                  <c:v>2.6939999999999998E-3</c:v>
                </c:pt>
                <c:pt idx="1188">
                  <c:v>2.7829999999999999E-3</c:v>
                </c:pt>
                <c:pt idx="1189">
                  <c:v>2.7589999999999997E-3</c:v>
                </c:pt>
                <c:pt idx="1190">
                  <c:v>2.8530000000000001E-3</c:v>
                </c:pt>
                <c:pt idx="1191">
                  <c:v>2.7920000000000002E-3</c:v>
                </c:pt>
                <c:pt idx="1192">
                  <c:v>2.823E-3</c:v>
                </c:pt>
                <c:pt idx="1193">
                  <c:v>2.7069999999999998E-3</c:v>
                </c:pt>
                <c:pt idx="1194">
                  <c:v>3.0599999999999998E-3</c:v>
                </c:pt>
                <c:pt idx="1195">
                  <c:v>3.0519999999999996E-3</c:v>
                </c:pt>
                <c:pt idx="1196">
                  <c:v>3.0530000000000002E-3</c:v>
                </c:pt>
                <c:pt idx="1197">
                  <c:v>3.1509999999999997E-3</c:v>
                </c:pt>
                <c:pt idx="1198">
                  <c:v>2.6199999999999999E-3</c:v>
                </c:pt>
                <c:pt idx="1199">
                  <c:v>3.0200000000000001E-3</c:v>
                </c:pt>
                <c:pt idx="1200">
                  <c:v>2.9629999999999999E-3</c:v>
                </c:pt>
                <c:pt idx="1201">
                  <c:v>3.2629999999999998E-3</c:v>
                </c:pt>
                <c:pt idx="1202">
                  <c:v>3.3210000000000002E-3</c:v>
                </c:pt>
                <c:pt idx="1203">
                  <c:v>3.3710000000000003E-3</c:v>
                </c:pt>
                <c:pt idx="1204">
                  <c:v>3.1409999999999997E-3</c:v>
                </c:pt>
                <c:pt idx="1205">
                  <c:v>3.1340000000000001E-3</c:v>
                </c:pt>
                <c:pt idx="1206">
                  <c:v>3.101E-3</c:v>
                </c:pt>
                <c:pt idx="1207">
                  <c:v>3.3010000000000001E-3</c:v>
                </c:pt>
                <c:pt idx="1208">
                  <c:v>3.3040000000000001E-3</c:v>
                </c:pt>
                <c:pt idx="1209">
                  <c:v>3.0729999999999998E-3</c:v>
                </c:pt>
                <c:pt idx="1210">
                  <c:v>2.8379999999999998E-3</c:v>
                </c:pt>
                <c:pt idx="1211">
                  <c:v>2.5360000000000001E-3</c:v>
                </c:pt>
                <c:pt idx="1212">
                  <c:v>2.7339999999999999E-3</c:v>
                </c:pt>
                <c:pt idx="1213">
                  <c:v>2.8210000000000002E-3</c:v>
                </c:pt>
                <c:pt idx="1214">
                  <c:v>2.6719999999999999E-3</c:v>
                </c:pt>
                <c:pt idx="1215">
                  <c:v>2.7849999999999997E-3</c:v>
                </c:pt>
                <c:pt idx="1216">
                  <c:v>2.7209999999999999E-3</c:v>
                </c:pt>
                <c:pt idx="1217">
                  <c:v>2.934E-3</c:v>
                </c:pt>
                <c:pt idx="1218">
                  <c:v>2.5760000000000002E-3</c:v>
                </c:pt>
                <c:pt idx="1219">
                  <c:v>2.6019999999999997E-3</c:v>
                </c:pt>
                <c:pt idx="1220">
                  <c:v>2.65E-3</c:v>
                </c:pt>
                <c:pt idx="1221">
                  <c:v>2.516E-3</c:v>
                </c:pt>
                <c:pt idx="1222">
                  <c:v>2.2540000000000004E-3</c:v>
                </c:pt>
                <c:pt idx="1223">
                  <c:v>2.2000000000000001E-3</c:v>
                </c:pt>
                <c:pt idx="1224">
                  <c:v>2.0839999999999999E-3</c:v>
                </c:pt>
                <c:pt idx="1225">
                  <c:v>2.0339999999999998E-3</c:v>
                </c:pt>
                <c:pt idx="1226">
                  <c:v>1.6639999999999999E-3</c:v>
                </c:pt>
                <c:pt idx="1227">
                  <c:v>1.7600000000000003E-3</c:v>
                </c:pt>
                <c:pt idx="1228">
                  <c:v>1.4890000000000001E-3</c:v>
                </c:pt>
                <c:pt idx="1229">
                  <c:v>1.7299999999999998E-3</c:v>
                </c:pt>
                <c:pt idx="1230">
                  <c:v>1.805E-3</c:v>
                </c:pt>
                <c:pt idx="1231">
                  <c:v>1.92E-3</c:v>
                </c:pt>
                <c:pt idx="1232">
                  <c:v>2.1739999999999997E-3</c:v>
                </c:pt>
                <c:pt idx="1233">
                  <c:v>2.2620000000000001E-3</c:v>
                </c:pt>
                <c:pt idx="1234">
                  <c:v>2.1979999999999999E-3</c:v>
                </c:pt>
                <c:pt idx="1235">
                  <c:v>1.957E-3</c:v>
                </c:pt>
                <c:pt idx="1236">
                  <c:v>2.2179999999999995E-3</c:v>
                </c:pt>
                <c:pt idx="1237">
                  <c:v>2.114E-3</c:v>
                </c:pt>
                <c:pt idx="1238">
                  <c:v>2.124E-3</c:v>
                </c:pt>
                <c:pt idx="1239">
                  <c:v>1.905E-3</c:v>
                </c:pt>
                <c:pt idx="1240">
                  <c:v>1.9559999999999998E-3</c:v>
                </c:pt>
                <c:pt idx="1241">
                  <c:v>2.0180000000000003E-3</c:v>
                </c:pt>
                <c:pt idx="1242">
                  <c:v>2.0309999999999998E-3</c:v>
                </c:pt>
                <c:pt idx="1243">
                  <c:v>2.0330000000000001E-3</c:v>
                </c:pt>
                <c:pt idx="1244">
                  <c:v>2.1619999999999999E-3</c:v>
                </c:pt>
                <c:pt idx="1245">
                  <c:v>2.2140000000000003E-3</c:v>
                </c:pt>
                <c:pt idx="1246">
                  <c:v>2.1670000000000001E-3</c:v>
                </c:pt>
                <c:pt idx="1247">
                  <c:v>2.1480000000000002E-3</c:v>
                </c:pt>
                <c:pt idx="1248">
                  <c:v>2.2060000000000001E-3</c:v>
                </c:pt>
                <c:pt idx="1249">
                  <c:v>2.0800000000000003E-3</c:v>
                </c:pt>
                <c:pt idx="1250">
                  <c:v>1.869E-3</c:v>
                </c:pt>
                <c:pt idx="1251">
                  <c:v>1.9890000000000003E-3</c:v>
                </c:pt>
                <c:pt idx="1252">
                  <c:v>1.895E-3</c:v>
                </c:pt>
                <c:pt idx="1253">
                  <c:v>1.8559999999999998E-3</c:v>
                </c:pt>
                <c:pt idx="1254">
                  <c:v>1.8699999999999997E-3</c:v>
                </c:pt>
                <c:pt idx="1255">
                  <c:v>1.8259999999999999E-3</c:v>
                </c:pt>
                <c:pt idx="1256">
                  <c:v>2.1160000000000003E-3</c:v>
                </c:pt>
                <c:pt idx="1257">
                  <c:v>2.3040000000000001E-3</c:v>
                </c:pt>
                <c:pt idx="1258">
                  <c:v>2.4869999999999996E-3</c:v>
                </c:pt>
                <c:pt idx="1259">
                  <c:v>2.624E-3</c:v>
                </c:pt>
                <c:pt idx="1260">
                  <c:v>2.516E-3</c:v>
                </c:pt>
                <c:pt idx="1261">
                  <c:v>2.4629999999999999E-3</c:v>
                </c:pt>
                <c:pt idx="1262">
                  <c:v>2.6519999999999998E-3</c:v>
                </c:pt>
                <c:pt idx="1263">
                  <c:v>2.7890000000000002E-3</c:v>
                </c:pt>
                <c:pt idx="1264">
                  <c:v>2.8449999999999999E-3</c:v>
                </c:pt>
                <c:pt idx="1265">
                  <c:v>3.0969999999999999E-3</c:v>
                </c:pt>
                <c:pt idx="1266">
                  <c:v>3.107E-3</c:v>
                </c:pt>
                <c:pt idx="1267">
                  <c:v>2.934E-3</c:v>
                </c:pt>
                <c:pt idx="1268">
                  <c:v>2.9360000000000002E-3</c:v>
                </c:pt>
                <c:pt idx="1269">
                  <c:v>2.9629999999999999E-3</c:v>
                </c:pt>
                <c:pt idx="1270">
                  <c:v>2.8570000000000002E-3</c:v>
                </c:pt>
                <c:pt idx="1271">
                  <c:v>2.7139999999999998E-3</c:v>
                </c:pt>
                <c:pt idx="1272">
                  <c:v>2.7349999999999996E-3</c:v>
                </c:pt>
                <c:pt idx="1273">
                  <c:v>2.7429999999999998E-3</c:v>
                </c:pt>
                <c:pt idx="1274">
                  <c:v>2.6619999999999999E-3</c:v>
                </c:pt>
                <c:pt idx="1275">
                  <c:v>2.5640000000000003E-3</c:v>
                </c:pt>
                <c:pt idx="1276">
                  <c:v>2.6290000000000003E-3</c:v>
                </c:pt>
                <c:pt idx="1277">
                  <c:v>2.6290000000000003E-3</c:v>
                </c:pt>
                <c:pt idx="1278">
                  <c:v>2.7520000000000001E-3</c:v>
                </c:pt>
                <c:pt idx="1279">
                  <c:v>2.6879999999999999E-3</c:v>
                </c:pt>
                <c:pt idx="1280">
                  <c:v>2.4299999999999999E-3</c:v>
                </c:pt>
                <c:pt idx="1281">
                  <c:v>2.7659999999999994E-3</c:v>
                </c:pt>
                <c:pt idx="1282">
                  <c:v>2.6870000000000002E-3</c:v>
                </c:pt>
                <c:pt idx="1283">
                  <c:v>2.3870000000000002E-3</c:v>
                </c:pt>
                <c:pt idx="1284">
                  <c:v>2.2769999999999999E-3</c:v>
                </c:pt>
                <c:pt idx="1285">
                  <c:v>2.297E-3</c:v>
                </c:pt>
                <c:pt idx="1286">
                  <c:v>2.2570000000000003E-3</c:v>
                </c:pt>
                <c:pt idx="1287">
                  <c:v>2.8800000000000002E-3</c:v>
                </c:pt>
                <c:pt idx="1288">
                  <c:v>3.1800000000000001E-3</c:v>
                </c:pt>
                <c:pt idx="1289">
                  <c:v>3.091E-3</c:v>
                </c:pt>
                <c:pt idx="1290">
                  <c:v>3.1059999999999998E-3</c:v>
                </c:pt>
                <c:pt idx="1291">
                  <c:v>2.9980000000000002E-3</c:v>
                </c:pt>
                <c:pt idx="1292">
                  <c:v>3.0790000000000001E-3</c:v>
                </c:pt>
                <c:pt idx="1293">
                  <c:v>2.7940000000000005E-3</c:v>
                </c:pt>
                <c:pt idx="1294">
                  <c:v>2.6259999999999999E-3</c:v>
                </c:pt>
                <c:pt idx="1295">
                  <c:v>2.8039999999999996E-3</c:v>
                </c:pt>
                <c:pt idx="1296">
                  <c:v>2.8149999999999998E-3</c:v>
                </c:pt>
                <c:pt idx="1297">
                  <c:v>2.7760000000000003E-3</c:v>
                </c:pt>
                <c:pt idx="1298">
                  <c:v>2.7889999999999998E-3</c:v>
                </c:pt>
                <c:pt idx="1299">
                  <c:v>2.7889999999999998E-3</c:v>
                </c:pt>
                <c:pt idx="1300">
                  <c:v>2.7889999999999998E-3</c:v>
                </c:pt>
                <c:pt idx="1301">
                  <c:v>2.7889999999999998E-3</c:v>
                </c:pt>
                <c:pt idx="1302">
                  <c:v>2.6479999999999997E-3</c:v>
                </c:pt>
                <c:pt idx="1303">
                  <c:v>2.6329999999999999E-3</c:v>
                </c:pt>
                <c:pt idx="1304">
                  <c:v>2.6739999999999997E-3</c:v>
                </c:pt>
                <c:pt idx="1305">
                  <c:v>2.6739999999999997E-3</c:v>
                </c:pt>
                <c:pt idx="1306">
                  <c:v>2.2640000000000004E-3</c:v>
                </c:pt>
                <c:pt idx="1307">
                  <c:v>2.2010000000000003E-3</c:v>
                </c:pt>
                <c:pt idx="1308">
                  <c:v>1.9059999999999999E-3</c:v>
                </c:pt>
                <c:pt idx="1309">
                  <c:v>1.9589999999999998E-3</c:v>
                </c:pt>
                <c:pt idx="1310">
                  <c:v>1.8940000000000001E-3</c:v>
                </c:pt>
                <c:pt idx="1311">
                  <c:v>1.8520000000000001E-3</c:v>
                </c:pt>
                <c:pt idx="1312">
                  <c:v>1.5379999999999999E-3</c:v>
                </c:pt>
                <c:pt idx="1313">
                  <c:v>1.1740000000000001E-3</c:v>
                </c:pt>
                <c:pt idx="1314">
                  <c:v>1.106E-3</c:v>
                </c:pt>
                <c:pt idx="1315">
                  <c:v>1.106E-3</c:v>
                </c:pt>
                <c:pt idx="1316">
                  <c:v>1.194E-3</c:v>
                </c:pt>
                <c:pt idx="1317">
                  <c:v>6.7700000000000008E-4</c:v>
                </c:pt>
                <c:pt idx="1318">
                  <c:v>6.9500000000000031E-4</c:v>
                </c:pt>
                <c:pt idx="1319">
                  <c:v>5.3200000000000025E-4</c:v>
                </c:pt>
                <c:pt idx="1320">
                  <c:v>7.4299999999999974E-4</c:v>
                </c:pt>
                <c:pt idx="1321">
                  <c:v>7.9100000000000004E-4</c:v>
                </c:pt>
                <c:pt idx="1322">
                  <c:v>6.420000000000001E-4</c:v>
                </c:pt>
                <c:pt idx="1323">
                  <c:v>1.7600000000000005E-4</c:v>
                </c:pt>
                <c:pt idx="1324">
                  <c:v>-2.2499999999999964E-4</c:v>
                </c:pt>
                <c:pt idx="1325">
                  <c:v>7.599999999999995E-5</c:v>
                </c:pt>
                <c:pt idx="1326">
                  <c:v>-1.8900000000000028E-4</c:v>
                </c:pt>
                <c:pt idx="1327">
                  <c:v>-4.200000000000037E-5</c:v>
                </c:pt>
                <c:pt idx="1328">
                  <c:v>1.7299999999999981E-4</c:v>
                </c:pt>
                <c:pt idx="1329">
                  <c:v>4.880000000000001E-4</c:v>
                </c:pt>
                <c:pt idx="1330">
                  <c:v>2.2400000000000002E-4</c:v>
                </c:pt>
                <c:pt idx="1331">
                  <c:v>3.5299999999999996E-4</c:v>
                </c:pt>
                <c:pt idx="1332">
                  <c:v>7.7500000000000008E-4</c:v>
                </c:pt>
                <c:pt idx="1333">
                  <c:v>7.1700000000000019E-4</c:v>
                </c:pt>
                <c:pt idx="1334">
                  <c:v>7.2700000000000011E-4</c:v>
                </c:pt>
                <c:pt idx="1335">
                  <c:v>7.4900000000000021E-4</c:v>
                </c:pt>
                <c:pt idx="1336">
                  <c:v>5.3200000000000025E-4</c:v>
                </c:pt>
                <c:pt idx="1337">
                  <c:v>8.2600000000000002E-4</c:v>
                </c:pt>
                <c:pt idx="1338">
                  <c:v>8.1899999999999996E-4</c:v>
                </c:pt>
                <c:pt idx="1339">
                  <c:v>8.9299999999999991E-4</c:v>
                </c:pt>
                <c:pt idx="1340">
                  <c:v>9.5799999999999998E-4</c:v>
                </c:pt>
                <c:pt idx="1341">
                  <c:v>6.2099999999999992E-4</c:v>
                </c:pt>
                <c:pt idx="1342">
                  <c:v>8.3499999999999991E-4</c:v>
                </c:pt>
                <c:pt idx="1343">
                  <c:v>1.2329999999999999E-3</c:v>
                </c:pt>
                <c:pt idx="1344">
                  <c:v>1.17E-3</c:v>
                </c:pt>
                <c:pt idx="1345">
                  <c:v>1.7439999999999999E-3</c:v>
                </c:pt>
                <c:pt idx="1346">
                  <c:v>1.727E-3</c:v>
                </c:pt>
                <c:pt idx="1347">
                  <c:v>1.9710000000000001E-3</c:v>
                </c:pt>
                <c:pt idx="1348">
                  <c:v>2.0720000000000001E-3</c:v>
                </c:pt>
                <c:pt idx="1349">
                  <c:v>2.0379999999999999E-3</c:v>
                </c:pt>
                <c:pt idx="1350">
                  <c:v>1.8440000000000002E-3</c:v>
                </c:pt>
                <c:pt idx="1351">
                  <c:v>2.0929999999999998E-3</c:v>
                </c:pt>
                <c:pt idx="1352">
                  <c:v>1.6749999999999998E-3</c:v>
                </c:pt>
                <c:pt idx="1353">
                  <c:v>1.64E-3</c:v>
                </c:pt>
                <c:pt idx="1354">
                  <c:v>1.7819999999999999E-3</c:v>
                </c:pt>
                <c:pt idx="1355">
                  <c:v>1.8590000000000002E-3</c:v>
                </c:pt>
                <c:pt idx="1356">
                  <c:v>2.0070000000000001E-3</c:v>
                </c:pt>
                <c:pt idx="1357">
                  <c:v>2.0120000000000003E-3</c:v>
                </c:pt>
                <c:pt idx="1358">
                  <c:v>2.0590000000000001E-3</c:v>
                </c:pt>
                <c:pt idx="1359">
                  <c:v>2.2339999999999999E-3</c:v>
                </c:pt>
                <c:pt idx="1360">
                  <c:v>2.372E-3</c:v>
                </c:pt>
                <c:pt idx="1361">
                  <c:v>2.261E-3</c:v>
                </c:pt>
                <c:pt idx="1362">
                  <c:v>2.2009999999999998E-3</c:v>
                </c:pt>
                <c:pt idx="1363">
                  <c:v>2.2439999999999999E-3</c:v>
                </c:pt>
                <c:pt idx="1364">
                  <c:v>2.3310000000000002E-3</c:v>
                </c:pt>
                <c:pt idx="1365">
                  <c:v>2.4269999999999999E-3</c:v>
                </c:pt>
                <c:pt idx="1366">
                  <c:v>2.637E-3</c:v>
                </c:pt>
                <c:pt idx="1367">
                  <c:v>2.6790000000000004E-3</c:v>
                </c:pt>
                <c:pt idx="1368">
                  <c:v>2.6790000000000004E-3</c:v>
                </c:pt>
                <c:pt idx="1369">
                  <c:v>2.6390000000000003E-3</c:v>
                </c:pt>
                <c:pt idx="1370">
                  <c:v>2.4499999999999999E-3</c:v>
                </c:pt>
                <c:pt idx="1371">
                  <c:v>2.2910000000000001E-3</c:v>
                </c:pt>
                <c:pt idx="1372">
                  <c:v>2.385E-3</c:v>
                </c:pt>
                <c:pt idx="1373">
                  <c:v>2.1739999999999997E-3</c:v>
                </c:pt>
                <c:pt idx="1374">
                  <c:v>2.0939999999999999E-3</c:v>
                </c:pt>
                <c:pt idx="1375">
                  <c:v>2.0050000000000003E-3</c:v>
                </c:pt>
                <c:pt idx="1376">
                  <c:v>1.8320000000000001E-3</c:v>
                </c:pt>
                <c:pt idx="1377">
                  <c:v>2.0180000000000003E-3</c:v>
                </c:pt>
                <c:pt idx="1378">
                  <c:v>2.124E-3</c:v>
                </c:pt>
                <c:pt idx="1379">
                  <c:v>2.0469999999999998E-3</c:v>
                </c:pt>
                <c:pt idx="1380">
                  <c:v>1.9979999999999998E-3</c:v>
                </c:pt>
                <c:pt idx="1381">
                  <c:v>2.2060000000000001E-3</c:v>
                </c:pt>
                <c:pt idx="1382">
                  <c:v>2.1429999999999999E-3</c:v>
                </c:pt>
                <c:pt idx="1383">
                  <c:v>2.1060000000000002E-3</c:v>
                </c:pt>
                <c:pt idx="1384">
                  <c:v>2.1210000000000001E-3</c:v>
                </c:pt>
                <c:pt idx="1385">
                  <c:v>2.0990000000000002E-3</c:v>
                </c:pt>
                <c:pt idx="1386">
                  <c:v>2.1609999999999997E-3</c:v>
                </c:pt>
                <c:pt idx="1387">
                  <c:v>2.1579999999999998E-3</c:v>
                </c:pt>
                <c:pt idx="1388">
                  <c:v>2.1349999999999997E-3</c:v>
                </c:pt>
                <c:pt idx="1389">
                  <c:v>2.085E-3</c:v>
                </c:pt>
                <c:pt idx="1390">
                  <c:v>1.964E-3</c:v>
                </c:pt>
                <c:pt idx="1391">
                  <c:v>1.8859999999999999E-3</c:v>
                </c:pt>
                <c:pt idx="1392">
                  <c:v>2.2820000000000002E-3</c:v>
                </c:pt>
                <c:pt idx="1393">
                  <c:v>2.176E-3</c:v>
                </c:pt>
                <c:pt idx="1394">
                  <c:v>2.1549999999999998E-3</c:v>
                </c:pt>
                <c:pt idx="1395">
                  <c:v>1.928E-3</c:v>
                </c:pt>
                <c:pt idx="1396">
                  <c:v>2.1030000000000003E-3</c:v>
                </c:pt>
                <c:pt idx="1397">
                  <c:v>2.1619999999999999E-3</c:v>
                </c:pt>
                <c:pt idx="1398">
                  <c:v>1.8799999999999999E-3</c:v>
                </c:pt>
                <c:pt idx="1399">
                  <c:v>2.1160000000000003E-3</c:v>
                </c:pt>
                <c:pt idx="1400">
                  <c:v>2.2009999999999998E-3</c:v>
                </c:pt>
                <c:pt idx="1401">
                  <c:v>2.153E-3</c:v>
                </c:pt>
                <c:pt idx="1402">
                  <c:v>2.3899999999999998E-3</c:v>
                </c:pt>
                <c:pt idx="1403">
                  <c:v>2.7339999999999999E-3</c:v>
                </c:pt>
                <c:pt idx="1404">
                  <c:v>2.4520000000000002E-3</c:v>
                </c:pt>
                <c:pt idx="1405">
                  <c:v>2.2910000000000001E-3</c:v>
                </c:pt>
                <c:pt idx="1406">
                  <c:v>2.5119999999999999E-3</c:v>
                </c:pt>
                <c:pt idx="1407">
                  <c:v>2.392E-3</c:v>
                </c:pt>
                <c:pt idx="1408">
                  <c:v>2.398E-3</c:v>
                </c:pt>
                <c:pt idx="1409">
                  <c:v>2.202E-3</c:v>
                </c:pt>
                <c:pt idx="1410">
                  <c:v>2.513E-3</c:v>
                </c:pt>
                <c:pt idx="1411">
                  <c:v>2.1520000000000003E-3</c:v>
                </c:pt>
                <c:pt idx="1412">
                  <c:v>2.1390000000000003E-3</c:v>
                </c:pt>
                <c:pt idx="1413">
                  <c:v>2.264E-3</c:v>
                </c:pt>
                <c:pt idx="1414">
                  <c:v>1.946E-3</c:v>
                </c:pt>
                <c:pt idx="1415">
                  <c:v>1.954E-3</c:v>
                </c:pt>
                <c:pt idx="1416">
                  <c:v>1.8570000000000004E-3</c:v>
                </c:pt>
                <c:pt idx="1417">
                  <c:v>1.5380000000000003E-3</c:v>
                </c:pt>
                <c:pt idx="1418">
                  <c:v>1.2500000000000002E-3</c:v>
                </c:pt>
                <c:pt idx="1419">
                  <c:v>1.1129999999999998E-3</c:v>
                </c:pt>
                <c:pt idx="1420">
                  <c:v>1.1689999999999997E-3</c:v>
                </c:pt>
                <c:pt idx="1421">
                  <c:v>1.5050000000000003E-3</c:v>
                </c:pt>
                <c:pt idx="1422">
                  <c:v>1.3419999999999999E-3</c:v>
                </c:pt>
                <c:pt idx="1423">
                  <c:v>1.449E-3</c:v>
                </c:pt>
                <c:pt idx="1424">
                  <c:v>1.2780000000000001E-3</c:v>
                </c:pt>
                <c:pt idx="1425">
                  <c:v>8.8299999999999989E-4</c:v>
                </c:pt>
                <c:pt idx="1426">
                  <c:v>1.446E-3</c:v>
                </c:pt>
                <c:pt idx="1427">
                  <c:v>8.2699999999999994E-4</c:v>
                </c:pt>
                <c:pt idx="1428">
                  <c:v>1.0530000000000001E-3</c:v>
                </c:pt>
                <c:pt idx="1429">
                  <c:v>1.1630000000000002E-3</c:v>
                </c:pt>
                <c:pt idx="1430">
                  <c:v>1.6870000000000001E-3</c:v>
                </c:pt>
                <c:pt idx="1431">
                  <c:v>1.794E-3</c:v>
                </c:pt>
                <c:pt idx="1432">
                  <c:v>1.6969999999999999E-3</c:v>
                </c:pt>
                <c:pt idx="1433">
                  <c:v>1.683E-3</c:v>
                </c:pt>
                <c:pt idx="1434">
                  <c:v>1.5619999999999998E-3</c:v>
                </c:pt>
                <c:pt idx="1435">
                  <c:v>1.7399999999999998E-3</c:v>
                </c:pt>
                <c:pt idx="1436">
                  <c:v>1.9679999999999997E-3</c:v>
                </c:pt>
                <c:pt idx="1437">
                  <c:v>2.526E-3</c:v>
                </c:pt>
                <c:pt idx="1438">
                  <c:v>2.8409999999999998E-3</c:v>
                </c:pt>
                <c:pt idx="1439">
                  <c:v>2.6919999999999999E-3</c:v>
                </c:pt>
                <c:pt idx="1440">
                  <c:v>2.8739999999999998E-3</c:v>
                </c:pt>
                <c:pt idx="1441">
                  <c:v>2.4750000000000002E-3</c:v>
                </c:pt>
                <c:pt idx="1442">
                  <c:v>2.1220000000000002E-3</c:v>
                </c:pt>
                <c:pt idx="1443">
                  <c:v>2.3779999999999999E-3</c:v>
                </c:pt>
                <c:pt idx="1444">
                  <c:v>2.0970000000000003E-3</c:v>
                </c:pt>
                <c:pt idx="1445">
                  <c:v>2.3449999999999999E-3</c:v>
                </c:pt>
                <c:pt idx="1446">
                  <c:v>2.1249999999999997E-3</c:v>
                </c:pt>
                <c:pt idx="1447">
                  <c:v>2.2959999999999999E-3</c:v>
                </c:pt>
                <c:pt idx="1448">
                  <c:v>2.1450000000000002E-3</c:v>
                </c:pt>
                <c:pt idx="1449">
                  <c:v>2.0229999999999996E-3</c:v>
                </c:pt>
                <c:pt idx="1450">
                  <c:v>1.7279999999999997E-3</c:v>
                </c:pt>
                <c:pt idx="1451">
                  <c:v>1.8870000000000004E-3</c:v>
                </c:pt>
                <c:pt idx="1452">
                  <c:v>1.6639999999999999E-3</c:v>
                </c:pt>
                <c:pt idx="1453">
                  <c:v>1.6369999999999998E-3</c:v>
                </c:pt>
                <c:pt idx="1454">
                  <c:v>1.5799999999999998E-3</c:v>
                </c:pt>
                <c:pt idx="1455">
                  <c:v>1.6189999999999998E-3</c:v>
                </c:pt>
                <c:pt idx="1456">
                  <c:v>1.5870000000000001E-3</c:v>
                </c:pt>
                <c:pt idx="1457">
                  <c:v>1.7299999999999998E-3</c:v>
                </c:pt>
                <c:pt idx="1458">
                  <c:v>1.4679999999999999E-3</c:v>
                </c:pt>
                <c:pt idx="1459">
                  <c:v>1.3420000000000001E-3</c:v>
                </c:pt>
                <c:pt idx="1460">
                  <c:v>1.366E-3</c:v>
                </c:pt>
                <c:pt idx="1461">
                  <c:v>1.361E-3</c:v>
                </c:pt>
                <c:pt idx="1462">
                  <c:v>1.3999999999999998E-3</c:v>
                </c:pt>
                <c:pt idx="1463">
                  <c:v>1.4140000000000003E-3</c:v>
                </c:pt>
                <c:pt idx="1464">
                  <c:v>1.3970000000000002E-3</c:v>
                </c:pt>
                <c:pt idx="1465">
                  <c:v>1.0700000000000002E-3</c:v>
                </c:pt>
                <c:pt idx="1466">
                  <c:v>1.1039999999999999E-3</c:v>
                </c:pt>
                <c:pt idx="1467">
                  <c:v>1.1770000000000001E-3</c:v>
                </c:pt>
                <c:pt idx="1468">
                  <c:v>1.209E-3</c:v>
                </c:pt>
                <c:pt idx="1469">
                  <c:v>1.2440000000000001E-3</c:v>
                </c:pt>
                <c:pt idx="1470">
                  <c:v>1.3439999999999999E-3</c:v>
                </c:pt>
                <c:pt idx="1471">
                  <c:v>1.1980000000000003E-3</c:v>
                </c:pt>
                <c:pt idx="1472">
                  <c:v>1.2790000000000002E-3</c:v>
                </c:pt>
                <c:pt idx="1473">
                  <c:v>9.5299999999999996E-4</c:v>
                </c:pt>
                <c:pt idx="1474">
                  <c:v>9.9200000000000004E-4</c:v>
                </c:pt>
                <c:pt idx="1475">
                  <c:v>1.2079999999999999E-3</c:v>
                </c:pt>
                <c:pt idx="1476">
                  <c:v>1.4469999999999999E-3</c:v>
                </c:pt>
                <c:pt idx="1477">
                  <c:v>1.621E-3</c:v>
                </c:pt>
                <c:pt idx="1478">
                  <c:v>1.6359999999999999E-3</c:v>
                </c:pt>
                <c:pt idx="1479">
                  <c:v>1.3879999999999997E-3</c:v>
                </c:pt>
                <c:pt idx="1480">
                  <c:v>1.3329999999999998E-3</c:v>
                </c:pt>
                <c:pt idx="1481">
                  <c:v>1.9619999999999998E-3</c:v>
                </c:pt>
                <c:pt idx="1482">
                  <c:v>1.8990000000000007E-3</c:v>
                </c:pt>
                <c:pt idx="1483">
                  <c:v>1.895E-3</c:v>
                </c:pt>
                <c:pt idx="1484">
                  <c:v>1.8769999999999998E-3</c:v>
                </c:pt>
                <c:pt idx="1485">
                  <c:v>2.006E-3</c:v>
                </c:pt>
                <c:pt idx="1486">
                  <c:v>1.9170000000000003E-3</c:v>
                </c:pt>
                <c:pt idx="1487">
                  <c:v>2.183E-3</c:v>
                </c:pt>
                <c:pt idx="1488">
                  <c:v>2.1160000000000003E-3</c:v>
                </c:pt>
                <c:pt idx="1489">
                  <c:v>1.789E-3</c:v>
                </c:pt>
                <c:pt idx="1490">
                  <c:v>1.591E-3</c:v>
                </c:pt>
                <c:pt idx="1491">
                  <c:v>8.4699999999999999E-4</c:v>
                </c:pt>
                <c:pt idx="1492">
                  <c:v>1.485E-3</c:v>
                </c:pt>
                <c:pt idx="1493">
                  <c:v>1.2130000000000001E-3</c:v>
                </c:pt>
                <c:pt idx="1494">
                  <c:v>1.3670000000000002E-3</c:v>
                </c:pt>
                <c:pt idx="1495">
                  <c:v>1.467E-3</c:v>
                </c:pt>
                <c:pt idx="1496">
                  <c:v>1.5199999999999999E-3</c:v>
                </c:pt>
                <c:pt idx="1497">
                  <c:v>1.5210000000000002E-3</c:v>
                </c:pt>
                <c:pt idx="1498">
                  <c:v>1.6499999999999998E-3</c:v>
                </c:pt>
                <c:pt idx="1499">
                  <c:v>1.5080000000000002E-3</c:v>
                </c:pt>
                <c:pt idx="1500">
                  <c:v>1.6019999999999999E-3</c:v>
                </c:pt>
                <c:pt idx="1501">
                  <c:v>1.5660000000000001E-3</c:v>
                </c:pt>
                <c:pt idx="1502">
                  <c:v>1.5539999999999998E-3</c:v>
                </c:pt>
                <c:pt idx="1503">
                  <c:v>1.5609999999999999E-3</c:v>
                </c:pt>
                <c:pt idx="1504">
                  <c:v>1.812E-3</c:v>
                </c:pt>
                <c:pt idx="1505">
                  <c:v>2.1080000000000001E-3</c:v>
                </c:pt>
                <c:pt idx="1506">
                  <c:v>1.8490000000000002E-3</c:v>
                </c:pt>
                <c:pt idx="1507">
                  <c:v>1.6130000000000003E-3</c:v>
                </c:pt>
                <c:pt idx="1508">
                  <c:v>1.7250000000000002E-3</c:v>
                </c:pt>
                <c:pt idx="1509">
                  <c:v>1.7660000000000004E-3</c:v>
                </c:pt>
                <c:pt idx="1510">
                  <c:v>1.5579999999999999E-3</c:v>
                </c:pt>
                <c:pt idx="1511">
                  <c:v>1.1609999999999997E-3</c:v>
                </c:pt>
                <c:pt idx="1512">
                  <c:v>1.307E-3</c:v>
                </c:pt>
                <c:pt idx="1513">
                  <c:v>1.3909999999999997E-3</c:v>
                </c:pt>
                <c:pt idx="1514">
                  <c:v>1.2989999999999998E-3</c:v>
                </c:pt>
                <c:pt idx="1515">
                  <c:v>1.3779999999999999E-3</c:v>
                </c:pt>
                <c:pt idx="1516">
                  <c:v>1.4920000000000003E-3</c:v>
                </c:pt>
                <c:pt idx="1517">
                  <c:v>1.2930000000000003E-3</c:v>
                </c:pt>
                <c:pt idx="1518">
                  <c:v>1.1610000000000001E-3</c:v>
                </c:pt>
                <c:pt idx="1519">
                  <c:v>1.15E-3</c:v>
                </c:pt>
                <c:pt idx="1520">
                  <c:v>1.3409999999999997E-3</c:v>
                </c:pt>
                <c:pt idx="1521">
                  <c:v>1.5879999999999998E-3</c:v>
                </c:pt>
                <c:pt idx="1522">
                  <c:v>1.918E-3</c:v>
                </c:pt>
                <c:pt idx="1523">
                  <c:v>1.9740000000000001E-3</c:v>
                </c:pt>
                <c:pt idx="1524">
                  <c:v>1.885E-3</c:v>
                </c:pt>
                <c:pt idx="1525">
                  <c:v>1.6300000000000002E-3</c:v>
                </c:pt>
                <c:pt idx="1526">
                  <c:v>1.5710000000000001E-3</c:v>
                </c:pt>
                <c:pt idx="1527">
                  <c:v>1.9719999999999998E-3</c:v>
                </c:pt>
                <c:pt idx="1528">
                  <c:v>2.1190000000000002E-3</c:v>
                </c:pt>
                <c:pt idx="1529">
                  <c:v>2.1619999999999999E-3</c:v>
                </c:pt>
                <c:pt idx="1530">
                  <c:v>2.2570000000000003E-3</c:v>
                </c:pt>
                <c:pt idx="1531">
                  <c:v>1.9970000000000001E-3</c:v>
                </c:pt>
                <c:pt idx="1532">
                  <c:v>1.8789999999999998E-3</c:v>
                </c:pt>
                <c:pt idx="1533">
                  <c:v>1.8310000000000002E-3</c:v>
                </c:pt>
                <c:pt idx="1534">
                  <c:v>1.7340000000000001E-3</c:v>
                </c:pt>
                <c:pt idx="1535">
                  <c:v>1.704E-3</c:v>
                </c:pt>
                <c:pt idx="1536">
                  <c:v>1.774E-3</c:v>
                </c:pt>
                <c:pt idx="1537">
                  <c:v>1.7330000000000002E-3</c:v>
                </c:pt>
                <c:pt idx="1538">
                  <c:v>1.4569999999999997E-3</c:v>
                </c:pt>
                <c:pt idx="1539">
                  <c:v>1.5050000000000003E-3</c:v>
                </c:pt>
                <c:pt idx="1540">
                  <c:v>1.686E-3</c:v>
                </c:pt>
                <c:pt idx="1541">
                  <c:v>1.5669999999999998E-3</c:v>
                </c:pt>
                <c:pt idx="1542">
                  <c:v>1.6649999999999998E-3</c:v>
                </c:pt>
                <c:pt idx="1543">
                  <c:v>1.673E-3</c:v>
                </c:pt>
                <c:pt idx="1544">
                  <c:v>1.5749999999999998E-3</c:v>
                </c:pt>
                <c:pt idx="1545">
                  <c:v>1.6359999999999997E-3</c:v>
                </c:pt>
                <c:pt idx="1546">
                  <c:v>1.2449999999999998E-3</c:v>
                </c:pt>
                <c:pt idx="1547">
                  <c:v>9.6099999999999994E-4</c:v>
                </c:pt>
                <c:pt idx="1548">
                  <c:v>8.839999999999998E-4</c:v>
                </c:pt>
                <c:pt idx="1549">
                  <c:v>7.4100000000000023E-4</c:v>
                </c:pt>
                <c:pt idx="1550">
                  <c:v>8.1500000000000019E-4</c:v>
                </c:pt>
                <c:pt idx="1551">
                  <c:v>7.4700000000000016E-4</c:v>
                </c:pt>
                <c:pt idx="1552">
                  <c:v>7.1400000000000022E-4</c:v>
                </c:pt>
                <c:pt idx="1553">
                  <c:v>8.2299999999999984E-4</c:v>
                </c:pt>
                <c:pt idx="1554">
                  <c:v>7.9100000000000004E-4</c:v>
                </c:pt>
                <c:pt idx="1555">
                  <c:v>8.9800000000000014E-4</c:v>
                </c:pt>
                <c:pt idx="1556">
                  <c:v>1.0159999999999998E-3</c:v>
                </c:pt>
                <c:pt idx="1557">
                  <c:v>1.4930000000000002E-3</c:v>
                </c:pt>
                <c:pt idx="1558">
                  <c:v>1.5379999999999999E-3</c:v>
                </c:pt>
                <c:pt idx="1559">
                  <c:v>1.5810000000000002E-3</c:v>
                </c:pt>
                <c:pt idx="1560">
                  <c:v>1.702E-3</c:v>
                </c:pt>
                <c:pt idx="1561">
                  <c:v>1.702E-3</c:v>
                </c:pt>
                <c:pt idx="1562">
                  <c:v>1.8199999999999996E-3</c:v>
                </c:pt>
                <c:pt idx="1563">
                  <c:v>1.4810000000000001E-3</c:v>
                </c:pt>
                <c:pt idx="1564">
                  <c:v>1.7369999999999998E-3</c:v>
                </c:pt>
                <c:pt idx="1565">
                  <c:v>1.7320000000000002E-3</c:v>
                </c:pt>
                <c:pt idx="1566">
                  <c:v>1.7320000000000002E-3</c:v>
                </c:pt>
                <c:pt idx="1567">
                  <c:v>1.6919999999999999E-3</c:v>
                </c:pt>
                <c:pt idx="1568">
                  <c:v>1.9050000000000002E-3</c:v>
                </c:pt>
                <c:pt idx="1569">
                  <c:v>1.838E-3</c:v>
                </c:pt>
                <c:pt idx="1570">
                  <c:v>1.7910000000000003E-3</c:v>
                </c:pt>
                <c:pt idx="1571">
                  <c:v>1.9910000000000001E-3</c:v>
                </c:pt>
                <c:pt idx="1572">
                  <c:v>2.1880000000000003E-3</c:v>
                </c:pt>
                <c:pt idx="1573">
                  <c:v>1.8560000000000002E-3</c:v>
                </c:pt>
                <c:pt idx="1574">
                  <c:v>1.7669999999999999E-3</c:v>
                </c:pt>
                <c:pt idx="1575">
                  <c:v>1.7619999999999997E-3</c:v>
                </c:pt>
                <c:pt idx="1576">
                  <c:v>1.7830000000000001E-3</c:v>
                </c:pt>
                <c:pt idx="1577">
                  <c:v>2.0729999999999998E-3</c:v>
                </c:pt>
                <c:pt idx="1578">
                  <c:v>2.0099999999999996E-3</c:v>
                </c:pt>
                <c:pt idx="1579">
                  <c:v>2.088E-3</c:v>
                </c:pt>
                <c:pt idx="1580">
                  <c:v>2.1819999999999999E-3</c:v>
                </c:pt>
                <c:pt idx="1581">
                  <c:v>2.3130000000000004E-3</c:v>
                </c:pt>
                <c:pt idx="1582">
                  <c:v>2.0539999999999998E-3</c:v>
                </c:pt>
                <c:pt idx="1583">
                  <c:v>2.1200000000000004E-3</c:v>
                </c:pt>
                <c:pt idx="1584">
                  <c:v>2.0799999999999998E-3</c:v>
                </c:pt>
                <c:pt idx="1585">
                  <c:v>2.1869999999999997E-3</c:v>
                </c:pt>
                <c:pt idx="1586">
                  <c:v>2.4329999999999994E-3</c:v>
                </c:pt>
                <c:pt idx="1587">
                  <c:v>2.5160000000000004E-3</c:v>
                </c:pt>
                <c:pt idx="1588">
                  <c:v>2.6129999999999999E-3</c:v>
                </c:pt>
                <c:pt idx="1589">
                  <c:v>2.1819999999999999E-3</c:v>
                </c:pt>
                <c:pt idx="1590">
                  <c:v>2.3160000000000004E-3</c:v>
                </c:pt>
                <c:pt idx="1591">
                  <c:v>2.3799999999999997E-3</c:v>
                </c:pt>
                <c:pt idx="1592">
                  <c:v>1.9919999999999998E-3</c:v>
                </c:pt>
                <c:pt idx="1593">
                  <c:v>2.1300000000000004E-3</c:v>
                </c:pt>
                <c:pt idx="1594">
                  <c:v>1.9750000000000002E-3</c:v>
                </c:pt>
                <c:pt idx="1595">
                  <c:v>2.2669999999999999E-3</c:v>
                </c:pt>
                <c:pt idx="1596">
                  <c:v>2.1540000000000005E-3</c:v>
                </c:pt>
                <c:pt idx="1597">
                  <c:v>2.0579999999999999E-3</c:v>
                </c:pt>
                <c:pt idx="1598">
                  <c:v>2.0089999999999995E-3</c:v>
                </c:pt>
                <c:pt idx="1599">
                  <c:v>1.9979999999999998E-3</c:v>
                </c:pt>
                <c:pt idx="1600">
                  <c:v>1.9029999999999997E-3</c:v>
                </c:pt>
                <c:pt idx="1601">
                  <c:v>2.068E-3</c:v>
                </c:pt>
                <c:pt idx="1602">
                  <c:v>1.9629999999999999E-3</c:v>
                </c:pt>
                <c:pt idx="1603">
                  <c:v>1.9589999999999998E-3</c:v>
                </c:pt>
                <c:pt idx="1604">
                  <c:v>1.926E-3</c:v>
                </c:pt>
                <c:pt idx="1605">
                  <c:v>1.9350000000000001E-3</c:v>
                </c:pt>
                <c:pt idx="1606">
                  <c:v>2.2680000000000001E-3</c:v>
                </c:pt>
                <c:pt idx="1607">
                  <c:v>2.33E-3</c:v>
                </c:pt>
                <c:pt idx="1608">
                  <c:v>1.8990000000000001E-3</c:v>
                </c:pt>
                <c:pt idx="1609">
                  <c:v>1.9670000000000004E-3</c:v>
                </c:pt>
                <c:pt idx="1610">
                  <c:v>2.2239999999999998E-3</c:v>
                </c:pt>
                <c:pt idx="1611">
                  <c:v>2.1559999999999999E-3</c:v>
                </c:pt>
                <c:pt idx="1612">
                  <c:v>1.7880000000000001E-3</c:v>
                </c:pt>
                <c:pt idx="1613">
                  <c:v>1.9210000000000002E-3</c:v>
                </c:pt>
                <c:pt idx="1614">
                  <c:v>2.0099999999999996E-3</c:v>
                </c:pt>
                <c:pt idx="1615">
                  <c:v>2.0399999999999997E-3</c:v>
                </c:pt>
                <c:pt idx="1616">
                  <c:v>2.0400000000000001E-3</c:v>
                </c:pt>
                <c:pt idx="1617">
                  <c:v>1.98E-3</c:v>
                </c:pt>
                <c:pt idx="1618">
                  <c:v>1.9249999999999998E-3</c:v>
                </c:pt>
                <c:pt idx="1619">
                  <c:v>2.0379999999999999E-3</c:v>
                </c:pt>
                <c:pt idx="1620">
                  <c:v>1.8940000000000001E-3</c:v>
                </c:pt>
                <c:pt idx="1621">
                  <c:v>2.4739999999999996E-3</c:v>
                </c:pt>
                <c:pt idx="1622">
                  <c:v>2.1190000000000002E-3</c:v>
                </c:pt>
                <c:pt idx="1623">
                  <c:v>2.1930000000000001E-3</c:v>
                </c:pt>
                <c:pt idx="1624">
                  <c:v>2.4830000000000004E-3</c:v>
                </c:pt>
                <c:pt idx="1625">
                  <c:v>2.5709999999999999E-3</c:v>
                </c:pt>
                <c:pt idx="1626">
                  <c:v>2.833E-3</c:v>
                </c:pt>
                <c:pt idx="1627">
                  <c:v>3.1050000000000001E-3</c:v>
                </c:pt>
                <c:pt idx="1628">
                  <c:v>3.0810000000000004E-3</c:v>
                </c:pt>
                <c:pt idx="1629">
                  <c:v>2.6019999999999997E-3</c:v>
                </c:pt>
                <c:pt idx="1630">
                  <c:v>2.5790000000000001E-3</c:v>
                </c:pt>
                <c:pt idx="1631">
                  <c:v>2.6640000000000001E-3</c:v>
                </c:pt>
                <c:pt idx="1632">
                  <c:v>2.7309999999999999E-3</c:v>
                </c:pt>
                <c:pt idx="1633">
                  <c:v>2.4940000000000001E-3</c:v>
                </c:pt>
                <c:pt idx="1634">
                  <c:v>2.271E-3</c:v>
                </c:pt>
                <c:pt idx="1635">
                  <c:v>2.2339999999999994E-3</c:v>
                </c:pt>
                <c:pt idx="1636">
                  <c:v>1.828E-3</c:v>
                </c:pt>
                <c:pt idx="1637">
                  <c:v>1.9460000000000002E-3</c:v>
                </c:pt>
                <c:pt idx="1638">
                  <c:v>1.9859999999999999E-3</c:v>
                </c:pt>
                <c:pt idx="1639">
                  <c:v>2.134E-3</c:v>
                </c:pt>
                <c:pt idx="1640">
                  <c:v>2.4320000000000001E-3</c:v>
                </c:pt>
                <c:pt idx="1641">
                  <c:v>2.3549999999999999E-3</c:v>
                </c:pt>
                <c:pt idx="1642">
                  <c:v>2.2659999999999998E-3</c:v>
                </c:pt>
                <c:pt idx="1643">
                  <c:v>2.2659999999999998E-3</c:v>
                </c:pt>
                <c:pt idx="1644">
                  <c:v>2.2260000000000001E-3</c:v>
                </c:pt>
                <c:pt idx="1645">
                  <c:v>2.3079999999999997E-3</c:v>
                </c:pt>
                <c:pt idx="1646">
                  <c:v>2.7100000000000002E-3</c:v>
                </c:pt>
                <c:pt idx="1647">
                  <c:v>2.5500000000000002E-3</c:v>
                </c:pt>
                <c:pt idx="1648">
                  <c:v>2.6210000000000001E-3</c:v>
                </c:pt>
                <c:pt idx="1649">
                  <c:v>2.6150000000000001E-3</c:v>
                </c:pt>
                <c:pt idx="1650">
                  <c:v>2.9620000000000002E-3</c:v>
                </c:pt>
                <c:pt idx="1651">
                  <c:v>2.7029999999999997E-3</c:v>
                </c:pt>
                <c:pt idx="1652">
                  <c:v>2.6639999999999997E-3</c:v>
                </c:pt>
                <c:pt idx="1653">
                  <c:v>2.9869999999999996E-3</c:v>
                </c:pt>
                <c:pt idx="1654">
                  <c:v>2.8279999999999998E-3</c:v>
                </c:pt>
                <c:pt idx="1655">
                  <c:v>2.7620000000000001E-3</c:v>
                </c:pt>
                <c:pt idx="1656">
                  <c:v>2.5149999999999999E-3</c:v>
                </c:pt>
                <c:pt idx="1657">
                  <c:v>2.712E-3</c:v>
                </c:pt>
                <c:pt idx="1658">
                  <c:v>2.5109999999999998E-3</c:v>
                </c:pt>
                <c:pt idx="1659">
                  <c:v>2.66E-3</c:v>
                </c:pt>
                <c:pt idx="1660">
                  <c:v>2.722E-3</c:v>
                </c:pt>
                <c:pt idx="1661">
                  <c:v>2.6770000000000001E-3</c:v>
                </c:pt>
                <c:pt idx="1662">
                  <c:v>2.6390000000000003E-3</c:v>
                </c:pt>
                <c:pt idx="1663">
                  <c:v>2.673E-3</c:v>
                </c:pt>
                <c:pt idx="1664">
                  <c:v>2.5370000000000002E-3</c:v>
                </c:pt>
                <c:pt idx="1665">
                  <c:v>2.5800000000000003E-3</c:v>
                </c:pt>
                <c:pt idx="1666">
                  <c:v>2.5780000000000004E-3</c:v>
                </c:pt>
                <c:pt idx="1667">
                  <c:v>2.7920000000000002E-3</c:v>
                </c:pt>
                <c:pt idx="1668">
                  <c:v>2.8170000000000001E-3</c:v>
                </c:pt>
                <c:pt idx="1669">
                  <c:v>2.8930000000000002E-3</c:v>
                </c:pt>
                <c:pt idx="1670">
                  <c:v>2.928E-3</c:v>
                </c:pt>
                <c:pt idx="1671">
                  <c:v>3.1570000000000005E-3</c:v>
                </c:pt>
                <c:pt idx="1672">
                  <c:v>3.1579999999999998E-3</c:v>
                </c:pt>
                <c:pt idx="1673">
                  <c:v>3.1159999999999998E-3</c:v>
                </c:pt>
                <c:pt idx="1674">
                  <c:v>3.2819999999999998E-3</c:v>
                </c:pt>
                <c:pt idx="1675">
                  <c:v>3.4029999999999998E-3</c:v>
                </c:pt>
                <c:pt idx="1676">
                  <c:v>3.382E-3</c:v>
                </c:pt>
                <c:pt idx="1677">
                  <c:v>3.3410000000000002E-3</c:v>
                </c:pt>
                <c:pt idx="1678">
                  <c:v>3.4799999999999996E-3</c:v>
                </c:pt>
                <c:pt idx="1679">
                  <c:v>3.6070000000000004E-3</c:v>
                </c:pt>
                <c:pt idx="1680">
                  <c:v>3.7599999999999999E-3</c:v>
                </c:pt>
                <c:pt idx="1681">
                  <c:v>3.9280000000000001E-3</c:v>
                </c:pt>
                <c:pt idx="1682">
                  <c:v>4.0549999999999996E-3</c:v>
                </c:pt>
                <c:pt idx="1683">
                  <c:v>4.2309999999999995E-3</c:v>
                </c:pt>
                <c:pt idx="1684">
                  <c:v>4.4160000000000007E-3</c:v>
                </c:pt>
                <c:pt idx="1685">
                  <c:v>4.3770000000000007E-3</c:v>
                </c:pt>
                <c:pt idx="1686">
                  <c:v>4.0739999999999995E-3</c:v>
                </c:pt>
                <c:pt idx="1687">
                  <c:v>4.1569999999999992E-3</c:v>
                </c:pt>
                <c:pt idx="1688">
                  <c:v>4.2060000000000005E-3</c:v>
                </c:pt>
                <c:pt idx="1689">
                  <c:v>4.2659999999999998E-3</c:v>
                </c:pt>
                <c:pt idx="1690">
                  <c:v>4.2139999999999999E-3</c:v>
                </c:pt>
                <c:pt idx="1691">
                  <c:v>4.516E-3</c:v>
                </c:pt>
                <c:pt idx="1692">
                  <c:v>4.3930000000000002E-3</c:v>
                </c:pt>
                <c:pt idx="1693">
                  <c:v>4.2729999999999999E-3</c:v>
                </c:pt>
                <c:pt idx="1694">
                  <c:v>4.3140000000000001E-3</c:v>
                </c:pt>
                <c:pt idx="1695">
                  <c:v>4.4590000000000003E-3</c:v>
                </c:pt>
                <c:pt idx="1696">
                  <c:v>4.5490000000000001E-3</c:v>
                </c:pt>
                <c:pt idx="1697">
                  <c:v>4.8599999999999997E-3</c:v>
                </c:pt>
                <c:pt idx="1698">
                  <c:v>4.8770000000000003E-3</c:v>
                </c:pt>
                <c:pt idx="1699">
                  <c:v>4.9660000000000008E-3</c:v>
                </c:pt>
                <c:pt idx="1700">
                  <c:v>4.8900000000000002E-3</c:v>
                </c:pt>
                <c:pt idx="1701">
                  <c:v>4.5560000000000002E-3</c:v>
                </c:pt>
                <c:pt idx="1702">
                  <c:v>4.3790000000000001E-3</c:v>
                </c:pt>
                <c:pt idx="1703">
                  <c:v>4.3200000000000001E-3</c:v>
                </c:pt>
                <c:pt idx="1704">
                  <c:v>4.3909999999999999E-3</c:v>
                </c:pt>
                <c:pt idx="1705">
                  <c:v>4.5669999999999999E-3</c:v>
                </c:pt>
                <c:pt idx="1706">
                  <c:v>4.6699999999999997E-3</c:v>
                </c:pt>
                <c:pt idx="1707">
                  <c:v>4.2709999999999996E-3</c:v>
                </c:pt>
                <c:pt idx="1708">
                  <c:v>4.5230000000000001E-3</c:v>
                </c:pt>
                <c:pt idx="1709">
                  <c:v>4.6740000000000002E-3</c:v>
                </c:pt>
                <c:pt idx="1710">
                  <c:v>4.4280000000000005E-3</c:v>
                </c:pt>
                <c:pt idx="1711">
                  <c:v>4.424E-3</c:v>
                </c:pt>
                <c:pt idx="1712">
                  <c:v>4.6030000000000003E-3</c:v>
                </c:pt>
                <c:pt idx="1713">
                  <c:v>4.6319999999999998E-3</c:v>
                </c:pt>
                <c:pt idx="1714">
                  <c:v>4.692E-3</c:v>
                </c:pt>
                <c:pt idx="1715">
                  <c:v>5.1149999999999998E-3</c:v>
                </c:pt>
                <c:pt idx="1716">
                  <c:v>5.2150000000000009E-3</c:v>
                </c:pt>
                <c:pt idx="1717">
                  <c:v>5.0509999999999999E-3</c:v>
                </c:pt>
                <c:pt idx="1718">
                  <c:v>4.542E-3</c:v>
                </c:pt>
                <c:pt idx="1719">
                  <c:v>4.4260000000000002E-3</c:v>
                </c:pt>
                <c:pt idx="1720">
                  <c:v>4.3689999999999996E-3</c:v>
                </c:pt>
                <c:pt idx="1721">
                  <c:v>4.509E-3</c:v>
                </c:pt>
                <c:pt idx="1722">
                  <c:v>4.248E-3</c:v>
                </c:pt>
                <c:pt idx="1723">
                  <c:v>4.3809999999999995E-3</c:v>
                </c:pt>
                <c:pt idx="1724">
                  <c:v>4.4390000000000002E-3</c:v>
                </c:pt>
                <c:pt idx="1725">
                  <c:v>4.3899999999999998E-3</c:v>
                </c:pt>
                <c:pt idx="1726">
                  <c:v>4.228E-3</c:v>
                </c:pt>
                <c:pt idx="1727">
                  <c:v>4.1330000000000004E-3</c:v>
                </c:pt>
                <c:pt idx="1728">
                  <c:v>4.2180000000000004E-3</c:v>
                </c:pt>
                <c:pt idx="1729">
                  <c:v>4.2049999999999995E-3</c:v>
                </c:pt>
                <c:pt idx="1730">
                  <c:v>4.3699999999999998E-3</c:v>
                </c:pt>
                <c:pt idx="1731">
                  <c:v>4.705E-3</c:v>
                </c:pt>
                <c:pt idx="1732">
                  <c:v>4.627E-3</c:v>
                </c:pt>
                <c:pt idx="1733">
                  <c:v>4.8939999999999999E-3</c:v>
                </c:pt>
                <c:pt idx="1734">
                  <c:v>5.3530000000000001E-3</c:v>
                </c:pt>
                <c:pt idx="1735">
                  <c:v>5.1129999999999995E-3</c:v>
                </c:pt>
                <c:pt idx="1736">
                  <c:v>5.3140000000000001E-3</c:v>
                </c:pt>
                <c:pt idx="1737">
                  <c:v>5.1959999999999992E-3</c:v>
                </c:pt>
                <c:pt idx="1738">
                  <c:v>5.2129999999999998E-3</c:v>
                </c:pt>
                <c:pt idx="1739">
                  <c:v>5.3490000000000005E-3</c:v>
                </c:pt>
                <c:pt idx="1740">
                  <c:v>5.594E-3</c:v>
                </c:pt>
                <c:pt idx="1741">
                  <c:v>5.3930000000000002E-3</c:v>
                </c:pt>
                <c:pt idx="1742">
                  <c:v>6.1209999999999997E-3</c:v>
                </c:pt>
                <c:pt idx="1743">
                  <c:v>5.8220000000000008E-3</c:v>
                </c:pt>
                <c:pt idx="1744">
                  <c:v>5.9979999999999999E-3</c:v>
                </c:pt>
                <c:pt idx="1745">
                  <c:v>6.3279999999999994E-3</c:v>
                </c:pt>
                <c:pt idx="1746">
                  <c:v>6.376999999999999E-3</c:v>
                </c:pt>
                <c:pt idx="1747">
                  <c:v>6.3620000000000013E-3</c:v>
                </c:pt>
                <c:pt idx="1748">
                  <c:v>6.2020000000000009E-3</c:v>
                </c:pt>
                <c:pt idx="1749">
                  <c:v>6.1279999999999998E-3</c:v>
                </c:pt>
                <c:pt idx="1750">
                  <c:v>5.9640000000000006E-3</c:v>
                </c:pt>
                <c:pt idx="1751">
                  <c:v>6.378E-3</c:v>
                </c:pt>
                <c:pt idx="1752">
                  <c:v>6.1860000000000005E-3</c:v>
                </c:pt>
                <c:pt idx="1753">
                  <c:v>6.3559999999999997E-3</c:v>
                </c:pt>
                <c:pt idx="1754">
                  <c:v>6.1569999999999993E-3</c:v>
                </c:pt>
                <c:pt idx="1755">
                  <c:v>5.8729999999999997E-3</c:v>
                </c:pt>
                <c:pt idx="1756">
                  <c:v>6.4380000000000001E-3</c:v>
                </c:pt>
                <c:pt idx="1757">
                  <c:v>6.1860000000000005E-3</c:v>
                </c:pt>
                <c:pt idx="1758">
                  <c:v>6.4619999999999999E-3</c:v>
                </c:pt>
                <c:pt idx="1759">
                  <c:v>6.4229999999999999E-3</c:v>
                </c:pt>
                <c:pt idx="1760">
                  <c:v>6.500999999999999E-3</c:v>
                </c:pt>
                <c:pt idx="1761">
                  <c:v>6.0310000000000008E-3</c:v>
                </c:pt>
                <c:pt idx="1762">
                  <c:v>5.9830000000000005E-3</c:v>
                </c:pt>
                <c:pt idx="1763">
                  <c:v>6.2570000000000004E-3</c:v>
                </c:pt>
                <c:pt idx="1764">
                  <c:v>6.039000000000001E-3</c:v>
                </c:pt>
                <c:pt idx="1765">
                  <c:v>5.7099999999999998E-3</c:v>
                </c:pt>
                <c:pt idx="1766">
                  <c:v>5.1539999999999997E-3</c:v>
                </c:pt>
                <c:pt idx="1767">
                  <c:v>5.0379999999999999E-3</c:v>
                </c:pt>
                <c:pt idx="1768">
                  <c:v>4.81E-3</c:v>
                </c:pt>
                <c:pt idx="1769">
                  <c:v>4.7199999999999994E-3</c:v>
                </c:pt>
                <c:pt idx="1770">
                  <c:v>4.2120000000000005E-3</c:v>
                </c:pt>
                <c:pt idx="1771">
                  <c:v>3.715E-3</c:v>
                </c:pt>
                <c:pt idx="1772">
                  <c:v>3.9700000000000004E-3</c:v>
                </c:pt>
                <c:pt idx="1773">
                  <c:v>4.2469999999999999E-3</c:v>
                </c:pt>
                <c:pt idx="1774">
                  <c:v>4.1619999999999999E-3</c:v>
                </c:pt>
                <c:pt idx="1775">
                  <c:v>4.1370000000000001E-3</c:v>
                </c:pt>
                <c:pt idx="1776">
                  <c:v>4.0429999999999997E-3</c:v>
                </c:pt>
                <c:pt idx="1777">
                  <c:v>4.326E-3</c:v>
                </c:pt>
                <c:pt idx="1778">
                  <c:v>4.2570000000000004E-3</c:v>
                </c:pt>
                <c:pt idx="1779">
                  <c:v>4.2810000000000001E-3</c:v>
                </c:pt>
                <c:pt idx="1780">
                  <c:v>4.4289999999999998E-3</c:v>
                </c:pt>
                <c:pt idx="1781">
                  <c:v>5.2239999999999995E-3</c:v>
                </c:pt>
                <c:pt idx="1782">
                  <c:v>5.1480000000000007E-3</c:v>
                </c:pt>
                <c:pt idx="1783">
                  <c:v>5.4900000000000001E-3</c:v>
                </c:pt>
                <c:pt idx="1784">
                  <c:v>5.6099999999999995E-3</c:v>
                </c:pt>
                <c:pt idx="1785">
                  <c:v>5.667000000000001E-3</c:v>
                </c:pt>
                <c:pt idx="1786">
                  <c:v>5.8220000000000008E-3</c:v>
                </c:pt>
                <c:pt idx="1787">
                  <c:v>6.1049999999999993E-3</c:v>
                </c:pt>
                <c:pt idx="1788">
                  <c:v>5.594E-3</c:v>
                </c:pt>
                <c:pt idx="1789">
                  <c:v>5.8770000000000003E-3</c:v>
                </c:pt>
                <c:pt idx="1790">
                  <c:v>5.8510000000000003E-3</c:v>
                </c:pt>
                <c:pt idx="1791">
                  <c:v>5.8709999999999995E-3</c:v>
                </c:pt>
                <c:pt idx="1792">
                  <c:v>5.6220000000000003E-3</c:v>
                </c:pt>
                <c:pt idx="1793">
                  <c:v>5.5760000000000002E-3</c:v>
                </c:pt>
                <c:pt idx="1794">
                  <c:v>5.4650000000000002E-3</c:v>
                </c:pt>
                <c:pt idx="1795">
                  <c:v>5.3439999999999998E-3</c:v>
                </c:pt>
                <c:pt idx="1796">
                  <c:v>5.3620000000000004E-3</c:v>
                </c:pt>
                <c:pt idx="1797">
                  <c:v>5.3160000000000004E-3</c:v>
                </c:pt>
                <c:pt idx="1798">
                  <c:v>5.4229999999999999E-3</c:v>
                </c:pt>
                <c:pt idx="1799">
                  <c:v>5.3190000000000008E-3</c:v>
                </c:pt>
                <c:pt idx="1800">
                  <c:v>5.5870000000000008E-3</c:v>
                </c:pt>
                <c:pt idx="1801">
                  <c:v>5.5960000000000011E-3</c:v>
                </c:pt>
                <c:pt idx="1802">
                  <c:v>5.5729999999999998E-3</c:v>
                </c:pt>
                <c:pt idx="1803">
                  <c:v>5.0280000000000004E-3</c:v>
                </c:pt>
                <c:pt idx="1804">
                  <c:v>5.2430000000000003E-3</c:v>
                </c:pt>
                <c:pt idx="1805">
                  <c:v>5.6750000000000004E-3</c:v>
                </c:pt>
                <c:pt idx="1806">
                  <c:v>5.8989999999999997E-3</c:v>
                </c:pt>
                <c:pt idx="1807">
                  <c:v>5.5809999999999992E-3</c:v>
                </c:pt>
                <c:pt idx="1808">
                  <c:v>6.6059999999999999E-3</c:v>
                </c:pt>
                <c:pt idx="1809">
                  <c:v>6.6469999999999993E-3</c:v>
                </c:pt>
                <c:pt idx="1810">
                  <c:v>6.489E-3</c:v>
                </c:pt>
                <c:pt idx="1811">
                  <c:v>5.9899999999999997E-3</c:v>
                </c:pt>
                <c:pt idx="1812">
                  <c:v>6.3739999999999995E-3</c:v>
                </c:pt>
                <c:pt idx="1813">
                  <c:v>5.8630000000000002E-3</c:v>
                </c:pt>
                <c:pt idx="1814">
                  <c:v>6.3270000000000002E-3</c:v>
                </c:pt>
                <c:pt idx="1815">
                  <c:v>6.1619999999999999E-3</c:v>
                </c:pt>
                <c:pt idx="1816">
                  <c:v>6.9099999999999995E-3</c:v>
                </c:pt>
                <c:pt idx="1817">
                  <c:v>7.1060000000000003E-3</c:v>
                </c:pt>
                <c:pt idx="1818">
                  <c:v>7.2370000000000004E-3</c:v>
                </c:pt>
                <c:pt idx="1819">
                  <c:v>7.5579999999999987E-3</c:v>
                </c:pt>
                <c:pt idx="1820">
                  <c:v>8.3459999999999993E-3</c:v>
                </c:pt>
                <c:pt idx="1821">
                  <c:v>8.3859999999999994E-3</c:v>
                </c:pt>
                <c:pt idx="1822">
                  <c:v>8.3859999999999994E-3</c:v>
                </c:pt>
                <c:pt idx="1823">
                  <c:v>8.3859999999999994E-3</c:v>
                </c:pt>
                <c:pt idx="1824">
                  <c:v>8.097E-3</c:v>
                </c:pt>
                <c:pt idx="1825">
                  <c:v>7.927E-3</c:v>
                </c:pt>
                <c:pt idx="1826">
                  <c:v>7.7479999999999997E-3</c:v>
                </c:pt>
                <c:pt idx="1827">
                  <c:v>7.7479999999999997E-3</c:v>
                </c:pt>
                <c:pt idx="1828">
                  <c:v>7.7909999999999993E-3</c:v>
                </c:pt>
                <c:pt idx="1829">
                  <c:v>7.5970000000000005E-3</c:v>
                </c:pt>
                <c:pt idx="1830">
                  <c:v>7.332E-3</c:v>
                </c:pt>
                <c:pt idx="1831">
                  <c:v>7.2009999999999999E-3</c:v>
                </c:pt>
                <c:pt idx="1832">
                  <c:v>7.1140000000000005E-3</c:v>
                </c:pt>
                <c:pt idx="1833">
                  <c:v>6.8300000000000001E-3</c:v>
                </c:pt>
                <c:pt idx="1834">
                  <c:v>6.6190000000000008E-3</c:v>
                </c:pt>
                <c:pt idx="1835">
                  <c:v>6.6239999999999997E-3</c:v>
                </c:pt>
                <c:pt idx="1836">
                  <c:v>6.2309999999999996E-3</c:v>
                </c:pt>
                <c:pt idx="1837">
                  <c:v>5.6000000000000008E-3</c:v>
                </c:pt>
                <c:pt idx="1838">
                  <c:v>6.4849999999999994E-3</c:v>
                </c:pt>
                <c:pt idx="1839">
                  <c:v>6.5400000000000007E-3</c:v>
                </c:pt>
                <c:pt idx="1840">
                  <c:v>6.5039999999999994E-3</c:v>
                </c:pt>
                <c:pt idx="1841">
                  <c:v>6.7579999999999993E-3</c:v>
                </c:pt>
                <c:pt idx="1842">
                  <c:v>6.9049999999999997E-3</c:v>
                </c:pt>
                <c:pt idx="1843">
                  <c:v>6.5579999999999996E-3</c:v>
                </c:pt>
                <c:pt idx="1844">
                  <c:v>6.6180000000000006E-3</c:v>
                </c:pt>
                <c:pt idx="1845">
                  <c:v>6.6839999999999998E-3</c:v>
                </c:pt>
                <c:pt idx="1846">
                  <c:v>6.3680000000000004E-3</c:v>
                </c:pt>
                <c:pt idx="1847">
                  <c:v>6.9600000000000009E-3</c:v>
                </c:pt>
                <c:pt idx="1848">
                  <c:v>6.3589999999999992E-3</c:v>
                </c:pt>
                <c:pt idx="1849">
                  <c:v>6.4329999999999995E-3</c:v>
                </c:pt>
                <c:pt idx="1850">
                  <c:v>7.0359999999999997E-3</c:v>
                </c:pt>
                <c:pt idx="1851">
                  <c:v>6.7749999999999998E-3</c:v>
                </c:pt>
                <c:pt idx="1852">
                  <c:v>7.1660000000000005E-3</c:v>
                </c:pt>
                <c:pt idx="1853">
                  <c:v>8.5269999999999999E-3</c:v>
                </c:pt>
                <c:pt idx="1854">
                  <c:v>8.5719999999999998E-3</c:v>
                </c:pt>
                <c:pt idx="1855">
                  <c:v>8.6920000000000001E-3</c:v>
                </c:pt>
                <c:pt idx="1856">
                  <c:v>8.8570000000000003E-3</c:v>
                </c:pt>
                <c:pt idx="1857">
                  <c:v>8.5030000000000001E-3</c:v>
                </c:pt>
                <c:pt idx="1858">
                  <c:v>8.6390000000000008E-3</c:v>
                </c:pt>
                <c:pt idx="1859">
                  <c:v>8.6779999999999999E-3</c:v>
                </c:pt>
                <c:pt idx="1860">
                  <c:v>8.7759999999999991E-3</c:v>
                </c:pt>
                <c:pt idx="1861">
                  <c:v>8.2309999999999987E-3</c:v>
                </c:pt>
                <c:pt idx="1862">
                  <c:v>8.3470000000000003E-3</c:v>
                </c:pt>
                <c:pt idx="1863">
                  <c:v>8.5699999999999995E-3</c:v>
                </c:pt>
                <c:pt idx="1864">
                  <c:v>8.2199999999999999E-3</c:v>
                </c:pt>
                <c:pt idx="1865">
                  <c:v>7.7469999999999995E-3</c:v>
                </c:pt>
                <c:pt idx="1866">
                  <c:v>8.369999999999999E-3</c:v>
                </c:pt>
                <c:pt idx="1867">
                  <c:v>8.8389999999999996E-3</c:v>
                </c:pt>
                <c:pt idx="1868">
                  <c:v>8.4790000000000004E-3</c:v>
                </c:pt>
                <c:pt idx="1869">
                  <c:v>8.7840000000000001E-3</c:v>
                </c:pt>
                <c:pt idx="1870">
                  <c:v>8.9110000000000005E-3</c:v>
                </c:pt>
                <c:pt idx="1871">
                  <c:v>8.6029999999999995E-3</c:v>
                </c:pt>
                <c:pt idx="1872">
                  <c:v>8.4419999999999999E-3</c:v>
                </c:pt>
                <c:pt idx="1873">
                  <c:v>9.3400000000000011E-3</c:v>
                </c:pt>
                <c:pt idx="1874">
                  <c:v>9.1380000000000003E-3</c:v>
                </c:pt>
                <c:pt idx="1875">
                  <c:v>9.1970000000000003E-3</c:v>
                </c:pt>
                <c:pt idx="1876">
                  <c:v>9.2160000000000002E-3</c:v>
                </c:pt>
                <c:pt idx="1877">
                  <c:v>9.0049999999999991E-3</c:v>
                </c:pt>
                <c:pt idx="1878">
                  <c:v>8.9090000000000003E-3</c:v>
                </c:pt>
                <c:pt idx="1879">
                  <c:v>8.6449999999999999E-3</c:v>
                </c:pt>
                <c:pt idx="1880">
                  <c:v>8.8100000000000001E-3</c:v>
                </c:pt>
                <c:pt idx="1881">
                  <c:v>7.8609999999999999E-3</c:v>
                </c:pt>
                <c:pt idx="1882">
                  <c:v>8.463E-3</c:v>
                </c:pt>
                <c:pt idx="1883">
                  <c:v>8.2120000000000005E-3</c:v>
                </c:pt>
                <c:pt idx="1884">
                  <c:v>7.9680000000000011E-3</c:v>
                </c:pt>
                <c:pt idx="1885">
                  <c:v>7.8120000000000012E-3</c:v>
                </c:pt>
                <c:pt idx="1886">
                  <c:v>8.3949999999999997E-3</c:v>
                </c:pt>
                <c:pt idx="1887">
                  <c:v>8.5859999999999999E-3</c:v>
                </c:pt>
                <c:pt idx="1888">
                  <c:v>8.431000000000001E-3</c:v>
                </c:pt>
                <c:pt idx="1889">
                  <c:v>8.2780000000000006E-3</c:v>
                </c:pt>
                <c:pt idx="1890">
                  <c:v>8.097E-3</c:v>
                </c:pt>
                <c:pt idx="1891">
                  <c:v>7.9450000000000007E-3</c:v>
                </c:pt>
                <c:pt idx="1892">
                  <c:v>7.9629999999999996E-3</c:v>
                </c:pt>
                <c:pt idx="1893">
                  <c:v>7.9629999999999996E-3</c:v>
                </c:pt>
                <c:pt idx="1894">
                  <c:v>7.526999999999999E-3</c:v>
                </c:pt>
                <c:pt idx="1895">
                  <c:v>7.8459999999999988E-3</c:v>
                </c:pt>
                <c:pt idx="1896">
                  <c:v>8.1780000000000012E-3</c:v>
                </c:pt>
                <c:pt idx="1897">
                  <c:v>8.258999999999999E-3</c:v>
                </c:pt>
                <c:pt idx="1898">
                  <c:v>8.371E-3</c:v>
                </c:pt>
                <c:pt idx="1899">
                  <c:v>8.0689999999999998E-3</c:v>
                </c:pt>
                <c:pt idx="1900">
                  <c:v>7.925999999999999E-3</c:v>
                </c:pt>
                <c:pt idx="1901">
                  <c:v>7.718E-3</c:v>
                </c:pt>
                <c:pt idx="1902">
                  <c:v>7.6090000000000003E-3</c:v>
                </c:pt>
                <c:pt idx="1903">
                  <c:v>7.8019999999999999E-3</c:v>
                </c:pt>
                <c:pt idx="1904">
                  <c:v>7.8869999999999999E-3</c:v>
                </c:pt>
                <c:pt idx="1905">
                  <c:v>7.8509999999999986E-3</c:v>
                </c:pt>
                <c:pt idx="1906">
                  <c:v>8.0729999999999986E-3</c:v>
                </c:pt>
                <c:pt idx="1907">
                  <c:v>7.9489999999999995E-3</c:v>
                </c:pt>
                <c:pt idx="1908">
                  <c:v>7.6829999999999997E-3</c:v>
                </c:pt>
                <c:pt idx="1909">
                  <c:v>7.8759999999999993E-3</c:v>
                </c:pt>
                <c:pt idx="1910">
                  <c:v>8.3540000000000003E-3</c:v>
                </c:pt>
                <c:pt idx="1911">
                  <c:v>7.954000000000001E-3</c:v>
                </c:pt>
                <c:pt idx="1912">
                  <c:v>7.9099999999999986E-3</c:v>
                </c:pt>
                <c:pt idx="1913">
                  <c:v>8.1899999999999994E-3</c:v>
                </c:pt>
                <c:pt idx="1914">
                  <c:v>8.1799999999999998E-3</c:v>
                </c:pt>
                <c:pt idx="1915">
                  <c:v>8.4760000000000009E-3</c:v>
                </c:pt>
                <c:pt idx="1916">
                  <c:v>8.574E-3</c:v>
                </c:pt>
                <c:pt idx="1917">
                  <c:v>8.3909999999999992E-3</c:v>
                </c:pt>
                <c:pt idx="1918">
                  <c:v>7.8000000000000005E-3</c:v>
                </c:pt>
                <c:pt idx="1919">
                  <c:v>8.2430000000000003E-3</c:v>
                </c:pt>
                <c:pt idx="1920">
                  <c:v>7.9760000000000005E-3</c:v>
                </c:pt>
                <c:pt idx="1921">
                  <c:v>7.6840000000000007E-3</c:v>
                </c:pt>
                <c:pt idx="1922">
                  <c:v>7.3110000000000007E-3</c:v>
                </c:pt>
                <c:pt idx="1923">
                  <c:v>7.3550000000000004E-3</c:v>
                </c:pt>
                <c:pt idx="1924">
                  <c:v>7.7499999999999999E-3</c:v>
                </c:pt>
                <c:pt idx="1925">
                  <c:v>8.2739999999999984E-3</c:v>
                </c:pt>
                <c:pt idx="1926">
                  <c:v>8.0059999999999992E-3</c:v>
                </c:pt>
                <c:pt idx="1927">
                  <c:v>7.9670000000000001E-3</c:v>
                </c:pt>
                <c:pt idx="1928">
                  <c:v>8.3339999999999994E-3</c:v>
                </c:pt>
                <c:pt idx="1929">
                  <c:v>8.3009999999999994E-3</c:v>
                </c:pt>
                <c:pt idx="1930">
                  <c:v>8.4169999999999991E-3</c:v>
                </c:pt>
                <c:pt idx="1931">
                  <c:v>8.8069999999999989E-3</c:v>
                </c:pt>
                <c:pt idx="1932">
                  <c:v>8.5840000000000014E-3</c:v>
                </c:pt>
                <c:pt idx="1933">
                  <c:v>8.3389999999999992E-3</c:v>
                </c:pt>
                <c:pt idx="1934">
                  <c:v>8.6379999999999998E-3</c:v>
                </c:pt>
                <c:pt idx="1935">
                  <c:v>8.5009999999999999E-3</c:v>
                </c:pt>
                <c:pt idx="1936">
                  <c:v>8.5909999999999997E-3</c:v>
                </c:pt>
                <c:pt idx="1937">
                  <c:v>8.4929999999999988E-3</c:v>
                </c:pt>
                <c:pt idx="1938">
                  <c:v>8.9020000000000002E-3</c:v>
                </c:pt>
                <c:pt idx="1939">
                  <c:v>8.5269999999999999E-3</c:v>
                </c:pt>
                <c:pt idx="1940">
                  <c:v>8.7670000000000005E-3</c:v>
                </c:pt>
                <c:pt idx="1941">
                  <c:v>8.9239999999999996E-3</c:v>
                </c:pt>
                <c:pt idx="1942">
                  <c:v>8.849000000000001E-3</c:v>
                </c:pt>
                <c:pt idx="1943">
                  <c:v>9.1260000000000004E-3</c:v>
                </c:pt>
                <c:pt idx="1944">
                  <c:v>8.8870000000000008E-3</c:v>
                </c:pt>
                <c:pt idx="1945">
                  <c:v>8.8299999999999993E-3</c:v>
                </c:pt>
                <c:pt idx="1946">
                  <c:v>8.4689999999999991E-3</c:v>
                </c:pt>
                <c:pt idx="1947">
                  <c:v>8.3410000000000012E-3</c:v>
                </c:pt>
                <c:pt idx="1948">
                  <c:v>8.2319999999999997E-3</c:v>
                </c:pt>
                <c:pt idx="1949">
                  <c:v>8.4910000000000003E-3</c:v>
                </c:pt>
                <c:pt idx="1950">
                  <c:v>8.6969999999999999E-3</c:v>
                </c:pt>
                <c:pt idx="1951">
                  <c:v>8.7980000000000003E-3</c:v>
                </c:pt>
                <c:pt idx="1952">
                  <c:v>8.9230000000000004E-3</c:v>
                </c:pt>
                <c:pt idx="1953">
                  <c:v>9.0480000000000005E-3</c:v>
                </c:pt>
                <c:pt idx="1954">
                  <c:v>8.4910000000000003E-3</c:v>
                </c:pt>
                <c:pt idx="1955">
                  <c:v>8.7189999999999993E-3</c:v>
                </c:pt>
                <c:pt idx="1956">
                  <c:v>9.3050000000000008E-3</c:v>
                </c:pt>
                <c:pt idx="1957">
                  <c:v>8.7919999999999995E-3</c:v>
                </c:pt>
                <c:pt idx="1958">
                  <c:v>8.8339999999999998E-3</c:v>
                </c:pt>
                <c:pt idx="1959">
                  <c:v>8.4089999999999998E-3</c:v>
                </c:pt>
                <c:pt idx="1960">
                  <c:v>8.5000000000000006E-3</c:v>
                </c:pt>
                <c:pt idx="1961">
                  <c:v>8.0660000000000003E-3</c:v>
                </c:pt>
                <c:pt idx="1962">
                  <c:v>8.4369999999999983E-3</c:v>
                </c:pt>
                <c:pt idx="1963">
                  <c:v>8.4950000000000008E-3</c:v>
                </c:pt>
                <c:pt idx="1964">
                  <c:v>9.0419999999999997E-3</c:v>
                </c:pt>
                <c:pt idx="1965">
                  <c:v>8.6689999999999996E-3</c:v>
                </c:pt>
                <c:pt idx="1966">
                  <c:v>8.5909999999999997E-3</c:v>
                </c:pt>
                <c:pt idx="1967">
                  <c:v>8.7729999999999995E-3</c:v>
                </c:pt>
                <c:pt idx="1968">
                  <c:v>8.8789999999999997E-3</c:v>
                </c:pt>
                <c:pt idx="1969">
                  <c:v>9.2629999999999987E-3</c:v>
                </c:pt>
                <c:pt idx="1970">
                  <c:v>9.0089999999999996E-3</c:v>
                </c:pt>
                <c:pt idx="1971">
                  <c:v>9.3629999999999998E-3</c:v>
                </c:pt>
                <c:pt idx="1972">
                  <c:v>9.2380000000000014E-3</c:v>
                </c:pt>
                <c:pt idx="1973">
                  <c:v>9.0539999999999995E-3</c:v>
                </c:pt>
                <c:pt idx="1974">
                  <c:v>8.7579999999999984E-3</c:v>
                </c:pt>
                <c:pt idx="1975">
                  <c:v>9.0390000000000002E-3</c:v>
                </c:pt>
                <c:pt idx="1976">
                  <c:v>9.4799999999999988E-3</c:v>
                </c:pt>
                <c:pt idx="1977">
                  <c:v>9.6880000000000004E-3</c:v>
                </c:pt>
                <c:pt idx="1978">
                  <c:v>8.9559999999999987E-3</c:v>
                </c:pt>
                <c:pt idx="1979">
                  <c:v>9.0789999999999985E-3</c:v>
                </c:pt>
                <c:pt idx="1980">
                  <c:v>9.8390000000000005E-3</c:v>
                </c:pt>
                <c:pt idx="1981">
                  <c:v>9.7429999999999999E-3</c:v>
                </c:pt>
                <c:pt idx="1982">
                  <c:v>9.444000000000001E-3</c:v>
                </c:pt>
                <c:pt idx="1983">
                  <c:v>9.7990000000000004E-3</c:v>
                </c:pt>
                <c:pt idx="1984">
                  <c:v>9.9109999999999997E-3</c:v>
                </c:pt>
                <c:pt idx="1985">
                  <c:v>9.502E-3</c:v>
                </c:pt>
                <c:pt idx="1986">
                  <c:v>9.5080000000000008E-3</c:v>
                </c:pt>
                <c:pt idx="1987">
                  <c:v>9.8750000000000001E-3</c:v>
                </c:pt>
                <c:pt idx="1988">
                  <c:v>9.9430000000000004E-3</c:v>
                </c:pt>
                <c:pt idx="1989">
                  <c:v>9.6509999999999999E-3</c:v>
                </c:pt>
                <c:pt idx="1990">
                  <c:v>9.75E-3</c:v>
                </c:pt>
                <c:pt idx="1991">
                  <c:v>9.1749999999999991E-3</c:v>
                </c:pt>
                <c:pt idx="1992">
                  <c:v>9.1189999999999986E-3</c:v>
                </c:pt>
                <c:pt idx="1993">
                  <c:v>8.7060000000000002E-3</c:v>
                </c:pt>
                <c:pt idx="1994">
                  <c:v>8.2369999999999995E-3</c:v>
                </c:pt>
                <c:pt idx="1995">
                  <c:v>8.4200000000000004E-3</c:v>
                </c:pt>
                <c:pt idx="1996">
                  <c:v>9.0419999999999997E-3</c:v>
                </c:pt>
                <c:pt idx="1997">
                  <c:v>9.136E-3</c:v>
                </c:pt>
                <c:pt idx="1998">
                  <c:v>9.2709999999999997E-3</c:v>
                </c:pt>
                <c:pt idx="1999">
                  <c:v>9.444000000000001E-3</c:v>
                </c:pt>
                <c:pt idx="2000">
                  <c:v>9.2099999999999994E-3</c:v>
                </c:pt>
                <c:pt idx="2001">
                  <c:v>9.1920000000000005E-3</c:v>
                </c:pt>
                <c:pt idx="2002">
                  <c:v>9.3500000000000007E-3</c:v>
                </c:pt>
                <c:pt idx="2003">
                  <c:v>9.4599999999999997E-3</c:v>
                </c:pt>
                <c:pt idx="2004">
                  <c:v>9.3530000000000002E-3</c:v>
                </c:pt>
                <c:pt idx="2005">
                  <c:v>9.578999999999999E-3</c:v>
                </c:pt>
                <c:pt idx="2006">
                  <c:v>9.7009999999999996E-3</c:v>
                </c:pt>
                <c:pt idx="2007">
                  <c:v>9.6069999999999992E-3</c:v>
                </c:pt>
                <c:pt idx="2008">
                  <c:v>9.3950000000000006E-3</c:v>
                </c:pt>
                <c:pt idx="2009">
                  <c:v>9.6509999999999999E-3</c:v>
                </c:pt>
                <c:pt idx="2010">
                  <c:v>1.0347E-2</c:v>
                </c:pt>
                <c:pt idx="2011">
                  <c:v>1.0335E-2</c:v>
                </c:pt>
                <c:pt idx="2012">
                  <c:v>8.8680000000000009E-3</c:v>
                </c:pt>
                <c:pt idx="2013">
                  <c:v>9.1540000000000007E-3</c:v>
                </c:pt>
                <c:pt idx="2014">
                  <c:v>9.4300000000000009E-3</c:v>
                </c:pt>
                <c:pt idx="2015">
                  <c:v>9.3849999999999992E-3</c:v>
                </c:pt>
                <c:pt idx="2016">
                  <c:v>9.5680000000000001E-3</c:v>
                </c:pt>
                <c:pt idx="2017">
                  <c:v>9.2960000000000004E-3</c:v>
                </c:pt>
                <c:pt idx="2018">
                  <c:v>9.3809999999999987E-3</c:v>
                </c:pt>
                <c:pt idx="2019">
                  <c:v>9.2759999999999995E-3</c:v>
                </c:pt>
                <c:pt idx="2020">
                  <c:v>9.0320000000000001E-3</c:v>
                </c:pt>
                <c:pt idx="2021">
                  <c:v>8.8389999999999996E-3</c:v>
                </c:pt>
                <c:pt idx="2022">
                  <c:v>9.1610000000000007E-3</c:v>
                </c:pt>
                <c:pt idx="2023">
                  <c:v>8.4860000000000005E-3</c:v>
                </c:pt>
                <c:pt idx="2024">
                  <c:v>8.6709999999999999E-3</c:v>
                </c:pt>
                <c:pt idx="2025">
                  <c:v>8.5189999999999988E-3</c:v>
                </c:pt>
                <c:pt idx="2026">
                  <c:v>8.7739999999999988E-3</c:v>
                </c:pt>
                <c:pt idx="2027">
                  <c:v>8.8389999999999996E-3</c:v>
                </c:pt>
                <c:pt idx="2028">
                  <c:v>8.8819999999999993E-3</c:v>
                </c:pt>
                <c:pt idx="2029">
                  <c:v>8.9630000000000005E-3</c:v>
                </c:pt>
                <c:pt idx="2030">
                  <c:v>8.7149999999999988E-3</c:v>
                </c:pt>
                <c:pt idx="2031">
                  <c:v>8.1139999999999997E-3</c:v>
                </c:pt>
                <c:pt idx="2032">
                  <c:v>8.6060000000000008E-3</c:v>
                </c:pt>
                <c:pt idx="2033">
                  <c:v>8.8079999999999999E-3</c:v>
                </c:pt>
                <c:pt idx="2034">
                  <c:v>8.5640000000000004E-3</c:v>
                </c:pt>
                <c:pt idx="2035">
                  <c:v>8.742999999999999E-3</c:v>
                </c:pt>
                <c:pt idx="2036">
                  <c:v>8.7969999999999993E-3</c:v>
                </c:pt>
                <c:pt idx="2037">
                  <c:v>9.2090000000000002E-3</c:v>
                </c:pt>
                <c:pt idx="2038">
                  <c:v>9.6340000000000002E-3</c:v>
                </c:pt>
                <c:pt idx="2039">
                  <c:v>9.6499999999999989E-3</c:v>
                </c:pt>
                <c:pt idx="2040">
                  <c:v>9.6229999999999996E-3</c:v>
                </c:pt>
                <c:pt idx="2041">
                  <c:v>1.0501E-2</c:v>
                </c:pt>
                <c:pt idx="2042">
                  <c:v>1.0511E-2</c:v>
                </c:pt>
                <c:pt idx="2043">
                  <c:v>1.0414E-2</c:v>
                </c:pt>
                <c:pt idx="2044">
                  <c:v>1.0603E-2</c:v>
                </c:pt>
                <c:pt idx="2045">
                  <c:v>1.0893000000000002E-2</c:v>
                </c:pt>
                <c:pt idx="2046">
                  <c:v>1.1331000000000001E-2</c:v>
                </c:pt>
                <c:pt idx="2047">
                  <c:v>1.1457999999999999E-2</c:v>
                </c:pt>
                <c:pt idx="2048">
                  <c:v>1.1797E-2</c:v>
                </c:pt>
                <c:pt idx="2049">
                  <c:v>1.214E-2</c:v>
                </c:pt>
                <c:pt idx="2050">
                  <c:v>1.2296E-2</c:v>
                </c:pt>
                <c:pt idx="2051">
                  <c:v>1.2368999999999998E-2</c:v>
                </c:pt>
                <c:pt idx="2052">
                  <c:v>1.2279999999999999E-2</c:v>
                </c:pt>
                <c:pt idx="2053">
                  <c:v>1.2075000000000001E-2</c:v>
                </c:pt>
                <c:pt idx="2054">
                  <c:v>1.2202999999999999E-2</c:v>
                </c:pt>
                <c:pt idx="2055">
                  <c:v>1.2330999999999998E-2</c:v>
                </c:pt>
                <c:pt idx="2056">
                  <c:v>1.2529000000000002E-2</c:v>
                </c:pt>
                <c:pt idx="2057">
                  <c:v>1.2757000000000001E-2</c:v>
                </c:pt>
                <c:pt idx="2058">
                  <c:v>1.3097000000000001E-2</c:v>
                </c:pt>
                <c:pt idx="2059">
                  <c:v>1.3127999999999999E-2</c:v>
                </c:pt>
                <c:pt idx="2060">
                  <c:v>1.3129999999999999E-2</c:v>
                </c:pt>
                <c:pt idx="2061">
                  <c:v>1.3561E-2</c:v>
                </c:pt>
                <c:pt idx="2062">
                  <c:v>1.3554E-2</c:v>
                </c:pt>
                <c:pt idx="2063">
                  <c:v>1.3376999999999998E-2</c:v>
                </c:pt>
                <c:pt idx="2064">
                  <c:v>1.349E-2</c:v>
                </c:pt>
                <c:pt idx="2065">
                  <c:v>1.3488999999999999E-2</c:v>
                </c:pt>
                <c:pt idx="2066">
                  <c:v>1.3796999999999999E-2</c:v>
                </c:pt>
                <c:pt idx="2067">
                  <c:v>1.2631000000000002E-2</c:v>
                </c:pt>
                <c:pt idx="2068">
                  <c:v>1.2457000000000001E-2</c:v>
                </c:pt>
                <c:pt idx="2069">
                  <c:v>1.2513999999999999E-2</c:v>
                </c:pt>
                <c:pt idx="2070">
                  <c:v>1.2453000000000001E-2</c:v>
                </c:pt>
                <c:pt idx="2071">
                  <c:v>1.2459E-2</c:v>
                </c:pt>
                <c:pt idx="2072">
                  <c:v>1.2798E-2</c:v>
                </c:pt>
                <c:pt idx="2073">
                  <c:v>1.2281E-2</c:v>
                </c:pt>
                <c:pt idx="2074">
                  <c:v>1.2846999999999999E-2</c:v>
                </c:pt>
                <c:pt idx="2075">
                  <c:v>1.3056000000000002E-2</c:v>
                </c:pt>
                <c:pt idx="2076">
                  <c:v>1.3335E-2</c:v>
                </c:pt>
                <c:pt idx="2077">
                  <c:v>1.3330000000000002E-2</c:v>
                </c:pt>
                <c:pt idx="2078">
                  <c:v>1.3100000000000001E-2</c:v>
                </c:pt>
                <c:pt idx="2079">
                  <c:v>1.3100000000000001E-2</c:v>
                </c:pt>
                <c:pt idx="2080">
                  <c:v>1.3216E-2</c:v>
                </c:pt>
                <c:pt idx="2081">
                  <c:v>1.3231E-2</c:v>
                </c:pt>
                <c:pt idx="2082">
                  <c:v>1.3356E-2</c:v>
                </c:pt>
                <c:pt idx="2083">
                  <c:v>1.3356E-2</c:v>
                </c:pt>
                <c:pt idx="2084">
                  <c:v>1.3483E-2</c:v>
                </c:pt>
                <c:pt idx="2085">
                  <c:v>1.4280999999999999E-2</c:v>
                </c:pt>
                <c:pt idx="2086">
                  <c:v>1.4202999999999999E-2</c:v>
                </c:pt>
                <c:pt idx="2087">
                  <c:v>1.3967E-2</c:v>
                </c:pt>
                <c:pt idx="2088">
                  <c:v>1.3967E-2</c:v>
                </c:pt>
                <c:pt idx="2089">
                  <c:v>1.3908999999999999E-2</c:v>
                </c:pt>
                <c:pt idx="2090">
                  <c:v>1.3925E-2</c:v>
                </c:pt>
                <c:pt idx="2091">
                  <c:v>1.3641E-2</c:v>
                </c:pt>
                <c:pt idx="2092">
                  <c:v>1.3338999999999998E-2</c:v>
                </c:pt>
                <c:pt idx="2093">
                  <c:v>1.3298000000000001E-2</c:v>
                </c:pt>
                <c:pt idx="2094">
                  <c:v>1.3186999999999999E-2</c:v>
                </c:pt>
                <c:pt idx="2095">
                  <c:v>1.311E-2</c:v>
                </c:pt>
                <c:pt idx="2096">
                  <c:v>1.2941000000000001E-2</c:v>
                </c:pt>
                <c:pt idx="2097">
                  <c:v>1.2768999999999999E-2</c:v>
                </c:pt>
                <c:pt idx="2098">
                  <c:v>1.2468E-2</c:v>
                </c:pt>
                <c:pt idx="2099">
                  <c:v>1.2499E-2</c:v>
                </c:pt>
                <c:pt idx="2100">
                  <c:v>1.2692000000000002E-2</c:v>
                </c:pt>
                <c:pt idx="2101">
                  <c:v>1.2378999999999999E-2</c:v>
                </c:pt>
                <c:pt idx="2102">
                  <c:v>1.2829999999999999E-2</c:v>
                </c:pt>
                <c:pt idx="2103">
                  <c:v>1.3184E-2</c:v>
                </c:pt>
                <c:pt idx="2104">
                  <c:v>1.3079E-2</c:v>
                </c:pt>
                <c:pt idx="2105">
                  <c:v>1.2999E-2</c:v>
                </c:pt>
                <c:pt idx="2106">
                  <c:v>1.2789999999999999E-2</c:v>
                </c:pt>
                <c:pt idx="2107">
                  <c:v>1.2691000000000001E-2</c:v>
                </c:pt>
                <c:pt idx="2108">
                  <c:v>1.2632000000000001E-2</c:v>
                </c:pt>
                <c:pt idx="2109">
                  <c:v>1.2679000000000001E-2</c:v>
                </c:pt>
                <c:pt idx="2110">
                  <c:v>1.1987000000000001E-2</c:v>
                </c:pt>
                <c:pt idx="2111">
                  <c:v>1.2259000000000003E-2</c:v>
                </c:pt>
                <c:pt idx="2112">
                  <c:v>1.1882999999999999E-2</c:v>
                </c:pt>
                <c:pt idx="2113">
                  <c:v>1.218E-2</c:v>
                </c:pt>
                <c:pt idx="2114">
                  <c:v>1.1802000000000002E-2</c:v>
                </c:pt>
                <c:pt idx="2115">
                  <c:v>1.2129000000000001E-2</c:v>
                </c:pt>
                <c:pt idx="2116">
                  <c:v>1.2033E-2</c:v>
                </c:pt>
                <c:pt idx="2117">
                  <c:v>1.1952000000000001E-2</c:v>
                </c:pt>
                <c:pt idx="2118">
                  <c:v>1.2242999999999999E-2</c:v>
                </c:pt>
                <c:pt idx="2119">
                  <c:v>1.2368000000000001E-2</c:v>
                </c:pt>
                <c:pt idx="2120">
                  <c:v>1.2387000000000002E-2</c:v>
                </c:pt>
                <c:pt idx="2121">
                  <c:v>1.2544999999999999E-2</c:v>
                </c:pt>
                <c:pt idx="2122">
                  <c:v>1.2151E-2</c:v>
                </c:pt>
                <c:pt idx="2123">
                  <c:v>1.2762000000000001E-2</c:v>
                </c:pt>
                <c:pt idx="2124">
                  <c:v>1.2862999999999999E-2</c:v>
                </c:pt>
                <c:pt idx="2125">
                  <c:v>1.2659E-2</c:v>
                </c:pt>
                <c:pt idx="2126">
                  <c:v>1.2772E-2</c:v>
                </c:pt>
                <c:pt idx="2127">
                  <c:v>1.2650999999999999E-2</c:v>
                </c:pt>
                <c:pt idx="2128">
                  <c:v>1.3424E-2</c:v>
                </c:pt>
                <c:pt idx="2129">
                  <c:v>1.3475999999999998E-2</c:v>
                </c:pt>
                <c:pt idx="2130">
                  <c:v>1.4041E-2</c:v>
                </c:pt>
                <c:pt idx="2131">
                  <c:v>1.3948999999999998E-2</c:v>
                </c:pt>
                <c:pt idx="2132">
                  <c:v>1.4301999999999999E-2</c:v>
                </c:pt>
                <c:pt idx="2133">
                  <c:v>1.4037000000000001E-2</c:v>
                </c:pt>
                <c:pt idx="2134">
                  <c:v>1.4581999999999999E-2</c:v>
                </c:pt>
                <c:pt idx="2135">
                  <c:v>1.4338E-2</c:v>
                </c:pt>
                <c:pt idx="2136">
                  <c:v>1.4319E-2</c:v>
                </c:pt>
                <c:pt idx="2137">
                  <c:v>1.3820999999999998E-2</c:v>
                </c:pt>
                <c:pt idx="2138">
                  <c:v>1.4227E-2</c:v>
                </c:pt>
                <c:pt idx="2139">
                  <c:v>1.4187E-2</c:v>
                </c:pt>
                <c:pt idx="2140">
                  <c:v>1.4178999999999999E-2</c:v>
                </c:pt>
                <c:pt idx="2141">
                  <c:v>1.3106E-2</c:v>
                </c:pt>
                <c:pt idx="2142">
                  <c:v>1.3345000000000001E-2</c:v>
                </c:pt>
                <c:pt idx="2143">
                  <c:v>1.3132999999999999E-2</c:v>
                </c:pt>
                <c:pt idx="2144">
                  <c:v>1.3531999999999999E-2</c:v>
                </c:pt>
                <c:pt idx="2145">
                  <c:v>1.3696E-2</c:v>
                </c:pt>
                <c:pt idx="2146">
                  <c:v>1.3421000000000001E-2</c:v>
                </c:pt>
                <c:pt idx="2147">
                  <c:v>1.3547999999999999E-2</c:v>
                </c:pt>
                <c:pt idx="2148">
                  <c:v>1.3547999999999999E-2</c:v>
                </c:pt>
                <c:pt idx="2149">
                  <c:v>1.3509E-2</c:v>
                </c:pt>
                <c:pt idx="2150">
                  <c:v>1.2846999999999999E-2</c:v>
                </c:pt>
                <c:pt idx="2151">
                  <c:v>1.2490000000000001E-2</c:v>
                </c:pt>
                <c:pt idx="2152">
                  <c:v>1.2103999999999998E-2</c:v>
                </c:pt>
                <c:pt idx="2153">
                  <c:v>1.206E-2</c:v>
                </c:pt>
                <c:pt idx="2154">
                  <c:v>1.2140999999999999E-2</c:v>
                </c:pt>
                <c:pt idx="2155">
                  <c:v>1.2088000000000002E-2</c:v>
                </c:pt>
                <c:pt idx="2156">
                  <c:v>1.2225000000000001E-2</c:v>
                </c:pt>
                <c:pt idx="2157">
                  <c:v>1.1985000000000001E-2</c:v>
                </c:pt>
                <c:pt idx="2158">
                  <c:v>1.2128000000000002E-2</c:v>
                </c:pt>
                <c:pt idx="2159">
                  <c:v>1.2223999999999999E-2</c:v>
                </c:pt>
                <c:pt idx="2160">
                  <c:v>1.2553000000000002E-2</c:v>
                </c:pt>
                <c:pt idx="2161">
                  <c:v>1.2664999999999999E-2</c:v>
                </c:pt>
                <c:pt idx="2162">
                  <c:v>1.2730999999999999E-2</c:v>
                </c:pt>
                <c:pt idx="2163">
                  <c:v>1.2461999999999999E-2</c:v>
                </c:pt>
                <c:pt idx="2164">
                  <c:v>1.2471000000000001E-2</c:v>
                </c:pt>
                <c:pt idx="2165">
                  <c:v>1.2637999999999998E-2</c:v>
                </c:pt>
                <c:pt idx="2166">
                  <c:v>1.3007999999999999E-2</c:v>
                </c:pt>
                <c:pt idx="2167">
                  <c:v>1.2943E-2</c:v>
                </c:pt>
                <c:pt idx="2168">
                  <c:v>1.3214000000000002E-2</c:v>
                </c:pt>
                <c:pt idx="2169">
                  <c:v>1.3316E-2</c:v>
                </c:pt>
                <c:pt idx="2170">
                  <c:v>1.3540000000000002E-2</c:v>
                </c:pt>
                <c:pt idx="2171">
                  <c:v>1.3126000000000001E-2</c:v>
                </c:pt>
                <c:pt idx="2172">
                  <c:v>1.2803E-2</c:v>
                </c:pt>
                <c:pt idx="2173">
                  <c:v>1.2666E-2</c:v>
                </c:pt>
                <c:pt idx="2174">
                  <c:v>1.2673E-2</c:v>
                </c:pt>
                <c:pt idx="2175">
                  <c:v>1.2522999999999999E-2</c:v>
                </c:pt>
                <c:pt idx="2176">
                  <c:v>1.2358000000000001E-2</c:v>
                </c:pt>
                <c:pt idx="2177">
                  <c:v>1.2300999999999999E-2</c:v>
                </c:pt>
                <c:pt idx="2178">
                  <c:v>1.2506E-2</c:v>
                </c:pt>
                <c:pt idx="2179">
                  <c:v>1.2233999999999998E-2</c:v>
                </c:pt>
                <c:pt idx="2180">
                  <c:v>1.2321E-2</c:v>
                </c:pt>
                <c:pt idx="2181">
                  <c:v>1.244E-2</c:v>
                </c:pt>
                <c:pt idx="2182">
                  <c:v>1.2685999999999999E-2</c:v>
                </c:pt>
                <c:pt idx="2183">
                  <c:v>1.2612000000000002E-2</c:v>
                </c:pt>
                <c:pt idx="2184">
                  <c:v>1.3023E-2</c:v>
                </c:pt>
                <c:pt idx="2185">
                  <c:v>1.3428000000000001E-2</c:v>
                </c:pt>
                <c:pt idx="2186">
                  <c:v>1.4020000000000001E-2</c:v>
                </c:pt>
                <c:pt idx="2187">
                  <c:v>1.3894E-2</c:v>
                </c:pt>
                <c:pt idx="2188">
                  <c:v>1.3843999999999999E-2</c:v>
                </c:pt>
                <c:pt idx="2189">
                  <c:v>1.4069E-2</c:v>
                </c:pt>
                <c:pt idx="2190">
                  <c:v>1.4188999999999998E-2</c:v>
                </c:pt>
                <c:pt idx="2191">
                  <c:v>1.4335000000000001E-2</c:v>
                </c:pt>
                <c:pt idx="2192">
                  <c:v>1.3889E-2</c:v>
                </c:pt>
                <c:pt idx="2193">
                  <c:v>1.4335000000000001E-2</c:v>
                </c:pt>
                <c:pt idx="2194">
                  <c:v>1.427E-2</c:v>
                </c:pt>
                <c:pt idx="2195">
                  <c:v>1.3937E-2</c:v>
                </c:pt>
                <c:pt idx="2196">
                  <c:v>1.4161999999999999E-2</c:v>
                </c:pt>
                <c:pt idx="2197">
                  <c:v>1.4088E-2</c:v>
                </c:pt>
                <c:pt idx="2198">
                  <c:v>1.3087999999999999E-2</c:v>
                </c:pt>
                <c:pt idx="2199">
                  <c:v>1.3405E-2</c:v>
                </c:pt>
                <c:pt idx="2200">
                  <c:v>1.3244000000000001E-2</c:v>
                </c:pt>
                <c:pt idx="2201">
                  <c:v>1.3169999999999999E-2</c:v>
                </c:pt>
                <c:pt idx="2202">
                  <c:v>1.3159000000000001E-2</c:v>
                </c:pt>
                <c:pt idx="2203">
                  <c:v>1.2737E-2</c:v>
                </c:pt>
                <c:pt idx="2204">
                  <c:v>1.2671999999999999E-2</c:v>
                </c:pt>
                <c:pt idx="2205">
                  <c:v>1.3065E-2</c:v>
                </c:pt>
                <c:pt idx="2206">
                  <c:v>1.2659E-2</c:v>
                </c:pt>
                <c:pt idx="2207">
                  <c:v>1.2903E-2</c:v>
                </c:pt>
                <c:pt idx="2208">
                  <c:v>1.3022000000000001E-2</c:v>
                </c:pt>
                <c:pt idx="2209">
                  <c:v>1.3342999999999999E-2</c:v>
                </c:pt>
                <c:pt idx="2210">
                  <c:v>1.3481E-2</c:v>
                </c:pt>
                <c:pt idx="2211">
                  <c:v>1.3279000000000001E-2</c:v>
                </c:pt>
                <c:pt idx="2212">
                  <c:v>1.3471000000000002E-2</c:v>
                </c:pt>
                <c:pt idx="2213">
                  <c:v>1.2761E-2</c:v>
                </c:pt>
                <c:pt idx="2214">
                  <c:v>1.2473000000000001E-2</c:v>
                </c:pt>
                <c:pt idx="2215">
                  <c:v>1.2741000000000001E-2</c:v>
                </c:pt>
                <c:pt idx="2216">
                  <c:v>1.2911000000000001E-2</c:v>
                </c:pt>
                <c:pt idx="2217">
                  <c:v>1.2450999999999999E-2</c:v>
                </c:pt>
                <c:pt idx="2218">
                  <c:v>1.2423000000000002E-2</c:v>
                </c:pt>
                <c:pt idx="2219">
                  <c:v>1.2621E-2</c:v>
                </c:pt>
                <c:pt idx="2220">
                  <c:v>1.2336E-2</c:v>
                </c:pt>
                <c:pt idx="2221">
                  <c:v>1.2583000000000002E-2</c:v>
                </c:pt>
                <c:pt idx="2222">
                  <c:v>1.2744E-2</c:v>
                </c:pt>
                <c:pt idx="2223">
                  <c:v>1.3014000000000001E-2</c:v>
                </c:pt>
                <c:pt idx="2224">
                  <c:v>1.3528999999999999E-2</c:v>
                </c:pt>
                <c:pt idx="2225">
                  <c:v>1.3594E-2</c:v>
                </c:pt>
                <c:pt idx="2226">
                  <c:v>1.3414000000000002E-2</c:v>
                </c:pt>
                <c:pt idx="2227">
                  <c:v>1.337E-2</c:v>
                </c:pt>
                <c:pt idx="2228">
                  <c:v>1.3206000000000001E-2</c:v>
                </c:pt>
                <c:pt idx="2229">
                  <c:v>1.3413E-2</c:v>
                </c:pt>
                <c:pt idx="2230">
                  <c:v>1.3359000000000001E-2</c:v>
                </c:pt>
                <c:pt idx="2231">
                  <c:v>1.3415999999999999E-2</c:v>
                </c:pt>
                <c:pt idx="2232">
                  <c:v>1.3016000000000002E-2</c:v>
                </c:pt>
                <c:pt idx="2233">
                  <c:v>1.3205E-2</c:v>
                </c:pt>
                <c:pt idx="2234">
                  <c:v>1.3495E-2</c:v>
                </c:pt>
                <c:pt idx="2235">
                  <c:v>1.3669000000000001E-2</c:v>
                </c:pt>
                <c:pt idx="2236">
                  <c:v>1.3437999999999999E-2</c:v>
                </c:pt>
                <c:pt idx="2237">
                  <c:v>1.3279999999999998E-2</c:v>
                </c:pt>
                <c:pt idx="2238">
                  <c:v>1.2872E-2</c:v>
                </c:pt>
                <c:pt idx="2239">
                  <c:v>1.3077E-2</c:v>
                </c:pt>
                <c:pt idx="2240">
                  <c:v>1.2848999999999999E-2</c:v>
                </c:pt>
                <c:pt idx="2241">
                  <c:v>1.2645E-2</c:v>
                </c:pt>
                <c:pt idx="2242">
                  <c:v>1.2581999999999999E-2</c:v>
                </c:pt>
                <c:pt idx="2243">
                  <c:v>1.3416000000000001E-2</c:v>
                </c:pt>
                <c:pt idx="2244">
                  <c:v>1.3521E-2</c:v>
                </c:pt>
                <c:pt idx="2245">
                  <c:v>1.337E-2</c:v>
                </c:pt>
                <c:pt idx="2246">
                  <c:v>1.3214999999999999E-2</c:v>
                </c:pt>
                <c:pt idx="2247">
                  <c:v>1.3734E-2</c:v>
                </c:pt>
                <c:pt idx="2248">
                  <c:v>1.3344E-2</c:v>
                </c:pt>
                <c:pt idx="2249">
                  <c:v>1.3412E-2</c:v>
                </c:pt>
                <c:pt idx="2250">
                  <c:v>1.3597000000000001E-2</c:v>
                </c:pt>
                <c:pt idx="2251">
                  <c:v>1.345E-2</c:v>
                </c:pt>
                <c:pt idx="2252">
                  <c:v>1.3256E-2</c:v>
                </c:pt>
                <c:pt idx="2253">
                  <c:v>1.3614000000000001E-2</c:v>
                </c:pt>
                <c:pt idx="2254">
                  <c:v>1.3672E-2</c:v>
                </c:pt>
                <c:pt idx="2255">
                  <c:v>1.3768000000000001E-2</c:v>
                </c:pt>
                <c:pt idx="2256">
                  <c:v>1.3917000000000002E-2</c:v>
                </c:pt>
                <c:pt idx="2257">
                  <c:v>1.4085999999999998E-2</c:v>
                </c:pt>
                <c:pt idx="2258">
                  <c:v>1.4628E-2</c:v>
                </c:pt>
                <c:pt idx="2259">
                  <c:v>1.4344999999999998E-2</c:v>
                </c:pt>
                <c:pt idx="2260">
                  <c:v>1.4209000000000001E-2</c:v>
                </c:pt>
                <c:pt idx="2261">
                  <c:v>1.4303E-2</c:v>
                </c:pt>
                <c:pt idx="2262">
                  <c:v>1.4112E-2</c:v>
                </c:pt>
                <c:pt idx="2263">
                  <c:v>1.4239999999999999E-2</c:v>
                </c:pt>
                <c:pt idx="2264">
                  <c:v>1.4328E-2</c:v>
                </c:pt>
                <c:pt idx="2265">
                  <c:v>1.4068999999999998E-2</c:v>
                </c:pt>
                <c:pt idx="2266">
                  <c:v>1.4098999999999999E-2</c:v>
                </c:pt>
                <c:pt idx="2267">
                  <c:v>1.4208E-2</c:v>
                </c:pt>
                <c:pt idx="2268">
                  <c:v>1.4215999999999999E-2</c:v>
                </c:pt>
                <c:pt idx="2269">
                  <c:v>1.4054000000000001E-2</c:v>
                </c:pt>
                <c:pt idx="2270">
                  <c:v>1.4266999999999998E-2</c:v>
                </c:pt>
                <c:pt idx="2271">
                  <c:v>1.4114999999999999E-2</c:v>
                </c:pt>
                <c:pt idx="2272">
                  <c:v>1.3774E-2</c:v>
                </c:pt>
                <c:pt idx="2273">
                  <c:v>1.4222000000000002E-2</c:v>
                </c:pt>
                <c:pt idx="2274">
                  <c:v>1.4359E-2</c:v>
                </c:pt>
                <c:pt idx="2275">
                  <c:v>1.4422000000000001E-2</c:v>
                </c:pt>
                <c:pt idx="2276">
                  <c:v>1.4371E-2</c:v>
                </c:pt>
                <c:pt idx="2277">
                  <c:v>1.4466000000000001E-2</c:v>
                </c:pt>
                <c:pt idx="2278">
                  <c:v>1.4306000000000001E-2</c:v>
                </c:pt>
                <c:pt idx="2279">
                  <c:v>1.4215999999999999E-2</c:v>
                </c:pt>
                <c:pt idx="2280">
                  <c:v>1.4502999999999999E-2</c:v>
                </c:pt>
                <c:pt idx="2281">
                  <c:v>1.4582999999999999E-2</c:v>
                </c:pt>
                <c:pt idx="2282">
                  <c:v>1.43E-2</c:v>
                </c:pt>
                <c:pt idx="2283">
                  <c:v>1.4553E-2</c:v>
                </c:pt>
                <c:pt idx="2284">
                  <c:v>1.4860999999999999E-2</c:v>
                </c:pt>
                <c:pt idx="2285">
                  <c:v>1.5103E-2</c:v>
                </c:pt>
                <c:pt idx="2286">
                  <c:v>1.5092E-2</c:v>
                </c:pt>
                <c:pt idx="2287">
                  <c:v>1.5263000000000001E-2</c:v>
                </c:pt>
                <c:pt idx="2288">
                  <c:v>1.5015999999999998E-2</c:v>
                </c:pt>
                <c:pt idx="2289">
                  <c:v>1.4992999999999999E-2</c:v>
                </c:pt>
                <c:pt idx="2290">
                  <c:v>1.54E-2</c:v>
                </c:pt>
                <c:pt idx="2291">
                  <c:v>1.5186999999999999E-2</c:v>
                </c:pt>
                <c:pt idx="2292">
                  <c:v>1.4992999999999999E-2</c:v>
                </c:pt>
                <c:pt idx="2293">
                  <c:v>1.5007999999999999E-2</c:v>
                </c:pt>
                <c:pt idx="2294">
                  <c:v>1.4776000000000001E-2</c:v>
                </c:pt>
                <c:pt idx="2295">
                  <c:v>1.4723E-2</c:v>
                </c:pt>
                <c:pt idx="2296">
                  <c:v>1.4659999999999999E-2</c:v>
                </c:pt>
                <c:pt idx="2297">
                  <c:v>1.4910000000000001E-2</c:v>
                </c:pt>
                <c:pt idx="2298">
                  <c:v>1.4899000000000001E-2</c:v>
                </c:pt>
                <c:pt idx="2299">
                  <c:v>1.4990000000000002E-2</c:v>
                </c:pt>
                <c:pt idx="2300">
                  <c:v>1.5065E-2</c:v>
                </c:pt>
                <c:pt idx="2301">
                  <c:v>1.5123000000000003E-2</c:v>
                </c:pt>
                <c:pt idx="2302">
                  <c:v>1.5154000000000001E-2</c:v>
                </c:pt>
                <c:pt idx="2303">
                  <c:v>1.4763000000000002E-2</c:v>
                </c:pt>
                <c:pt idx="2304">
                  <c:v>1.4664999999999999E-2</c:v>
                </c:pt>
                <c:pt idx="2305">
                  <c:v>1.4584E-2</c:v>
                </c:pt>
                <c:pt idx="2306">
                  <c:v>1.4578000000000001E-2</c:v>
                </c:pt>
                <c:pt idx="2307">
                  <c:v>1.4447999999999999E-2</c:v>
                </c:pt>
                <c:pt idx="2308">
                  <c:v>1.4283000000000001E-2</c:v>
                </c:pt>
                <c:pt idx="2309">
                  <c:v>1.4569999999999998E-2</c:v>
                </c:pt>
                <c:pt idx="2310">
                  <c:v>1.4916E-2</c:v>
                </c:pt>
                <c:pt idx="2311">
                  <c:v>1.5237000000000001E-2</c:v>
                </c:pt>
                <c:pt idx="2312">
                  <c:v>1.5402000000000001E-2</c:v>
                </c:pt>
                <c:pt idx="2313">
                  <c:v>1.5247000000000002E-2</c:v>
                </c:pt>
                <c:pt idx="2314">
                  <c:v>1.6223000000000001E-2</c:v>
                </c:pt>
                <c:pt idx="2315">
                  <c:v>1.6250000000000001E-2</c:v>
                </c:pt>
                <c:pt idx="2316">
                  <c:v>1.6446000000000002E-2</c:v>
                </c:pt>
                <c:pt idx="2317">
                  <c:v>1.6893000000000002E-2</c:v>
                </c:pt>
                <c:pt idx="2318">
                  <c:v>1.7420000000000001E-2</c:v>
                </c:pt>
                <c:pt idx="2319">
                  <c:v>1.7564000000000003E-2</c:v>
                </c:pt>
                <c:pt idx="2320">
                  <c:v>1.8308000000000001E-2</c:v>
                </c:pt>
                <c:pt idx="2321">
                  <c:v>1.8357999999999999E-2</c:v>
                </c:pt>
                <c:pt idx="2322">
                  <c:v>1.8652999999999999E-2</c:v>
                </c:pt>
                <c:pt idx="2323">
                  <c:v>1.8740999999999997E-2</c:v>
                </c:pt>
                <c:pt idx="2324">
                  <c:v>1.8641000000000001E-2</c:v>
                </c:pt>
                <c:pt idx="2325">
                  <c:v>1.8454999999999999E-2</c:v>
                </c:pt>
                <c:pt idx="2326">
                  <c:v>1.8484E-2</c:v>
                </c:pt>
                <c:pt idx="2327">
                  <c:v>1.8879E-2</c:v>
                </c:pt>
                <c:pt idx="2328">
                  <c:v>1.8415000000000001E-2</c:v>
                </c:pt>
                <c:pt idx="2329">
                  <c:v>1.8380999999999998E-2</c:v>
                </c:pt>
                <c:pt idx="2330">
                  <c:v>1.8162999999999999E-2</c:v>
                </c:pt>
                <c:pt idx="2331">
                  <c:v>1.7787999999999998E-2</c:v>
                </c:pt>
                <c:pt idx="2332">
                  <c:v>1.8595E-2</c:v>
                </c:pt>
                <c:pt idx="2333">
                  <c:v>1.9039999999999998E-2</c:v>
                </c:pt>
                <c:pt idx="2334">
                  <c:v>1.8955E-2</c:v>
                </c:pt>
                <c:pt idx="2335">
                  <c:v>1.9200999999999999E-2</c:v>
                </c:pt>
                <c:pt idx="2336">
                  <c:v>2.0478E-2</c:v>
                </c:pt>
                <c:pt idx="2337">
                  <c:v>2.0627E-2</c:v>
                </c:pt>
                <c:pt idx="2338">
                  <c:v>2.0575999999999997E-2</c:v>
                </c:pt>
                <c:pt idx="2339">
                  <c:v>2.0343999999999998E-2</c:v>
                </c:pt>
                <c:pt idx="2340">
                  <c:v>2.0116999999999999E-2</c:v>
                </c:pt>
                <c:pt idx="2341">
                  <c:v>1.9893999999999998E-2</c:v>
                </c:pt>
                <c:pt idx="2342">
                  <c:v>1.9969999999999998E-2</c:v>
                </c:pt>
                <c:pt idx="2343">
                  <c:v>2.0098999999999999E-2</c:v>
                </c:pt>
                <c:pt idx="2344">
                  <c:v>2.0098999999999999E-2</c:v>
                </c:pt>
                <c:pt idx="2345">
                  <c:v>2.0633999999999996E-2</c:v>
                </c:pt>
                <c:pt idx="2346">
                  <c:v>2.0830999999999999E-2</c:v>
                </c:pt>
                <c:pt idx="2347">
                  <c:v>2.0138E-2</c:v>
                </c:pt>
                <c:pt idx="2348">
                  <c:v>1.9878999999999997E-2</c:v>
                </c:pt>
                <c:pt idx="2349">
                  <c:v>1.9819E-2</c:v>
                </c:pt>
                <c:pt idx="2350">
                  <c:v>2.0004000000000001E-2</c:v>
                </c:pt>
                <c:pt idx="2351">
                  <c:v>2.0022000000000002E-2</c:v>
                </c:pt>
                <c:pt idx="2352">
                  <c:v>1.9034999999999996E-2</c:v>
                </c:pt>
                <c:pt idx="2353">
                  <c:v>1.9443000000000002E-2</c:v>
                </c:pt>
                <c:pt idx="2354">
                  <c:v>1.9252999999999999E-2</c:v>
                </c:pt>
                <c:pt idx="2355">
                  <c:v>1.9191E-2</c:v>
                </c:pt>
                <c:pt idx="2356">
                  <c:v>1.9098999999999998E-2</c:v>
                </c:pt>
                <c:pt idx="2357">
                  <c:v>1.8978999999999999E-2</c:v>
                </c:pt>
                <c:pt idx="2358">
                  <c:v>1.9176000000000002E-2</c:v>
                </c:pt>
                <c:pt idx="2359">
                  <c:v>1.9397000000000001E-2</c:v>
                </c:pt>
                <c:pt idx="2360">
                  <c:v>1.8941E-2</c:v>
                </c:pt>
                <c:pt idx="2361">
                  <c:v>1.9467999999999999E-2</c:v>
                </c:pt>
                <c:pt idx="2362">
                  <c:v>1.9309E-2</c:v>
                </c:pt>
                <c:pt idx="2363">
                  <c:v>1.8681E-2</c:v>
                </c:pt>
                <c:pt idx="2364">
                  <c:v>1.8376999999999998E-2</c:v>
                </c:pt>
                <c:pt idx="2365">
                  <c:v>1.8723E-2</c:v>
                </c:pt>
                <c:pt idx="2366">
                  <c:v>1.8967000000000001E-2</c:v>
                </c:pt>
                <c:pt idx="2367">
                  <c:v>1.8817999999999998E-2</c:v>
                </c:pt>
                <c:pt idx="2368">
                  <c:v>1.8921E-2</c:v>
                </c:pt>
                <c:pt idx="2369">
                  <c:v>1.8980999999999998E-2</c:v>
                </c:pt>
                <c:pt idx="2370">
                  <c:v>1.9148999999999999E-2</c:v>
                </c:pt>
                <c:pt idx="2371">
                  <c:v>1.9350999999999997E-2</c:v>
                </c:pt>
                <c:pt idx="2372">
                  <c:v>1.9507999999999998E-2</c:v>
                </c:pt>
                <c:pt idx="2373">
                  <c:v>1.9454000000000003E-2</c:v>
                </c:pt>
                <c:pt idx="2374">
                  <c:v>1.9292E-2</c:v>
                </c:pt>
                <c:pt idx="2375">
                  <c:v>1.9529000000000001E-2</c:v>
                </c:pt>
                <c:pt idx="2376">
                  <c:v>1.9401999999999999E-2</c:v>
                </c:pt>
                <c:pt idx="2377">
                  <c:v>1.9613999999999999E-2</c:v>
                </c:pt>
                <c:pt idx="2378">
                  <c:v>1.9891000000000002E-2</c:v>
                </c:pt>
                <c:pt idx="2379">
                  <c:v>2.0028999999999998E-2</c:v>
                </c:pt>
                <c:pt idx="2380">
                  <c:v>2.0396999999999998E-2</c:v>
                </c:pt>
                <c:pt idx="2381">
                  <c:v>2.0472999999999998E-2</c:v>
                </c:pt>
                <c:pt idx="2382">
                  <c:v>1.9845999999999999E-2</c:v>
                </c:pt>
                <c:pt idx="2383">
                  <c:v>2.0101000000000001E-2</c:v>
                </c:pt>
                <c:pt idx="2384">
                  <c:v>2.0451999999999998E-2</c:v>
                </c:pt>
                <c:pt idx="2385">
                  <c:v>2.0786000000000002E-2</c:v>
                </c:pt>
                <c:pt idx="2386">
                  <c:v>2.1086999999999998E-2</c:v>
                </c:pt>
                <c:pt idx="2387">
                  <c:v>2.1016000000000003E-2</c:v>
                </c:pt>
                <c:pt idx="2388">
                  <c:v>2.0985E-2</c:v>
                </c:pt>
                <c:pt idx="2389">
                  <c:v>2.1305999999999999E-2</c:v>
                </c:pt>
                <c:pt idx="2390">
                  <c:v>2.1691000000000002E-2</c:v>
                </c:pt>
                <c:pt idx="2391">
                  <c:v>2.121E-2</c:v>
                </c:pt>
                <c:pt idx="2392">
                  <c:v>2.1478999999999998E-2</c:v>
                </c:pt>
                <c:pt idx="2393">
                  <c:v>2.1194999999999999E-2</c:v>
                </c:pt>
                <c:pt idx="2394">
                  <c:v>2.1377999999999998E-2</c:v>
                </c:pt>
                <c:pt idx="2395">
                  <c:v>2.2081E-2</c:v>
                </c:pt>
                <c:pt idx="2396">
                  <c:v>2.2106000000000004E-2</c:v>
                </c:pt>
                <c:pt idx="2397">
                  <c:v>2.2406000000000002E-2</c:v>
                </c:pt>
                <c:pt idx="2398">
                  <c:v>2.1953999999999998E-2</c:v>
                </c:pt>
                <c:pt idx="2399">
                  <c:v>2.1879999999999997E-2</c:v>
                </c:pt>
                <c:pt idx="2400">
                  <c:v>2.1949E-2</c:v>
                </c:pt>
                <c:pt idx="2401">
                  <c:v>2.1295000000000001E-2</c:v>
                </c:pt>
                <c:pt idx="2402">
                  <c:v>2.1326000000000001E-2</c:v>
                </c:pt>
                <c:pt idx="2403">
                  <c:v>2.0972999999999999E-2</c:v>
                </c:pt>
                <c:pt idx="2404">
                  <c:v>2.0759E-2</c:v>
                </c:pt>
                <c:pt idx="2405">
                  <c:v>2.0114999999999997E-2</c:v>
                </c:pt>
                <c:pt idx="2406">
                  <c:v>2.0240000000000001E-2</c:v>
                </c:pt>
                <c:pt idx="2407">
                  <c:v>1.9965E-2</c:v>
                </c:pt>
                <c:pt idx="2408">
                  <c:v>2.0065999999999997E-2</c:v>
                </c:pt>
                <c:pt idx="2409">
                  <c:v>1.9674999999999998E-2</c:v>
                </c:pt>
                <c:pt idx="2410">
                  <c:v>2.0102999999999999E-2</c:v>
                </c:pt>
                <c:pt idx="2411">
                  <c:v>2.0268999999999999E-2</c:v>
                </c:pt>
                <c:pt idx="2412">
                  <c:v>2.0251999999999999E-2</c:v>
                </c:pt>
                <c:pt idx="2413">
                  <c:v>2.0039999999999999E-2</c:v>
                </c:pt>
                <c:pt idx="2414">
                  <c:v>2.0389000000000001E-2</c:v>
                </c:pt>
                <c:pt idx="2415">
                  <c:v>2.0491000000000002E-2</c:v>
                </c:pt>
                <c:pt idx="2416">
                  <c:v>2.0384000000000003E-2</c:v>
                </c:pt>
                <c:pt idx="2417">
                  <c:v>2.0258999999999999E-2</c:v>
                </c:pt>
                <c:pt idx="2418">
                  <c:v>2.1023E-2</c:v>
                </c:pt>
                <c:pt idx="2419">
                  <c:v>2.1238E-2</c:v>
                </c:pt>
                <c:pt idx="2420">
                  <c:v>2.0925000000000003E-2</c:v>
                </c:pt>
                <c:pt idx="2421">
                  <c:v>2.0504999999999999E-2</c:v>
                </c:pt>
                <c:pt idx="2422">
                  <c:v>2.0743000000000001E-2</c:v>
                </c:pt>
                <c:pt idx="2423">
                  <c:v>2.0743000000000001E-2</c:v>
                </c:pt>
                <c:pt idx="2424">
                  <c:v>2.0701000000000001E-2</c:v>
                </c:pt>
                <c:pt idx="2425">
                  <c:v>2.0291E-2</c:v>
                </c:pt>
                <c:pt idx="2426">
                  <c:v>1.9870000000000002E-2</c:v>
                </c:pt>
                <c:pt idx="2427">
                  <c:v>1.9831000000000001E-2</c:v>
                </c:pt>
                <c:pt idx="2428">
                  <c:v>1.9794999999999997E-2</c:v>
                </c:pt>
                <c:pt idx="2429">
                  <c:v>1.9306E-2</c:v>
                </c:pt>
                <c:pt idx="2430">
                  <c:v>1.9566E-2</c:v>
                </c:pt>
                <c:pt idx="2431">
                  <c:v>1.9715E-2</c:v>
                </c:pt>
                <c:pt idx="2432">
                  <c:v>2.0043999999999999E-2</c:v>
                </c:pt>
                <c:pt idx="2433">
                  <c:v>2.0017E-2</c:v>
                </c:pt>
                <c:pt idx="2434">
                  <c:v>2.0137000000000002E-2</c:v>
                </c:pt>
                <c:pt idx="2435">
                  <c:v>1.985E-2</c:v>
                </c:pt>
                <c:pt idx="2436">
                  <c:v>2.0198999999999998E-2</c:v>
                </c:pt>
                <c:pt idx="2437">
                  <c:v>2.0108999999999998E-2</c:v>
                </c:pt>
                <c:pt idx="2438">
                  <c:v>1.9963999999999999E-2</c:v>
                </c:pt>
                <c:pt idx="2439">
                  <c:v>2.0025000000000001E-2</c:v>
                </c:pt>
                <c:pt idx="2440">
                  <c:v>2.0166E-2</c:v>
                </c:pt>
                <c:pt idx="2441">
                  <c:v>2.0251999999999999E-2</c:v>
                </c:pt>
                <c:pt idx="2442">
                  <c:v>2.0087000000000001E-2</c:v>
                </c:pt>
                <c:pt idx="2443">
                  <c:v>1.9744000000000001E-2</c:v>
                </c:pt>
                <c:pt idx="2444">
                  <c:v>1.9813000000000001E-2</c:v>
                </c:pt>
                <c:pt idx="2445">
                  <c:v>1.9633999999999999E-2</c:v>
                </c:pt>
                <c:pt idx="2446">
                  <c:v>1.9369000000000001E-2</c:v>
                </c:pt>
                <c:pt idx="2447">
                  <c:v>1.9696999999999999E-2</c:v>
                </c:pt>
                <c:pt idx="2448">
                  <c:v>1.9581000000000001E-2</c:v>
                </c:pt>
                <c:pt idx="2449">
                  <c:v>1.9632999999999998E-2</c:v>
                </c:pt>
                <c:pt idx="2450">
                  <c:v>1.9547999999999999E-2</c:v>
                </c:pt>
                <c:pt idx="2451">
                  <c:v>1.9408999999999999E-2</c:v>
                </c:pt>
                <c:pt idx="2452">
                  <c:v>1.9731000000000002E-2</c:v>
                </c:pt>
                <c:pt idx="2453">
                  <c:v>1.9860000000000003E-2</c:v>
                </c:pt>
                <c:pt idx="2454">
                  <c:v>2.0171000000000001E-2</c:v>
                </c:pt>
                <c:pt idx="2455">
                  <c:v>2.0007E-2</c:v>
                </c:pt>
                <c:pt idx="2456">
                  <c:v>2.0047000000000002E-2</c:v>
                </c:pt>
                <c:pt idx="2457">
                  <c:v>2.0063000000000001E-2</c:v>
                </c:pt>
                <c:pt idx="2458">
                  <c:v>2.0178000000000001E-2</c:v>
                </c:pt>
                <c:pt idx="2459">
                  <c:v>2.0156999999999998E-2</c:v>
                </c:pt>
                <c:pt idx="2460">
                  <c:v>2.0338000000000002E-2</c:v>
                </c:pt>
                <c:pt idx="2461">
                  <c:v>2.0374E-2</c:v>
                </c:pt>
                <c:pt idx="2462">
                  <c:v>2.0555E-2</c:v>
                </c:pt>
                <c:pt idx="2463">
                  <c:v>2.0742000000000003E-2</c:v>
                </c:pt>
                <c:pt idx="2464">
                  <c:v>2.0861000000000001E-2</c:v>
                </c:pt>
                <c:pt idx="2465">
                  <c:v>2.0709999999999996E-2</c:v>
                </c:pt>
                <c:pt idx="2466">
                  <c:v>2.0282999999999999E-2</c:v>
                </c:pt>
                <c:pt idx="2467">
                  <c:v>2.0112999999999999E-2</c:v>
                </c:pt>
                <c:pt idx="2468">
                  <c:v>1.9811000000000002E-2</c:v>
                </c:pt>
                <c:pt idx="2469">
                  <c:v>2.0174000000000004E-2</c:v>
                </c:pt>
                <c:pt idx="2470">
                  <c:v>2.0007999999999998E-2</c:v>
                </c:pt>
                <c:pt idx="2471">
                  <c:v>1.9879999999999998E-2</c:v>
                </c:pt>
                <c:pt idx="2472">
                  <c:v>1.9764E-2</c:v>
                </c:pt>
                <c:pt idx="2473">
                  <c:v>1.9706000000000001E-2</c:v>
                </c:pt>
                <c:pt idx="2474">
                  <c:v>1.9597E-2</c:v>
                </c:pt>
                <c:pt idx="2475">
                  <c:v>1.9371999999999997E-2</c:v>
                </c:pt>
                <c:pt idx="2476">
                  <c:v>1.9401999999999999E-2</c:v>
                </c:pt>
                <c:pt idx="2477">
                  <c:v>1.9414000000000001E-2</c:v>
                </c:pt>
                <c:pt idx="2478">
                  <c:v>1.9622999999999998E-2</c:v>
                </c:pt>
                <c:pt idx="2479">
                  <c:v>2.0046999999999995E-2</c:v>
                </c:pt>
                <c:pt idx="2480">
                  <c:v>2.0266000000000003E-2</c:v>
                </c:pt>
                <c:pt idx="2481">
                  <c:v>2.0101000000000001E-2</c:v>
                </c:pt>
                <c:pt idx="2482">
                  <c:v>1.9809E-2</c:v>
                </c:pt>
                <c:pt idx="2483">
                  <c:v>2.0045E-2</c:v>
                </c:pt>
                <c:pt idx="2484">
                  <c:v>1.9986999999999998E-2</c:v>
                </c:pt>
                <c:pt idx="2485">
                  <c:v>1.983E-2</c:v>
                </c:pt>
                <c:pt idx="2486">
                  <c:v>1.9689999999999999E-2</c:v>
                </c:pt>
                <c:pt idx="2487">
                  <c:v>1.9824999999999999E-2</c:v>
                </c:pt>
                <c:pt idx="2488">
                  <c:v>1.9724999999999999E-2</c:v>
                </c:pt>
                <c:pt idx="2489">
                  <c:v>1.9844999999999998E-2</c:v>
                </c:pt>
                <c:pt idx="2490">
                  <c:v>1.9930999999999997E-2</c:v>
                </c:pt>
                <c:pt idx="2491">
                  <c:v>2.0011000000000001E-2</c:v>
                </c:pt>
                <c:pt idx="2492">
                  <c:v>1.9994999999999999E-2</c:v>
                </c:pt>
                <c:pt idx="2493">
                  <c:v>1.9854E-2</c:v>
                </c:pt>
                <c:pt idx="2494">
                  <c:v>2.0169000000000003E-2</c:v>
                </c:pt>
                <c:pt idx="2495">
                  <c:v>2.0456999999999999E-2</c:v>
                </c:pt>
                <c:pt idx="2496">
                  <c:v>2.0232999999999998E-2</c:v>
                </c:pt>
                <c:pt idx="2497">
                  <c:v>2.0407999999999999E-2</c:v>
                </c:pt>
                <c:pt idx="2498">
                  <c:v>2.0320999999999999E-2</c:v>
                </c:pt>
                <c:pt idx="2499">
                  <c:v>2.0368000000000001E-2</c:v>
                </c:pt>
                <c:pt idx="2500">
                  <c:v>2.0471E-2</c:v>
                </c:pt>
                <c:pt idx="2501">
                  <c:v>2.0573000000000001E-2</c:v>
                </c:pt>
                <c:pt idx="2502">
                  <c:v>2.0278000000000001E-2</c:v>
                </c:pt>
                <c:pt idx="2503">
                  <c:v>2.0427000000000001E-2</c:v>
                </c:pt>
                <c:pt idx="2504">
                  <c:v>2.0373000000000002E-2</c:v>
                </c:pt>
                <c:pt idx="2505">
                  <c:v>2.0199999999999999E-2</c:v>
                </c:pt>
                <c:pt idx="2506">
                  <c:v>2.0342000000000002E-2</c:v>
                </c:pt>
                <c:pt idx="2507">
                  <c:v>2.0256E-2</c:v>
                </c:pt>
                <c:pt idx="2508">
                  <c:v>2.0165000000000002E-2</c:v>
                </c:pt>
                <c:pt idx="2509">
                  <c:v>2.043E-2</c:v>
                </c:pt>
                <c:pt idx="2510">
                  <c:v>2.0605999999999999E-2</c:v>
                </c:pt>
                <c:pt idx="2511">
                  <c:v>2.0413000000000001E-2</c:v>
                </c:pt>
                <c:pt idx="2512">
                  <c:v>2.0053000000000001E-2</c:v>
                </c:pt>
                <c:pt idx="2513">
                  <c:v>2.0139999999999998E-2</c:v>
                </c:pt>
                <c:pt idx="2514">
                  <c:v>2.0223999999999999E-2</c:v>
                </c:pt>
                <c:pt idx="2515">
                  <c:v>2.0464000000000003E-2</c:v>
                </c:pt>
                <c:pt idx="2516">
                  <c:v>2.0416E-2</c:v>
                </c:pt>
                <c:pt idx="2517">
                  <c:v>2.0732E-2</c:v>
                </c:pt>
                <c:pt idx="2518">
                  <c:v>2.0674999999999999E-2</c:v>
                </c:pt>
                <c:pt idx="2519">
                  <c:v>2.0766E-2</c:v>
                </c:pt>
                <c:pt idx="2520">
                  <c:v>2.0419999999999997E-2</c:v>
                </c:pt>
                <c:pt idx="2521">
                  <c:v>2.0566000000000001E-2</c:v>
                </c:pt>
                <c:pt idx="2522">
                  <c:v>2.0581000000000002E-2</c:v>
                </c:pt>
                <c:pt idx="2523">
                  <c:v>2.0729999999999998E-2</c:v>
                </c:pt>
                <c:pt idx="2524">
                  <c:v>2.0823000000000001E-2</c:v>
                </c:pt>
                <c:pt idx="2525">
                  <c:v>2.0454E-2</c:v>
                </c:pt>
                <c:pt idx="2526">
                  <c:v>2.0390999999999999E-2</c:v>
                </c:pt>
                <c:pt idx="2527">
                  <c:v>2.0256E-2</c:v>
                </c:pt>
                <c:pt idx="2528">
                  <c:v>2.0268999999999999E-2</c:v>
                </c:pt>
                <c:pt idx="2529">
                  <c:v>2.0756E-2</c:v>
                </c:pt>
                <c:pt idx="2530">
                  <c:v>2.0663999999999998E-2</c:v>
                </c:pt>
                <c:pt idx="2531">
                  <c:v>2.07E-2</c:v>
                </c:pt>
                <c:pt idx="2532">
                  <c:v>2.0821999999999997E-2</c:v>
                </c:pt>
                <c:pt idx="2533">
                  <c:v>2.0837000000000005E-2</c:v>
                </c:pt>
                <c:pt idx="2534">
                  <c:v>2.0895E-2</c:v>
                </c:pt>
                <c:pt idx="2535">
                  <c:v>2.0920999999999999E-2</c:v>
                </c:pt>
                <c:pt idx="2536">
                  <c:v>2.1318E-2</c:v>
                </c:pt>
                <c:pt idx="2537">
                  <c:v>2.1236999999999999E-2</c:v>
                </c:pt>
                <c:pt idx="2538">
                  <c:v>2.1188000000000002E-2</c:v>
                </c:pt>
                <c:pt idx="2539">
                  <c:v>2.1381000000000001E-2</c:v>
                </c:pt>
                <c:pt idx="2540">
                  <c:v>2.1579000000000001E-2</c:v>
                </c:pt>
                <c:pt idx="2541">
                  <c:v>2.1751999999999997E-2</c:v>
                </c:pt>
                <c:pt idx="2542">
                  <c:v>2.1543999999999997E-2</c:v>
                </c:pt>
                <c:pt idx="2543">
                  <c:v>2.1798000000000001E-2</c:v>
                </c:pt>
                <c:pt idx="2544">
                  <c:v>2.1932E-2</c:v>
                </c:pt>
                <c:pt idx="2545">
                  <c:v>2.1813000000000003E-2</c:v>
                </c:pt>
                <c:pt idx="2546">
                  <c:v>2.1801000000000001E-2</c:v>
                </c:pt>
                <c:pt idx="2547">
                  <c:v>2.1856E-2</c:v>
                </c:pt>
                <c:pt idx="2548">
                  <c:v>2.2076999999999999E-2</c:v>
                </c:pt>
                <c:pt idx="2549">
                  <c:v>2.2107999999999999E-2</c:v>
                </c:pt>
                <c:pt idx="2550">
                  <c:v>2.2176999999999999E-2</c:v>
                </c:pt>
                <c:pt idx="2551">
                  <c:v>2.2183999999999999E-2</c:v>
                </c:pt>
                <c:pt idx="2552">
                  <c:v>2.2235999999999999E-2</c:v>
                </c:pt>
                <c:pt idx="2553">
                  <c:v>2.2241E-2</c:v>
                </c:pt>
                <c:pt idx="2554">
                  <c:v>2.2818000000000001E-2</c:v>
                </c:pt>
                <c:pt idx="2555">
                  <c:v>2.2831999999999998E-2</c:v>
                </c:pt>
                <c:pt idx="2556">
                  <c:v>2.2917999999999997E-2</c:v>
                </c:pt>
                <c:pt idx="2557">
                  <c:v>2.2664E-2</c:v>
                </c:pt>
                <c:pt idx="2558">
                  <c:v>2.2970999999999998E-2</c:v>
                </c:pt>
                <c:pt idx="2559">
                  <c:v>2.2960000000000001E-2</c:v>
                </c:pt>
                <c:pt idx="2560">
                  <c:v>2.2914E-2</c:v>
                </c:pt>
                <c:pt idx="2561">
                  <c:v>2.3041999999999997E-2</c:v>
                </c:pt>
                <c:pt idx="2562">
                  <c:v>2.3639E-2</c:v>
                </c:pt>
                <c:pt idx="2563">
                  <c:v>2.3601999999999998E-2</c:v>
                </c:pt>
                <c:pt idx="2564">
                  <c:v>2.3331000000000001E-2</c:v>
                </c:pt>
                <c:pt idx="2565">
                  <c:v>2.3541999999999997E-2</c:v>
                </c:pt>
                <c:pt idx="2566">
                  <c:v>2.3663E-2</c:v>
                </c:pt>
                <c:pt idx="2567">
                  <c:v>2.3616000000000002E-2</c:v>
                </c:pt>
                <c:pt idx="2568">
                  <c:v>2.3738000000000002E-2</c:v>
                </c:pt>
                <c:pt idx="2569">
                  <c:v>2.3891999999999997E-2</c:v>
                </c:pt>
                <c:pt idx="2570">
                  <c:v>2.3944E-2</c:v>
                </c:pt>
                <c:pt idx="2571">
                  <c:v>2.4102000000000002E-2</c:v>
                </c:pt>
                <c:pt idx="2572">
                  <c:v>2.3893000000000001E-2</c:v>
                </c:pt>
                <c:pt idx="2573">
                  <c:v>2.4049000000000001E-2</c:v>
                </c:pt>
                <c:pt idx="2574">
                  <c:v>2.4281999999999998E-2</c:v>
                </c:pt>
                <c:pt idx="2575">
                  <c:v>2.4346E-2</c:v>
                </c:pt>
                <c:pt idx="2576">
                  <c:v>2.4013E-2</c:v>
                </c:pt>
                <c:pt idx="2577">
                  <c:v>2.4199000000000002E-2</c:v>
                </c:pt>
                <c:pt idx="2578">
                  <c:v>2.4393000000000001E-2</c:v>
                </c:pt>
                <c:pt idx="2579">
                  <c:v>2.4693E-2</c:v>
                </c:pt>
                <c:pt idx="2580">
                  <c:v>2.4952000000000002E-2</c:v>
                </c:pt>
                <c:pt idx="2581">
                  <c:v>2.4331000000000002E-2</c:v>
                </c:pt>
                <c:pt idx="2582">
                  <c:v>2.4280999999999997E-2</c:v>
                </c:pt>
                <c:pt idx="2583">
                  <c:v>2.4453999999999997E-2</c:v>
                </c:pt>
                <c:pt idx="2584">
                  <c:v>2.4527999999999998E-2</c:v>
                </c:pt>
                <c:pt idx="2585">
                  <c:v>2.4506999999999998E-2</c:v>
                </c:pt>
                <c:pt idx="2586">
                  <c:v>2.4500999999999998E-2</c:v>
                </c:pt>
                <c:pt idx="2587">
                  <c:v>2.4721000000000003E-2</c:v>
                </c:pt>
                <c:pt idx="2588">
                  <c:v>2.4825E-2</c:v>
                </c:pt>
                <c:pt idx="2589">
                  <c:v>2.5167999999999999E-2</c:v>
                </c:pt>
                <c:pt idx="2590">
                  <c:v>2.5543E-2</c:v>
                </c:pt>
                <c:pt idx="2591">
                  <c:v>2.5583000000000002E-2</c:v>
                </c:pt>
                <c:pt idx="2592">
                  <c:v>2.5689000000000003E-2</c:v>
                </c:pt>
                <c:pt idx="2593">
                  <c:v>2.5396999999999999E-2</c:v>
                </c:pt>
                <c:pt idx="2594">
                  <c:v>2.5616E-2</c:v>
                </c:pt>
                <c:pt idx="2595">
                  <c:v>2.5699999999999997E-2</c:v>
                </c:pt>
                <c:pt idx="2596">
                  <c:v>2.5221E-2</c:v>
                </c:pt>
                <c:pt idx="2597">
                  <c:v>2.5472999999999999E-2</c:v>
                </c:pt>
                <c:pt idx="2598">
                  <c:v>2.5601000000000002E-2</c:v>
                </c:pt>
                <c:pt idx="2599">
                  <c:v>2.5424000000000002E-2</c:v>
                </c:pt>
                <c:pt idx="2600">
                  <c:v>2.5479999999999999E-2</c:v>
                </c:pt>
                <c:pt idx="2601">
                  <c:v>2.5390000000000003E-2</c:v>
                </c:pt>
                <c:pt idx="2602">
                  <c:v>2.5385999999999999E-2</c:v>
                </c:pt>
                <c:pt idx="2603">
                  <c:v>2.5405E-2</c:v>
                </c:pt>
                <c:pt idx="2604">
                  <c:v>2.5405E-2</c:v>
                </c:pt>
                <c:pt idx="2605">
                  <c:v>2.5489999999999999E-2</c:v>
                </c:pt>
                <c:pt idx="2606">
                  <c:v>2.5575999999999998E-2</c:v>
                </c:pt>
                <c:pt idx="2607">
                  <c:v>2.5269E-2</c:v>
                </c:pt>
                <c:pt idx="2608">
                  <c:v>2.5224000000000003E-2</c:v>
                </c:pt>
                <c:pt idx="2609">
                  <c:v>2.5224000000000003E-2</c:v>
                </c:pt>
                <c:pt idx="2610">
                  <c:v>2.5432999999999997E-2</c:v>
                </c:pt>
                <c:pt idx="2611">
                  <c:v>2.5571E-2</c:v>
                </c:pt>
                <c:pt idx="2612">
                  <c:v>2.5670999999999999E-2</c:v>
                </c:pt>
                <c:pt idx="2613">
                  <c:v>2.5735000000000001E-2</c:v>
                </c:pt>
                <c:pt idx="2614">
                  <c:v>2.5821E-2</c:v>
                </c:pt>
                <c:pt idx="2615">
                  <c:v>2.5895999999999999E-2</c:v>
                </c:pt>
                <c:pt idx="2616">
                  <c:v>2.5936000000000001E-2</c:v>
                </c:pt>
                <c:pt idx="2617">
                  <c:v>2.5560999999999997E-2</c:v>
                </c:pt>
                <c:pt idx="2618">
                  <c:v>2.5718000000000001E-2</c:v>
                </c:pt>
                <c:pt idx="2619">
                  <c:v>2.5802000000000002E-2</c:v>
                </c:pt>
                <c:pt idx="2620">
                  <c:v>2.5937000000000002E-2</c:v>
                </c:pt>
                <c:pt idx="2621">
                  <c:v>2.6235999999999995E-2</c:v>
                </c:pt>
                <c:pt idx="2622">
                  <c:v>2.6365E-2</c:v>
                </c:pt>
                <c:pt idx="2623">
                  <c:v>2.6752000000000001E-2</c:v>
                </c:pt>
                <c:pt idx="2624">
                  <c:v>2.6712E-2</c:v>
                </c:pt>
                <c:pt idx="2625">
                  <c:v>2.6378999999999996E-2</c:v>
                </c:pt>
                <c:pt idx="2626">
                  <c:v>2.6698E-2</c:v>
                </c:pt>
                <c:pt idx="2627">
                  <c:v>2.6604000000000003E-2</c:v>
                </c:pt>
                <c:pt idx="2628">
                  <c:v>2.6696999999999999E-2</c:v>
                </c:pt>
                <c:pt idx="2629">
                  <c:v>2.6495999999999999E-2</c:v>
                </c:pt>
                <c:pt idx="2630">
                  <c:v>2.6627999999999999E-2</c:v>
                </c:pt>
                <c:pt idx="2631">
                  <c:v>2.6756000000000002E-2</c:v>
                </c:pt>
                <c:pt idx="2632">
                  <c:v>2.7089999999999996E-2</c:v>
                </c:pt>
                <c:pt idx="2633">
                  <c:v>2.6890000000000001E-2</c:v>
                </c:pt>
                <c:pt idx="2634">
                  <c:v>2.5899999999999999E-2</c:v>
                </c:pt>
                <c:pt idx="2635">
                  <c:v>2.6783000000000001E-2</c:v>
                </c:pt>
                <c:pt idx="2636">
                  <c:v>2.6747999999999997E-2</c:v>
                </c:pt>
                <c:pt idx="2637">
                  <c:v>2.6599000000000005E-2</c:v>
                </c:pt>
                <c:pt idx="2638">
                  <c:v>2.6494999999999998E-2</c:v>
                </c:pt>
                <c:pt idx="2639">
                  <c:v>2.6604000000000003E-2</c:v>
                </c:pt>
                <c:pt idx="2640">
                  <c:v>2.6832999999999999E-2</c:v>
                </c:pt>
                <c:pt idx="2641">
                  <c:v>2.7362999999999998E-2</c:v>
                </c:pt>
                <c:pt idx="2642">
                  <c:v>2.7501999999999999E-2</c:v>
                </c:pt>
                <c:pt idx="2643">
                  <c:v>2.7652999999999997E-2</c:v>
                </c:pt>
                <c:pt idx="2644">
                  <c:v>2.7637000000000002E-2</c:v>
                </c:pt>
                <c:pt idx="2645">
                  <c:v>2.7300000000000001E-2</c:v>
                </c:pt>
                <c:pt idx="2646">
                  <c:v>2.7871999999999997E-2</c:v>
                </c:pt>
                <c:pt idx="2647">
                  <c:v>2.7758999999999999E-2</c:v>
                </c:pt>
                <c:pt idx="2648">
                  <c:v>2.7816E-2</c:v>
                </c:pt>
                <c:pt idx="2649">
                  <c:v>2.7677E-2</c:v>
                </c:pt>
                <c:pt idx="2650">
                  <c:v>2.7923E-2</c:v>
                </c:pt>
                <c:pt idx="2651">
                  <c:v>2.7980999999999999E-2</c:v>
                </c:pt>
                <c:pt idx="2652">
                  <c:v>2.7747999999999998E-2</c:v>
                </c:pt>
                <c:pt idx="2653">
                  <c:v>2.8025999999999999E-2</c:v>
                </c:pt>
                <c:pt idx="2654">
                  <c:v>2.7991000000000002E-2</c:v>
                </c:pt>
                <c:pt idx="2655">
                  <c:v>2.8060000000000002E-2</c:v>
                </c:pt>
                <c:pt idx="2656">
                  <c:v>2.8041E-2</c:v>
                </c:pt>
                <c:pt idx="2657">
                  <c:v>2.8191000000000001E-2</c:v>
                </c:pt>
                <c:pt idx="2658">
                  <c:v>2.8261000000000001E-2</c:v>
                </c:pt>
                <c:pt idx="2659">
                  <c:v>2.8426999999999997E-2</c:v>
                </c:pt>
                <c:pt idx="2660">
                  <c:v>2.8371999999999998E-2</c:v>
                </c:pt>
                <c:pt idx="2661">
                  <c:v>2.8416E-2</c:v>
                </c:pt>
                <c:pt idx="2662">
                  <c:v>2.8721E-2</c:v>
                </c:pt>
                <c:pt idx="2663">
                  <c:v>2.8934000000000001E-2</c:v>
                </c:pt>
                <c:pt idx="2664">
                  <c:v>2.9094999999999999E-2</c:v>
                </c:pt>
                <c:pt idx="2665">
                  <c:v>2.9387000000000003E-2</c:v>
                </c:pt>
                <c:pt idx="2666">
                  <c:v>2.9017000000000001E-2</c:v>
                </c:pt>
                <c:pt idx="2667">
                  <c:v>2.8929E-2</c:v>
                </c:pt>
                <c:pt idx="2668">
                  <c:v>2.8734000000000003E-2</c:v>
                </c:pt>
                <c:pt idx="2669">
                  <c:v>2.8843999999999998E-2</c:v>
                </c:pt>
                <c:pt idx="2670">
                  <c:v>2.8845999999999997E-2</c:v>
                </c:pt>
                <c:pt idx="2671">
                  <c:v>2.8977999999999997E-2</c:v>
                </c:pt>
                <c:pt idx="2672">
                  <c:v>2.8794999999999998E-2</c:v>
                </c:pt>
                <c:pt idx="2673">
                  <c:v>2.8794999999999998E-2</c:v>
                </c:pt>
                <c:pt idx="2674">
                  <c:v>2.8592999999999997E-2</c:v>
                </c:pt>
                <c:pt idx="2675">
                  <c:v>2.8812999999999998E-2</c:v>
                </c:pt>
                <c:pt idx="2676">
                  <c:v>2.8924000000000002E-2</c:v>
                </c:pt>
                <c:pt idx="2677">
                  <c:v>2.8913000000000001E-2</c:v>
                </c:pt>
                <c:pt idx="2678">
                  <c:v>2.8618999999999999E-2</c:v>
                </c:pt>
                <c:pt idx="2679">
                  <c:v>2.8675000000000003E-2</c:v>
                </c:pt>
                <c:pt idx="2680">
                  <c:v>2.8849E-2</c:v>
                </c:pt>
                <c:pt idx="2681">
                  <c:v>2.8864000000000001E-2</c:v>
                </c:pt>
                <c:pt idx="2682">
                  <c:v>2.9329999999999998E-2</c:v>
                </c:pt>
                <c:pt idx="2683">
                  <c:v>2.9467E-2</c:v>
                </c:pt>
                <c:pt idx="2684">
                  <c:v>2.9606E-2</c:v>
                </c:pt>
                <c:pt idx="2685">
                  <c:v>2.9811000000000001E-2</c:v>
                </c:pt>
                <c:pt idx="2686">
                  <c:v>3.0044000000000001E-2</c:v>
                </c:pt>
                <c:pt idx="2687">
                  <c:v>2.9908000000000001E-2</c:v>
                </c:pt>
                <c:pt idx="2688">
                  <c:v>3.0261E-2</c:v>
                </c:pt>
                <c:pt idx="2689">
                  <c:v>3.0341E-2</c:v>
                </c:pt>
                <c:pt idx="2690">
                  <c:v>3.0308999999999999E-2</c:v>
                </c:pt>
                <c:pt idx="2691">
                  <c:v>3.0474999999999999E-2</c:v>
                </c:pt>
                <c:pt idx="2692">
                  <c:v>3.0540000000000001E-2</c:v>
                </c:pt>
                <c:pt idx="2693">
                  <c:v>3.0676999999999999E-2</c:v>
                </c:pt>
                <c:pt idx="2694">
                  <c:v>3.0800999999999999E-2</c:v>
                </c:pt>
                <c:pt idx="2695">
                  <c:v>3.0964000000000002E-2</c:v>
                </c:pt>
                <c:pt idx="2696">
                  <c:v>3.0695E-2</c:v>
                </c:pt>
                <c:pt idx="2697">
                  <c:v>3.0681E-2</c:v>
                </c:pt>
                <c:pt idx="2698">
                  <c:v>3.0834999999999998E-2</c:v>
                </c:pt>
                <c:pt idx="2699">
                  <c:v>3.0834999999999998E-2</c:v>
                </c:pt>
                <c:pt idx="2700">
                  <c:v>3.0929999999999999E-2</c:v>
                </c:pt>
                <c:pt idx="2701">
                  <c:v>3.1160999999999998E-2</c:v>
                </c:pt>
                <c:pt idx="2702">
                  <c:v>3.1199999999999995E-2</c:v>
                </c:pt>
                <c:pt idx="2703">
                  <c:v>3.1229E-2</c:v>
                </c:pt>
                <c:pt idx="2704">
                  <c:v>3.1123999999999999E-2</c:v>
                </c:pt>
                <c:pt idx="2705">
                  <c:v>3.1300000000000001E-2</c:v>
                </c:pt>
                <c:pt idx="2706">
                  <c:v>3.1664000000000005E-2</c:v>
                </c:pt>
                <c:pt idx="2707">
                  <c:v>3.1344999999999998E-2</c:v>
                </c:pt>
                <c:pt idx="2708">
                  <c:v>3.1410999999999994E-2</c:v>
                </c:pt>
                <c:pt idx="2709">
                  <c:v>3.1959999999999995E-2</c:v>
                </c:pt>
                <c:pt idx="2710">
                  <c:v>3.1785000000000001E-2</c:v>
                </c:pt>
                <c:pt idx="2711">
                  <c:v>3.1147000000000001E-2</c:v>
                </c:pt>
                <c:pt idx="2712">
                  <c:v>3.1083000000000003E-2</c:v>
                </c:pt>
                <c:pt idx="2713">
                  <c:v>3.1076000000000003E-2</c:v>
                </c:pt>
                <c:pt idx="2714">
                  <c:v>3.1569E-2</c:v>
                </c:pt>
                <c:pt idx="2715">
                  <c:v>3.0002000000000004E-2</c:v>
                </c:pt>
                <c:pt idx="2716">
                  <c:v>3.0783000000000001E-2</c:v>
                </c:pt>
                <c:pt idx="2717">
                  <c:v>3.0946999999999999E-2</c:v>
                </c:pt>
                <c:pt idx="2718">
                  <c:v>3.1106999999999999E-2</c:v>
                </c:pt>
                <c:pt idx="2719">
                  <c:v>3.1475000000000003E-2</c:v>
                </c:pt>
                <c:pt idx="2720">
                  <c:v>3.1531999999999998E-2</c:v>
                </c:pt>
                <c:pt idx="2721">
                  <c:v>3.1243999999999997E-2</c:v>
                </c:pt>
                <c:pt idx="2722">
                  <c:v>3.1082000000000002E-2</c:v>
                </c:pt>
                <c:pt idx="2723">
                  <c:v>3.1556000000000001E-2</c:v>
                </c:pt>
                <c:pt idx="2724">
                  <c:v>3.1290999999999999E-2</c:v>
                </c:pt>
                <c:pt idx="2725">
                  <c:v>3.1344999999999998E-2</c:v>
                </c:pt>
                <c:pt idx="2726">
                  <c:v>3.1647000000000002E-2</c:v>
                </c:pt>
                <c:pt idx="2727">
                  <c:v>3.1954999999999997E-2</c:v>
                </c:pt>
                <c:pt idx="2728">
                  <c:v>3.1734999999999999E-2</c:v>
                </c:pt>
                <c:pt idx="2729">
                  <c:v>3.1751000000000001E-2</c:v>
                </c:pt>
                <c:pt idx="2730">
                  <c:v>3.1771000000000001E-2</c:v>
                </c:pt>
                <c:pt idx="2731">
                  <c:v>3.2104000000000001E-2</c:v>
                </c:pt>
                <c:pt idx="2732">
                  <c:v>3.2143000000000005E-2</c:v>
                </c:pt>
                <c:pt idx="2733">
                  <c:v>3.2162999999999997E-2</c:v>
                </c:pt>
                <c:pt idx="2734">
                  <c:v>3.2152E-2</c:v>
                </c:pt>
                <c:pt idx="2735">
                  <c:v>3.2072000000000003E-2</c:v>
                </c:pt>
                <c:pt idx="2736">
                  <c:v>3.1833E-2</c:v>
                </c:pt>
                <c:pt idx="2737">
                  <c:v>3.1836999999999997E-2</c:v>
                </c:pt>
                <c:pt idx="2738">
                  <c:v>3.2023000000000003E-2</c:v>
                </c:pt>
                <c:pt idx="2739">
                  <c:v>3.2375000000000001E-2</c:v>
                </c:pt>
                <c:pt idx="2740">
                  <c:v>3.2032999999999999E-2</c:v>
                </c:pt>
                <c:pt idx="2741">
                  <c:v>3.1899999999999998E-2</c:v>
                </c:pt>
                <c:pt idx="2742">
                  <c:v>3.2074999999999999E-2</c:v>
                </c:pt>
                <c:pt idx="2743">
                  <c:v>3.1995000000000003E-2</c:v>
                </c:pt>
                <c:pt idx="2744">
                  <c:v>3.2159000000000007E-2</c:v>
                </c:pt>
                <c:pt idx="2745">
                  <c:v>3.2131E-2</c:v>
                </c:pt>
                <c:pt idx="2746">
                  <c:v>3.2149000000000004E-2</c:v>
                </c:pt>
                <c:pt idx="2747">
                  <c:v>3.2316000000000004E-2</c:v>
                </c:pt>
                <c:pt idx="2748">
                  <c:v>3.2189999999999996E-2</c:v>
                </c:pt>
                <c:pt idx="2749">
                  <c:v>3.2309000000000004E-2</c:v>
                </c:pt>
                <c:pt idx="2750">
                  <c:v>3.2506000000000007E-2</c:v>
                </c:pt>
                <c:pt idx="2751">
                  <c:v>3.2483000000000005E-2</c:v>
                </c:pt>
                <c:pt idx="2752">
                  <c:v>3.2273000000000003E-2</c:v>
                </c:pt>
                <c:pt idx="2753">
                  <c:v>3.2189000000000002E-2</c:v>
                </c:pt>
                <c:pt idx="2754">
                  <c:v>3.2375000000000001E-2</c:v>
                </c:pt>
                <c:pt idx="2755">
                  <c:v>3.2486000000000001E-2</c:v>
                </c:pt>
                <c:pt idx="2756">
                  <c:v>3.2763999999999995E-2</c:v>
                </c:pt>
                <c:pt idx="2757">
                  <c:v>3.2919000000000004E-2</c:v>
                </c:pt>
                <c:pt idx="2758">
                  <c:v>3.2759000000000003E-2</c:v>
                </c:pt>
                <c:pt idx="2759">
                  <c:v>3.2525999999999999E-2</c:v>
                </c:pt>
                <c:pt idx="2760">
                  <c:v>3.2479000000000001E-2</c:v>
                </c:pt>
                <c:pt idx="2761">
                  <c:v>3.2382999999999995E-2</c:v>
                </c:pt>
                <c:pt idx="2762">
                  <c:v>3.2390000000000002E-2</c:v>
                </c:pt>
                <c:pt idx="2763">
                  <c:v>3.2386000000000005E-2</c:v>
                </c:pt>
                <c:pt idx="2764">
                  <c:v>3.2419000000000003E-2</c:v>
                </c:pt>
                <c:pt idx="2765">
                  <c:v>3.2580999999999999E-2</c:v>
                </c:pt>
                <c:pt idx="2766">
                  <c:v>3.2682000000000003E-2</c:v>
                </c:pt>
                <c:pt idx="2767">
                  <c:v>3.2641000000000003E-2</c:v>
                </c:pt>
                <c:pt idx="2768">
                  <c:v>3.2473000000000002E-2</c:v>
                </c:pt>
                <c:pt idx="2769">
                  <c:v>3.2656999999999999E-2</c:v>
                </c:pt>
                <c:pt idx="2770">
                  <c:v>3.2814000000000003E-2</c:v>
                </c:pt>
                <c:pt idx="2771">
                  <c:v>3.2622999999999999E-2</c:v>
                </c:pt>
                <c:pt idx="2772">
                  <c:v>3.2608999999999999E-2</c:v>
                </c:pt>
                <c:pt idx="2773">
                  <c:v>3.2638E-2</c:v>
                </c:pt>
                <c:pt idx="2774">
                  <c:v>3.2355000000000002E-2</c:v>
                </c:pt>
                <c:pt idx="2775">
                  <c:v>3.2039999999999999E-2</c:v>
                </c:pt>
                <c:pt idx="2776">
                  <c:v>3.1884000000000003E-2</c:v>
                </c:pt>
                <c:pt idx="2777">
                  <c:v>3.2175000000000002E-2</c:v>
                </c:pt>
                <c:pt idx="2778">
                  <c:v>3.2224000000000003E-2</c:v>
                </c:pt>
                <c:pt idx="2779">
                  <c:v>3.2282999999999999E-2</c:v>
                </c:pt>
                <c:pt idx="2780">
                  <c:v>3.2508000000000002E-2</c:v>
                </c:pt>
                <c:pt idx="2781">
                  <c:v>3.2556000000000002E-2</c:v>
                </c:pt>
                <c:pt idx="2782">
                  <c:v>3.2599999999999997E-2</c:v>
                </c:pt>
                <c:pt idx="2783">
                  <c:v>3.2375000000000001E-2</c:v>
                </c:pt>
                <c:pt idx="2784">
                  <c:v>3.2378999999999998E-2</c:v>
                </c:pt>
                <c:pt idx="2785">
                  <c:v>3.2436E-2</c:v>
                </c:pt>
                <c:pt idx="2786">
                  <c:v>3.2149000000000004E-2</c:v>
                </c:pt>
                <c:pt idx="2787">
                  <c:v>3.2115999999999999E-2</c:v>
                </c:pt>
                <c:pt idx="2788">
                  <c:v>3.2633000000000002E-2</c:v>
                </c:pt>
                <c:pt idx="2789">
                  <c:v>3.2622999999999999E-2</c:v>
                </c:pt>
                <c:pt idx="2790">
                  <c:v>3.2872999999999999E-2</c:v>
                </c:pt>
                <c:pt idx="2791">
                  <c:v>3.3008999999999997E-2</c:v>
                </c:pt>
                <c:pt idx="2792">
                  <c:v>3.3065999999999998E-2</c:v>
                </c:pt>
                <c:pt idx="2793">
                  <c:v>3.3236999999999996E-2</c:v>
                </c:pt>
                <c:pt idx="2794">
                  <c:v>3.3142999999999999E-2</c:v>
                </c:pt>
                <c:pt idx="2795">
                  <c:v>3.3264999999999996E-2</c:v>
                </c:pt>
                <c:pt idx="2796">
                  <c:v>3.3225000000000005E-2</c:v>
                </c:pt>
                <c:pt idx="2797">
                  <c:v>3.3397999999999997E-2</c:v>
                </c:pt>
                <c:pt idx="2798">
                  <c:v>3.3426999999999998E-2</c:v>
                </c:pt>
                <c:pt idx="2799">
                  <c:v>3.3318E-2</c:v>
                </c:pt>
                <c:pt idx="2800">
                  <c:v>3.3425999999999997E-2</c:v>
                </c:pt>
                <c:pt idx="2801">
                  <c:v>3.3208000000000001E-2</c:v>
                </c:pt>
                <c:pt idx="2802">
                  <c:v>3.3285000000000002E-2</c:v>
                </c:pt>
                <c:pt idx="2803">
                  <c:v>3.3505E-2</c:v>
                </c:pt>
                <c:pt idx="2804">
                  <c:v>3.3669999999999999E-2</c:v>
                </c:pt>
                <c:pt idx="2805">
                  <c:v>3.3796999999999994E-2</c:v>
                </c:pt>
                <c:pt idx="2806">
                  <c:v>3.4106999999999998E-2</c:v>
                </c:pt>
                <c:pt idx="2807">
                  <c:v>3.3919999999999999E-2</c:v>
                </c:pt>
                <c:pt idx="2808">
                  <c:v>3.4043999999999998E-2</c:v>
                </c:pt>
                <c:pt idx="2809">
                  <c:v>3.4345000000000001E-2</c:v>
                </c:pt>
                <c:pt idx="2810">
                  <c:v>3.4161999999999998E-2</c:v>
                </c:pt>
                <c:pt idx="2811">
                  <c:v>3.3731999999999998E-2</c:v>
                </c:pt>
                <c:pt idx="2812">
                  <c:v>3.3929999999999995E-2</c:v>
                </c:pt>
                <c:pt idx="2813">
                  <c:v>3.4178E-2</c:v>
                </c:pt>
                <c:pt idx="2814">
                  <c:v>3.4285000000000003E-2</c:v>
                </c:pt>
                <c:pt idx="2815">
                  <c:v>3.4356999999999999E-2</c:v>
                </c:pt>
                <c:pt idx="2816">
                  <c:v>3.4719E-2</c:v>
                </c:pt>
                <c:pt idx="2817">
                  <c:v>3.4974999999999999E-2</c:v>
                </c:pt>
                <c:pt idx="2818">
                  <c:v>3.4916000000000003E-2</c:v>
                </c:pt>
                <c:pt idx="2819">
                  <c:v>3.5039000000000001E-2</c:v>
                </c:pt>
                <c:pt idx="2820">
                  <c:v>3.4907000000000001E-2</c:v>
                </c:pt>
                <c:pt idx="2821">
                  <c:v>3.4578999999999999E-2</c:v>
                </c:pt>
                <c:pt idx="2822">
                  <c:v>3.4662999999999999E-2</c:v>
                </c:pt>
                <c:pt idx="2823">
                  <c:v>3.4432999999999998E-2</c:v>
                </c:pt>
                <c:pt idx="2824">
                  <c:v>3.4452999999999998E-2</c:v>
                </c:pt>
                <c:pt idx="2825">
                  <c:v>3.4817999999999995E-2</c:v>
                </c:pt>
                <c:pt idx="2826">
                  <c:v>3.4907999999999995E-2</c:v>
                </c:pt>
                <c:pt idx="2827">
                  <c:v>3.4693000000000002E-2</c:v>
                </c:pt>
                <c:pt idx="2828">
                  <c:v>3.5251000000000005E-2</c:v>
                </c:pt>
                <c:pt idx="2829">
                  <c:v>3.5224999999999999E-2</c:v>
                </c:pt>
                <c:pt idx="2830">
                  <c:v>3.5361000000000004E-2</c:v>
                </c:pt>
                <c:pt idx="2831">
                  <c:v>3.5485999999999997E-2</c:v>
                </c:pt>
                <c:pt idx="2832">
                  <c:v>3.5535999999999998E-2</c:v>
                </c:pt>
                <c:pt idx="2833">
                  <c:v>3.5293999999999999E-2</c:v>
                </c:pt>
                <c:pt idx="2834">
                  <c:v>3.5387000000000002E-2</c:v>
                </c:pt>
                <c:pt idx="2835">
                  <c:v>3.4645999999999996E-2</c:v>
                </c:pt>
                <c:pt idx="2836">
                  <c:v>3.4452999999999998E-2</c:v>
                </c:pt>
                <c:pt idx="2837">
                  <c:v>3.4520000000000002E-2</c:v>
                </c:pt>
                <c:pt idx="2838">
                  <c:v>3.3938999999999997E-2</c:v>
                </c:pt>
                <c:pt idx="2839">
                  <c:v>3.3815999999999999E-2</c:v>
                </c:pt>
                <c:pt idx="2840">
                  <c:v>3.4016999999999999E-2</c:v>
                </c:pt>
                <c:pt idx="2841">
                  <c:v>3.3971999999999995E-2</c:v>
                </c:pt>
                <c:pt idx="2842">
                  <c:v>3.3960999999999998E-2</c:v>
                </c:pt>
                <c:pt idx="2843">
                  <c:v>3.3950000000000001E-2</c:v>
                </c:pt>
                <c:pt idx="2844">
                  <c:v>3.4053E-2</c:v>
                </c:pt>
                <c:pt idx="2845">
                  <c:v>3.4180000000000002E-2</c:v>
                </c:pt>
                <c:pt idx="2846">
                  <c:v>3.3974999999999998E-2</c:v>
                </c:pt>
                <c:pt idx="2847">
                  <c:v>3.4114999999999999E-2</c:v>
                </c:pt>
                <c:pt idx="2848">
                  <c:v>3.3889000000000002E-2</c:v>
                </c:pt>
                <c:pt idx="2849">
                  <c:v>3.4312000000000002E-2</c:v>
                </c:pt>
                <c:pt idx="2850">
                  <c:v>3.4151000000000001E-2</c:v>
                </c:pt>
                <c:pt idx="2851">
                  <c:v>3.4063000000000003E-2</c:v>
                </c:pt>
                <c:pt idx="2852">
                  <c:v>3.388E-2</c:v>
                </c:pt>
                <c:pt idx="2853">
                  <c:v>3.3156999999999999E-2</c:v>
                </c:pt>
                <c:pt idx="2854">
                  <c:v>3.3113999999999998E-2</c:v>
                </c:pt>
                <c:pt idx="2855">
                  <c:v>3.3697999999999999E-2</c:v>
                </c:pt>
                <c:pt idx="2856">
                  <c:v>3.3424000000000002E-2</c:v>
                </c:pt>
                <c:pt idx="2857">
                  <c:v>3.3503999999999999E-2</c:v>
                </c:pt>
                <c:pt idx="2858">
                  <c:v>3.3484E-2</c:v>
                </c:pt>
                <c:pt idx="2859">
                  <c:v>3.3057000000000003E-2</c:v>
                </c:pt>
                <c:pt idx="2860">
                  <c:v>3.2532999999999999E-2</c:v>
                </c:pt>
                <c:pt idx="2861">
                  <c:v>3.2557000000000003E-2</c:v>
                </c:pt>
                <c:pt idx="2862">
                  <c:v>3.2765000000000002E-2</c:v>
                </c:pt>
                <c:pt idx="2863">
                  <c:v>3.2542000000000001E-2</c:v>
                </c:pt>
                <c:pt idx="2864">
                  <c:v>3.1753999999999998E-2</c:v>
                </c:pt>
                <c:pt idx="2865">
                  <c:v>3.1753999999999998E-2</c:v>
                </c:pt>
                <c:pt idx="2866">
                  <c:v>3.2310999999999999E-2</c:v>
                </c:pt>
                <c:pt idx="2867">
                  <c:v>3.1981000000000002E-2</c:v>
                </c:pt>
                <c:pt idx="2868">
                  <c:v>3.1345999999999999E-2</c:v>
                </c:pt>
                <c:pt idx="2869">
                  <c:v>3.1073E-2</c:v>
                </c:pt>
                <c:pt idx="2870">
                  <c:v>3.1073E-2</c:v>
                </c:pt>
                <c:pt idx="2871">
                  <c:v>3.0897000000000001E-2</c:v>
                </c:pt>
                <c:pt idx="2872">
                  <c:v>2.9971000000000001E-2</c:v>
                </c:pt>
                <c:pt idx="2873">
                  <c:v>3.0973999999999998E-2</c:v>
                </c:pt>
                <c:pt idx="2874">
                  <c:v>3.1317999999999999E-2</c:v>
                </c:pt>
                <c:pt idx="2875">
                  <c:v>3.1676000000000003E-2</c:v>
                </c:pt>
                <c:pt idx="2876">
                  <c:v>3.1422000000000005E-2</c:v>
                </c:pt>
                <c:pt idx="2877">
                  <c:v>3.1723000000000001E-2</c:v>
                </c:pt>
                <c:pt idx="2878">
                  <c:v>3.1326E-2</c:v>
                </c:pt>
                <c:pt idx="2879">
                  <c:v>3.1383000000000001E-2</c:v>
                </c:pt>
                <c:pt idx="2880">
                  <c:v>3.1597E-2</c:v>
                </c:pt>
                <c:pt idx="2881">
                  <c:v>3.1496000000000003E-2</c:v>
                </c:pt>
                <c:pt idx="2882">
                  <c:v>3.1591999999999995E-2</c:v>
                </c:pt>
                <c:pt idx="2883">
                  <c:v>3.2014000000000001E-2</c:v>
                </c:pt>
                <c:pt idx="2884">
                  <c:v>3.2024999999999998E-2</c:v>
                </c:pt>
                <c:pt idx="2885">
                  <c:v>3.1826E-2</c:v>
                </c:pt>
                <c:pt idx="2886">
                  <c:v>3.1709000000000001E-2</c:v>
                </c:pt>
                <c:pt idx="2887">
                  <c:v>3.1548E-2</c:v>
                </c:pt>
                <c:pt idx="2888">
                  <c:v>3.1924000000000001E-2</c:v>
                </c:pt>
                <c:pt idx="2889">
                  <c:v>3.1764000000000001E-2</c:v>
                </c:pt>
                <c:pt idx="2890">
                  <c:v>3.1477999999999999E-2</c:v>
                </c:pt>
                <c:pt idx="2891">
                  <c:v>3.0785E-2</c:v>
                </c:pt>
                <c:pt idx="2892">
                  <c:v>3.0267999999999996E-2</c:v>
                </c:pt>
                <c:pt idx="2893">
                  <c:v>3.0891999999999999E-2</c:v>
                </c:pt>
                <c:pt idx="2894">
                  <c:v>3.1116000000000001E-2</c:v>
                </c:pt>
                <c:pt idx="2895">
                  <c:v>3.0921000000000004E-2</c:v>
                </c:pt>
                <c:pt idx="2896">
                  <c:v>3.0851000000000003E-2</c:v>
                </c:pt>
                <c:pt idx="2897">
                  <c:v>3.0635999999999997E-2</c:v>
                </c:pt>
                <c:pt idx="2898">
                  <c:v>3.0488000000000001E-2</c:v>
                </c:pt>
                <c:pt idx="2899">
                  <c:v>3.0629E-2</c:v>
                </c:pt>
                <c:pt idx="2900">
                  <c:v>3.0794999999999999E-2</c:v>
                </c:pt>
                <c:pt idx="2901">
                  <c:v>3.0964999999999999E-2</c:v>
                </c:pt>
                <c:pt idx="2902">
                  <c:v>3.0522999999999998E-2</c:v>
                </c:pt>
                <c:pt idx="2903">
                  <c:v>3.0769999999999999E-2</c:v>
                </c:pt>
                <c:pt idx="2904">
                  <c:v>3.0876000000000001E-2</c:v>
                </c:pt>
                <c:pt idx="2905">
                  <c:v>3.0597000000000003E-2</c:v>
                </c:pt>
                <c:pt idx="2906">
                  <c:v>3.0713000000000001E-2</c:v>
                </c:pt>
                <c:pt idx="2907">
                  <c:v>3.0887999999999999E-2</c:v>
                </c:pt>
                <c:pt idx="2908">
                  <c:v>3.0643000000000004E-2</c:v>
                </c:pt>
                <c:pt idx="2909">
                  <c:v>3.0701999999999997E-2</c:v>
                </c:pt>
                <c:pt idx="2910">
                  <c:v>3.0224999999999998E-2</c:v>
                </c:pt>
                <c:pt idx="2911">
                  <c:v>3.0328000000000004E-2</c:v>
                </c:pt>
                <c:pt idx="2912">
                  <c:v>3.0419000000000002E-2</c:v>
                </c:pt>
                <c:pt idx="2913">
                  <c:v>3.0683999999999999E-2</c:v>
                </c:pt>
                <c:pt idx="2914">
                  <c:v>3.0570000000000003E-2</c:v>
                </c:pt>
                <c:pt idx="2915">
                  <c:v>3.0540999999999999E-2</c:v>
                </c:pt>
                <c:pt idx="2916">
                  <c:v>3.0429999999999999E-2</c:v>
                </c:pt>
                <c:pt idx="2917">
                  <c:v>3.0282E-2</c:v>
                </c:pt>
                <c:pt idx="2918">
                  <c:v>3.0030999999999999E-2</c:v>
                </c:pt>
                <c:pt idx="2919">
                  <c:v>3.0213999999999998E-2</c:v>
                </c:pt>
                <c:pt idx="2920">
                  <c:v>3.0024000000000002E-2</c:v>
                </c:pt>
                <c:pt idx="2921">
                  <c:v>3.0202999999999997E-2</c:v>
                </c:pt>
                <c:pt idx="2922">
                  <c:v>3.0116E-2</c:v>
                </c:pt>
                <c:pt idx="2923">
                  <c:v>2.9849000000000001E-2</c:v>
                </c:pt>
                <c:pt idx="2924">
                  <c:v>2.9888000000000005E-2</c:v>
                </c:pt>
                <c:pt idx="2925">
                  <c:v>3.0030999999999999E-2</c:v>
                </c:pt>
                <c:pt idx="2926">
                  <c:v>2.9334000000000002E-2</c:v>
                </c:pt>
                <c:pt idx="2927">
                  <c:v>2.9645000000000001E-2</c:v>
                </c:pt>
                <c:pt idx="2928">
                  <c:v>2.8880000000000003E-2</c:v>
                </c:pt>
                <c:pt idx="2929">
                  <c:v>2.8144999999999996E-2</c:v>
                </c:pt>
                <c:pt idx="2930">
                  <c:v>2.8355999999999999E-2</c:v>
                </c:pt>
                <c:pt idx="2931">
                  <c:v>2.8118000000000004E-2</c:v>
                </c:pt>
                <c:pt idx="2932">
                  <c:v>2.8392000000000001E-2</c:v>
                </c:pt>
                <c:pt idx="2933">
                  <c:v>2.8714999999999997E-2</c:v>
                </c:pt>
                <c:pt idx="2934">
                  <c:v>2.9401999999999998E-2</c:v>
                </c:pt>
                <c:pt idx="2935">
                  <c:v>2.9205999999999999E-2</c:v>
                </c:pt>
                <c:pt idx="2936">
                  <c:v>2.9239999999999999E-2</c:v>
                </c:pt>
                <c:pt idx="2937">
                  <c:v>2.9262E-2</c:v>
                </c:pt>
                <c:pt idx="2938">
                  <c:v>2.9222999999999999E-2</c:v>
                </c:pt>
                <c:pt idx="2939">
                  <c:v>2.9472000000000002E-2</c:v>
                </c:pt>
                <c:pt idx="2940">
                  <c:v>2.9319999999999999E-2</c:v>
                </c:pt>
                <c:pt idx="2941">
                  <c:v>2.9176999999999998E-2</c:v>
                </c:pt>
                <c:pt idx="2942">
                  <c:v>2.9397000000000003E-2</c:v>
                </c:pt>
                <c:pt idx="2943">
                  <c:v>2.9577999999999997E-2</c:v>
                </c:pt>
                <c:pt idx="2944">
                  <c:v>2.9581999999999997E-2</c:v>
                </c:pt>
                <c:pt idx="2945">
                  <c:v>2.9874000000000001E-2</c:v>
                </c:pt>
                <c:pt idx="2946">
                  <c:v>2.9759999999999998E-2</c:v>
                </c:pt>
                <c:pt idx="2947">
                  <c:v>2.9612999999999997E-2</c:v>
                </c:pt>
                <c:pt idx="2948">
                  <c:v>2.9612999999999997E-2</c:v>
                </c:pt>
                <c:pt idx="2949">
                  <c:v>2.9676999999999999E-2</c:v>
                </c:pt>
                <c:pt idx="2950">
                  <c:v>2.9436E-2</c:v>
                </c:pt>
                <c:pt idx="2951">
                  <c:v>2.9119000000000003E-2</c:v>
                </c:pt>
                <c:pt idx="2952">
                  <c:v>2.9305000000000005E-2</c:v>
                </c:pt>
                <c:pt idx="2953">
                  <c:v>2.8857999999999998E-2</c:v>
                </c:pt>
                <c:pt idx="2954">
                  <c:v>2.8791999999999998E-2</c:v>
                </c:pt>
                <c:pt idx="2955">
                  <c:v>2.8564999999999997E-2</c:v>
                </c:pt>
                <c:pt idx="2956">
                  <c:v>2.8948000000000002E-2</c:v>
                </c:pt>
                <c:pt idx="2957">
                  <c:v>2.9359000000000003E-2</c:v>
                </c:pt>
                <c:pt idx="2958">
                  <c:v>2.9256000000000001E-2</c:v>
                </c:pt>
                <c:pt idx="2959">
                  <c:v>2.8891E-2</c:v>
                </c:pt>
                <c:pt idx="2960">
                  <c:v>2.8953000000000003E-2</c:v>
                </c:pt>
                <c:pt idx="2961">
                  <c:v>2.9162000000000004E-2</c:v>
                </c:pt>
                <c:pt idx="2962">
                  <c:v>2.8909000000000004E-2</c:v>
                </c:pt>
                <c:pt idx="2963">
                  <c:v>2.8878000000000001E-2</c:v>
                </c:pt>
                <c:pt idx="2964">
                  <c:v>2.8223000000000002E-2</c:v>
                </c:pt>
                <c:pt idx="2965">
                  <c:v>2.8354000000000001E-2</c:v>
                </c:pt>
                <c:pt idx="2966">
                  <c:v>2.8165000000000006E-2</c:v>
                </c:pt>
                <c:pt idx="2967">
                  <c:v>2.8448999999999999E-2</c:v>
                </c:pt>
                <c:pt idx="2968">
                  <c:v>2.8509000000000003E-2</c:v>
                </c:pt>
                <c:pt idx="2969">
                  <c:v>2.8690000000000004E-2</c:v>
                </c:pt>
                <c:pt idx="2970">
                  <c:v>2.8854000000000001E-2</c:v>
                </c:pt>
                <c:pt idx="2971">
                  <c:v>2.8581000000000002E-2</c:v>
                </c:pt>
                <c:pt idx="2972">
                  <c:v>2.7886999999999999E-2</c:v>
                </c:pt>
                <c:pt idx="2973">
                  <c:v>2.8045E-2</c:v>
                </c:pt>
                <c:pt idx="2974">
                  <c:v>2.8205999999999998E-2</c:v>
                </c:pt>
                <c:pt idx="2975">
                  <c:v>2.7726999999999998E-2</c:v>
                </c:pt>
                <c:pt idx="2976">
                  <c:v>2.7622000000000001E-2</c:v>
                </c:pt>
                <c:pt idx="2977">
                  <c:v>2.7111E-2</c:v>
                </c:pt>
                <c:pt idx="2978">
                  <c:v>2.5954999999999999E-2</c:v>
                </c:pt>
                <c:pt idx="2979">
                  <c:v>2.4905E-2</c:v>
                </c:pt>
                <c:pt idx="2980">
                  <c:v>2.5413000000000002E-2</c:v>
                </c:pt>
                <c:pt idx="2981">
                  <c:v>2.5434000000000002E-2</c:v>
                </c:pt>
                <c:pt idx="2982">
                  <c:v>2.5417000000000002E-2</c:v>
                </c:pt>
                <c:pt idx="2983">
                  <c:v>2.5273E-2</c:v>
                </c:pt>
                <c:pt idx="2984">
                  <c:v>2.5835E-2</c:v>
                </c:pt>
                <c:pt idx="2985">
                  <c:v>2.6089999999999999E-2</c:v>
                </c:pt>
                <c:pt idx="2986">
                  <c:v>2.5633E-2</c:v>
                </c:pt>
                <c:pt idx="2987">
                  <c:v>2.5190999999999998E-2</c:v>
                </c:pt>
                <c:pt idx="2988">
                  <c:v>2.5412000000000001E-2</c:v>
                </c:pt>
                <c:pt idx="2989">
                  <c:v>2.5661E-2</c:v>
                </c:pt>
                <c:pt idx="2990">
                  <c:v>2.6341999999999997E-2</c:v>
                </c:pt>
                <c:pt idx="2991">
                  <c:v>2.4782000000000002E-2</c:v>
                </c:pt>
                <c:pt idx="2992">
                  <c:v>2.5402000000000001E-2</c:v>
                </c:pt>
                <c:pt idx="2993">
                  <c:v>2.5104000000000001E-2</c:v>
                </c:pt>
                <c:pt idx="2994">
                  <c:v>2.4813000000000002E-2</c:v>
                </c:pt>
                <c:pt idx="2995">
                  <c:v>2.4778000000000001E-2</c:v>
                </c:pt>
                <c:pt idx="2996">
                  <c:v>2.5050999999999997E-2</c:v>
                </c:pt>
                <c:pt idx="2997">
                  <c:v>2.4885999999999998E-2</c:v>
                </c:pt>
                <c:pt idx="2998">
                  <c:v>2.5129000000000002E-2</c:v>
                </c:pt>
                <c:pt idx="2999">
                  <c:v>2.5505E-2</c:v>
                </c:pt>
                <c:pt idx="3000">
                  <c:v>2.5287999999999998E-2</c:v>
                </c:pt>
                <c:pt idx="3001">
                  <c:v>2.5217999999999997E-2</c:v>
                </c:pt>
                <c:pt idx="3002">
                  <c:v>2.5254000000000002E-2</c:v>
                </c:pt>
                <c:pt idx="3003">
                  <c:v>2.6150000000000003E-2</c:v>
                </c:pt>
                <c:pt idx="3004">
                  <c:v>2.6387999999999998E-2</c:v>
                </c:pt>
                <c:pt idx="3005">
                  <c:v>2.6499000000000002E-2</c:v>
                </c:pt>
                <c:pt idx="3006">
                  <c:v>2.5677000000000002E-2</c:v>
                </c:pt>
                <c:pt idx="3007">
                  <c:v>2.5983999999999997E-2</c:v>
                </c:pt>
                <c:pt idx="3008">
                  <c:v>2.5811000000000001E-2</c:v>
                </c:pt>
                <c:pt idx="3009">
                  <c:v>2.5693000000000001E-2</c:v>
                </c:pt>
                <c:pt idx="3010">
                  <c:v>2.5905000000000001E-2</c:v>
                </c:pt>
                <c:pt idx="3011">
                  <c:v>2.5665E-2</c:v>
                </c:pt>
                <c:pt idx="3012">
                  <c:v>2.5145000000000001E-2</c:v>
                </c:pt>
                <c:pt idx="3013">
                  <c:v>2.5954000000000001E-2</c:v>
                </c:pt>
                <c:pt idx="3014">
                  <c:v>2.5936000000000001E-2</c:v>
                </c:pt>
                <c:pt idx="3015">
                  <c:v>2.6195E-2</c:v>
                </c:pt>
                <c:pt idx="3016">
                  <c:v>2.6059000000000002E-2</c:v>
                </c:pt>
                <c:pt idx="3017">
                  <c:v>2.6313E-2</c:v>
                </c:pt>
                <c:pt idx="3018">
                  <c:v>2.6100999999999999E-2</c:v>
                </c:pt>
                <c:pt idx="3019">
                  <c:v>2.6282E-2</c:v>
                </c:pt>
                <c:pt idx="3020">
                  <c:v>2.6131000000000001E-2</c:v>
                </c:pt>
                <c:pt idx="3021">
                  <c:v>2.6569000000000002E-2</c:v>
                </c:pt>
                <c:pt idx="3022">
                  <c:v>2.5154999999999997E-2</c:v>
                </c:pt>
                <c:pt idx="3023">
                  <c:v>2.5057999999999997E-2</c:v>
                </c:pt>
                <c:pt idx="3024">
                  <c:v>2.3895999999999997E-2</c:v>
                </c:pt>
                <c:pt idx="3025">
                  <c:v>2.4068999999999997E-2</c:v>
                </c:pt>
                <c:pt idx="3026">
                  <c:v>2.4686E-2</c:v>
                </c:pt>
                <c:pt idx="3027">
                  <c:v>2.4761999999999999E-2</c:v>
                </c:pt>
                <c:pt idx="3028">
                  <c:v>2.5169999999999998E-2</c:v>
                </c:pt>
                <c:pt idx="3029">
                  <c:v>2.4675000000000002E-2</c:v>
                </c:pt>
                <c:pt idx="3030">
                  <c:v>2.5489000000000001E-2</c:v>
                </c:pt>
                <c:pt idx="3031">
                  <c:v>2.4573000000000001E-2</c:v>
                </c:pt>
                <c:pt idx="3032">
                  <c:v>2.4152E-2</c:v>
                </c:pt>
                <c:pt idx="3033">
                  <c:v>2.3952999999999999E-2</c:v>
                </c:pt>
                <c:pt idx="3034">
                  <c:v>2.4487999999999999E-2</c:v>
                </c:pt>
                <c:pt idx="3035">
                  <c:v>2.4233000000000001E-2</c:v>
                </c:pt>
                <c:pt idx="3036">
                  <c:v>2.4664000000000002E-2</c:v>
                </c:pt>
                <c:pt idx="3037">
                  <c:v>2.4815E-2</c:v>
                </c:pt>
                <c:pt idx="3038">
                  <c:v>2.4310999999999999E-2</c:v>
                </c:pt>
                <c:pt idx="3039">
                  <c:v>2.4396999999999999E-2</c:v>
                </c:pt>
                <c:pt idx="3040">
                  <c:v>2.4161999999999999E-2</c:v>
                </c:pt>
                <c:pt idx="3041">
                  <c:v>2.3928999999999999E-2</c:v>
                </c:pt>
                <c:pt idx="3042">
                  <c:v>2.4342000000000003E-2</c:v>
                </c:pt>
                <c:pt idx="3043">
                  <c:v>2.4374000000000003E-2</c:v>
                </c:pt>
                <c:pt idx="3044">
                  <c:v>2.4376999999999999E-2</c:v>
                </c:pt>
                <c:pt idx="3045">
                  <c:v>2.3708999999999997E-2</c:v>
                </c:pt>
                <c:pt idx="3046">
                  <c:v>2.3299E-2</c:v>
                </c:pt>
                <c:pt idx="3047">
                  <c:v>2.4E-2</c:v>
                </c:pt>
                <c:pt idx="3048">
                  <c:v>2.4154999999999996E-2</c:v>
                </c:pt>
                <c:pt idx="3049">
                  <c:v>2.4552000000000001E-2</c:v>
                </c:pt>
                <c:pt idx="3050">
                  <c:v>2.5242000000000001E-2</c:v>
                </c:pt>
                <c:pt idx="3051">
                  <c:v>2.5214E-2</c:v>
                </c:pt>
                <c:pt idx="3052">
                  <c:v>2.4479000000000001E-2</c:v>
                </c:pt>
                <c:pt idx="3053">
                  <c:v>2.5146000000000002E-2</c:v>
                </c:pt>
                <c:pt idx="3054">
                  <c:v>2.4916000000000001E-2</c:v>
                </c:pt>
                <c:pt idx="3055">
                  <c:v>2.4452000000000002E-2</c:v>
                </c:pt>
                <c:pt idx="3056">
                  <c:v>2.4977999999999997E-2</c:v>
                </c:pt>
                <c:pt idx="3057">
                  <c:v>2.4670000000000001E-2</c:v>
                </c:pt>
                <c:pt idx="3058">
                  <c:v>2.4083E-2</c:v>
                </c:pt>
                <c:pt idx="3059">
                  <c:v>2.4283000000000002E-2</c:v>
                </c:pt>
                <c:pt idx="3060">
                  <c:v>2.3664999999999999E-2</c:v>
                </c:pt>
                <c:pt idx="3061">
                  <c:v>2.4194E-2</c:v>
                </c:pt>
                <c:pt idx="3062">
                  <c:v>2.4112000000000001E-2</c:v>
                </c:pt>
                <c:pt idx="3063">
                  <c:v>2.4078999999999996E-2</c:v>
                </c:pt>
                <c:pt idx="3064">
                  <c:v>2.3948000000000001E-2</c:v>
                </c:pt>
                <c:pt idx="3065">
                  <c:v>2.3224000000000002E-2</c:v>
                </c:pt>
                <c:pt idx="3066">
                  <c:v>2.2502000000000001E-2</c:v>
                </c:pt>
                <c:pt idx="3067">
                  <c:v>2.1772E-2</c:v>
                </c:pt>
                <c:pt idx="3068">
                  <c:v>2.1921999999999997E-2</c:v>
                </c:pt>
                <c:pt idx="3069">
                  <c:v>2.2427000000000002E-2</c:v>
                </c:pt>
                <c:pt idx="3070">
                  <c:v>2.2093999999999999E-2</c:v>
                </c:pt>
                <c:pt idx="3071">
                  <c:v>2.2286E-2</c:v>
                </c:pt>
                <c:pt idx="3072">
                  <c:v>2.2620000000000001E-2</c:v>
                </c:pt>
                <c:pt idx="3073">
                  <c:v>2.3199000000000001E-2</c:v>
                </c:pt>
                <c:pt idx="3074">
                  <c:v>2.3023999999999999E-2</c:v>
                </c:pt>
                <c:pt idx="3075">
                  <c:v>2.3136999999999998E-2</c:v>
                </c:pt>
                <c:pt idx="3076">
                  <c:v>2.266E-2</c:v>
                </c:pt>
                <c:pt idx="3077">
                  <c:v>2.2756999999999999E-2</c:v>
                </c:pt>
                <c:pt idx="3078">
                  <c:v>2.2461999999999999E-2</c:v>
                </c:pt>
                <c:pt idx="3079">
                  <c:v>2.2915000000000001E-2</c:v>
                </c:pt>
                <c:pt idx="3080">
                  <c:v>2.2579999999999999E-2</c:v>
                </c:pt>
                <c:pt idx="3081">
                  <c:v>2.2450000000000001E-2</c:v>
                </c:pt>
                <c:pt idx="3082">
                  <c:v>2.2516999999999999E-2</c:v>
                </c:pt>
                <c:pt idx="3083">
                  <c:v>2.2778E-2</c:v>
                </c:pt>
                <c:pt idx="3084">
                  <c:v>2.2932000000000001E-2</c:v>
                </c:pt>
                <c:pt idx="3085">
                  <c:v>2.2812000000000002E-2</c:v>
                </c:pt>
                <c:pt idx="3086">
                  <c:v>2.2364999999999999E-2</c:v>
                </c:pt>
                <c:pt idx="3087">
                  <c:v>2.1924000000000003E-2</c:v>
                </c:pt>
                <c:pt idx="3088">
                  <c:v>2.215E-2</c:v>
                </c:pt>
                <c:pt idx="3089">
                  <c:v>2.2370999999999999E-2</c:v>
                </c:pt>
                <c:pt idx="3090">
                  <c:v>2.2671E-2</c:v>
                </c:pt>
                <c:pt idx="3091">
                  <c:v>2.2519999999999998E-2</c:v>
                </c:pt>
                <c:pt idx="3092">
                  <c:v>2.2846000000000002E-2</c:v>
                </c:pt>
                <c:pt idx="3093">
                  <c:v>2.2948E-2</c:v>
                </c:pt>
                <c:pt idx="3094">
                  <c:v>2.2930000000000002E-2</c:v>
                </c:pt>
                <c:pt idx="3095">
                  <c:v>2.2909000000000002E-2</c:v>
                </c:pt>
                <c:pt idx="3096">
                  <c:v>2.2675000000000001E-2</c:v>
                </c:pt>
                <c:pt idx="3097">
                  <c:v>2.2404999999999998E-2</c:v>
                </c:pt>
                <c:pt idx="3098">
                  <c:v>2.2509000000000001E-2</c:v>
                </c:pt>
                <c:pt idx="3099">
                  <c:v>2.2299000000000003E-2</c:v>
                </c:pt>
                <c:pt idx="3100">
                  <c:v>2.2342000000000001E-2</c:v>
                </c:pt>
                <c:pt idx="3101">
                  <c:v>2.2202000000000003E-2</c:v>
                </c:pt>
                <c:pt idx="3102">
                  <c:v>2.2349000000000001E-2</c:v>
                </c:pt>
                <c:pt idx="3103">
                  <c:v>2.2703999999999998E-2</c:v>
                </c:pt>
                <c:pt idx="3104">
                  <c:v>2.2478999999999999E-2</c:v>
                </c:pt>
                <c:pt idx="3105">
                  <c:v>2.2241E-2</c:v>
                </c:pt>
                <c:pt idx="3106">
                  <c:v>2.2656999999999997E-2</c:v>
                </c:pt>
                <c:pt idx="3107">
                  <c:v>2.2629E-2</c:v>
                </c:pt>
                <c:pt idx="3108">
                  <c:v>2.2483E-2</c:v>
                </c:pt>
                <c:pt idx="3109">
                  <c:v>2.2183000000000001E-2</c:v>
                </c:pt>
                <c:pt idx="3110">
                  <c:v>2.1791000000000001E-2</c:v>
                </c:pt>
                <c:pt idx="3111">
                  <c:v>2.2050999999999998E-2</c:v>
                </c:pt>
                <c:pt idx="3112">
                  <c:v>2.222E-2</c:v>
                </c:pt>
                <c:pt idx="3113">
                  <c:v>2.2467000000000001E-2</c:v>
                </c:pt>
                <c:pt idx="3114">
                  <c:v>2.2574E-2</c:v>
                </c:pt>
                <c:pt idx="3115">
                  <c:v>2.2949999999999998E-2</c:v>
                </c:pt>
                <c:pt idx="3116">
                  <c:v>2.2597999999999997E-2</c:v>
                </c:pt>
                <c:pt idx="3117">
                  <c:v>2.2912999999999996E-2</c:v>
                </c:pt>
                <c:pt idx="3118">
                  <c:v>2.2292999999999997E-2</c:v>
                </c:pt>
                <c:pt idx="3119">
                  <c:v>2.2604000000000003E-2</c:v>
                </c:pt>
                <c:pt idx="3120">
                  <c:v>2.2682000000000001E-2</c:v>
                </c:pt>
                <c:pt idx="3121">
                  <c:v>2.2676999999999999E-2</c:v>
                </c:pt>
                <c:pt idx="3122">
                  <c:v>2.2635000000000002E-2</c:v>
                </c:pt>
                <c:pt idx="3123">
                  <c:v>2.2719999999999997E-2</c:v>
                </c:pt>
                <c:pt idx="3124">
                  <c:v>2.2926000000000002E-2</c:v>
                </c:pt>
                <c:pt idx="3125">
                  <c:v>2.2641000000000001E-2</c:v>
                </c:pt>
                <c:pt idx="3126">
                  <c:v>2.2641000000000001E-2</c:v>
                </c:pt>
                <c:pt idx="3127">
                  <c:v>2.2740999999999997E-2</c:v>
                </c:pt>
                <c:pt idx="3128">
                  <c:v>2.2218999999999999E-2</c:v>
                </c:pt>
                <c:pt idx="3129">
                  <c:v>2.1774000000000002E-2</c:v>
                </c:pt>
                <c:pt idx="3130">
                  <c:v>2.1812000000000002E-2</c:v>
                </c:pt>
                <c:pt idx="3131">
                  <c:v>2.1812000000000002E-2</c:v>
                </c:pt>
                <c:pt idx="3132">
                  <c:v>2.1817000000000003E-2</c:v>
                </c:pt>
                <c:pt idx="3133">
                  <c:v>2.1547999999999998E-2</c:v>
                </c:pt>
                <c:pt idx="3134">
                  <c:v>2.1743000000000002E-2</c:v>
                </c:pt>
                <c:pt idx="3135">
                  <c:v>2.1703999999999998E-2</c:v>
                </c:pt>
                <c:pt idx="3136">
                  <c:v>2.1951000000000002E-2</c:v>
                </c:pt>
                <c:pt idx="3137">
                  <c:v>2.1780000000000001E-2</c:v>
                </c:pt>
                <c:pt idx="3138">
                  <c:v>2.1743999999999999E-2</c:v>
                </c:pt>
                <c:pt idx="3139">
                  <c:v>2.1762999999999998E-2</c:v>
                </c:pt>
                <c:pt idx="3140">
                  <c:v>2.1582E-2</c:v>
                </c:pt>
                <c:pt idx="3141">
                  <c:v>2.1502E-2</c:v>
                </c:pt>
                <c:pt idx="3142">
                  <c:v>2.162E-2</c:v>
                </c:pt>
                <c:pt idx="3143">
                  <c:v>2.1541999999999999E-2</c:v>
                </c:pt>
                <c:pt idx="3144">
                  <c:v>2.1511999999999996E-2</c:v>
                </c:pt>
                <c:pt idx="3145">
                  <c:v>2.1170999999999999E-2</c:v>
                </c:pt>
                <c:pt idx="3146">
                  <c:v>2.1200999999999998E-2</c:v>
                </c:pt>
                <c:pt idx="3147">
                  <c:v>2.1198999999999999E-2</c:v>
                </c:pt>
                <c:pt idx="3148">
                  <c:v>2.1111000000000001E-2</c:v>
                </c:pt>
                <c:pt idx="3149">
                  <c:v>2.0733000000000001E-2</c:v>
                </c:pt>
                <c:pt idx="3150">
                  <c:v>2.0916999999999998E-2</c:v>
                </c:pt>
                <c:pt idx="3151">
                  <c:v>2.0552999999999998E-2</c:v>
                </c:pt>
                <c:pt idx="3152">
                  <c:v>2.0732E-2</c:v>
                </c:pt>
                <c:pt idx="3153">
                  <c:v>1.9873999999999999E-2</c:v>
                </c:pt>
                <c:pt idx="3154">
                  <c:v>2.0296999999999999E-2</c:v>
                </c:pt>
                <c:pt idx="3155">
                  <c:v>2.0666000000000004E-2</c:v>
                </c:pt>
                <c:pt idx="3156">
                  <c:v>2.0910000000000002E-2</c:v>
                </c:pt>
                <c:pt idx="3157">
                  <c:v>2.0830000000000001E-2</c:v>
                </c:pt>
                <c:pt idx="3158">
                  <c:v>2.0466999999999999E-2</c:v>
                </c:pt>
                <c:pt idx="3159">
                  <c:v>2.0384000000000003E-2</c:v>
                </c:pt>
                <c:pt idx="3160">
                  <c:v>2.0670999999999998E-2</c:v>
                </c:pt>
                <c:pt idx="3161">
                  <c:v>2.0850999999999998E-2</c:v>
                </c:pt>
                <c:pt idx="3162">
                  <c:v>2.0936E-2</c:v>
                </c:pt>
                <c:pt idx="3163">
                  <c:v>2.0884999999999997E-2</c:v>
                </c:pt>
                <c:pt idx="3164">
                  <c:v>2.0823999999999999E-2</c:v>
                </c:pt>
                <c:pt idx="3165">
                  <c:v>2.0629999999999996E-2</c:v>
                </c:pt>
                <c:pt idx="3166">
                  <c:v>2.0703999999999997E-2</c:v>
                </c:pt>
                <c:pt idx="3167">
                  <c:v>2.0395E-2</c:v>
                </c:pt>
                <c:pt idx="3168">
                  <c:v>2.0018000000000001E-2</c:v>
                </c:pt>
                <c:pt idx="3169">
                  <c:v>1.9279999999999999E-2</c:v>
                </c:pt>
                <c:pt idx="3170">
                  <c:v>1.9214000000000002E-2</c:v>
                </c:pt>
                <c:pt idx="3171">
                  <c:v>1.8674E-2</c:v>
                </c:pt>
                <c:pt idx="3172">
                  <c:v>1.8017000000000002E-2</c:v>
                </c:pt>
                <c:pt idx="3173">
                  <c:v>1.6892000000000001E-2</c:v>
                </c:pt>
                <c:pt idx="3174">
                  <c:v>1.7332E-2</c:v>
                </c:pt>
                <c:pt idx="3175">
                  <c:v>1.5172000000000001E-2</c:v>
                </c:pt>
                <c:pt idx="3176">
                  <c:v>1.5411999999999999E-2</c:v>
                </c:pt>
                <c:pt idx="3177">
                  <c:v>1.4601999999999999E-2</c:v>
                </c:pt>
                <c:pt idx="3178">
                  <c:v>1.3734999999999999E-2</c:v>
                </c:pt>
                <c:pt idx="3179">
                  <c:v>1.3949E-2</c:v>
                </c:pt>
                <c:pt idx="3180">
                  <c:v>1.5026999999999999E-2</c:v>
                </c:pt>
                <c:pt idx="3181">
                  <c:v>1.4828000000000001E-2</c:v>
                </c:pt>
                <c:pt idx="3182">
                  <c:v>1.4336999999999999E-2</c:v>
                </c:pt>
                <c:pt idx="3183">
                  <c:v>1.3820000000000001E-2</c:v>
                </c:pt>
                <c:pt idx="3184">
                  <c:v>1.2638E-2</c:v>
                </c:pt>
                <c:pt idx="3185">
                  <c:v>1.3533E-2</c:v>
                </c:pt>
                <c:pt idx="3186">
                  <c:v>1.3126000000000001E-2</c:v>
                </c:pt>
                <c:pt idx="3187">
                  <c:v>1.1406000000000001E-2</c:v>
                </c:pt>
                <c:pt idx="3188">
                  <c:v>1.0066000000000002E-2</c:v>
                </c:pt>
                <c:pt idx="3189">
                  <c:v>1.0222999999999999E-2</c:v>
                </c:pt>
                <c:pt idx="3190">
                  <c:v>1.0204E-2</c:v>
                </c:pt>
                <c:pt idx="3191">
                  <c:v>9.4359999999999999E-3</c:v>
                </c:pt>
                <c:pt idx="3192">
                  <c:v>9.5250000000000005E-3</c:v>
                </c:pt>
                <c:pt idx="3193">
                  <c:v>9.6089999999999995E-3</c:v>
                </c:pt>
                <c:pt idx="3194">
                  <c:v>9.441999999999999E-3</c:v>
                </c:pt>
                <c:pt idx="3195">
                  <c:v>9.4739999999999998E-3</c:v>
                </c:pt>
                <c:pt idx="3196">
                  <c:v>8.763E-3</c:v>
                </c:pt>
                <c:pt idx="3197">
                  <c:v>8.9250000000000006E-3</c:v>
                </c:pt>
                <c:pt idx="3198">
                  <c:v>9.1679999999999991E-3</c:v>
                </c:pt>
                <c:pt idx="3199">
                  <c:v>9.3399999999999993E-3</c:v>
                </c:pt>
                <c:pt idx="3200">
                  <c:v>8.9459999999999991E-3</c:v>
                </c:pt>
                <c:pt idx="3201">
                  <c:v>8.77E-3</c:v>
                </c:pt>
                <c:pt idx="3202">
                  <c:v>8.8420000000000009E-3</c:v>
                </c:pt>
                <c:pt idx="3203">
                  <c:v>8.8420000000000009E-3</c:v>
                </c:pt>
                <c:pt idx="3204">
                  <c:v>9.0399999999999994E-3</c:v>
                </c:pt>
                <c:pt idx="3205">
                  <c:v>8.9750000000000003E-3</c:v>
                </c:pt>
                <c:pt idx="3206">
                  <c:v>9.0799999999999995E-3</c:v>
                </c:pt>
                <c:pt idx="3207">
                  <c:v>9.0710000000000009E-3</c:v>
                </c:pt>
                <c:pt idx="3208">
                  <c:v>9.0740000000000005E-3</c:v>
                </c:pt>
                <c:pt idx="3209">
                  <c:v>8.8590000000000006E-3</c:v>
                </c:pt>
                <c:pt idx="3210">
                  <c:v>9.0170000000000007E-3</c:v>
                </c:pt>
                <c:pt idx="3211">
                  <c:v>8.8830000000000003E-3</c:v>
                </c:pt>
                <c:pt idx="3212">
                  <c:v>9.0320000000000001E-3</c:v>
                </c:pt>
                <c:pt idx="3213">
                  <c:v>9.4090000000000007E-3</c:v>
                </c:pt>
                <c:pt idx="3214">
                  <c:v>9.0270000000000003E-3</c:v>
                </c:pt>
                <c:pt idx="3215">
                  <c:v>9.1369999999999993E-3</c:v>
                </c:pt>
                <c:pt idx="3216">
                  <c:v>9.214E-3</c:v>
                </c:pt>
                <c:pt idx="3217">
                  <c:v>9.7280000000000005E-3</c:v>
                </c:pt>
                <c:pt idx="3218">
                  <c:v>9.672E-3</c:v>
                </c:pt>
                <c:pt idx="3219">
                  <c:v>9.4590000000000004E-3</c:v>
                </c:pt>
                <c:pt idx="3220">
                  <c:v>9.9330000000000009E-3</c:v>
                </c:pt>
                <c:pt idx="3221">
                  <c:v>9.3659999999999993E-3</c:v>
                </c:pt>
                <c:pt idx="3222">
                  <c:v>9.11E-3</c:v>
                </c:pt>
                <c:pt idx="3223">
                  <c:v>9.4219999999999998E-3</c:v>
                </c:pt>
                <c:pt idx="3224">
                  <c:v>9.3240000000000007E-3</c:v>
                </c:pt>
                <c:pt idx="3225">
                  <c:v>8.934000000000001E-3</c:v>
                </c:pt>
                <c:pt idx="3226">
                  <c:v>9.0819999999999998E-3</c:v>
                </c:pt>
                <c:pt idx="3227">
                  <c:v>8.9829999999999997E-3</c:v>
                </c:pt>
                <c:pt idx="3228">
                  <c:v>8.8909999999999996E-3</c:v>
                </c:pt>
                <c:pt idx="3229">
                  <c:v>8.7770000000000001E-3</c:v>
                </c:pt>
                <c:pt idx="3230">
                  <c:v>8.483000000000001E-3</c:v>
                </c:pt>
                <c:pt idx="3231">
                  <c:v>8.4600000000000005E-3</c:v>
                </c:pt>
                <c:pt idx="3232">
                  <c:v>8.6309999999999998E-3</c:v>
                </c:pt>
                <c:pt idx="3233">
                  <c:v>8.5959999999999995E-3</c:v>
                </c:pt>
                <c:pt idx="3234">
                  <c:v>8.5519999999999988E-3</c:v>
                </c:pt>
                <c:pt idx="3235">
                  <c:v>8.2509999999999997E-3</c:v>
                </c:pt>
                <c:pt idx="3236">
                  <c:v>8.2030000000000002E-3</c:v>
                </c:pt>
                <c:pt idx="3237">
                  <c:v>8.1270000000000005E-3</c:v>
                </c:pt>
                <c:pt idx="3238">
                  <c:v>8.2880000000000002E-3</c:v>
                </c:pt>
                <c:pt idx="3239">
                  <c:v>8.2299999999999995E-3</c:v>
                </c:pt>
                <c:pt idx="3240">
                  <c:v>8.1239999999999993E-3</c:v>
                </c:pt>
                <c:pt idx="3241">
                  <c:v>8.2780000000000006E-3</c:v>
                </c:pt>
                <c:pt idx="3242">
                  <c:v>8.3079999999999994E-3</c:v>
                </c:pt>
                <c:pt idx="3243">
                  <c:v>8.0919999999999985E-3</c:v>
                </c:pt>
                <c:pt idx="3244">
                  <c:v>8.1329999999999996E-3</c:v>
                </c:pt>
                <c:pt idx="3245">
                  <c:v>8.5430000000000002E-3</c:v>
                </c:pt>
                <c:pt idx="3246">
                  <c:v>8.2129999999999998E-3</c:v>
                </c:pt>
                <c:pt idx="3247">
                  <c:v>7.8960000000000002E-3</c:v>
                </c:pt>
                <c:pt idx="3248">
                  <c:v>8.541E-3</c:v>
                </c:pt>
                <c:pt idx="3249">
                  <c:v>8.7179999999999983E-3</c:v>
                </c:pt>
                <c:pt idx="3250">
                  <c:v>8.5820000000000011E-3</c:v>
                </c:pt>
                <c:pt idx="3251">
                  <c:v>8.6020000000000003E-3</c:v>
                </c:pt>
                <c:pt idx="3252">
                  <c:v>8.6070000000000001E-3</c:v>
                </c:pt>
                <c:pt idx="3253">
                  <c:v>8.5269999999999999E-3</c:v>
                </c:pt>
                <c:pt idx="3254">
                  <c:v>8.6379999999999998E-3</c:v>
                </c:pt>
                <c:pt idx="3255">
                  <c:v>8.8729999999999989E-3</c:v>
                </c:pt>
                <c:pt idx="3256">
                  <c:v>8.541E-3</c:v>
                </c:pt>
                <c:pt idx="3257">
                  <c:v>8.7100000000000007E-3</c:v>
                </c:pt>
                <c:pt idx="3258">
                  <c:v>8.8389999999999996E-3</c:v>
                </c:pt>
                <c:pt idx="3259">
                  <c:v>8.7489999999999998E-3</c:v>
                </c:pt>
                <c:pt idx="3260">
                  <c:v>8.4649999999999986E-3</c:v>
                </c:pt>
                <c:pt idx="3261">
                  <c:v>8.4390000000000003E-3</c:v>
                </c:pt>
                <c:pt idx="3262">
                  <c:v>8.2349999999999993E-3</c:v>
                </c:pt>
                <c:pt idx="3263">
                  <c:v>8.3840000000000008E-3</c:v>
                </c:pt>
                <c:pt idx="3264">
                  <c:v>8.4529999999999987E-3</c:v>
                </c:pt>
                <c:pt idx="3265">
                  <c:v>8.4829999999999992E-3</c:v>
                </c:pt>
                <c:pt idx="3266">
                  <c:v>8.350999999999999E-3</c:v>
                </c:pt>
                <c:pt idx="3267">
                  <c:v>8.3459999999999993E-3</c:v>
                </c:pt>
                <c:pt idx="3268">
                  <c:v>8.404E-3</c:v>
                </c:pt>
                <c:pt idx="3269">
                  <c:v>8.5269999999999999E-3</c:v>
                </c:pt>
                <c:pt idx="3270">
                  <c:v>8.2059999999999998E-3</c:v>
                </c:pt>
                <c:pt idx="3271">
                  <c:v>8.2700000000000013E-3</c:v>
                </c:pt>
                <c:pt idx="3272">
                  <c:v>8.3040000000000006E-3</c:v>
                </c:pt>
                <c:pt idx="3273">
                  <c:v>8.3459999999999993E-3</c:v>
                </c:pt>
                <c:pt idx="3274">
                  <c:v>8.1799999999999998E-3</c:v>
                </c:pt>
                <c:pt idx="3275">
                  <c:v>8.2660000000000008E-3</c:v>
                </c:pt>
                <c:pt idx="3276">
                  <c:v>8.1799999999999998E-3</c:v>
                </c:pt>
                <c:pt idx="3277">
                  <c:v>8.4399999999999996E-3</c:v>
                </c:pt>
                <c:pt idx="3278">
                  <c:v>8.294000000000001E-3</c:v>
                </c:pt>
                <c:pt idx="3279">
                  <c:v>8.0949999999999998E-3</c:v>
                </c:pt>
                <c:pt idx="3280">
                  <c:v>8.2570000000000005E-3</c:v>
                </c:pt>
                <c:pt idx="3281">
                  <c:v>8.3260000000000001E-3</c:v>
                </c:pt>
                <c:pt idx="3282">
                  <c:v>8.2120000000000005E-3</c:v>
                </c:pt>
                <c:pt idx="3283">
                  <c:v>8.3819999999999988E-3</c:v>
                </c:pt>
                <c:pt idx="3284">
                  <c:v>8.2519999999999989E-3</c:v>
                </c:pt>
                <c:pt idx="3285">
                  <c:v>8.149E-3</c:v>
                </c:pt>
                <c:pt idx="3286">
                  <c:v>8.208E-3</c:v>
                </c:pt>
                <c:pt idx="3287">
                  <c:v>8.1869999999999998E-3</c:v>
                </c:pt>
                <c:pt idx="3288">
                  <c:v>8.2100000000000003E-3</c:v>
                </c:pt>
                <c:pt idx="3289">
                  <c:v>8.1989999999999997E-3</c:v>
                </c:pt>
                <c:pt idx="3290">
                  <c:v>8.4150000000000006E-3</c:v>
                </c:pt>
                <c:pt idx="3291">
                  <c:v>8.352E-3</c:v>
                </c:pt>
                <c:pt idx="3292">
                  <c:v>8.2749999999999994E-3</c:v>
                </c:pt>
                <c:pt idx="3293">
                  <c:v>8.1359999999999991E-3</c:v>
                </c:pt>
                <c:pt idx="3294">
                  <c:v>7.984999999999999E-3</c:v>
                </c:pt>
                <c:pt idx="3295">
                  <c:v>8.1530000000000005E-3</c:v>
                </c:pt>
                <c:pt idx="3296">
                  <c:v>8.071E-3</c:v>
                </c:pt>
                <c:pt idx="3297">
                  <c:v>8.1419999999999999E-3</c:v>
                </c:pt>
                <c:pt idx="3298">
                  <c:v>8.2380000000000005E-3</c:v>
                </c:pt>
              </c:numCache>
            </c:numRef>
          </c:val>
          <c:smooth val="0"/>
        </c:ser>
        <c:dLbls>
          <c:showLegendKey val="0"/>
          <c:showVal val="0"/>
          <c:showCatName val="0"/>
          <c:showSerName val="0"/>
          <c:showPercent val="0"/>
          <c:showBubbleSize val="0"/>
        </c:dLbls>
        <c:marker val="1"/>
        <c:smooth val="0"/>
        <c:axId val="376162944"/>
        <c:axId val="376161408"/>
      </c:lineChart>
      <c:dateAx>
        <c:axId val="320156032"/>
        <c:scaling>
          <c:orientation val="minMax"/>
        </c:scaling>
        <c:delete val="0"/>
        <c:axPos val="b"/>
        <c:numFmt formatCode="yyyy" sourceLinked="0"/>
        <c:majorTickMark val="none"/>
        <c:minorTickMark val="none"/>
        <c:tickLblPos val="nextTo"/>
        <c:crossAx val="374317824"/>
        <c:crosses val="autoZero"/>
        <c:auto val="1"/>
        <c:lblOffset val="100"/>
        <c:baseTimeUnit val="days"/>
        <c:majorUnit val="2"/>
        <c:majorTimeUnit val="years"/>
      </c:dateAx>
      <c:valAx>
        <c:axId val="374317824"/>
        <c:scaling>
          <c:orientation val="minMax"/>
          <c:max val="1.7"/>
          <c:min val="1"/>
        </c:scaling>
        <c:delete val="0"/>
        <c:axPos val="l"/>
        <c:numFmt formatCode="#,##0.00" sourceLinked="0"/>
        <c:majorTickMark val="none"/>
        <c:minorTickMark val="none"/>
        <c:tickLblPos val="nextTo"/>
        <c:crossAx val="320156032"/>
        <c:crosses val="autoZero"/>
        <c:crossBetween val="between"/>
      </c:valAx>
      <c:valAx>
        <c:axId val="376161408"/>
        <c:scaling>
          <c:orientation val="maxMin"/>
          <c:max val="4.0000000000000008E-2"/>
          <c:min val="-3.0000000000000006E-2"/>
        </c:scaling>
        <c:delete val="0"/>
        <c:axPos val="r"/>
        <c:numFmt formatCode="0.00%" sourceLinked="0"/>
        <c:majorTickMark val="none"/>
        <c:minorTickMark val="none"/>
        <c:tickLblPos val="nextTo"/>
        <c:crossAx val="376162944"/>
        <c:crosses val="max"/>
        <c:crossBetween val="between"/>
      </c:valAx>
      <c:dateAx>
        <c:axId val="376162944"/>
        <c:scaling>
          <c:orientation val="minMax"/>
        </c:scaling>
        <c:delete val="1"/>
        <c:axPos val="t"/>
        <c:numFmt formatCode="m/d/yyyy" sourceLinked="1"/>
        <c:majorTickMark val="out"/>
        <c:minorTickMark val="none"/>
        <c:tickLblPos val="nextTo"/>
        <c:crossAx val="376161408"/>
        <c:crosses val="autoZero"/>
        <c:auto val="1"/>
        <c:lblOffset val="100"/>
        <c:baseTimeUnit val="days"/>
      </c:dateAx>
    </c:plotArea>
    <c:legend>
      <c:legendPos val="r"/>
      <c:layout>
        <c:manualLayout>
          <c:xMode val="edge"/>
          <c:yMode val="edge"/>
          <c:x val="0.11460354639200984"/>
          <c:y val="0.91984033245844266"/>
          <c:w val="0.79409355782261337"/>
          <c:h val="7.6986001749781263E-2"/>
        </c:manualLayout>
      </c:layout>
      <c:overlay val="0"/>
    </c:legend>
    <c:plotVisOnly val="1"/>
    <c:dispBlanksAs val="gap"/>
    <c:showDLblsOverMax val="0"/>
  </c:chart>
  <c:spPr>
    <a:ln>
      <a:noFill/>
    </a:ln>
  </c:spPr>
  <c:txPr>
    <a:bodyPr/>
    <a:lstStyle/>
    <a:p>
      <a:pPr>
        <a:defRPr sz="1200"/>
      </a:pPr>
      <a:endParaRPr lang="en-US"/>
    </a:p>
  </c:txPr>
  <c:externalData r:id="rId2">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lineChart>
        <c:grouping val="standard"/>
        <c:varyColors val="0"/>
        <c:ser>
          <c:idx val="0"/>
          <c:order val="0"/>
          <c:tx>
            <c:strRef>
              <c:f>'With links'!$B$2:$B$4</c:f>
              <c:strCache>
                <c:ptCount val="1"/>
                <c:pt idx="0">
                  <c:v> U.S. Dollar Index (DXY)</c:v>
                </c:pt>
              </c:strCache>
            </c:strRef>
          </c:tx>
          <c:spPr>
            <a:ln w="38100"/>
          </c:spPr>
          <c:marker>
            <c:symbol val="none"/>
          </c:marker>
          <c:cat>
            <c:numRef>
              <c:f>'With links'!$A$5:$A$669</c:f>
              <c:numCache>
                <c:formatCode>m/d/yyyy</c:formatCode>
                <c:ptCount val="665"/>
                <c:pt idx="0">
                  <c:v>29982</c:v>
                </c:pt>
                <c:pt idx="1">
                  <c:v>30010</c:v>
                </c:pt>
                <c:pt idx="2">
                  <c:v>30041</c:v>
                </c:pt>
                <c:pt idx="3">
                  <c:v>30071</c:v>
                </c:pt>
                <c:pt idx="4">
                  <c:v>30102</c:v>
                </c:pt>
                <c:pt idx="5">
                  <c:v>30132</c:v>
                </c:pt>
                <c:pt idx="6">
                  <c:v>30163</c:v>
                </c:pt>
                <c:pt idx="7">
                  <c:v>30194</c:v>
                </c:pt>
                <c:pt idx="8">
                  <c:v>30224</c:v>
                </c:pt>
                <c:pt idx="9">
                  <c:v>30255</c:v>
                </c:pt>
                <c:pt idx="10">
                  <c:v>30285</c:v>
                </c:pt>
                <c:pt idx="11">
                  <c:v>30316</c:v>
                </c:pt>
                <c:pt idx="12">
                  <c:v>30347</c:v>
                </c:pt>
                <c:pt idx="13">
                  <c:v>30375</c:v>
                </c:pt>
                <c:pt idx="14">
                  <c:v>30406</c:v>
                </c:pt>
                <c:pt idx="15">
                  <c:v>30436</c:v>
                </c:pt>
                <c:pt idx="16">
                  <c:v>30467</c:v>
                </c:pt>
                <c:pt idx="17">
                  <c:v>30497</c:v>
                </c:pt>
                <c:pt idx="18">
                  <c:v>30528</c:v>
                </c:pt>
                <c:pt idx="19">
                  <c:v>30559</c:v>
                </c:pt>
                <c:pt idx="20">
                  <c:v>30589</c:v>
                </c:pt>
                <c:pt idx="21">
                  <c:v>30620</c:v>
                </c:pt>
                <c:pt idx="22">
                  <c:v>30650</c:v>
                </c:pt>
                <c:pt idx="23">
                  <c:v>30681</c:v>
                </c:pt>
                <c:pt idx="24">
                  <c:v>30712</c:v>
                </c:pt>
                <c:pt idx="25">
                  <c:v>30741</c:v>
                </c:pt>
                <c:pt idx="26">
                  <c:v>30772</c:v>
                </c:pt>
                <c:pt idx="27">
                  <c:v>30802</c:v>
                </c:pt>
                <c:pt idx="28">
                  <c:v>30833</c:v>
                </c:pt>
                <c:pt idx="29">
                  <c:v>30863</c:v>
                </c:pt>
                <c:pt idx="30">
                  <c:v>30894</c:v>
                </c:pt>
                <c:pt idx="31">
                  <c:v>30925</c:v>
                </c:pt>
                <c:pt idx="32">
                  <c:v>30955</c:v>
                </c:pt>
                <c:pt idx="33">
                  <c:v>30986</c:v>
                </c:pt>
                <c:pt idx="34">
                  <c:v>31016</c:v>
                </c:pt>
                <c:pt idx="35">
                  <c:v>31047</c:v>
                </c:pt>
                <c:pt idx="36">
                  <c:v>31078</c:v>
                </c:pt>
                <c:pt idx="37">
                  <c:v>31106</c:v>
                </c:pt>
                <c:pt idx="38">
                  <c:v>31137</c:v>
                </c:pt>
                <c:pt idx="39">
                  <c:v>31167</c:v>
                </c:pt>
                <c:pt idx="40">
                  <c:v>31198</c:v>
                </c:pt>
                <c:pt idx="41">
                  <c:v>31228</c:v>
                </c:pt>
                <c:pt idx="42">
                  <c:v>31259</c:v>
                </c:pt>
                <c:pt idx="43">
                  <c:v>31290</c:v>
                </c:pt>
                <c:pt idx="44">
                  <c:v>31320</c:v>
                </c:pt>
                <c:pt idx="45">
                  <c:v>31351</c:v>
                </c:pt>
                <c:pt idx="46">
                  <c:v>31381</c:v>
                </c:pt>
                <c:pt idx="47">
                  <c:v>31412</c:v>
                </c:pt>
                <c:pt idx="48">
                  <c:v>31443</c:v>
                </c:pt>
                <c:pt idx="49">
                  <c:v>31471</c:v>
                </c:pt>
                <c:pt idx="50">
                  <c:v>31502</c:v>
                </c:pt>
                <c:pt idx="51">
                  <c:v>31532</c:v>
                </c:pt>
                <c:pt idx="52">
                  <c:v>31563</c:v>
                </c:pt>
                <c:pt idx="53">
                  <c:v>31593</c:v>
                </c:pt>
                <c:pt idx="54">
                  <c:v>31624</c:v>
                </c:pt>
                <c:pt idx="55">
                  <c:v>31655</c:v>
                </c:pt>
                <c:pt idx="56">
                  <c:v>31685</c:v>
                </c:pt>
                <c:pt idx="57">
                  <c:v>31716</c:v>
                </c:pt>
                <c:pt idx="58">
                  <c:v>31746</c:v>
                </c:pt>
                <c:pt idx="59">
                  <c:v>31777</c:v>
                </c:pt>
                <c:pt idx="60">
                  <c:v>31808</c:v>
                </c:pt>
                <c:pt idx="61">
                  <c:v>31836</c:v>
                </c:pt>
                <c:pt idx="62">
                  <c:v>31867</c:v>
                </c:pt>
                <c:pt idx="63">
                  <c:v>31897</c:v>
                </c:pt>
                <c:pt idx="64">
                  <c:v>31928</c:v>
                </c:pt>
                <c:pt idx="65">
                  <c:v>31958</c:v>
                </c:pt>
                <c:pt idx="66">
                  <c:v>31989</c:v>
                </c:pt>
                <c:pt idx="67">
                  <c:v>32020</c:v>
                </c:pt>
                <c:pt idx="68">
                  <c:v>32050</c:v>
                </c:pt>
                <c:pt idx="69">
                  <c:v>32081</c:v>
                </c:pt>
                <c:pt idx="70">
                  <c:v>32111</c:v>
                </c:pt>
                <c:pt idx="71">
                  <c:v>32142</c:v>
                </c:pt>
                <c:pt idx="72">
                  <c:v>32173</c:v>
                </c:pt>
                <c:pt idx="73">
                  <c:v>32202</c:v>
                </c:pt>
                <c:pt idx="74">
                  <c:v>32233</c:v>
                </c:pt>
                <c:pt idx="75">
                  <c:v>32263</c:v>
                </c:pt>
                <c:pt idx="76">
                  <c:v>32294</c:v>
                </c:pt>
                <c:pt idx="77">
                  <c:v>32324</c:v>
                </c:pt>
                <c:pt idx="78">
                  <c:v>32355</c:v>
                </c:pt>
                <c:pt idx="79">
                  <c:v>32386</c:v>
                </c:pt>
                <c:pt idx="80">
                  <c:v>32416</c:v>
                </c:pt>
                <c:pt idx="81">
                  <c:v>32447</c:v>
                </c:pt>
                <c:pt idx="82">
                  <c:v>32477</c:v>
                </c:pt>
                <c:pt idx="83">
                  <c:v>32508</c:v>
                </c:pt>
                <c:pt idx="84">
                  <c:v>32539</c:v>
                </c:pt>
                <c:pt idx="85">
                  <c:v>32567</c:v>
                </c:pt>
                <c:pt idx="86">
                  <c:v>32598</c:v>
                </c:pt>
                <c:pt idx="87">
                  <c:v>32628</c:v>
                </c:pt>
                <c:pt idx="88">
                  <c:v>32659</c:v>
                </c:pt>
                <c:pt idx="89">
                  <c:v>32689</c:v>
                </c:pt>
                <c:pt idx="90">
                  <c:v>32720</c:v>
                </c:pt>
                <c:pt idx="91">
                  <c:v>32751</c:v>
                </c:pt>
                <c:pt idx="92">
                  <c:v>32781</c:v>
                </c:pt>
                <c:pt idx="93">
                  <c:v>32812</c:v>
                </c:pt>
                <c:pt idx="94">
                  <c:v>32842</c:v>
                </c:pt>
                <c:pt idx="95">
                  <c:v>32873</c:v>
                </c:pt>
                <c:pt idx="96">
                  <c:v>32904</c:v>
                </c:pt>
                <c:pt idx="97">
                  <c:v>32932</c:v>
                </c:pt>
                <c:pt idx="98">
                  <c:v>32963</c:v>
                </c:pt>
                <c:pt idx="99">
                  <c:v>32993</c:v>
                </c:pt>
                <c:pt idx="100">
                  <c:v>33024</c:v>
                </c:pt>
                <c:pt idx="101">
                  <c:v>33054</c:v>
                </c:pt>
                <c:pt idx="102">
                  <c:v>33085</c:v>
                </c:pt>
                <c:pt idx="103">
                  <c:v>33116</c:v>
                </c:pt>
                <c:pt idx="104">
                  <c:v>33146</c:v>
                </c:pt>
                <c:pt idx="105">
                  <c:v>33177</c:v>
                </c:pt>
                <c:pt idx="106">
                  <c:v>33207</c:v>
                </c:pt>
                <c:pt idx="107">
                  <c:v>33238</c:v>
                </c:pt>
                <c:pt idx="108">
                  <c:v>33269</c:v>
                </c:pt>
                <c:pt idx="109">
                  <c:v>33297</c:v>
                </c:pt>
                <c:pt idx="110">
                  <c:v>33328</c:v>
                </c:pt>
                <c:pt idx="111">
                  <c:v>33358</c:v>
                </c:pt>
                <c:pt idx="112">
                  <c:v>33389</c:v>
                </c:pt>
                <c:pt idx="113">
                  <c:v>33419</c:v>
                </c:pt>
                <c:pt idx="114">
                  <c:v>33450</c:v>
                </c:pt>
                <c:pt idx="115">
                  <c:v>33481</c:v>
                </c:pt>
                <c:pt idx="116">
                  <c:v>33511</c:v>
                </c:pt>
                <c:pt idx="117">
                  <c:v>33542</c:v>
                </c:pt>
                <c:pt idx="118">
                  <c:v>33572</c:v>
                </c:pt>
                <c:pt idx="119">
                  <c:v>33603</c:v>
                </c:pt>
                <c:pt idx="120">
                  <c:v>33634</c:v>
                </c:pt>
                <c:pt idx="121">
                  <c:v>33663</c:v>
                </c:pt>
                <c:pt idx="122">
                  <c:v>33694</c:v>
                </c:pt>
                <c:pt idx="123">
                  <c:v>33724</c:v>
                </c:pt>
                <c:pt idx="124">
                  <c:v>33755</c:v>
                </c:pt>
                <c:pt idx="125">
                  <c:v>33785</c:v>
                </c:pt>
                <c:pt idx="126">
                  <c:v>33816</c:v>
                </c:pt>
                <c:pt idx="127">
                  <c:v>33847</c:v>
                </c:pt>
                <c:pt idx="128">
                  <c:v>33877</c:v>
                </c:pt>
                <c:pt idx="129">
                  <c:v>33908</c:v>
                </c:pt>
                <c:pt idx="130">
                  <c:v>33938</c:v>
                </c:pt>
                <c:pt idx="131">
                  <c:v>33969</c:v>
                </c:pt>
                <c:pt idx="132">
                  <c:v>34000</c:v>
                </c:pt>
                <c:pt idx="133">
                  <c:v>34028</c:v>
                </c:pt>
                <c:pt idx="134">
                  <c:v>34059</c:v>
                </c:pt>
                <c:pt idx="135">
                  <c:v>34089</c:v>
                </c:pt>
                <c:pt idx="136">
                  <c:v>34120</c:v>
                </c:pt>
                <c:pt idx="137">
                  <c:v>34150</c:v>
                </c:pt>
                <c:pt idx="138">
                  <c:v>34181</c:v>
                </c:pt>
                <c:pt idx="139">
                  <c:v>34212</c:v>
                </c:pt>
                <c:pt idx="140">
                  <c:v>34242</c:v>
                </c:pt>
                <c:pt idx="141">
                  <c:v>34273</c:v>
                </c:pt>
                <c:pt idx="142">
                  <c:v>34303</c:v>
                </c:pt>
                <c:pt idx="143">
                  <c:v>34334</c:v>
                </c:pt>
                <c:pt idx="144">
                  <c:v>34365</c:v>
                </c:pt>
                <c:pt idx="145">
                  <c:v>34393</c:v>
                </c:pt>
                <c:pt idx="146">
                  <c:v>34424</c:v>
                </c:pt>
                <c:pt idx="147">
                  <c:v>34454</c:v>
                </c:pt>
                <c:pt idx="148">
                  <c:v>34485</c:v>
                </c:pt>
                <c:pt idx="149">
                  <c:v>34515</c:v>
                </c:pt>
                <c:pt idx="150">
                  <c:v>34546</c:v>
                </c:pt>
                <c:pt idx="151">
                  <c:v>34577</c:v>
                </c:pt>
                <c:pt idx="152">
                  <c:v>34607</c:v>
                </c:pt>
                <c:pt idx="153">
                  <c:v>34638</c:v>
                </c:pt>
                <c:pt idx="154">
                  <c:v>34668</c:v>
                </c:pt>
                <c:pt idx="155">
                  <c:v>34699</c:v>
                </c:pt>
                <c:pt idx="156">
                  <c:v>34730</c:v>
                </c:pt>
                <c:pt idx="157">
                  <c:v>34758</c:v>
                </c:pt>
                <c:pt idx="158">
                  <c:v>34789</c:v>
                </c:pt>
                <c:pt idx="159">
                  <c:v>34819</c:v>
                </c:pt>
                <c:pt idx="160">
                  <c:v>34850</c:v>
                </c:pt>
                <c:pt idx="161">
                  <c:v>34880</c:v>
                </c:pt>
                <c:pt idx="162">
                  <c:v>34911</c:v>
                </c:pt>
                <c:pt idx="163">
                  <c:v>34942</c:v>
                </c:pt>
                <c:pt idx="164">
                  <c:v>34972</c:v>
                </c:pt>
                <c:pt idx="165">
                  <c:v>35003</c:v>
                </c:pt>
                <c:pt idx="166">
                  <c:v>35033</c:v>
                </c:pt>
                <c:pt idx="167">
                  <c:v>35064</c:v>
                </c:pt>
                <c:pt idx="168">
                  <c:v>35095</c:v>
                </c:pt>
                <c:pt idx="169">
                  <c:v>35124</c:v>
                </c:pt>
                <c:pt idx="170">
                  <c:v>35155</c:v>
                </c:pt>
                <c:pt idx="171">
                  <c:v>35185</c:v>
                </c:pt>
                <c:pt idx="172">
                  <c:v>35216</c:v>
                </c:pt>
                <c:pt idx="173">
                  <c:v>35246</c:v>
                </c:pt>
                <c:pt idx="174">
                  <c:v>35277</c:v>
                </c:pt>
                <c:pt idx="175">
                  <c:v>35308</c:v>
                </c:pt>
                <c:pt idx="176">
                  <c:v>35338</c:v>
                </c:pt>
                <c:pt idx="177">
                  <c:v>35369</c:v>
                </c:pt>
                <c:pt idx="178">
                  <c:v>35399</c:v>
                </c:pt>
                <c:pt idx="179">
                  <c:v>35430</c:v>
                </c:pt>
                <c:pt idx="180">
                  <c:v>35461</c:v>
                </c:pt>
                <c:pt idx="181">
                  <c:v>35489</c:v>
                </c:pt>
                <c:pt idx="182">
                  <c:v>35520</c:v>
                </c:pt>
                <c:pt idx="183">
                  <c:v>35550</c:v>
                </c:pt>
                <c:pt idx="184">
                  <c:v>35581</c:v>
                </c:pt>
                <c:pt idx="185">
                  <c:v>35611</c:v>
                </c:pt>
                <c:pt idx="186">
                  <c:v>35642</c:v>
                </c:pt>
                <c:pt idx="187">
                  <c:v>35673</c:v>
                </c:pt>
                <c:pt idx="188">
                  <c:v>35703</c:v>
                </c:pt>
                <c:pt idx="189">
                  <c:v>35734</c:v>
                </c:pt>
                <c:pt idx="190">
                  <c:v>35764</c:v>
                </c:pt>
                <c:pt idx="191">
                  <c:v>35795</c:v>
                </c:pt>
                <c:pt idx="192">
                  <c:v>35826</c:v>
                </c:pt>
                <c:pt idx="193">
                  <c:v>35854</c:v>
                </c:pt>
                <c:pt idx="194">
                  <c:v>35885</c:v>
                </c:pt>
                <c:pt idx="195">
                  <c:v>35915</c:v>
                </c:pt>
                <c:pt idx="196">
                  <c:v>35946</c:v>
                </c:pt>
                <c:pt idx="197">
                  <c:v>35976</c:v>
                </c:pt>
                <c:pt idx="198">
                  <c:v>36007</c:v>
                </c:pt>
                <c:pt idx="199">
                  <c:v>36038</c:v>
                </c:pt>
                <c:pt idx="200">
                  <c:v>36068</c:v>
                </c:pt>
                <c:pt idx="201">
                  <c:v>36099</c:v>
                </c:pt>
                <c:pt idx="202">
                  <c:v>36129</c:v>
                </c:pt>
                <c:pt idx="203">
                  <c:v>36160</c:v>
                </c:pt>
                <c:pt idx="204">
                  <c:v>36191</c:v>
                </c:pt>
                <c:pt idx="205">
                  <c:v>36219</c:v>
                </c:pt>
                <c:pt idx="206">
                  <c:v>36250</c:v>
                </c:pt>
                <c:pt idx="207">
                  <c:v>36280</c:v>
                </c:pt>
                <c:pt idx="208">
                  <c:v>36311</c:v>
                </c:pt>
                <c:pt idx="209">
                  <c:v>36341</c:v>
                </c:pt>
                <c:pt idx="210">
                  <c:v>36372</c:v>
                </c:pt>
                <c:pt idx="211">
                  <c:v>36403</c:v>
                </c:pt>
                <c:pt idx="212">
                  <c:v>36433</c:v>
                </c:pt>
                <c:pt idx="213">
                  <c:v>36464</c:v>
                </c:pt>
                <c:pt idx="214">
                  <c:v>36494</c:v>
                </c:pt>
                <c:pt idx="215">
                  <c:v>36525</c:v>
                </c:pt>
                <c:pt idx="216">
                  <c:v>36556</c:v>
                </c:pt>
                <c:pt idx="217">
                  <c:v>36585</c:v>
                </c:pt>
                <c:pt idx="218">
                  <c:v>36616</c:v>
                </c:pt>
                <c:pt idx="219">
                  <c:v>36646</c:v>
                </c:pt>
                <c:pt idx="220">
                  <c:v>36677</c:v>
                </c:pt>
                <c:pt idx="221">
                  <c:v>36707</c:v>
                </c:pt>
                <c:pt idx="222">
                  <c:v>36738</c:v>
                </c:pt>
                <c:pt idx="223">
                  <c:v>36769</c:v>
                </c:pt>
                <c:pt idx="224">
                  <c:v>36799</c:v>
                </c:pt>
                <c:pt idx="225">
                  <c:v>36830</c:v>
                </c:pt>
                <c:pt idx="226">
                  <c:v>36860</c:v>
                </c:pt>
                <c:pt idx="227">
                  <c:v>36891</c:v>
                </c:pt>
                <c:pt idx="228">
                  <c:v>36922</c:v>
                </c:pt>
                <c:pt idx="229">
                  <c:v>36950</c:v>
                </c:pt>
                <c:pt idx="230">
                  <c:v>36981</c:v>
                </c:pt>
                <c:pt idx="231">
                  <c:v>37011</c:v>
                </c:pt>
                <c:pt idx="232">
                  <c:v>37042</c:v>
                </c:pt>
                <c:pt idx="233">
                  <c:v>37072</c:v>
                </c:pt>
                <c:pt idx="234">
                  <c:v>37103</c:v>
                </c:pt>
                <c:pt idx="235">
                  <c:v>37134</c:v>
                </c:pt>
                <c:pt idx="236">
                  <c:v>37164</c:v>
                </c:pt>
                <c:pt idx="237">
                  <c:v>37195</c:v>
                </c:pt>
                <c:pt idx="238">
                  <c:v>37225</c:v>
                </c:pt>
                <c:pt idx="239">
                  <c:v>37256</c:v>
                </c:pt>
                <c:pt idx="240">
                  <c:v>37287</c:v>
                </c:pt>
                <c:pt idx="241">
                  <c:v>37315</c:v>
                </c:pt>
                <c:pt idx="242">
                  <c:v>37346</c:v>
                </c:pt>
                <c:pt idx="243">
                  <c:v>37376</c:v>
                </c:pt>
                <c:pt idx="244">
                  <c:v>37407</c:v>
                </c:pt>
                <c:pt idx="245">
                  <c:v>37437</c:v>
                </c:pt>
                <c:pt idx="246">
                  <c:v>37468</c:v>
                </c:pt>
                <c:pt idx="247">
                  <c:v>37499</c:v>
                </c:pt>
                <c:pt idx="248">
                  <c:v>37529</c:v>
                </c:pt>
                <c:pt idx="249">
                  <c:v>37560</c:v>
                </c:pt>
                <c:pt idx="250">
                  <c:v>37590</c:v>
                </c:pt>
                <c:pt idx="251">
                  <c:v>37621</c:v>
                </c:pt>
                <c:pt idx="252">
                  <c:v>37652</c:v>
                </c:pt>
                <c:pt idx="253">
                  <c:v>37680</c:v>
                </c:pt>
                <c:pt idx="254">
                  <c:v>37711</c:v>
                </c:pt>
                <c:pt idx="255">
                  <c:v>37741</c:v>
                </c:pt>
                <c:pt idx="256">
                  <c:v>37772</c:v>
                </c:pt>
                <c:pt idx="257">
                  <c:v>37802</c:v>
                </c:pt>
                <c:pt idx="258">
                  <c:v>37833</c:v>
                </c:pt>
                <c:pt idx="259">
                  <c:v>37864</c:v>
                </c:pt>
                <c:pt idx="260">
                  <c:v>37894</c:v>
                </c:pt>
                <c:pt idx="261">
                  <c:v>37925</c:v>
                </c:pt>
                <c:pt idx="262">
                  <c:v>37955</c:v>
                </c:pt>
                <c:pt idx="263">
                  <c:v>37986</c:v>
                </c:pt>
                <c:pt idx="264">
                  <c:v>38017</c:v>
                </c:pt>
                <c:pt idx="265">
                  <c:v>38046</c:v>
                </c:pt>
                <c:pt idx="266">
                  <c:v>38077</c:v>
                </c:pt>
                <c:pt idx="267">
                  <c:v>38107</c:v>
                </c:pt>
                <c:pt idx="268">
                  <c:v>38138</c:v>
                </c:pt>
                <c:pt idx="269">
                  <c:v>38168</c:v>
                </c:pt>
                <c:pt idx="270">
                  <c:v>38199</c:v>
                </c:pt>
                <c:pt idx="271">
                  <c:v>38230</c:v>
                </c:pt>
                <c:pt idx="272">
                  <c:v>38260</c:v>
                </c:pt>
                <c:pt idx="273">
                  <c:v>38291</c:v>
                </c:pt>
                <c:pt idx="274">
                  <c:v>38321</c:v>
                </c:pt>
                <c:pt idx="275">
                  <c:v>38352</c:v>
                </c:pt>
                <c:pt idx="276">
                  <c:v>38383</c:v>
                </c:pt>
                <c:pt idx="277">
                  <c:v>38411</c:v>
                </c:pt>
                <c:pt idx="278">
                  <c:v>38442</c:v>
                </c:pt>
                <c:pt idx="279">
                  <c:v>38472</c:v>
                </c:pt>
                <c:pt idx="280">
                  <c:v>38503</c:v>
                </c:pt>
                <c:pt idx="281">
                  <c:v>38533</c:v>
                </c:pt>
                <c:pt idx="282">
                  <c:v>38564</c:v>
                </c:pt>
                <c:pt idx="283">
                  <c:v>38595</c:v>
                </c:pt>
                <c:pt idx="284">
                  <c:v>38625</c:v>
                </c:pt>
                <c:pt idx="285">
                  <c:v>38656</c:v>
                </c:pt>
                <c:pt idx="286">
                  <c:v>38686</c:v>
                </c:pt>
                <c:pt idx="287">
                  <c:v>38717</c:v>
                </c:pt>
                <c:pt idx="288">
                  <c:v>38748</c:v>
                </c:pt>
                <c:pt idx="289">
                  <c:v>38776</c:v>
                </c:pt>
                <c:pt idx="290">
                  <c:v>38807</c:v>
                </c:pt>
                <c:pt idx="291">
                  <c:v>38837</c:v>
                </c:pt>
                <c:pt idx="292">
                  <c:v>38868</c:v>
                </c:pt>
                <c:pt idx="293">
                  <c:v>38898</c:v>
                </c:pt>
                <c:pt idx="294">
                  <c:v>38929</c:v>
                </c:pt>
                <c:pt idx="295">
                  <c:v>38960</c:v>
                </c:pt>
                <c:pt idx="296">
                  <c:v>38990</c:v>
                </c:pt>
                <c:pt idx="297">
                  <c:v>39021</c:v>
                </c:pt>
                <c:pt idx="298">
                  <c:v>39051</c:v>
                </c:pt>
                <c:pt idx="299">
                  <c:v>39082</c:v>
                </c:pt>
                <c:pt idx="300">
                  <c:v>39113</c:v>
                </c:pt>
                <c:pt idx="301">
                  <c:v>39141</c:v>
                </c:pt>
                <c:pt idx="302">
                  <c:v>39172</c:v>
                </c:pt>
                <c:pt idx="303">
                  <c:v>39202</c:v>
                </c:pt>
                <c:pt idx="304">
                  <c:v>39233</c:v>
                </c:pt>
                <c:pt idx="305">
                  <c:v>39263</c:v>
                </c:pt>
                <c:pt idx="306">
                  <c:v>39294</c:v>
                </c:pt>
                <c:pt idx="307">
                  <c:v>39325</c:v>
                </c:pt>
                <c:pt idx="308">
                  <c:v>39355</c:v>
                </c:pt>
                <c:pt idx="309">
                  <c:v>39386</c:v>
                </c:pt>
                <c:pt idx="310">
                  <c:v>39416</c:v>
                </c:pt>
                <c:pt idx="311">
                  <c:v>39447</c:v>
                </c:pt>
                <c:pt idx="312">
                  <c:v>39478</c:v>
                </c:pt>
                <c:pt idx="313">
                  <c:v>39507</c:v>
                </c:pt>
                <c:pt idx="314">
                  <c:v>39538</c:v>
                </c:pt>
                <c:pt idx="315">
                  <c:v>39568</c:v>
                </c:pt>
                <c:pt idx="316">
                  <c:v>39599</c:v>
                </c:pt>
                <c:pt idx="317">
                  <c:v>39629</c:v>
                </c:pt>
                <c:pt idx="318">
                  <c:v>39660</c:v>
                </c:pt>
                <c:pt idx="319">
                  <c:v>39691</c:v>
                </c:pt>
                <c:pt idx="320">
                  <c:v>39721</c:v>
                </c:pt>
                <c:pt idx="321">
                  <c:v>39752</c:v>
                </c:pt>
                <c:pt idx="322">
                  <c:v>39782</c:v>
                </c:pt>
                <c:pt idx="323">
                  <c:v>39813</c:v>
                </c:pt>
                <c:pt idx="324">
                  <c:v>39844</c:v>
                </c:pt>
                <c:pt idx="325">
                  <c:v>39872</c:v>
                </c:pt>
                <c:pt idx="326">
                  <c:v>39903</c:v>
                </c:pt>
                <c:pt idx="327">
                  <c:v>39933</c:v>
                </c:pt>
                <c:pt idx="328">
                  <c:v>39964</c:v>
                </c:pt>
                <c:pt idx="329">
                  <c:v>39994</c:v>
                </c:pt>
                <c:pt idx="330">
                  <c:v>40025</c:v>
                </c:pt>
                <c:pt idx="331">
                  <c:v>40056</c:v>
                </c:pt>
                <c:pt idx="332">
                  <c:v>40086</c:v>
                </c:pt>
                <c:pt idx="333">
                  <c:v>40117</c:v>
                </c:pt>
                <c:pt idx="334">
                  <c:v>40147</c:v>
                </c:pt>
                <c:pt idx="335">
                  <c:v>40178</c:v>
                </c:pt>
                <c:pt idx="336">
                  <c:v>40209</c:v>
                </c:pt>
                <c:pt idx="337">
                  <c:v>40237</c:v>
                </c:pt>
                <c:pt idx="338">
                  <c:v>40268</c:v>
                </c:pt>
                <c:pt idx="339">
                  <c:v>40298</c:v>
                </c:pt>
                <c:pt idx="340">
                  <c:v>40329</c:v>
                </c:pt>
                <c:pt idx="341">
                  <c:v>40359</c:v>
                </c:pt>
                <c:pt idx="342">
                  <c:v>40390</c:v>
                </c:pt>
                <c:pt idx="343">
                  <c:v>40421</c:v>
                </c:pt>
                <c:pt idx="344">
                  <c:v>40451</c:v>
                </c:pt>
                <c:pt idx="345">
                  <c:v>40482</c:v>
                </c:pt>
                <c:pt idx="346">
                  <c:v>40512</c:v>
                </c:pt>
                <c:pt idx="347">
                  <c:v>40543</c:v>
                </c:pt>
                <c:pt idx="348">
                  <c:v>40574</c:v>
                </c:pt>
                <c:pt idx="349">
                  <c:v>40602</c:v>
                </c:pt>
                <c:pt idx="350">
                  <c:v>40633</c:v>
                </c:pt>
                <c:pt idx="351">
                  <c:v>40663</c:v>
                </c:pt>
                <c:pt idx="352">
                  <c:v>40694</c:v>
                </c:pt>
                <c:pt idx="353">
                  <c:v>40724</c:v>
                </c:pt>
                <c:pt idx="354">
                  <c:v>40755</c:v>
                </c:pt>
                <c:pt idx="355">
                  <c:v>40786</c:v>
                </c:pt>
                <c:pt idx="356">
                  <c:v>40816</c:v>
                </c:pt>
                <c:pt idx="357">
                  <c:v>40847</c:v>
                </c:pt>
                <c:pt idx="358">
                  <c:v>40877</c:v>
                </c:pt>
                <c:pt idx="359">
                  <c:v>40908</c:v>
                </c:pt>
                <c:pt idx="360">
                  <c:v>40939</c:v>
                </c:pt>
                <c:pt idx="361">
                  <c:v>40968</c:v>
                </c:pt>
                <c:pt idx="362">
                  <c:v>40999</c:v>
                </c:pt>
                <c:pt idx="363">
                  <c:v>41029</c:v>
                </c:pt>
                <c:pt idx="364">
                  <c:v>41060</c:v>
                </c:pt>
                <c:pt idx="365">
                  <c:v>41090</c:v>
                </c:pt>
                <c:pt idx="366">
                  <c:v>41121</c:v>
                </c:pt>
                <c:pt idx="367">
                  <c:v>41152</c:v>
                </c:pt>
                <c:pt idx="368">
                  <c:v>41182</c:v>
                </c:pt>
                <c:pt idx="369">
                  <c:v>41213</c:v>
                </c:pt>
                <c:pt idx="370">
                  <c:v>41243</c:v>
                </c:pt>
                <c:pt idx="371">
                  <c:v>41274</c:v>
                </c:pt>
                <c:pt idx="372">
                  <c:v>41305</c:v>
                </c:pt>
                <c:pt idx="373">
                  <c:v>41333</c:v>
                </c:pt>
                <c:pt idx="374">
                  <c:v>41364</c:v>
                </c:pt>
                <c:pt idx="375">
                  <c:v>41394</c:v>
                </c:pt>
                <c:pt idx="376">
                  <c:v>41425</c:v>
                </c:pt>
                <c:pt idx="377">
                  <c:v>41455</c:v>
                </c:pt>
                <c:pt idx="378">
                  <c:v>41486</c:v>
                </c:pt>
                <c:pt idx="379">
                  <c:v>41517</c:v>
                </c:pt>
                <c:pt idx="380">
                  <c:v>41547</c:v>
                </c:pt>
                <c:pt idx="381">
                  <c:v>41578</c:v>
                </c:pt>
                <c:pt idx="382">
                  <c:v>41608</c:v>
                </c:pt>
                <c:pt idx="383">
                  <c:v>41639</c:v>
                </c:pt>
                <c:pt idx="384">
                  <c:v>41670</c:v>
                </c:pt>
                <c:pt idx="385">
                  <c:v>41698</c:v>
                </c:pt>
                <c:pt idx="386">
                  <c:v>41729</c:v>
                </c:pt>
                <c:pt idx="387">
                  <c:v>41759</c:v>
                </c:pt>
                <c:pt idx="388">
                  <c:v>41790</c:v>
                </c:pt>
                <c:pt idx="389">
                  <c:v>41820</c:v>
                </c:pt>
                <c:pt idx="390">
                  <c:v>41851</c:v>
                </c:pt>
                <c:pt idx="391">
                  <c:v>41882</c:v>
                </c:pt>
                <c:pt idx="392">
                  <c:v>41912</c:v>
                </c:pt>
                <c:pt idx="393">
                  <c:v>41943</c:v>
                </c:pt>
                <c:pt idx="394">
                  <c:v>41973</c:v>
                </c:pt>
                <c:pt idx="395">
                  <c:v>42004</c:v>
                </c:pt>
                <c:pt idx="396">
                  <c:v>42035</c:v>
                </c:pt>
                <c:pt idx="397">
                  <c:v>42063</c:v>
                </c:pt>
                <c:pt idx="398">
                  <c:v>42094</c:v>
                </c:pt>
                <c:pt idx="399">
                  <c:v>42124</c:v>
                </c:pt>
                <c:pt idx="400">
                  <c:v>42155</c:v>
                </c:pt>
                <c:pt idx="401">
                  <c:v>42185</c:v>
                </c:pt>
                <c:pt idx="402">
                  <c:v>42216</c:v>
                </c:pt>
                <c:pt idx="403">
                  <c:v>42247</c:v>
                </c:pt>
                <c:pt idx="404">
                  <c:v>42277</c:v>
                </c:pt>
                <c:pt idx="405">
                  <c:v>42308</c:v>
                </c:pt>
                <c:pt idx="406">
                  <c:v>42338</c:v>
                </c:pt>
                <c:pt idx="407">
                  <c:v>42369</c:v>
                </c:pt>
                <c:pt idx="408">
                  <c:v>42400</c:v>
                </c:pt>
                <c:pt idx="409">
                  <c:v>42429</c:v>
                </c:pt>
                <c:pt idx="410">
                  <c:v>42460</c:v>
                </c:pt>
                <c:pt idx="411">
                  <c:v>42490</c:v>
                </c:pt>
                <c:pt idx="412">
                  <c:v>42521</c:v>
                </c:pt>
                <c:pt idx="413">
                  <c:v>42551</c:v>
                </c:pt>
                <c:pt idx="414">
                  <c:v>42582</c:v>
                </c:pt>
                <c:pt idx="415">
                  <c:v>42613</c:v>
                </c:pt>
                <c:pt idx="416">
                  <c:v>42643</c:v>
                </c:pt>
                <c:pt idx="417">
                  <c:v>42674</c:v>
                </c:pt>
                <c:pt idx="418">
                  <c:v>42704</c:v>
                </c:pt>
                <c:pt idx="419">
                  <c:v>42735</c:v>
                </c:pt>
                <c:pt idx="420">
                  <c:v>42766</c:v>
                </c:pt>
                <c:pt idx="421">
                  <c:v>42794</c:v>
                </c:pt>
                <c:pt idx="422">
                  <c:v>42825</c:v>
                </c:pt>
                <c:pt idx="423">
                  <c:v>42855</c:v>
                </c:pt>
                <c:pt idx="424">
                  <c:v>42886</c:v>
                </c:pt>
                <c:pt idx="425">
                  <c:v>42916</c:v>
                </c:pt>
                <c:pt idx="426">
                  <c:v>42947</c:v>
                </c:pt>
                <c:pt idx="427">
                  <c:v>42978</c:v>
                </c:pt>
                <c:pt idx="428">
                  <c:v>43008</c:v>
                </c:pt>
                <c:pt idx="429">
                  <c:v>43039</c:v>
                </c:pt>
                <c:pt idx="430">
                  <c:v>43069</c:v>
                </c:pt>
                <c:pt idx="431">
                  <c:v>43100</c:v>
                </c:pt>
                <c:pt idx="432">
                  <c:v>43131</c:v>
                </c:pt>
                <c:pt idx="433">
                  <c:v>43159</c:v>
                </c:pt>
                <c:pt idx="434">
                  <c:v>43190</c:v>
                </c:pt>
                <c:pt idx="435">
                  <c:v>43220</c:v>
                </c:pt>
                <c:pt idx="436">
                  <c:v>43251</c:v>
                </c:pt>
                <c:pt idx="437">
                  <c:v>43281</c:v>
                </c:pt>
                <c:pt idx="438">
                  <c:v>43312</c:v>
                </c:pt>
                <c:pt idx="439">
                  <c:v>43343</c:v>
                </c:pt>
                <c:pt idx="440">
                  <c:v>43373</c:v>
                </c:pt>
                <c:pt idx="441">
                  <c:v>43404</c:v>
                </c:pt>
                <c:pt idx="442">
                  <c:v>43434</c:v>
                </c:pt>
                <c:pt idx="443">
                  <c:v>43465</c:v>
                </c:pt>
                <c:pt idx="444">
                  <c:v>43496</c:v>
                </c:pt>
                <c:pt idx="445">
                  <c:v>43524</c:v>
                </c:pt>
                <c:pt idx="446">
                  <c:v>43555</c:v>
                </c:pt>
                <c:pt idx="447">
                  <c:v>43585</c:v>
                </c:pt>
                <c:pt idx="448">
                  <c:v>43616</c:v>
                </c:pt>
                <c:pt idx="449">
                  <c:v>43646</c:v>
                </c:pt>
                <c:pt idx="450">
                  <c:v>43677</c:v>
                </c:pt>
                <c:pt idx="451">
                  <c:v>43708</c:v>
                </c:pt>
                <c:pt idx="452">
                  <c:v>43738</c:v>
                </c:pt>
                <c:pt idx="453">
                  <c:v>43769</c:v>
                </c:pt>
                <c:pt idx="454">
                  <c:v>43799</c:v>
                </c:pt>
                <c:pt idx="455">
                  <c:v>43830</c:v>
                </c:pt>
                <c:pt idx="456">
                  <c:v>43861</c:v>
                </c:pt>
                <c:pt idx="457">
                  <c:v>43890</c:v>
                </c:pt>
                <c:pt idx="458">
                  <c:v>43921</c:v>
                </c:pt>
                <c:pt idx="459">
                  <c:v>43951</c:v>
                </c:pt>
                <c:pt idx="460">
                  <c:v>43982</c:v>
                </c:pt>
                <c:pt idx="461">
                  <c:v>44012</c:v>
                </c:pt>
                <c:pt idx="462">
                  <c:v>44043</c:v>
                </c:pt>
              </c:numCache>
            </c:numRef>
          </c:cat>
          <c:val>
            <c:numRef>
              <c:f>'With links'!$B$5:$B$669</c:f>
              <c:numCache>
                <c:formatCode>General</c:formatCode>
                <c:ptCount val="665"/>
                <c:pt idx="0">
                  <c:v>108.03</c:v>
                </c:pt>
                <c:pt idx="1">
                  <c:v>111.93</c:v>
                </c:pt>
                <c:pt idx="2">
                  <c:v>114.73</c:v>
                </c:pt>
                <c:pt idx="3">
                  <c:v>111.6</c:v>
                </c:pt>
                <c:pt idx="4">
                  <c:v>112.79</c:v>
                </c:pt>
                <c:pt idx="5">
                  <c:v>119.04</c:v>
                </c:pt>
                <c:pt idx="6">
                  <c:v>119.05</c:v>
                </c:pt>
                <c:pt idx="7">
                  <c:v>120.29</c:v>
                </c:pt>
                <c:pt idx="8">
                  <c:v>122.2</c:v>
                </c:pt>
                <c:pt idx="9">
                  <c:v>124.78</c:v>
                </c:pt>
                <c:pt idx="10">
                  <c:v>121</c:v>
                </c:pt>
                <c:pt idx="11">
                  <c:v>117.91</c:v>
                </c:pt>
                <c:pt idx="12">
                  <c:v>121.12</c:v>
                </c:pt>
                <c:pt idx="13">
                  <c:v>120.35</c:v>
                </c:pt>
                <c:pt idx="14">
                  <c:v>122.21</c:v>
                </c:pt>
                <c:pt idx="15">
                  <c:v>122.39</c:v>
                </c:pt>
                <c:pt idx="16">
                  <c:v>123.79</c:v>
                </c:pt>
                <c:pt idx="17">
                  <c:v>124.94</c:v>
                </c:pt>
                <c:pt idx="18">
                  <c:v>128.44</c:v>
                </c:pt>
                <c:pt idx="19">
                  <c:v>130.84</c:v>
                </c:pt>
                <c:pt idx="20">
                  <c:v>128.35</c:v>
                </c:pt>
                <c:pt idx="21">
                  <c:v>128.4</c:v>
                </c:pt>
                <c:pt idx="22">
                  <c:v>130.63999999999999</c:v>
                </c:pt>
                <c:pt idx="23">
                  <c:v>131.79</c:v>
                </c:pt>
                <c:pt idx="24">
                  <c:v>135.51</c:v>
                </c:pt>
                <c:pt idx="25">
                  <c:v>128.25</c:v>
                </c:pt>
                <c:pt idx="26">
                  <c:v>128.22</c:v>
                </c:pt>
                <c:pt idx="27">
                  <c:v>132.63999999999999</c:v>
                </c:pt>
                <c:pt idx="28">
                  <c:v>133.69</c:v>
                </c:pt>
                <c:pt idx="29">
                  <c:v>136.26</c:v>
                </c:pt>
                <c:pt idx="30">
                  <c:v>141.29</c:v>
                </c:pt>
                <c:pt idx="31">
                  <c:v>140.33000000000001</c:v>
                </c:pt>
                <c:pt idx="32">
                  <c:v>147.55000000000001</c:v>
                </c:pt>
                <c:pt idx="33">
                  <c:v>146.38999999999999</c:v>
                </c:pt>
                <c:pt idx="34">
                  <c:v>149.21</c:v>
                </c:pt>
                <c:pt idx="35">
                  <c:v>151.47</c:v>
                </c:pt>
                <c:pt idx="36">
                  <c:v>152.72</c:v>
                </c:pt>
                <c:pt idx="37">
                  <c:v>160.41</c:v>
                </c:pt>
                <c:pt idx="38">
                  <c:v>149.18</c:v>
                </c:pt>
                <c:pt idx="39">
                  <c:v>149.69999999999999</c:v>
                </c:pt>
                <c:pt idx="40">
                  <c:v>147.86000000000001</c:v>
                </c:pt>
                <c:pt idx="41">
                  <c:v>146.12</c:v>
                </c:pt>
                <c:pt idx="42">
                  <c:v>137.26</c:v>
                </c:pt>
                <c:pt idx="43">
                  <c:v>138.19999999999999</c:v>
                </c:pt>
                <c:pt idx="44">
                  <c:v>132.12</c:v>
                </c:pt>
                <c:pt idx="45">
                  <c:v>129.38999999999999</c:v>
                </c:pt>
                <c:pt idx="46">
                  <c:v>124.99</c:v>
                </c:pt>
                <c:pt idx="47">
                  <c:v>123.46</c:v>
                </c:pt>
                <c:pt idx="48">
                  <c:v>121.52</c:v>
                </c:pt>
                <c:pt idx="49">
                  <c:v>115.08</c:v>
                </c:pt>
                <c:pt idx="50">
                  <c:v>117.92</c:v>
                </c:pt>
                <c:pt idx="51">
                  <c:v>111.77</c:v>
                </c:pt>
                <c:pt idx="52">
                  <c:v>117.51</c:v>
                </c:pt>
                <c:pt idx="53">
                  <c:v>111.61</c:v>
                </c:pt>
                <c:pt idx="54">
                  <c:v>108.04</c:v>
                </c:pt>
                <c:pt idx="55">
                  <c:v>106.43</c:v>
                </c:pt>
                <c:pt idx="56">
                  <c:v>106.74</c:v>
                </c:pt>
                <c:pt idx="57">
                  <c:v>109.27</c:v>
                </c:pt>
                <c:pt idx="58">
                  <c:v>105.92</c:v>
                </c:pt>
                <c:pt idx="59">
                  <c:v>103.58</c:v>
                </c:pt>
                <c:pt idx="60">
                  <c:v>99.86</c:v>
                </c:pt>
                <c:pt idx="61">
                  <c:v>99.26</c:v>
                </c:pt>
                <c:pt idx="62">
                  <c:v>97.11</c:v>
                </c:pt>
                <c:pt idx="63">
                  <c:v>95.94</c:v>
                </c:pt>
                <c:pt idx="64">
                  <c:v>97.77</c:v>
                </c:pt>
                <c:pt idx="65">
                  <c:v>98.13</c:v>
                </c:pt>
                <c:pt idx="66">
                  <c:v>99.79</c:v>
                </c:pt>
                <c:pt idx="67">
                  <c:v>97.32</c:v>
                </c:pt>
                <c:pt idx="68">
                  <c:v>98.57</c:v>
                </c:pt>
                <c:pt idx="69">
                  <c:v>93.65</c:v>
                </c:pt>
                <c:pt idx="70">
                  <c:v>89.15</c:v>
                </c:pt>
                <c:pt idx="71">
                  <c:v>85.42</c:v>
                </c:pt>
                <c:pt idx="72">
                  <c:v>90.34</c:v>
                </c:pt>
                <c:pt idx="73">
                  <c:v>90.53</c:v>
                </c:pt>
                <c:pt idx="74">
                  <c:v>88.3</c:v>
                </c:pt>
                <c:pt idx="75">
                  <c:v>89.16</c:v>
                </c:pt>
                <c:pt idx="76">
                  <c:v>91.09</c:v>
                </c:pt>
                <c:pt idx="77">
                  <c:v>95.41</c:v>
                </c:pt>
                <c:pt idx="78">
                  <c:v>97.53</c:v>
                </c:pt>
                <c:pt idx="79">
                  <c:v>98.42</c:v>
                </c:pt>
                <c:pt idx="80">
                  <c:v>97.69</c:v>
                </c:pt>
                <c:pt idx="81">
                  <c:v>93.76</c:v>
                </c:pt>
                <c:pt idx="82">
                  <c:v>90.53</c:v>
                </c:pt>
                <c:pt idx="83">
                  <c:v>92.5</c:v>
                </c:pt>
                <c:pt idx="84">
                  <c:v>96.77</c:v>
                </c:pt>
                <c:pt idx="85">
                  <c:v>94.9</c:v>
                </c:pt>
                <c:pt idx="86">
                  <c:v>98.14</c:v>
                </c:pt>
                <c:pt idx="87">
                  <c:v>97.71</c:v>
                </c:pt>
                <c:pt idx="88">
                  <c:v>102.98</c:v>
                </c:pt>
                <c:pt idx="89">
                  <c:v>102.02</c:v>
                </c:pt>
                <c:pt idx="90">
                  <c:v>97.39</c:v>
                </c:pt>
                <c:pt idx="91">
                  <c:v>102.28</c:v>
                </c:pt>
                <c:pt idx="92">
                  <c:v>98.47</c:v>
                </c:pt>
                <c:pt idx="93">
                  <c:v>98.07</c:v>
                </c:pt>
                <c:pt idx="94">
                  <c:v>96.27</c:v>
                </c:pt>
                <c:pt idx="95">
                  <c:v>93.21</c:v>
                </c:pt>
                <c:pt idx="96">
                  <c:v>92.41</c:v>
                </c:pt>
                <c:pt idx="97">
                  <c:v>93.29</c:v>
                </c:pt>
                <c:pt idx="98">
                  <c:v>93.69</c:v>
                </c:pt>
                <c:pt idx="99">
                  <c:v>93.07</c:v>
                </c:pt>
                <c:pt idx="100">
                  <c:v>92.98</c:v>
                </c:pt>
                <c:pt idx="101">
                  <c:v>91.15</c:v>
                </c:pt>
                <c:pt idx="102">
                  <c:v>87.17</c:v>
                </c:pt>
                <c:pt idx="103">
                  <c:v>86.56</c:v>
                </c:pt>
                <c:pt idx="104">
                  <c:v>86</c:v>
                </c:pt>
                <c:pt idx="105">
                  <c:v>83.28</c:v>
                </c:pt>
                <c:pt idx="106">
                  <c:v>82.93</c:v>
                </c:pt>
                <c:pt idx="107">
                  <c:v>83.07</c:v>
                </c:pt>
                <c:pt idx="108">
                  <c:v>82</c:v>
                </c:pt>
                <c:pt idx="109">
                  <c:v>84.08</c:v>
                </c:pt>
                <c:pt idx="110">
                  <c:v>92.02</c:v>
                </c:pt>
                <c:pt idx="111">
                  <c:v>91.54</c:v>
                </c:pt>
                <c:pt idx="112">
                  <c:v>93.13</c:v>
                </c:pt>
                <c:pt idx="113">
                  <c:v>96.06</c:v>
                </c:pt>
                <c:pt idx="114">
                  <c:v>93.49</c:v>
                </c:pt>
                <c:pt idx="115">
                  <c:v>93.49</c:v>
                </c:pt>
                <c:pt idx="116">
                  <c:v>89.9</c:v>
                </c:pt>
                <c:pt idx="117">
                  <c:v>89.93</c:v>
                </c:pt>
                <c:pt idx="118">
                  <c:v>88.19</c:v>
                </c:pt>
                <c:pt idx="119">
                  <c:v>83.52</c:v>
                </c:pt>
                <c:pt idx="120">
                  <c:v>87.49</c:v>
                </c:pt>
                <c:pt idx="121">
                  <c:v>88.99</c:v>
                </c:pt>
                <c:pt idx="122">
                  <c:v>89.65</c:v>
                </c:pt>
                <c:pt idx="123">
                  <c:v>89.62</c:v>
                </c:pt>
                <c:pt idx="124">
                  <c:v>87.22</c:v>
                </c:pt>
                <c:pt idx="125">
                  <c:v>83.72</c:v>
                </c:pt>
                <c:pt idx="126">
                  <c:v>81.91</c:v>
                </c:pt>
                <c:pt idx="127">
                  <c:v>78.88</c:v>
                </c:pt>
                <c:pt idx="128">
                  <c:v>81.099999999999994</c:v>
                </c:pt>
                <c:pt idx="129">
                  <c:v>87.63</c:v>
                </c:pt>
                <c:pt idx="130">
                  <c:v>90.84</c:v>
                </c:pt>
                <c:pt idx="131">
                  <c:v>92.36</c:v>
                </c:pt>
                <c:pt idx="132">
                  <c:v>92.46</c:v>
                </c:pt>
                <c:pt idx="133">
                  <c:v>94.05</c:v>
                </c:pt>
                <c:pt idx="134">
                  <c:v>91.87</c:v>
                </c:pt>
                <c:pt idx="135">
                  <c:v>89.49</c:v>
                </c:pt>
                <c:pt idx="136">
                  <c:v>88.96</c:v>
                </c:pt>
                <c:pt idx="137">
                  <c:v>93.63</c:v>
                </c:pt>
                <c:pt idx="138">
                  <c:v>95.37</c:v>
                </c:pt>
                <c:pt idx="139">
                  <c:v>93.95</c:v>
                </c:pt>
                <c:pt idx="140">
                  <c:v>92.82</c:v>
                </c:pt>
                <c:pt idx="141">
                  <c:v>95.08</c:v>
                </c:pt>
                <c:pt idx="142">
                  <c:v>96.21</c:v>
                </c:pt>
                <c:pt idx="143">
                  <c:v>96.84</c:v>
                </c:pt>
                <c:pt idx="144">
                  <c:v>95.59</c:v>
                </c:pt>
                <c:pt idx="145">
                  <c:v>94.55</c:v>
                </c:pt>
                <c:pt idx="146">
                  <c:v>93.06</c:v>
                </c:pt>
                <c:pt idx="147">
                  <c:v>92.12</c:v>
                </c:pt>
                <c:pt idx="148">
                  <c:v>92.52</c:v>
                </c:pt>
                <c:pt idx="149">
                  <c:v>89.62</c:v>
                </c:pt>
                <c:pt idx="150">
                  <c:v>89.87</c:v>
                </c:pt>
                <c:pt idx="151">
                  <c:v>89.67</c:v>
                </c:pt>
                <c:pt idx="152">
                  <c:v>87.88</c:v>
                </c:pt>
                <c:pt idx="153">
                  <c:v>85.69</c:v>
                </c:pt>
                <c:pt idx="154">
                  <c:v>89.13</c:v>
                </c:pt>
                <c:pt idx="155">
                  <c:v>88.73</c:v>
                </c:pt>
                <c:pt idx="156">
                  <c:v>87.99</c:v>
                </c:pt>
                <c:pt idx="157">
                  <c:v>85.93</c:v>
                </c:pt>
                <c:pt idx="158">
                  <c:v>81.900000000000006</c:v>
                </c:pt>
                <c:pt idx="159">
                  <c:v>81.8</c:v>
                </c:pt>
                <c:pt idx="160">
                  <c:v>82.57</c:v>
                </c:pt>
                <c:pt idx="161">
                  <c:v>81.58</c:v>
                </c:pt>
                <c:pt idx="162">
                  <c:v>81.569999999999993</c:v>
                </c:pt>
                <c:pt idx="163">
                  <c:v>85.57</c:v>
                </c:pt>
                <c:pt idx="164">
                  <c:v>84.29</c:v>
                </c:pt>
                <c:pt idx="165">
                  <c:v>83.66</c:v>
                </c:pt>
                <c:pt idx="166">
                  <c:v>85.26</c:v>
                </c:pt>
                <c:pt idx="167">
                  <c:v>84.76</c:v>
                </c:pt>
                <c:pt idx="168">
                  <c:v>87.38</c:v>
                </c:pt>
                <c:pt idx="169">
                  <c:v>86.29</c:v>
                </c:pt>
                <c:pt idx="170">
                  <c:v>86.52</c:v>
                </c:pt>
                <c:pt idx="171">
                  <c:v>88.02</c:v>
                </c:pt>
                <c:pt idx="172">
                  <c:v>87.78</c:v>
                </c:pt>
                <c:pt idx="173">
                  <c:v>87.82</c:v>
                </c:pt>
                <c:pt idx="174">
                  <c:v>85.9</c:v>
                </c:pt>
                <c:pt idx="175">
                  <c:v>86.36</c:v>
                </c:pt>
                <c:pt idx="176">
                  <c:v>87.94</c:v>
                </c:pt>
                <c:pt idx="177">
                  <c:v>87.43</c:v>
                </c:pt>
                <c:pt idx="178">
                  <c:v>87.92</c:v>
                </c:pt>
                <c:pt idx="179">
                  <c:v>88.18</c:v>
                </c:pt>
                <c:pt idx="180">
                  <c:v>93.04</c:v>
                </c:pt>
                <c:pt idx="181">
                  <c:v>94.89</c:v>
                </c:pt>
                <c:pt idx="182">
                  <c:v>94.72</c:v>
                </c:pt>
                <c:pt idx="183">
                  <c:v>97.18</c:v>
                </c:pt>
                <c:pt idx="184">
                  <c:v>94.85</c:v>
                </c:pt>
                <c:pt idx="185">
                  <c:v>95.67</c:v>
                </c:pt>
                <c:pt idx="186">
                  <c:v>99.64</c:v>
                </c:pt>
                <c:pt idx="187">
                  <c:v>99</c:v>
                </c:pt>
                <c:pt idx="188">
                  <c:v>97.11</c:v>
                </c:pt>
                <c:pt idx="189">
                  <c:v>95.64</c:v>
                </c:pt>
                <c:pt idx="190">
                  <c:v>97.79</c:v>
                </c:pt>
                <c:pt idx="191">
                  <c:v>99.65</c:v>
                </c:pt>
                <c:pt idx="192">
                  <c:v>100.79</c:v>
                </c:pt>
                <c:pt idx="193">
                  <c:v>99.82</c:v>
                </c:pt>
                <c:pt idx="194">
                  <c:v>101.5</c:v>
                </c:pt>
                <c:pt idx="195">
                  <c:v>99.71</c:v>
                </c:pt>
                <c:pt idx="196">
                  <c:v>100.45</c:v>
                </c:pt>
                <c:pt idx="197">
                  <c:v>101.17</c:v>
                </c:pt>
                <c:pt idx="198">
                  <c:v>101.2</c:v>
                </c:pt>
                <c:pt idx="199">
                  <c:v>100.2</c:v>
                </c:pt>
                <c:pt idx="200">
                  <c:v>96.17</c:v>
                </c:pt>
                <c:pt idx="201">
                  <c:v>93.73</c:v>
                </c:pt>
                <c:pt idx="202">
                  <c:v>96.2</c:v>
                </c:pt>
                <c:pt idx="203">
                  <c:v>94.17</c:v>
                </c:pt>
                <c:pt idx="204">
                  <c:v>96.08</c:v>
                </c:pt>
                <c:pt idx="205">
                  <c:v>98.68</c:v>
                </c:pt>
                <c:pt idx="206">
                  <c:v>100.1</c:v>
                </c:pt>
                <c:pt idx="207">
                  <c:v>101</c:v>
                </c:pt>
                <c:pt idx="208">
                  <c:v>102.51</c:v>
                </c:pt>
                <c:pt idx="209">
                  <c:v>102.85</c:v>
                </c:pt>
                <c:pt idx="210">
                  <c:v>99.75</c:v>
                </c:pt>
                <c:pt idx="211">
                  <c:v>99.95</c:v>
                </c:pt>
                <c:pt idx="212">
                  <c:v>98.54</c:v>
                </c:pt>
                <c:pt idx="213">
                  <c:v>99.06</c:v>
                </c:pt>
                <c:pt idx="214">
                  <c:v>101.99</c:v>
                </c:pt>
                <c:pt idx="215">
                  <c:v>101.87</c:v>
                </c:pt>
                <c:pt idx="216">
                  <c:v>105.13</c:v>
                </c:pt>
                <c:pt idx="217">
                  <c:v>105.92</c:v>
                </c:pt>
                <c:pt idx="218">
                  <c:v>105.44</c:v>
                </c:pt>
                <c:pt idx="219">
                  <c:v>110.14</c:v>
                </c:pt>
                <c:pt idx="220">
                  <c:v>108.74</c:v>
                </c:pt>
                <c:pt idx="221">
                  <c:v>106.84</c:v>
                </c:pt>
                <c:pt idx="222">
                  <c:v>109.57</c:v>
                </c:pt>
                <c:pt idx="223">
                  <c:v>112.6</c:v>
                </c:pt>
                <c:pt idx="224">
                  <c:v>113.25</c:v>
                </c:pt>
                <c:pt idx="225">
                  <c:v>116.65</c:v>
                </c:pt>
                <c:pt idx="226">
                  <c:v>115.24</c:v>
                </c:pt>
                <c:pt idx="227">
                  <c:v>109.56</c:v>
                </c:pt>
                <c:pt idx="228">
                  <c:v>110.52</c:v>
                </c:pt>
                <c:pt idx="229">
                  <c:v>112.01</c:v>
                </c:pt>
                <c:pt idx="230">
                  <c:v>117.37</c:v>
                </c:pt>
                <c:pt idx="231">
                  <c:v>115.85</c:v>
                </c:pt>
                <c:pt idx="232">
                  <c:v>119.07</c:v>
                </c:pt>
                <c:pt idx="233">
                  <c:v>119.43</c:v>
                </c:pt>
                <c:pt idx="234">
                  <c:v>117.18</c:v>
                </c:pt>
                <c:pt idx="235">
                  <c:v>113.42</c:v>
                </c:pt>
                <c:pt idx="236">
                  <c:v>113.48</c:v>
                </c:pt>
                <c:pt idx="237">
                  <c:v>114.85</c:v>
                </c:pt>
                <c:pt idx="238">
                  <c:v>116.13</c:v>
                </c:pt>
                <c:pt idx="239">
                  <c:v>116.82</c:v>
                </c:pt>
                <c:pt idx="240">
                  <c:v>120.22</c:v>
                </c:pt>
                <c:pt idx="241">
                  <c:v>119.16</c:v>
                </c:pt>
                <c:pt idx="242">
                  <c:v>118.62</c:v>
                </c:pt>
                <c:pt idx="243">
                  <c:v>115.19</c:v>
                </c:pt>
                <c:pt idx="244">
                  <c:v>111.81</c:v>
                </c:pt>
                <c:pt idx="245">
                  <c:v>106.11</c:v>
                </c:pt>
                <c:pt idx="246">
                  <c:v>107.41</c:v>
                </c:pt>
                <c:pt idx="247">
                  <c:v>106.98</c:v>
                </c:pt>
                <c:pt idx="248">
                  <c:v>106.87</c:v>
                </c:pt>
                <c:pt idx="249">
                  <c:v>106.64</c:v>
                </c:pt>
                <c:pt idx="250">
                  <c:v>106.41</c:v>
                </c:pt>
                <c:pt idx="251">
                  <c:v>101.85</c:v>
                </c:pt>
                <c:pt idx="252">
                  <c:v>99.91</c:v>
                </c:pt>
                <c:pt idx="253">
                  <c:v>99.71</c:v>
                </c:pt>
                <c:pt idx="254">
                  <c:v>99.06</c:v>
                </c:pt>
                <c:pt idx="255">
                  <c:v>97.19</c:v>
                </c:pt>
                <c:pt idx="256">
                  <c:v>93.27</c:v>
                </c:pt>
                <c:pt idx="257">
                  <c:v>94.73</c:v>
                </c:pt>
                <c:pt idx="258">
                  <c:v>96.89</c:v>
                </c:pt>
                <c:pt idx="259">
                  <c:v>98.1</c:v>
                </c:pt>
                <c:pt idx="260">
                  <c:v>92.85</c:v>
                </c:pt>
                <c:pt idx="261">
                  <c:v>92.73</c:v>
                </c:pt>
                <c:pt idx="262">
                  <c:v>90.23</c:v>
                </c:pt>
                <c:pt idx="263">
                  <c:v>86.92</c:v>
                </c:pt>
                <c:pt idx="264">
                  <c:v>87.2</c:v>
                </c:pt>
                <c:pt idx="265">
                  <c:v>87.31</c:v>
                </c:pt>
                <c:pt idx="266">
                  <c:v>87.61</c:v>
                </c:pt>
                <c:pt idx="267">
                  <c:v>90.48</c:v>
                </c:pt>
                <c:pt idx="268">
                  <c:v>88.95</c:v>
                </c:pt>
                <c:pt idx="269">
                  <c:v>88.8</c:v>
                </c:pt>
                <c:pt idx="270">
                  <c:v>89.96</c:v>
                </c:pt>
                <c:pt idx="271">
                  <c:v>88.94</c:v>
                </c:pt>
                <c:pt idx="272">
                  <c:v>87.36</c:v>
                </c:pt>
                <c:pt idx="273">
                  <c:v>84.91</c:v>
                </c:pt>
                <c:pt idx="274">
                  <c:v>81.819999999999993</c:v>
                </c:pt>
                <c:pt idx="275">
                  <c:v>80.849999999999994</c:v>
                </c:pt>
                <c:pt idx="276">
                  <c:v>83.6</c:v>
                </c:pt>
                <c:pt idx="277">
                  <c:v>82.51</c:v>
                </c:pt>
                <c:pt idx="278">
                  <c:v>84.06</c:v>
                </c:pt>
                <c:pt idx="279">
                  <c:v>84.43</c:v>
                </c:pt>
                <c:pt idx="280">
                  <c:v>87.76</c:v>
                </c:pt>
                <c:pt idx="281">
                  <c:v>89.11</c:v>
                </c:pt>
                <c:pt idx="282">
                  <c:v>89.35</c:v>
                </c:pt>
                <c:pt idx="283">
                  <c:v>87.58</c:v>
                </c:pt>
                <c:pt idx="284">
                  <c:v>89.52</c:v>
                </c:pt>
                <c:pt idx="285">
                  <c:v>90.07</c:v>
                </c:pt>
                <c:pt idx="286">
                  <c:v>91.57</c:v>
                </c:pt>
                <c:pt idx="287">
                  <c:v>91.17</c:v>
                </c:pt>
                <c:pt idx="288">
                  <c:v>88.96</c:v>
                </c:pt>
                <c:pt idx="289">
                  <c:v>90.11</c:v>
                </c:pt>
                <c:pt idx="290">
                  <c:v>89.73</c:v>
                </c:pt>
                <c:pt idx="291">
                  <c:v>86.11</c:v>
                </c:pt>
                <c:pt idx="292">
                  <c:v>84.72</c:v>
                </c:pt>
                <c:pt idx="293">
                  <c:v>85.22</c:v>
                </c:pt>
                <c:pt idx="294">
                  <c:v>85.3</c:v>
                </c:pt>
                <c:pt idx="295">
                  <c:v>85.05</c:v>
                </c:pt>
                <c:pt idx="296">
                  <c:v>85.97</c:v>
                </c:pt>
                <c:pt idx="297">
                  <c:v>85.32</c:v>
                </c:pt>
                <c:pt idx="298">
                  <c:v>82.92</c:v>
                </c:pt>
                <c:pt idx="299">
                  <c:v>83.72</c:v>
                </c:pt>
                <c:pt idx="300">
                  <c:v>84.61</c:v>
                </c:pt>
                <c:pt idx="301">
                  <c:v>83.57</c:v>
                </c:pt>
                <c:pt idx="302">
                  <c:v>82.93</c:v>
                </c:pt>
                <c:pt idx="303">
                  <c:v>81.447000000000003</c:v>
                </c:pt>
                <c:pt idx="304">
                  <c:v>82.301000000000002</c:v>
                </c:pt>
                <c:pt idx="305">
                  <c:v>81.92</c:v>
                </c:pt>
                <c:pt idx="306">
                  <c:v>80.77</c:v>
                </c:pt>
                <c:pt idx="307">
                  <c:v>80.790999999999997</c:v>
                </c:pt>
                <c:pt idx="308">
                  <c:v>77.718999999999994</c:v>
                </c:pt>
                <c:pt idx="309">
                  <c:v>76.478999999999999</c:v>
                </c:pt>
                <c:pt idx="310">
                  <c:v>76.147000000000006</c:v>
                </c:pt>
                <c:pt idx="311">
                  <c:v>76.694999999999993</c:v>
                </c:pt>
                <c:pt idx="312">
                  <c:v>75.177999999999997</c:v>
                </c:pt>
                <c:pt idx="313">
                  <c:v>73.713999999999999</c:v>
                </c:pt>
                <c:pt idx="314">
                  <c:v>71.802000000000007</c:v>
                </c:pt>
                <c:pt idx="315">
                  <c:v>72.509</c:v>
                </c:pt>
                <c:pt idx="316">
                  <c:v>72.879000000000005</c:v>
                </c:pt>
                <c:pt idx="317">
                  <c:v>72.462999999999994</c:v>
                </c:pt>
                <c:pt idx="318">
                  <c:v>73.227000000000004</c:v>
                </c:pt>
                <c:pt idx="319">
                  <c:v>77.381</c:v>
                </c:pt>
                <c:pt idx="320">
                  <c:v>79.447999999999993</c:v>
                </c:pt>
                <c:pt idx="321">
                  <c:v>85.632999999999996</c:v>
                </c:pt>
                <c:pt idx="322">
                  <c:v>86.516999999999996</c:v>
                </c:pt>
                <c:pt idx="323">
                  <c:v>81.308000000000007</c:v>
                </c:pt>
                <c:pt idx="324">
                  <c:v>85.834000000000003</c:v>
                </c:pt>
                <c:pt idx="325">
                  <c:v>88.165999999999997</c:v>
                </c:pt>
                <c:pt idx="326">
                  <c:v>85.43</c:v>
                </c:pt>
                <c:pt idx="327">
                  <c:v>84.614000000000004</c:v>
                </c:pt>
                <c:pt idx="328">
                  <c:v>79.347999999999999</c:v>
                </c:pt>
                <c:pt idx="329">
                  <c:v>80.132999999999996</c:v>
                </c:pt>
                <c:pt idx="330">
                  <c:v>78.346999999999994</c:v>
                </c:pt>
                <c:pt idx="331">
                  <c:v>78.171999999999997</c:v>
                </c:pt>
                <c:pt idx="332">
                  <c:v>76.653000000000006</c:v>
                </c:pt>
                <c:pt idx="333">
                  <c:v>76.3</c:v>
                </c:pt>
                <c:pt idx="334">
                  <c:v>74.879000000000005</c:v>
                </c:pt>
                <c:pt idx="335">
                  <c:v>77.86</c:v>
                </c:pt>
                <c:pt idx="336">
                  <c:v>79.462000000000003</c:v>
                </c:pt>
                <c:pt idx="337">
                  <c:v>80.361999999999995</c:v>
                </c:pt>
                <c:pt idx="338">
                  <c:v>81.072999999999993</c:v>
                </c:pt>
                <c:pt idx="339">
                  <c:v>81.866</c:v>
                </c:pt>
                <c:pt idx="340">
                  <c:v>86.587999999999994</c:v>
                </c:pt>
                <c:pt idx="341">
                  <c:v>86.019000000000005</c:v>
                </c:pt>
                <c:pt idx="342">
                  <c:v>81.539000000000001</c:v>
                </c:pt>
                <c:pt idx="343">
                  <c:v>83.201999999999998</c:v>
                </c:pt>
                <c:pt idx="344">
                  <c:v>78.72</c:v>
                </c:pt>
                <c:pt idx="345">
                  <c:v>77.266000000000005</c:v>
                </c:pt>
                <c:pt idx="346">
                  <c:v>81.194999999999993</c:v>
                </c:pt>
                <c:pt idx="347">
                  <c:v>79.028000000000006</c:v>
                </c:pt>
                <c:pt idx="348">
                  <c:v>77.734999999999999</c:v>
                </c:pt>
                <c:pt idx="349">
                  <c:v>76.888999999999996</c:v>
                </c:pt>
                <c:pt idx="350">
                  <c:v>75.856999999999999</c:v>
                </c:pt>
                <c:pt idx="351">
                  <c:v>72.933000000000007</c:v>
                </c:pt>
                <c:pt idx="352">
                  <c:v>74.638000000000005</c:v>
                </c:pt>
                <c:pt idx="353">
                  <c:v>74.302999999999997</c:v>
                </c:pt>
                <c:pt idx="354">
                  <c:v>73.897000000000006</c:v>
                </c:pt>
                <c:pt idx="355">
                  <c:v>74.117000000000004</c:v>
                </c:pt>
                <c:pt idx="356">
                  <c:v>78.552999999999997</c:v>
                </c:pt>
                <c:pt idx="357">
                  <c:v>76.165999999999997</c:v>
                </c:pt>
                <c:pt idx="358">
                  <c:v>78.384</c:v>
                </c:pt>
                <c:pt idx="359">
                  <c:v>80.177999999999997</c:v>
                </c:pt>
                <c:pt idx="360">
                  <c:v>79.287999999999997</c:v>
                </c:pt>
                <c:pt idx="361">
                  <c:v>78.736999999999995</c:v>
                </c:pt>
                <c:pt idx="362">
                  <c:v>79.004000000000005</c:v>
                </c:pt>
                <c:pt idx="363">
                  <c:v>78.775999999999996</c:v>
                </c:pt>
                <c:pt idx="364">
                  <c:v>83.043000000000006</c:v>
                </c:pt>
                <c:pt idx="365">
                  <c:v>81.626999999999995</c:v>
                </c:pt>
                <c:pt idx="366">
                  <c:v>82.635000000000005</c:v>
                </c:pt>
                <c:pt idx="367">
                  <c:v>81.207999999999998</c:v>
                </c:pt>
                <c:pt idx="368">
                  <c:v>79.935000000000002</c:v>
                </c:pt>
                <c:pt idx="369">
                  <c:v>79.918999999999997</c:v>
                </c:pt>
                <c:pt idx="370">
                  <c:v>80.153000000000006</c:v>
                </c:pt>
                <c:pt idx="371">
                  <c:v>79.769000000000005</c:v>
                </c:pt>
                <c:pt idx="372">
                  <c:v>79.206999999999994</c:v>
                </c:pt>
                <c:pt idx="373">
                  <c:v>81.948999999999998</c:v>
                </c:pt>
                <c:pt idx="374">
                  <c:v>82.975999999999999</c:v>
                </c:pt>
                <c:pt idx="375">
                  <c:v>81.745999999999995</c:v>
                </c:pt>
                <c:pt idx="376">
                  <c:v>83.375</c:v>
                </c:pt>
                <c:pt idx="377">
                  <c:v>83.135999999999996</c:v>
                </c:pt>
                <c:pt idx="378">
                  <c:v>81.451999999999998</c:v>
                </c:pt>
                <c:pt idx="379">
                  <c:v>82.087000000000003</c:v>
                </c:pt>
                <c:pt idx="380">
                  <c:v>80.221000000000004</c:v>
                </c:pt>
                <c:pt idx="381">
                  <c:v>80.194999999999993</c:v>
                </c:pt>
                <c:pt idx="382">
                  <c:v>80.680000000000007</c:v>
                </c:pt>
                <c:pt idx="383">
                  <c:v>80.034999999999997</c:v>
                </c:pt>
                <c:pt idx="384">
                  <c:v>81.311000000000007</c:v>
                </c:pt>
                <c:pt idx="385">
                  <c:v>79.691000000000003</c:v>
                </c:pt>
                <c:pt idx="386">
                  <c:v>80.099999999999994</c:v>
                </c:pt>
                <c:pt idx="387">
                  <c:v>79.474000000000004</c:v>
                </c:pt>
                <c:pt idx="388">
                  <c:v>80.369</c:v>
                </c:pt>
                <c:pt idx="389">
                  <c:v>79.775000000000006</c:v>
                </c:pt>
                <c:pt idx="390">
                  <c:v>81.456000000000003</c:v>
                </c:pt>
                <c:pt idx="391">
                  <c:v>82.748000000000005</c:v>
                </c:pt>
                <c:pt idx="392">
                  <c:v>85.936000000000007</c:v>
                </c:pt>
                <c:pt idx="393">
                  <c:v>86.917000000000002</c:v>
                </c:pt>
                <c:pt idx="394">
                  <c:v>88.355999999999995</c:v>
                </c:pt>
                <c:pt idx="395">
                  <c:v>90.269000000000005</c:v>
                </c:pt>
                <c:pt idx="396">
                  <c:v>94.804000000000002</c:v>
                </c:pt>
                <c:pt idx="397">
                  <c:v>95.293000000000006</c:v>
                </c:pt>
                <c:pt idx="398">
                  <c:v>98.356999999999999</c:v>
                </c:pt>
                <c:pt idx="399">
                  <c:v>94.6</c:v>
                </c:pt>
                <c:pt idx="400">
                  <c:v>96.906999999999996</c:v>
                </c:pt>
                <c:pt idx="401">
                  <c:v>95.484999999999999</c:v>
                </c:pt>
                <c:pt idx="402">
                  <c:v>97.335999999999999</c:v>
                </c:pt>
                <c:pt idx="403">
                  <c:v>95.823999999999998</c:v>
                </c:pt>
                <c:pt idx="404">
                  <c:v>96.35</c:v>
                </c:pt>
                <c:pt idx="405">
                  <c:v>96.945999999999998</c:v>
                </c:pt>
                <c:pt idx="406">
                  <c:v>100.17</c:v>
                </c:pt>
                <c:pt idx="407">
                  <c:v>98.631</c:v>
                </c:pt>
                <c:pt idx="408">
                  <c:v>99.605999999999995</c:v>
                </c:pt>
                <c:pt idx="409">
                  <c:v>98.210999999999999</c:v>
                </c:pt>
                <c:pt idx="410">
                  <c:v>94.585999999999999</c:v>
                </c:pt>
                <c:pt idx="411">
                  <c:v>93.081999999999994</c:v>
                </c:pt>
                <c:pt idx="412">
                  <c:v>95.891000000000005</c:v>
                </c:pt>
                <c:pt idx="413">
                  <c:v>96.143000000000001</c:v>
                </c:pt>
                <c:pt idx="414">
                  <c:v>95.53</c:v>
                </c:pt>
                <c:pt idx="415">
                  <c:v>96.022000000000006</c:v>
                </c:pt>
                <c:pt idx="416">
                  <c:v>95.462999999999994</c:v>
                </c:pt>
                <c:pt idx="417">
                  <c:v>98.444999999999993</c:v>
                </c:pt>
                <c:pt idx="418">
                  <c:v>101.5</c:v>
                </c:pt>
                <c:pt idx="419">
                  <c:v>102.21</c:v>
                </c:pt>
                <c:pt idx="420">
                  <c:v>99.512</c:v>
                </c:pt>
                <c:pt idx="421">
                  <c:v>101.12</c:v>
                </c:pt>
                <c:pt idx="422">
                  <c:v>100.35</c:v>
                </c:pt>
                <c:pt idx="423">
                  <c:v>99.05</c:v>
                </c:pt>
                <c:pt idx="424">
                  <c:v>96.921999999999997</c:v>
                </c:pt>
                <c:pt idx="425">
                  <c:v>95.628</c:v>
                </c:pt>
                <c:pt idx="426">
                  <c:v>92.863</c:v>
                </c:pt>
                <c:pt idx="427">
                  <c:v>92.668000000000006</c:v>
                </c:pt>
                <c:pt idx="428">
                  <c:v>93.075999999999993</c:v>
                </c:pt>
                <c:pt idx="429">
                  <c:v>94.552000000000007</c:v>
                </c:pt>
                <c:pt idx="430">
                  <c:v>93.046999999999997</c:v>
                </c:pt>
                <c:pt idx="431">
                  <c:v>92.123999999999995</c:v>
                </c:pt>
                <c:pt idx="432">
                  <c:v>89.132999999999996</c:v>
                </c:pt>
                <c:pt idx="433">
                  <c:v>90.613</c:v>
                </c:pt>
                <c:pt idx="434">
                  <c:v>90.150999999999996</c:v>
                </c:pt>
                <c:pt idx="435">
                  <c:v>91.840999999999994</c:v>
                </c:pt>
                <c:pt idx="436">
                  <c:v>93.984999999999999</c:v>
                </c:pt>
                <c:pt idx="437">
                  <c:v>94.635999999999996</c:v>
                </c:pt>
                <c:pt idx="438">
                  <c:v>94.492999999999995</c:v>
                </c:pt>
                <c:pt idx="439">
                  <c:v>95.14</c:v>
                </c:pt>
                <c:pt idx="440">
                  <c:v>95.132000000000005</c:v>
                </c:pt>
                <c:pt idx="441">
                  <c:v>97.126999999999995</c:v>
                </c:pt>
                <c:pt idx="442">
                  <c:v>97.272000000000006</c:v>
                </c:pt>
                <c:pt idx="443">
                  <c:v>96.173000000000002</c:v>
                </c:pt>
                <c:pt idx="444">
                  <c:v>95.578000000000003</c:v>
                </c:pt>
                <c:pt idx="445">
                  <c:v>96.156999999999996</c:v>
                </c:pt>
                <c:pt idx="446">
                  <c:v>97.284000000000006</c:v>
                </c:pt>
                <c:pt idx="447">
                  <c:v>97.478999999999999</c:v>
                </c:pt>
                <c:pt idx="448">
                  <c:v>97.75</c:v>
                </c:pt>
                <c:pt idx="449">
                  <c:v>96.13</c:v>
                </c:pt>
                <c:pt idx="450">
                  <c:v>98.516000000000005</c:v>
                </c:pt>
                <c:pt idx="451">
                  <c:v>98.915999999999997</c:v>
                </c:pt>
                <c:pt idx="452">
                  <c:v>99.376999999999995</c:v>
                </c:pt>
                <c:pt idx="453">
                  <c:v>97.352000000000004</c:v>
                </c:pt>
                <c:pt idx="454">
                  <c:v>98.272999999999996</c:v>
                </c:pt>
                <c:pt idx="455">
                  <c:v>96.39</c:v>
                </c:pt>
                <c:pt idx="456">
                  <c:v>97.39</c:v>
                </c:pt>
                <c:pt idx="457">
                  <c:v>98.13</c:v>
                </c:pt>
                <c:pt idx="458">
                  <c:v>99</c:v>
                </c:pt>
                <c:pt idx="459">
                  <c:v>99.02</c:v>
                </c:pt>
                <c:pt idx="460">
                  <c:v>98.34</c:v>
                </c:pt>
                <c:pt idx="461">
                  <c:v>97.31</c:v>
                </c:pt>
                <c:pt idx="462">
                  <c:v>93.4</c:v>
                </c:pt>
              </c:numCache>
            </c:numRef>
          </c:val>
          <c:smooth val="0"/>
        </c:ser>
        <c:ser>
          <c:idx val="1"/>
          <c:order val="1"/>
          <c:tx>
            <c:strRef>
              <c:f>'With links'!$C$2:$C$4</c:f>
              <c:strCache>
                <c:ptCount val="1"/>
                <c:pt idx="0">
                  <c:v> PPP U.S. Dollar Index (DXY)</c:v>
                </c:pt>
              </c:strCache>
            </c:strRef>
          </c:tx>
          <c:spPr>
            <a:ln w="38100"/>
          </c:spPr>
          <c:marker>
            <c:symbol val="none"/>
          </c:marker>
          <c:cat>
            <c:numRef>
              <c:f>'With links'!$A$5:$A$669</c:f>
              <c:numCache>
                <c:formatCode>m/d/yyyy</c:formatCode>
                <c:ptCount val="665"/>
                <c:pt idx="0">
                  <c:v>29982</c:v>
                </c:pt>
                <c:pt idx="1">
                  <c:v>30010</c:v>
                </c:pt>
                <c:pt idx="2">
                  <c:v>30041</c:v>
                </c:pt>
                <c:pt idx="3">
                  <c:v>30071</c:v>
                </c:pt>
                <c:pt idx="4">
                  <c:v>30102</c:v>
                </c:pt>
                <c:pt idx="5">
                  <c:v>30132</c:v>
                </c:pt>
                <c:pt idx="6">
                  <c:v>30163</c:v>
                </c:pt>
                <c:pt idx="7">
                  <c:v>30194</c:v>
                </c:pt>
                <c:pt idx="8">
                  <c:v>30224</c:v>
                </c:pt>
                <c:pt idx="9">
                  <c:v>30255</c:v>
                </c:pt>
                <c:pt idx="10">
                  <c:v>30285</c:v>
                </c:pt>
                <c:pt idx="11">
                  <c:v>30316</c:v>
                </c:pt>
                <c:pt idx="12">
                  <c:v>30347</c:v>
                </c:pt>
                <c:pt idx="13">
                  <c:v>30375</c:v>
                </c:pt>
                <c:pt idx="14">
                  <c:v>30406</c:v>
                </c:pt>
                <c:pt idx="15">
                  <c:v>30436</c:v>
                </c:pt>
                <c:pt idx="16">
                  <c:v>30467</c:v>
                </c:pt>
                <c:pt idx="17">
                  <c:v>30497</c:v>
                </c:pt>
                <c:pt idx="18">
                  <c:v>30528</c:v>
                </c:pt>
                <c:pt idx="19">
                  <c:v>30559</c:v>
                </c:pt>
                <c:pt idx="20">
                  <c:v>30589</c:v>
                </c:pt>
                <c:pt idx="21">
                  <c:v>30620</c:v>
                </c:pt>
                <c:pt idx="22">
                  <c:v>30650</c:v>
                </c:pt>
                <c:pt idx="23">
                  <c:v>30681</c:v>
                </c:pt>
                <c:pt idx="24">
                  <c:v>30712</c:v>
                </c:pt>
                <c:pt idx="25">
                  <c:v>30741</c:v>
                </c:pt>
                <c:pt idx="26">
                  <c:v>30772</c:v>
                </c:pt>
                <c:pt idx="27">
                  <c:v>30802</c:v>
                </c:pt>
                <c:pt idx="28">
                  <c:v>30833</c:v>
                </c:pt>
                <c:pt idx="29">
                  <c:v>30863</c:v>
                </c:pt>
                <c:pt idx="30">
                  <c:v>30894</c:v>
                </c:pt>
                <c:pt idx="31">
                  <c:v>30925</c:v>
                </c:pt>
                <c:pt idx="32">
                  <c:v>30955</c:v>
                </c:pt>
                <c:pt idx="33">
                  <c:v>30986</c:v>
                </c:pt>
                <c:pt idx="34">
                  <c:v>31016</c:v>
                </c:pt>
                <c:pt idx="35">
                  <c:v>31047</c:v>
                </c:pt>
                <c:pt idx="36">
                  <c:v>31078</c:v>
                </c:pt>
                <c:pt idx="37">
                  <c:v>31106</c:v>
                </c:pt>
                <c:pt idx="38">
                  <c:v>31137</c:v>
                </c:pt>
                <c:pt idx="39">
                  <c:v>31167</c:v>
                </c:pt>
                <c:pt idx="40">
                  <c:v>31198</c:v>
                </c:pt>
                <c:pt idx="41">
                  <c:v>31228</c:v>
                </c:pt>
                <c:pt idx="42">
                  <c:v>31259</c:v>
                </c:pt>
                <c:pt idx="43">
                  <c:v>31290</c:v>
                </c:pt>
                <c:pt idx="44">
                  <c:v>31320</c:v>
                </c:pt>
                <c:pt idx="45">
                  <c:v>31351</c:v>
                </c:pt>
                <c:pt idx="46">
                  <c:v>31381</c:v>
                </c:pt>
                <c:pt idx="47">
                  <c:v>31412</c:v>
                </c:pt>
                <c:pt idx="48">
                  <c:v>31443</c:v>
                </c:pt>
                <c:pt idx="49">
                  <c:v>31471</c:v>
                </c:pt>
                <c:pt idx="50">
                  <c:v>31502</c:v>
                </c:pt>
                <c:pt idx="51">
                  <c:v>31532</c:v>
                </c:pt>
                <c:pt idx="52">
                  <c:v>31563</c:v>
                </c:pt>
                <c:pt idx="53">
                  <c:v>31593</c:v>
                </c:pt>
                <c:pt idx="54">
                  <c:v>31624</c:v>
                </c:pt>
                <c:pt idx="55">
                  <c:v>31655</c:v>
                </c:pt>
                <c:pt idx="56">
                  <c:v>31685</c:v>
                </c:pt>
                <c:pt idx="57">
                  <c:v>31716</c:v>
                </c:pt>
                <c:pt idx="58">
                  <c:v>31746</c:v>
                </c:pt>
                <c:pt idx="59">
                  <c:v>31777</c:v>
                </c:pt>
                <c:pt idx="60">
                  <c:v>31808</c:v>
                </c:pt>
                <c:pt idx="61">
                  <c:v>31836</c:v>
                </c:pt>
                <c:pt idx="62">
                  <c:v>31867</c:v>
                </c:pt>
                <c:pt idx="63">
                  <c:v>31897</c:v>
                </c:pt>
                <c:pt idx="64">
                  <c:v>31928</c:v>
                </c:pt>
                <c:pt idx="65">
                  <c:v>31958</c:v>
                </c:pt>
                <c:pt idx="66">
                  <c:v>31989</c:v>
                </c:pt>
                <c:pt idx="67">
                  <c:v>32020</c:v>
                </c:pt>
                <c:pt idx="68">
                  <c:v>32050</c:v>
                </c:pt>
                <c:pt idx="69">
                  <c:v>32081</c:v>
                </c:pt>
                <c:pt idx="70">
                  <c:v>32111</c:v>
                </c:pt>
                <c:pt idx="71">
                  <c:v>32142</c:v>
                </c:pt>
                <c:pt idx="72">
                  <c:v>32173</c:v>
                </c:pt>
                <c:pt idx="73">
                  <c:v>32202</c:v>
                </c:pt>
                <c:pt idx="74">
                  <c:v>32233</c:v>
                </c:pt>
                <c:pt idx="75">
                  <c:v>32263</c:v>
                </c:pt>
                <c:pt idx="76">
                  <c:v>32294</c:v>
                </c:pt>
                <c:pt idx="77">
                  <c:v>32324</c:v>
                </c:pt>
                <c:pt idx="78">
                  <c:v>32355</c:v>
                </c:pt>
                <c:pt idx="79">
                  <c:v>32386</c:v>
                </c:pt>
                <c:pt idx="80">
                  <c:v>32416</c:v>
                </c:pt>
                <c:pt idx="81">
                  <c:v>32447</c:v>
                </c:pt>
                <c:pt idx="82">
                  <c:v>32477</c:v>
                </c:pt>
                <c:pt idx="83">
                  <c:v>32508</c:v>
                </c:pt>
                <c:pt idx="84">
                  <c:v>32539</c:v>
                </c:pt>
                <c:pt idx="85">
                  <c:v>32567</c:v>
                </c:pt>
                <c:pt idx="86">
                  <c:v>32598</c:v>
                </c:pt>
                <c:pt idx="87">
                  <c:v>32628</c:v>
                </c:pt>
                <c:pt idx="88">
                  <c:v>32659</c:v>
                </c:pt>
                <c:pt idx="89">
                  <c:v>32689</c:v>
                </c:pt>
                <c:pt idx="90">
                  <c:v>32720</c:v>
                </c:pt>
                <c:pt idx="91">
                  <c:v>32751</c:v>
                </c:pt>
                <c:pt idx="92">
                  <c:v>32781</c:v>
                </c:pt>
                <c:pt idx="93">
                  <c:v>32812</c:v>
                </c:pt>
                <c:pt idx="94">
                  <c:v>32842</c:v>
                </c:pt>
                <c:pt idx="95">
                  <c:v>32873</c:v>
                </c:pt>
                <c:pt idx="96">
                  <c:v>32904</c:v>
                </c:pt>
                <c:pt idx="97">
                  <c:v>32932</c:v>
                </c:pt>
                <c:pt idx="98">
                  <c:v>32963</c:v>
                </c:pt>
                <c:pt idx="99">
                  <c:v>32993</c:v>
                </c:pt>
                <c:pt idx="100">
                  <c:v>33024</c:v>
                </c:pt>
                <c:pt idx="101">
                  <c:v>33054</c:v>
                </c:pt>
                <c:pt idx="102">
                  <c:v>33085</c:v>
                </c:pt>
                <c:pt idx="103">
                  <c:v>33116</c:v>
                </c:pt>
                <c:pt idx="104">
                  <c:v>33146</c:v>
                </c:pt>
                <c:pt idx="105">
                  <c:v>33177</c:v>
                </c:pt>
                <c:pt idx="106">
                  <c:v>33207</c:v>
                </c:pt>
                <c:pt idx="107">
                  <c:v>33238</c:v>
                </c:pt>
                <c:pt idx="108">
                  <c:v>33269</c:v>
                </c:pt>
                <c:pt idx="109">
                  <c:v>33297</c:v>
                </c:pt>
                <c:pt idx="110">
                  <c:v>33328</c:v>
                </c:pt>
                <c:pt idx="111">
                  <c:v>33358</c:v>
                </c:pt>
                <c:pt idx="112">
                  <c:v>33389</c:v>
                </c:pt>
                <c:pt idx="113">
                  <c:v>33419</c:v>
                </c:pt>
                <c:pt idx="114">
                  <c:v>33450</c:v>
                </c:pt>
                <c:pt idx="115">
                  <c:v>33481</c:v>
                </c:pt>
                <c:pt idx="116">
                  <c:v>33511</c:v>
                </c:pt>
                <c:pt idx="117">
                  <c:v>33542</c:v>
                </c:pt>
                <c:pt idx="118">
                  <c:v>33572</c:v>
                </c:pt>
                <c:pt idx="119">
                  <c:v>33603</c:v>
                </c:pt>
                <c:pt idx="120">
                  <c:v>33634</c:v>
                </c:pt>
                <c:pt idx="121">
                  <c:v>33663</c:v>
                </c:pt>
                <c:pt idx="122">
                  <c:v>33694</c:v>
                </c:pt>
                <c:pt idx="123">
                  <c:v>33724</c:v>
                </c:pt>
                <c:pt idx="124">
                  <c:v>33755</c:v>
                </c:pt>
                <c:pt idx="125">
                  <c:v>33785</c:v>
                </c:pt>
                <c:pt idx="126">
                  <c:v>33816</c:v>
                </c:pt>
                <c:pt idx="127">
                  <c:v>33847</c:v>
                </c:pt>
                <c:pt idx="128">
                  <c:v>33877</c:v>
                </c:pt>
                <c:pt idx="129">
                  <c:v>33908</c:v>
                </c:pt>
                <c:pt idx="130">
                  <c:v>33938</c:v>
                </c:pt>
                <c:pt idx="131">
                  <c:v>33969</c:v>
                </c:pt>
                <c:pt idx="132">
                  <c:v>34000</c:v>
                </c:pt>
                <c:pt idx="133">
                  <c:v>34028</c:v>
                </c:pt>
                <c:pt idx="134">
                  <c:v>34059</c:v>
                </c:pt>
                <c:pt idx="135">
                  <c:v>34089</c:v>
                </c:pt>
                <c:pt idx="136">
                  <c:v>34120</c:v>
                </c:pt>
                <c:pt idx="137">
                  <c:v>34150</c:v>
                </c:pt>
                <c:pt idx="138">
                  <c:v>34181</c:v>
                </c:pt>
                <c:pt idx="139">
                  <c:v>34212</c:v>
                </c:pt>
                <c:pt idx="140">
                  <c:v>34242</c:v>
                </c:pt>
                <c:pt idx="141">
                  <c:v>34273</c:v>
                </c:pt>
                <c:pt idx="142">
                  <c:v>34303</c:v>
                </c:pt>
                <c:pt idx="143">
                  <c:v>34334</c:v>
                </c:pt>
                <c:pt idx="144">
                  <c:v>34365</c:v>
                </c:pt>
                <c:pt idx="145">
                  <c:v>34393</c:v>
                </c:pt>
                <c:pt idx="146">
                  <c:v>34424</c:v>
                </c:pt>
                <c:pt idx="147">
                  <c:v>34454</c:v>
                </c:pt>
                <c:pt idx="148">
                  <c:v>34485</c:v>
                </c:pt>
                <c:pt idx="149">
                  <c:v>34515</c:v>
                </c:pt>
                <c:pt idx="150">
                  <c:v>34546</c:v>
                </c:pt>
                <c:pt idx="151">
                  <c:v>34577</c:v>
                </c:pt>
                <c:pt idx="152">
                  <c:v>34607</c:v>
                </c:pt>
                <c:pt idx="153">
                  <c:v>34638</c:v>
                </c:pt>
                <c:pt idx="154">
                  <c:v>34668</c:v>
                </c:pt>
                <c:pt idx="155">
                  <c:v>34699</c:v>
                </c:pt>
                <c:pt idx="156">
                  <c:v>34730</c:v>
                </c:pt>
                <c:pt idx="157">
                  <c:v>34758</c:v>
                </c:pt>
                <c:pt idx="158">
                  <c:v>34789</c:v>
                </c:pt>
                <c:pt idx="159">
                  <c:v>34819</c:v>
                </c:pt>
                <c:pt idx="160">
                  <c:v>34850</c:v>
                </c:pt>
                <c:pt idx="161">
                  <c:v>34880</c:v>
                </c:pt>
                <c:pt idx="162">
                  <c:v>34911</c:v>
                </c:pt>
                <c:pt idx="163">
                  <c:v>34942</c:v>
                </c:pt>
                <c:pt idx="164">
                  <c:v>34972</c:v>
                </c:pt>
                <c:pt idx="165">
                  <c:v>35003</c:v>
                </c:pt>
                <c:pt idx="166">
                  <c:v>35033</c:v>
                </c:pt>
                <c:pt idx="167">
                  <c:v>35064</c:v>
                </c:pt>
                <c:pt idx="168">
                  <c:v>35095</c:v>
                </c:pt>
                <c:pt idx="169">
                  <c:v>35124</c:v>
                </c:pt>
                <c:pt idx="170">
                  <c:v>35155</c:v>
                </c:pt>
                <c:pt idx="171">
                  <c:v>35185</c:v>
                </c:pt>
                <c:pt idx="172">
                  <c:v>35216</c:v>
                </c:pt>
                <c:pt idx="173">
                  <c:v>35246</c:v>
                </c:pt>
                <c:pt idx="174">
                  <c:v>35277</c:v>
                </c:pt>
                <c:pt idx="175">
                  <c:v>35308</c:v>
                </c:pt>
                <c:pt idx="176">
                  <c:v>35338</c:v>
                </c:pt>
                <c:pt idx="177">
                  <c:v>35369</c:v>
                </c:pt>
                <c:pt idx="178">
                  <c:v>35399</c:v>
                </c:pt>
                <c:pt idx="179">
                  <c:v>35430</c:v>
                </c:pt>
                <c:pt idx="180">
                  <c:v>35461</c:v>
                </c:pt>
                <c:pt idx="181">
                  <c:v>35489</c:v>
                </c:pt>
                <c:pt idx="182">
                  <c:v>35520</c:v>
                </c:pt>
                <c:pt idx="183">
                  <c:v>35550</c:v>
                </c:pt>
                <c:pt idx="184">
                  <c:v>35581</c:v>
                </c:pt>
                <c:pt idx="185">
                  <c:v>35611</c:v>
                </c:pt>
                <c:pt idx="186">
                  <c:v>35642</c:v>
                </c:pt>
                <c:pt idx="187">
                  <c:v>35673</c:v>
                </c:pt>
                <c:pt idx="188">
                  <c:v>35703</c:v>
                </c:pt>
                <c:pt idx="189">
                  <c:v>35734</c:v>
                </c:pt>
                <c:pt idx="190">
                  <c:v>35764</c:v>
                </c:pt>
                <c:pt idx="191">
                  <c:v>35795</c:v>
                </c:pt>
                <c:pt idx="192">
                  <c:v>35826</c:v>
                </c:pt>
                <c:pt idx="193">
                  <c:v>35854</c:v>
                </c:pt>
                <c:pt idx="194">
                  <c:v>35885</c:v>
                </c:pt>
                <c:pt idx="195">
                  <c:v>35915</c:v>
                </c:pt>
                <c:pt idx="196">
                  <c:v>35946</c:v>
                </c:pt>
                <c:pt idx="197">
                  <c:v>35976</c:v>
                </c:pt>
                <c:pt idx="198">
                  <c:v>36007</c:v>
                </c:pt>
                <c:pt idx="199">
                  <c:v>36038</c:v>
                </c:pt>
                <c:pt idx="200">
                  <c:v>36068</c:v>
                </c:pt>
                <c:pt idx="201">
                  <c:v>36099</c:v>
                </c:pt>
                <c:pt idx="202">
                  <c:v>36129</c:v>
                </c:pt>
                <c:pt idx="203">
                  <c:v>36160</c:v>
                </c:pt>
                <c:pt idx="204">
                  <c:v>36191</c:v>
                </c:pt>
                <c:pt idx="205">
                  <c:v>36219</c:v>
                </c:pt>
                <c:pt idx="206">
                  <c:v>36250</c:v>
                </c:pt>
                <c:pt idx="207">
                  <c:v>36280</c:v>
                </c:pt>
                <c:pt idx="208">
                  <c:v>36311</c:v>
                </c:pt>
                <c:pt idx="209">
                  <c:v>36341</c:v>
                </c:pt>
                <c:pt idx="210">
                  <c:v>36372</c:v>
                </c:pt>
                <c:pt idx="211">
                  <c:v>36403</c:v>
                </c:pt>
                <c:pt idx="212">
                  <c:v>36433</c:v>
                </c:pt>
                <c:pt idx="213">
                  <c:v>36464</c:v>
                </c:pt>
                <c:pt idx="214">
                  <c:v>36494</c:v>
                </c:pt>
                <c:pt idx="215">
                  <c:v>36525</c:v>
                </c:pt>
                <c:pt idx="216">
                  <c:v>36556</c:v>
                </c:pt>
                <c:pt idx="217">
                  <c:v>36585</c:v>
                </c:pt>
                <c:pt idx="218">
                  <c:v>36616</c:v>
                </c:pt>
                <c:pt idx="219">
                  <c:v>36646</c:v>
                </c:pt>
                <c:pt idx="220">
                  <c:v>36677</c:v>
                </c:pt>
                <c:pt idx="221">
                  <c:v>36707</c:v>
                </c:pt>
                <c:pt idx="222">
                  <c:v>36738</c:v>
                </c:pt>
                <c:pt idx="223">
                  <c:v>36769</c:v>
                </c:pt>
                <c:pt idx="224">
                  <c:v>36799</c:v>
                </c:pt>
                <c:pt idx="225">
                  <c:v>36830</c:v>
                </c:pt>
                <c:pt idx="226">
                  <c:v>36860</c:v>
                </c:pt>
                <c:pt idx="227">
                  <c:v>36891</c:v>
                </c:pt>
                <c:pt idx="228">
                  <c:v>36922</c:v>
                </c:pt>
                <c:pt idx="229">
                  <c:v>36950</c:v>
                </c:pt>
                <c:pt idx="230">
                  <c:v>36981</c:v>
                </c:pt>
                <c:pt idx="231">
                  <c:v>37011</c:v>
                </c:pt>
                <c:pt idx="232">
                  <c:v>37042</c:v>
                </c:pt>
                <c:pt idx="233">
                  <c:v>37072</c:v>
                </c:pt>
                <c:pt idx="234">
                  <c:v>37103</c:v>
                </c:pt>
                <c:pt idx="235">
                  <c:v>37134</c:v>
                </c:pt>
                <c:pt idx="236">
                  <c:v>37164</c:v>
                </c:pt>
                <c:pt idx="237">
                  <c:v>37195</c:v>
                </c:pt>
                <c:pt idx="238">
                  <c:v>37225</c:v>
                </c:pt>
                <c:pt idx="239">
                  <c:v>37256</c:v>
                </c:pt>
                <c:pt idx="240">
                  <c:v>37287</c:v>
                </c:pt>
                <c:pt idx="241">
                  <c:v>37315</c:v>
                </c:pt>
                <c:pt idx="242">
                  <c:v>37346</c:v>
                </c:pt>
                <c:pt idx="243">
                  <c:v>37376</c:v>
                </c:pt>
                <c:pt idx="244">
                  <c:v>37407</c:v>
                </c:pt>
                <c:pt idx="245">
                  <c:v>37437</c:v>
                </c:pt>
                <c:pt idx="246">
                  <c:v>37468</c:v>
                </c:pt>
                <c:pt idx="247">
                  <c:v>37499</c:v>
                </c:pt>
                <c:pt idx="248">
                  <c:v>37529</c:v>
                </c:pt>
                <c:pt idx="249">
                  <c:v>37560</c:v>
                </c:pt>
                <c:pt idx="250">
                  <c:v>37590</c:v>
                </c:pt>
                <c:pt idx="251">
                  <c:v>37621</c:v>
                </c:pt>
                <c:pt idx="252">
                  <c:v>37652</c:v>
                </c:pt>
                <c:pt idx="253">
                  <c:v>37680</c:v>
                </c:pt>
                <c:pt idx="254">
                  <c:v>37711</c:v>
                </c:pt>
                <c:pt idx="255">
                  <c:v>37741</c:v>
                </c:pt>
                <c:pt idx="256">
                  <c:v>37772</c:v>
                </c:pt>
                <c:pt idx="257">
                  <c:v>37802</c:v>
                </c:pt>
                <c:pt idx="258">
                  <c:v>37833</c:v>
                </c:pt>
                <c:pt idx="259">
                  <c:v>37864</c:v>
                </c:pt>
                <c:pt idx="260">
                  <c:v>37894</c:v>
                </c:pt>
                <c:pt idx="261">
                  <c:v>37925</c:v>
                </c:pt>
                <c:pt idx="262">
                  <c:v>37955</c:v>
                </c:pt>
                <c:pt idx="263">
                  <c:v>37986</c:v>
                </c:pt>
                <c:pt idx="264">
                  <c:v>38017</c:v>
                </c:pt>
                <c:pt idx="265">
                  <c:v>38046</c:v>
                </c:pt>
                <c:pt idx="266">
                  <c:v>38077</c:v>
                </c:pt>
                <c:pt idx="267">
                  <c:v>38107</c:v>
                </c:pt>
                <c:pt idx="268">
                  <c:v>38138</c:v>
                </c:pt>
                <c:pt idx="269">
                  <c:v>38168</c:v>
                </c:pt>
                <c:pt idx="270">
                  <c:v>38199</c:v>
                </c:pt>
                <c:pt idx="271">
                  <c:v>38230</c:v>
                </c:pt>
                <c:pt idx="272">
                  <c:v>38260</c:v>
                </c:pt>
                <c:pt idx="273">
                  <c:v>38291</c:v>
                </c:pt>
                <c:pt idx="274">
                  <c:v>38321</c:v>
                </c:pt>
                <c:pt idx="275">
                  <c:v>38352</c:v>
                </c:pt>
                <c:pt idx="276">
                  <c:v>38383</c:v>
                </c:pt>
                <c:pt idx="277">
                  <c:v>38411</c:v>
                </c:pt>
                <c:pt idx="278">
                  <c:v>38442</c:v>
                </c:pt>
                <c:pt idx="279">
                  <c:v>38472</c:v>
                </c:pt>
                <c:pt idx="280">
                  <c:v>38503</c:v>
                </c:pt>
                <c:pt idx="281">
                  <c:v>38533</c:v>
                </c:pt>
                <c:pt idx="282">
                  <c:v>38564</c:v>
                </c:pt>
                <c:pt idx="283">
                  <c:v>38595</c:v>
                </c:pt>
                <c:pt idx="284">
                  <c:v>38625</c:v>
                </c:pt>
                <c:pt idx="285">
                  <c:v>38656</c:v>
                </c:pt>
                <c:pt idx="286">
                  <c:v>38686</c:v>
                </c:pt>
                <c:pt idx="287">
                  <c:v>38717</c:v>
                </c:pt>
                <c:pt idx="288">
                  <c:v>38748</c:v>
                </c:pt>
                <c:pt idx="289">
                  <c:v>38776</c:v>
                </c:pt>
                <c:pt idx="290">
                  <c:v>38807</c:v>
                </c:pt>
                <c:pt idx="291">
                  <c:v>38837</c:v>
                </c:pt>
                <c:pt idx="292">
                  <c:v>38868</c:v>
                </c:pt>
                <c:pt idx="293">
                  <c:v>38898</c:v>
                </c:pt>
                <c:pt idx="294">
                  <c:v>38929</c:v>
                </c:pt>
                <c:pt idx="295">
                  <c:v>38960</c:v>
                </c:pt>
                <c:pt idx="296">
                  <c:v>38990</c:v>
                </c:pt>
                <c:pt idx="297">
                  <c:v>39021</c:v>
                </c:pt>
                <c:pt idx="298">
                  <c:v>39051</c:v>
                </c:pt>
                <c:pt idx="299">
                  <c:v>39082</c:v>
                </c:pt>
                <c:pt idx="300">
                  <c:v>39113</c:v>
                </c:pt>
                <c:pt idx="301">
                  <c:v>39141</c:v>
                </c:pt>
                <c:pt idx="302">
                  <c:v>39172</c:v>
                </c:pt>
                <c:pt idx="303">
                  <c:v>39202</c:v>
                </c:pt>
                <c:pt idx="304">
                  <c:v>39233</c:v>
                </c:pt>
                <c:pt idx="305">
                  <c:v>39263</c:v>
                </c:pt>
                <c:pt idx="306">
                  <c:v>39294</c:v>
                </c:pt>
                <c:pt idx="307">
                  <c:v>39325</c:v>
                </c:pt>
                <c:pt idx="308">
                  <c:v>39355</c:v>
                </c:pt>
                <c:pt idx="309">
                  <c:v>39386</c:v>
                </c:pt>
                <c:pt idx="310">
                  <c:v>39416</c:v>
                </c:pt>
                <c:pt idx="311">
                  <c:v>39447</c:v>
                </c:pt>
                <c:pt idx="312">
                  <c:v>39478</c:v>
                </c:pt>
                <c:pt idx="313">
                  <c:v>39507</c:v>
                </c:pt>
                <c:pt idx="314">
                  <c:v>39538</c:v>
                </c:pt>
                <c:pt idx="315">
                  <c:v>39568</c:v>
                </c:pt>
                <c:pt idx="316">
                  <c:v>39599</c:v>
                </c:pt>
                <c:pt idx="317">
                  <c:v>39629</c:v>
                </c:pt>
                <c:pt idx="318">
                  <c:v>39660</c:v>
                </c:pt>
                <c:pt idx="319">
                  <c:v>39691</c:v>
                </c:pt>
                <c:pt idx="320">
                  <c:v>39721</c:v>
                </c:pt>
                <c:pt idx="321">
                  <c:v>39752</c:v>
                </c:pt>
                <c:pt idx="322">
                  <c:v>39782</c:v>
                </c:pt>
                <c:pt idx="323">
                  <c:v>39813</c:v>
                </c:pt>
                <c:pt idx="324">
                  <c:v>39844</c:v>
                </c:pt>
                <c:pt idx="325">
                  <c:v>39872</c:v>
                </c:pt>
                <c:pt idx="326">
                  <c:v>39903</c:v>
                </c:pt>
                <c:pt idx="327">
                  <c:v>39933</c:v>
                </c:pt>
                <c:pt idx="328">
                  <c:v>39964</c:v>
                </c:pt>
                <c:pt idx="329">
                  <c:v>39994</c:v>
                </c:pt>
                <c:pt idx="330">
                  <c:v>40025</c:v>
                </c:pt>
                <c:pt idx="331">
                  <c:v>40056</c:v>
                </c:pt>
                <c:pt idx="332">
                  <c:v>40086</c:v>
                </c:pt>
                <c:pt idx="333">
                  <c:v>40117</c:v>
                </c:pt>
                <c:pt idx="334">
                  <c:v>40147</c:v>
                </c:pt>
                <c:pt idx="335">
                  <c:v>40178</c:v>
                </c:pt>
                <c:pt idx="336">
                  <c:v>40209</c:v>
                </c:pt>
                <c:pt idx="337">
                  <c:v>40237</c:v>
                </c:pt>
                <c:pt idx="338">
                  <c:v>40268</c:v>
                </c:pt>
                <c:pt idx="339">
                  <c:v>40298</c:v>
                </c:pt>
                <c:pt idx="340">
                  <c:v>40329</c:v>
                </c:pt>
                <c:pt idx="341">
                  <c:v>40359</c:v>
                </c:pt>
                <c:pt idx="342">
                  <c:v>40390</c:v>
                </c:pt>
                <c:pt idx="343">
                  <c:v>40421</c:v>
                </c:pt>
                <c:pt idx="344">
                  <c:v>40451</c:v>
                </c:pt>
                <c:pt idx="345">
                  <c:v>40482</c:v>
                </c:pt>
                <c:pt idx="346">
                  <c:v>40512</c:v>
                </c:pt>
                <c:pt idx="347">
                  <c:v>40543</c:v>
                </c:pt>
                <c:pt idx="348">
                  <c:v>40574</c:v>
                </c:pt>
                <c:pt idx="349">
                  <c:v>40602</c:v>
                </c:pt>
                <c:pt idx="350">
                  <c:v>40633</c:v>
                </c:pt>
                <c:pt idx="351">
                  <c:v>40663</c:v>
                </c:pt>
                <c:pt idx="352">
                  <c:v>40694</c:v>
                </c:pt>
                <c:pt idx="353">
                  <c:v>40724</c:v>
                </c:pt>
                <c:pt idx="354">
                  <c:v>40755</c:v>
                </c:pt>
                <c:pt idx="355">
                  <c:v>40786</c:v>
                </c:pt>
                <c:pt idx="356">
                  <c:v>40816</c:v>
                </c:pt>
                <c:pt idx="357">
                  <c:v>40847</c:v>
                </c:pt>
                <c:pt idx="358">
                  <c:v>40877</c:v>
                </c:pt>
                <c:pt idx="359">
                  <c:v>40908</c:v>
                </c:pt>
                <c:pt idx="360">
                  <c:v>40939</c:v>
                </c:pt>
                <c:pt idx="361">
                  <c:v>40968</c:v>
                </c:pt>
                <c:pt idx="362">
                  <c:v>40999</c:v>
                </c:pt>
                <c:pt idx="363">
                  <c:v>41029</c:v>
                </c:pt>
                <c:pt idx="364">
                  <c:v>41060</c:v>
                </c:pt>
                <c:pt idx="365">
                  <c:v>41090</c:v>
                </c:pt>
                <c:pt idx="366">
                  <c:v>41121</c:v>
                </c:pt>
                <c:pt idx="367">
                  <c:v>41152</c:v>
                </c:pt>
                <c:pt idx="368">
                  <c:v>41182</c:v>
                </c:pt>
                <c:pt idx="369">
                  <c:v>41213</c:v>
                </c:pt>
                <c:pt idx="370">
                  <c:v>41243</c:v>
                </c:pt>
                <c:pt idx="371">
                  <c:v>41274</c:v>
                </c:pt>
                <c:pt idx="372">
                  <c:v>41305</c:v>
                </c:pt>
                <c:pt idx="373">
                  <c:v>41333</c:v>
                </c:pt>
                <c:pt idx="374">
                  <c:v>41364</c:v>
                </c:pt>
                <c:pt idx="375">
                  <c:v>41394</c:v>
                </c:pt>
                <c:pt idx="376">
                  <c:v>41425</c:v>
                </c:pt>
                <c:pt idx="377">
                  <c:v>41455</c:v>
                </c:pt>
                <c:pt idx="378">
                  <c:v>41486</c:v>
                </c:pt>
                <c:pt idx="379">
                  <c:v>41517</c:v>
                </c:pt>
                <c:pt idx="380">
                  <c:v>41547</c:v>
                </c:pt>
                <c:pt idx="381">
                  <c:v>41578</c:v>
                </c:pt>
                <c:pt idx="382">
                  <c:v>41608</c:v>
                </c:pt>
                <c:pt idx="383">
                  <c:v>41639</c:v>
                </c:pt>
                <c:pt idx="384">
                  <c:v>41670</c:v>
                </c:pt>
                <c:pt idx="385">
                  <c:v>41698</c:v>
                </c:pt>
                <c:pt idx="386">
                  <c:v>41729</c:v>
                </c:pt>
                <c:pt idx="387">
                  <c:v>41759</c:v>
                </c:pt>
                <c:pt idx="388">
                  <c:v>41790</c:v>
                </c:pt>
                <c:pt idx="389">
                  <c:v>41820</c:v>
                </c:pt>
                <c:pt idx="390">
                  <c:v>41851</c:v>
                </c:pt>
                <c:pt idx="391">
                  <c:v>41882</c:v>
                </c:pt>
                <c:pt idx="392">
                  <c:v>41912</c:v>
                </c:pt>
                <c:pt idx="393">
                  <c:v>41943</c:v>
                </c:pt>
                <c:pt idx="394">
                  <c:v>41973</c:v>
                </c:pt>
                <c:pt idx="395">
                  <c:v>42004</c:v>
                </c:pt>
                <c:pt idx="396">
                  <c:v>42035</c:v>
                </c:pt>
                <c:pt idx="397">
                  <c:v>42063</c:v>
                </c:pt>
                <c:pt idx="398">
                  <c:v>42094</c:v>
                </c:pt>
                <c:pt idx="399">
                  <c:v>42124</c:v>
                </c:pt>
                <c:pt idx="400">
                  <c:v>42155</c:v>
                </c:pt>
                <c:pt idx="401">
                  <c:v>42185</c:v>
                </c:pt>
                <c:pt idx="402">
                  <c:v>42216</c:v>
                </c:pt>
                <c:pt idx="403">
                  <c:v>42247</c:v>
                </c:pt>
                <c:pt idx="404">
                  <c:v>42277</c:v>
                </c:pt>
                <c:pt idx="405">
                  <c:v>42308</c:v>
                </c:pt>
                <c:pt idx="406">
                  <c:v>42338</c:v>
                </c:pt>
                <c:pt idx="407">
                  <c:v>42369</c:v>
                </c:pt>
                <c:pt idx="408">
                  <c:v>42400</c:v>
                </c:pt>
                <c:pt idx="409">
                  <c:v>42429</c:v>
                </c:pt>
                <c:pt idx="410">
                  <c:v>42460</c:v>
                </c:pt>
                <c:pt idx="411">
                  <c:v>42490</c:v>
                </c:pt>
                <c:pt idx="412">
                  <c:v>42521</c:v>
                </c:pt>
                <c:pt idx="413">
                  <c:v>42551</c:v>
                </c:pt>
                <c:pt idx="414">
                  <c:v>42582</c:v>
                </c:pt>
                <c:pt idx="415">
                  <c:v>42613</c:v>
                </c:pt>
                <c:pt idx="416">
                  <c:v>42643</c:v>
                </c:pt>
                <c:pt idx="417">
                  <c:v>42674</c:v>
                </c:pt>
                <c:pt idx="418">
                  <c:v>42704</c:v>
                </c:pt>
                <c:pt idx="419">
                  <c:v>42735</c:v>
                </c:pt>
                <c:pt idx="420">
                  <c:v>42766</c:v>
                </c:pt>
                <c:pt idx="421">
                  <c:v>42794</c:v>
                </c:pt>
                <c:pt idx="422">
                  <c:v>42825</c:v>
                </c:pt>
                <c:pt idx="423">
                  <c:v>42855</c:v>
                </c:pt>
                <c:pt idx="424">
                  <c:v>42886</c:v>
                </c:pt>
                <c:pt idx="425">
                  <c:v>42916</c:v>
                </c:pt>
                <c:pt idx="426">
                  <c:v>42947</c:v>
                </c:pt>
                <c:pt idx="427">
                  <c:v>42978</c:v>
                </c:pt>
                <c:pt idx="428">
                  <c:v>43008</c:v>
                </c:pt>
                <c:pt idx="429">
                  <c:v>43039</c:v>
                </c:pt>
                <c:pt idx="430">
                  <c:v>43069</c:v>
                </c:pt>
                <c:pt idx="431">
                  <c:v>43100</c:v>
                </c:pt>
                <c:pt idx="432">
                  <c:v>43131</c:v>
                </c:pt>
                <c:pt idx="433">
                  <c:v>43159</c:v>
                </c:pt>
                <c:pt idx="434">
                  <c:v>43190</c:v>
                </c:pt>
                <c:pt idx="435">
                  <c:v>43220</c:v>
                </c:pt>
                <c:pt idx="436">
                  <c:v>43251</c:v>
                </c:pt>
                <c:pt idx="437">
                  <c:v>43281</c:v>
                </c:pt>
                <c:pt idx="438">
                  <c:v>43312</c:v>
                </c:pt>
                <c:pt idx="439">
                  <c:v>43343</c:v>
                </c:pt>
                <c:pt idx="440">
                  <c:v>43373</c:v>
                </c:pt>
                <c:pt idx="441">
                  <c:v>43404</c:v>
                </c:pt>
                <c:pt idx="442">
                  <c:v>43434</c:v>
                </c:pt>
                <c:pt idx="443">
                  <c:v>43465</c:v>
                </c:pt>
                <c:pt idx="444">
                  <c:v>43496</c:v>
                </c:pt>
                <c:pt idx="445">
                  <c:v>43524</c:v>
                </c:pt>
                <c:pt idx="446">
                  <c:v>43555</c:v>
                </c:pt>
                <c:pt idx="447">
                  <c:v>43585</c:v>
                </c:pt>
                <c:pt idx="448">
                  <c:v>43616</c:v>
                </c:pt>
                <c:pt idx="449">
                  <c:v>43646</c:v>
                </c:pt>
                <c:pt idx="450">
                  <c:v>43677</c:v>
                </c:pt>
                <c:pt idx="451">
                  <c:v>43708</c:v>
                </c:pt>
                <c:pt idx="452">
                  <c:v>43738</c:v>
                </c:pt>
                <c:pt idx="453">
                  <c:v>43769</c:v>
                </c:pt>
                <c:pt idx="454">
                  <c:v>43799</c:v>
                </c:pt>
                <c:pt idx="455">
                  <c:v>43830</c:v>
                </c:pt>
                <c:pt idx="456">
                  <c:v>43861</c:v>
                </c:pt>
                <c:pt idx="457">
                  <c:v>43890</c:v>
                </c:pt>
                <c:pt idx="458">
                  <c:v>43921</c:v>
                </c:pt>
                <c:pt idx="459">
                  <c:v>43951</c:v>
                </c:pt>
                <c:pt idx="460">
                  <c:v>43982</c:v>
                </c:pt>
                <c:pt idx="461">
                  <c:v>44012</c:v>
                </c:pt>
                <c:pt idx="462">
                  <c:v>44043</c:v>
                </c:pt>
              </c:numCache>
            </c:numRef>
          </c:cat>
          <c:val>
            <c:numRef>
              <c:f>'With links'!$C$5:$C$669</c:f>
              <c:numCache>
                <c:formatCode>General</c:formatCode>
                <c:ptCount val="665"/>
                <c:pt idx="0">
                  <c:v>99.847564557382313</c:v>
                </c:pt>
                <c:pt idx="1">
                  <c:v>100.46598754291895</c:v>
                </c:pt>
                <c:pt idx="2">
                  <c:v>101.09843087149952</c:v>
                </c:pt>
                <c:pt idx="3">
                  <c:v>101.2378067763939</c:v>
                </c:pt>
                <c:pt idx="4">
                  <c:v>101.5186344321327</c:v>
                </c:pt>
                <c:pt idx="5">
                  <c:v>102.23497062507269</c:v>
                </c:pt>
                <c:pt idx="6">
                  <c:v>102.33522607508242</c:v>
                </c:pt>
                <c:pt idx="7">
                  <c:v>102.18436130091021</c:v>
                </c:pt>
                <c:pt idx="8">
                  <c:v>102.68060821291644</c:v>
                </c:pt>
                <c:pt idx="9">
                  <c:v>102.50502972565235</c:v>
                </c:pt>
                <c:pt idx="10">
                  <c:v>101.91135035569503</c:v>
                </c:pt>
                <c:pt idx="11">
                  <c:v>101.982267478707</c:v>
                </c:pt>
                <c:pt idx="12">
                  <c:v>102.3572782860744</c:v>
                </c:pt>
                <c:pt idx="13">
                  <c:v>102.31415160145838</c:v>
                </c:pt>
                <c:pt idx="14">
                  <c:v>102.69912311319504</c:v>
                </c:pt>
                <c:pt idx="15">
                  <c:v>103.34456398865396</c:v>
                </c:pt>
                <c:pt idx="16">
                  <c:v>103.50091495514317</c:v>
                </c:pt>
                <c:pt idx="17">
                  <c:v>103.41829405304654</c:v>
                </c:pt>
                <c:pt idx="18">
                  <c:v>104.14252127418317</c:v>
                </c:pt>
                <c:pt idx="19">
                  <c:v>103.99448017753765</c:v>
                </c:pt>
                <c:pt idx="20">
                  <c:v>104.21660894051763</c:v>
                </c:pt>
                <c:pt idx="21">
                  <c:v>104.49544462194147</c:v>
                </c:pt>
                <c:pt idx="22">
                  <c:v>105.32515295414494</c:v>
                </c:pt>
                <c:pt idx="23">
                  <c:v>105.68235947139783</c:v>
                </c:pt>
                <c:pt idx="24">
                  <c:v>105.65293631919654</c:v>
                </c:pt>
                <c:pt idx="25">
                  <c:v>105.28250733183735</c:v>
                </c:pt>
                <c:pt idx="26">
                  <c:v>105.41724933780289</c:v>
                </c:pt>
                <c:pt idx="27">
                  <c:v>106.0660554555087</c:v>
                </c:pt>
                <c:pt idx="28">
                  <c:v>106.55581146568338</c:v>
                </c:pt>
                <c:pt idx="29">
                  <c:v>106.74323974669858</c:v>
                </c:pt>
                <c:pt idx="30">
                  <c:v>107.28753813609497</c:v>
                </c:pt>
                <c:pt idx="31">
                  <c:v>107.25958464085237</c:v>
                </c:pt>
                <c:pt idx="32">
                  <c:v>108.82787811528632</c:v>
                </c:pt>
                <c:pt idx="33">
                  <c:v>108.62331263139991</c:v>
                </c:pt>
                <c:pt idx="34">
                  <c:v>109.00617403493672</c:v>
                </c:pt>
                <c:pt idx="35">
                  <c:v>109.3312224465013</c:v>
                </c:pt>
                <c:pt idx="36">
                  <c:v>109.87252383951403</c:v>
                </c:pt>
                <c:pt idx="37">
                  <c:v>110.74808385753808</c:v>
                </c:pt>
                <c:pt idx="38">
                  <c:v>110.08182765506717</c:v>
                </c:pt>
                <c:pt idx="39">
                  <c:v>110.22909851394441</c:v>
                </c:pt>
                <c:pt idx="40">
                  <c:v>109.43017131901881</c:v>
                </c:pt>
                <c:pt idx="41">
                  <c:v>109.36202968044122</c:v>
                </c:pt>
                <c:pt idx="42">
                  <c:v>109.18624765060481</c:v>
                </c:pt>
                <c:pt idx="43">
                  <c:v>109.64876214444732</c:v>
                </c:pt>
                <c:pt idx="44">
                  <c:v>110.15799036389726</c:v>
                </c:pt>
                <c:pt idx="45">
                  <c:v>108.64677241965371</c:v>
                </c:pt>
                <c:pt idx="46">
                  <c:v>107.91316121896229</c:v>
                </c:pt>
                <c:pt idx="47">
                  <c:v>107.18085483843269</c:v>
                </c:pt>
                <c:pt idx="48">
                  <c:v>107.40869430775426</c:v>
                </c:pt>
                <c:pt idx="49">
                  <c:v>109.06961577984517</c:v>
                </c:pt>
                <c:pt idx="50">
                  <c:v>110.53948989216562</c:v>
                </c:pt>
                <c:pt idx="51">
                  <c:v>111.55171488588523</c:v>
                </c:pt>
                <c:pt idx="52">
                  <c:v>110.72223140510329</c:v>
                </c:pt>
                <c:pt idx="53">
                  <c:v>110.64913862186592</c:v>
                </c:pt>
                <c:pt idx="54">
                  <c:v>111.68760839590279</c:v>
                </c:pt>
                <c:pt idx="55">
                  <c:v>111.37458446146393</c:v>
                </c:pt>
                <c:pt idx="56">
                  <c:v>111.21795090964112</c:v>
                </c:pt>
                <c:pt idx="57">
                  <c:v>110.58632660690151</c:v>
                </c:pt>
                <c:pt idx="58">
                  <c:v>110.64392721812638</c:v>
                </c:pt>
                <c:pt idx="59">
                  <c:v>110.33152150133085</c:v>
                </c:pt>
                <c:pt idx="60">
                  <c:v>109.64045426069735</c:v>
                </c:pt>
                <c:pt idx="61">
                  <c:v>109.09206763081475</c:v>
                </c:pt>
                <c:pt idx="62">
                  <c:v>108.89260901386777</c:v>
                </c:pt>
                <c:pt idx="63">
                  <c:v>108.33493242242261</c:v>
                </c:pt>
                <c:pt idx="64">
                  <c:v>108.5525386203993</c:v>
                </c:pt>
                <c:pt idx="65">
                  <c:v>108.10779317858352</c:v>
                </c:pt>
                <c:pt idx="66">
                  <c:v>108.17026881691419</c:v>
                </c:pt>
                <c:pt idx="67">
                  <c:v>108.38009690393189</c:v>
                </c:pt>
                <c:pt idx="68">
                  <c:v>108.40288771373741</c:v>
                </c:pt>
                <c:pt idx="69">
                  <c:v>108.44863341883801</c:v>
                </c:pt>
                <c:pt idx="70">
                  <c:v>108.39237535415474</c:v>
                </c:pt>
                <c:pt idx="71">
                  <c:v>108.49584785928197</c:v>
                </c:pt>
                <c:pt idx="72">
                  <c:v>108.54939967125243</c:v>
                </c:pt>
                <c:pt idx="73">
                  <c:v>108.3486528290356</c:v>
                </c:pt>
                <c:pt idx="74">
                  <c:v>108.20428753970589</c:v>
                </c:pt>
                <c:pt idx="75">
                  <c:v>108.28466631057843</c:v>
                </c:pt>
                <c:pt idx="76">
                  <c:v>108.15417997606548</c:v>
                </c:pt>
                <c:pt idx="77">
                  <c:v>107.47263122674592</c:v>
                </c:pt>
                <c:pt idx="78">
                  <c:v>108.07380683456584</c:v>
                </c:pt>
                <c:pt idx="79">
                  <c:v>107.65716343622032</c:v>
                </c:pt>
                <c:pt idx="80">
                  <c:v>107.66908274972629</c:v>
                </c:pt>
                <c:pt idx="81">
                  <c:v>108.56519992563769</c:v>
                </c:pt>
                <c:pt idx="82">
                  <c:v>108.04946379630626</c:v>
                </c:pt>
                <c:pt idx="83">
                  <c:v>108.1240152587669</c:v>
                </c:pt>
                <c:pt idx="84">
                  <c:v>108.25917245202598</c:v>
                </c:pt>
                <c:pt idx="85">
                  <c:v>107.99244728604029</c:v>
                </c:pt>
                <c:pt idx="86">
                  <c:v>107.62001876929955</c:v>
                </c:pt>
                <c:pt idx="87">
                  <c:v>107.45329933521585</c:v>
                </c:pt>
                <c:pt idx="88">
                  <c:v>107.26543988289264</c:v>
                </c:pt>
                <c:pt idx="89">
                  <c:v>106.89705596512887</c:v>
                </c:pt>
                <c:pt idx="90">
                  <c:v>107.28570298040013</c:v>
                </c:pt>
                <c:pt idx="91">
                  <c:v>108.32378540853757</c:v>
                </c:pt>
                <c:pt idx="92">
                  <c:v>107.4597790072381</c:v>
                </c:pt>
                <c:pt idx="93">
                  <c:v>107.168939911748</c:v>
                </c:pt>
                <c:pt idx="94">
                  <c:v>107.03974807201359</c:v>
                </c:pt>
                <c:pt idx="95">
                  <c:v>106.73913473605229</c:v>
                </c:pt>
                <c:pt idx="96">
                  <c:v>104.97433812998301</c:v>
                </c:pt>
                <c:pt idx="97">
                  <c:v>106.15205349701291</c:v>
                </c:pt>
                <c:pt idx="98">
                  <c:v>105.8709563243463</c:v>
                </c:pt>
                <c:pt idx="99">
                  <c:v>105.73217406524009</c:v>
                </c:pt>
                <c:pt idx="100">
                  <c:v>105.60641160025982</c:v>
                </c:pt>
                <c:pt idx="101">
                  <c:v>105.64588369092496</c:v>
                </c:pt>
                <c:pt idx="102">
                  <c:v>105.56721661757445</c:v>
                </c:pt>
                <c:pt idx="103">
                  <c:v>105.06391822723637</c:v>
                </c:pt>
                <c:pt idx="104">
                  <c:v>104.11220126147001</c:v>
                </c:pt>
                <c:pt idx="105">
                  <c:v>103.38200341920923</c:v>
                </c:pt>
                <c:pt idx="106">
                  <c:v>102.75124227925352</c:v>
                </c:pt>
                <c:pt idx="107">
                  <c:v>103.35983446581137</c:v>
                </c:pt>
                <c:pt idx="108">
                  <c:v>104.24974369562254</c:v>
                </c:pt>
                <c:pt idx="109">
                  <c:v>105.04250703332389</c:v>
                </c:pt>
                <c:pt idx="110">
                  <c:v>106.21683879590188</c:v>
                </c:pt>
                <c:pt idx="111">
                  <c:v>105.64392510059707</c:v>
                </c:pt>
                <c:pt idx="112">
                  <c:v>106.28367190192549</c:v>
                </c:pt>
                <c:pt idx="113">
                  <c:v>105.99624618286045</c:v>
                </c:pt>
                <c:pt idx="114">
                  <c:v>106.46699733907836</c:v>
                </c:pt>
                <c:pt idx="115">
                  <c:v>106.18833657809385</c:v>
                </c:pt>
                <c:pt idx="116">
                  <c:v>106.49283726808036</c:v>
                </c:pt>
                <c:pt idx="117">
                  <c:v>106.50252189344224</c:v>
                </c:pt>
                <c:pt idx="118">
                  <c:v>105.94507877058605</c:v>
                </c:pt>
                <c:pt idx="119">
                  <c:v>106.32820484069883</c:v>
                </c:pt>
                <c:pt idx="120">
                  <c:v>107.01970745152605</c:v>
                </c:pt>
                <c:pt idx="121">
                  <c:v>106.71713519912373</c:v>
                </c:pt>
                <c:pt idx="122">
                  <c:v>106.48130527511874</c:v>
                </c:pt>
                <c:pt idx="123">
                  <c:v>106.26705492371939</c:v>
                </c:pt>
                <c:pt idx="124">
                  <c:v>106.17236201098292</c:v>
                </c:pt>
                <c:pt idx="125">
                  <c:v>106.1049078282453</c:v>
                </c:pt>
                <c:pt idx="126">
                  <c:v>105.71571658410267</c:v>
                </c:pt>
                <c:pt idx="127">
                  <c:v>106.18100133686922</c:v>
                </c:pt>
                <c:pt idx="128">
                  <c:v>104.20669709454582</c:v>
                </c:pt>
                <c:pt idx="129">
                  <c:v>104.75278487010556</c:v>
                </c:pt>
                <c:pt idx="130">
                  <c:v>104.5904438709033</c:v>
                </c:pt>
                <c:pt idx="131">
                  <c:v>104.68001387936253</c:v>
                </c:pt>
                <c:pt idx="132">
                  <c:v>104.31438316050826</c:v>
                </c:pt>
                <c:pt idx="133">
                  <c:v>104.16320399806108</c:v>
                </c:pt>
                <c:pt idx="134">
                  <c:v>103.43650920571145</c:v>
                </c:pt>
                <c:pt idx="135">
                  <c:v>103.59999214793078</c:v>
                </c:pt>
                <c:pt idx="136">
                  <c:v>103.3216933053272</c:v>
                </c:pt>
                <c:pt idx="137">
                  <c:v>104.49348273320828</c:v>
                </c:pt>
                <c:pt idx="138">
                  <c:v>104.26635587680765</c:v>
                </c:pt>
                <c:pt idx="139">
                  <c:v>105.18578661034138</c:v>
                </c:pt>
                <c:pt idx="140">
                  <c:v>105.05879740638443</c:v>
                </c:pt>
                <c:pt idx="141">
                  <c:v>105.28261784202067</c:v>
                </c:pt>
                <c:pt idx="142">
                  <c:v>104.31681450792024</c:v>
                </c:pt>
                <c:pt idx="143">
                  <c:v>104.46280652463528</c:v>
                </c:pt>
                <c:pt idx="144">
                  <c:v>103.82232628743647</c:v>
                </c:pt>
                <c:pt idx="145">
                  <c:v>104.2063086531837</c:v>
                </c:pt>
                <c:pt idx="146">
                  <c:v>104.40063875239838</c:v>
                </c:pt>
                <c:pt idx="147">
                  <c:v>104.61610949494637</c:v>
                </c:pt>
                <c:pt idx="148">
                  <c:v>104.74301818842967</c:v>
                </c:pt>
                <c:pt idx="149">
                  <c:v>104.48919330825963</c:v>
                </c:pt>
                <c:pt idx="150">
                  <c:v>104.1606192723673</c:v>
                </c:pt>
                <c:pt idx="151">
                  <c:v>103.85558314059023</c:v>
                </c:pt>
                <c:pt idx="152">
                  <c:v>103.935651624301</c:v>
                </c:pt>
                <c:pt idx="153">
                  <c:v>104.13799695915401</c:v>
                </c:pt>
                <c:pt idx="154">
                  <c:v>104.12741878040022</c:v>
                </c:pt>
                <c:pt idx="155">
                  <c:v>104.15566705392622</c:v>
                </c:pt>
                <c:pt idx="156">
                  <c:v>103.77468875655278</c:v>
                </c:pt>
                <c:pt idx="157">
                  <c:v>102.71289564911942</c:v>
                </c:pt>
                <c:pt idx="158">
                  <c:v>103.03102197106122</c:v>
                </c:pt>
                <c:pt idx="159">
                  <c:v>103.1403000243664</c:v>
                </c:pt>
                <c:pt idx="160">
                  <c:v>103.13371409325427</c:v>
                </c:pt>
                <c:pt idx="161">
                  <c:v>102.80122646892806</c:v>
                </c:pt>
                <c:pt idx="162">
                  <c:v>103.10067330528194</c:v>
                </c:pt>
                <c:pt idx="163">
                  <c:v>102.61636984888038</c:v>
                </c:pt>
                <c:pt idx="164">
                  <c:v>103.01878469890973</c:v>
                </c:pt>
                <c:pt idx="165">
                  <c:v>102.05773790535675</c:v>
                </c:pt>
                <c:pt idx="166">
                  <c:v>102.25307767845631</c:v>
                </c:pt>
                <c:pt idx="167">
                  <c:v>101.87836493539196</c:v>
                </c:pt>
                <c:pt idx="168">
                  <c:v>101.66945433391069</c:v>
                </c:pt>
                <c:pt idx="169">
                  <c:v>101.92375485647982</c:v>
                </c:pt>
                <c:pt idx="170">
                  <c:v>101.33043172702121</c:v>
                </c:pt>
                <c:pt idx="171">
                  <c:v>101.00846847320972</c:v>
                </c:pt>
                <c:pt idx="172">
                  <c:v>100.41049818999342</c:v>
                </c:pt>
                <c:pt idx="173">
                  <c:v>100.49706332049726</c:v>
                </c:pt>
                <c:pt idx="174">
                  <c:v>100.18782980969576</c:v>
                </c:pt>
                <c:pt idx="175">
                  <c:v>100.11637462305009</c:v>
                </c:pt>
                <c:pt idx="176">
                  <c:v>99.956473838699097</c:v>
                </c:pt>
                <c:pt idx="177">
                  <c:v>100.00223712344865</c:v>
                </c:pt>
                <c:pt idx="178">
                  <c:v>99.871722070329966</c:v>
                </c:pt>
                <c:pt idx="179">
                  <c:v>99.560310710327983</c:v>
                </c:pt>
                <c:pt idx="180">
                  <c:v>99.923171364831177</c:v>
                </c:pt>
                <c:pt idx="181">
                  <c:v>99.93035636807457</c:v>
                </c:pt>
                <c:pt idx="182">
                  <c:v>100.21203874765283</c:v>
                </c:pt>
                <c:pt idx="183">
                  <c:v>100.35078425529299</c:v>
                </c:pt>
                <c:pt idx="184">
                  <c:v>100.68662507927674</c:v>
                </c:pt>
                <c:pt idx="185">
                  <c:v>101.12128395997189</c:v>
                </c:pt>
                <c:pt idx="186">
                  <c:v>101.63217275393703</c:v>
                </c:pt>
                <c:pt idx="187">
                  <c:v>101.45675911630671</c:v>
                </c:pt>
                <c:pt idx="188">
                  <c:v>100.86740708297118</c:v>
                </c:pt>
                <c:pt idx="189">
                  <c:v>101.47267238301697</c:v>
                </c:pt>
                <c:pt idx="190">
                  <c:v>101.10160840011874</c:v>
                </c:pt>
                <c:pt idx="191">
                  <c:v>101.19561260236422</c:v>
                </c:pt>
                <c:pt idx="192">
                  <c:v>101.77803005726129</c:v>
                </c:pt>
                <c:pt idx="193">
                  <c:v>101.70285011588443</c:v>
                </c:pt>
                <c:pt idx="194">
                  <c:v>101.58800968988066</c:v>
                </c:pt>
                <c:pt idx="195">
                  <c:v>101.68335438667076</c:v>
                </c:pt>
                <c:pt idx="196">
                  <c:v>101.58639370779954</c:v>
                </c:pt>
                <c:pt idx="197">
                  <c:v>101.6738501186547</c:v>
                </c:pt>
                <c:pt idx="198">
                  <c:v>101.49469200636049</c:v>
                </c:pt>
                <c:pt idx="199">
                  <c:v>101.24748747153643</c:v>
                </c:pt>
                <c:pt idx="200">
                  <c:v>101.41429591314663</c:v>
                </c:pt>
                <c:pt idx="201">
                  <c:v>101.11968684137216</c:v>
                </c:pt>
                <c:pt idx="202">
                  <c:v>101.22381042457567</c:v>
                </c:pt>
                <c:pt idx="203">
                  <c:v>101.13057384218425</c:v>
                </c:pt>
                <c:pt idx="204">
                  <c:v>100.4787538771959</c:v>
                </c:pt>
                <c:pt idx="205">
                  <c:v>100.51774095960612</c:v>
                </c:pt>
                <c:pt idx="206">
                  <c:v>100.99757424708596</c:v>
                </c:pt>
                <c:pt idx="207">
                  <c:v>100.32374842466433</c:v>
                </c:pt>
                <c:pt idx="208">
                  <c:v>100.34942850322467</c:v>
                </c:pt>
                <c:pt idx="209">
                  <c:v>99.880784255785954</c:v>
                </c:pt>
                <c:pt idx="210">
                  <c:v>100.03359793165093</c:v>
                </c:pt>
                <c:pt idx="211">
                  <c:v>99.785247333609291</c:v>
                </c:pt>
                <c:pt idx="212">
                  <c:v>99.627648487201171</c:v>
                </c:pt>
                <c:pt idx="213">
                  <c:v>99.551254060067137</c:v>
                </c:pt>
                <c:pt idx="214">
                  <c:v>99.753539298178637</c:v>
                </c:pt>
                <c:pt idx="215">
                  <c:v>99.4723910715649</c:v>
                </c:pt>
                <c:pt idx="216">
                  <c:v>100.73625083819567</c:v>
                </c:pt>
                <c:pt idx="217">
                  <c:v>99.116527685095704</c:v>
                </c:pt>
                <c:pt idx="218">
                  <c:v>99.562484203139164</c:v>
                </c:pt>
                <c:pt idx="219">
                  <c:v>100.17421908846664</c:v>
                </c:pt>
                <c:pt idx="220">
                  <c:v>99.256545169592698</c:v>
                </c:pt>
                <c:pt idx="221">
                  <c:v>99.397374095204043</c:v>
                </c:pt>
                <c:pt idx="222">
                  <c:v>99.230105635223893</c:v>
                </c:pt>
                <c:pt idx="223">
                  <c:v>99.979409895293145</c:v>
                </c:pt>
                <c:pt idx="224">
                  <c:v>99.686257185083008</c:v>
                </c:pt>
                <c:pt idx="225">
                  <c:v>100.01640842941775</c:v>
                </c:pt>
                <c:pt idx="226">
                  <c:v>99.354394988387313</c:v>
                </c:pt>
                <c:pt idx="227">
                  <c:v>98.907704042073433</c:v>
                </c:pt>
                <c:pt idx="228">
                  <c:v>98.23856619460814</c:v>
                </c:pt>
                <c:pt idx="229">
                  <c:v>98.442681938226301</c:v>
                </c:pt>
                <c:pt idx="230">
                  <c:v>99.536973271161045</c:v>
                </c:pt>
                <c:pt idx="231">
                  <c:v>98.4810739581619</c:v>
                </c:pt>
                <c:pt idx="232">
                  <c:v>98.701534205622522</c:v>
                </c:pt>
                <c:pt idx="233">
                  <c:v>98.510496772004359</c:v>
                </c:pt>
                <c:pt idx="234">
                  <c:v>99.040005834892256</c:v>
                </c:pt>
                <c:pt idx="235">
                  <c:v>98.53166359310741</c:v>
                </c:pt>
                <c:pt idx="236">
                  <c:v>98.292327253977163</c:v>
                </c:pt>
                <c:pt idx="237">
                  <c:v>99.390656956127259</c:v>
                </c:pt>
                <c:pt idx="238">
                  <c:v>99.884998356818826</c:v>
                </c:pt>
                <c:pt idx="239">
                  <c:v>99.574689427990435</c:v>
                </c:pt>
                <c:pt idx="240">
                  <c:v>100.23052391312909</c:v>
                </c:pt>
                <c:pt idx="241">
                  <c:v>99.354659481371471</c:v>
                </c:pt>
                <c:pt idx="242">
                  <c:v>99.551786891425593</c:v>
                </c:pt>
                <c:pt idx="243">
                  <c:v>99.25882697608391</c:v>
                </c:pt>
                <c:pt idx="244">
                  <c:v>99.748148058016426</c:v>
                </c:pt>
                <c:pt idx="245">
                  <c:v>98.789829116589388</c:v>
                </c:pt>
                <c:pt idx="246">
                  <c:v>99.256980149149399</c:v>
                </c:pt>
                <c:pt idx="247">
                  <c:v>99.011808453535579</c:v>
                </c:pt>
                <c:pt idx="248">
                  <c:v>98.589170675249406</c:v>
                </c:pt>
                <c:pt idx="249">
                  <c:v>98.395984364810275</c:v>
                </c:pt>
                <c:pt idx="250">
                  <c:v>98.399069740542316</c:v>
                </c:pt>
                <c:pt idx="251">
                  <c:v>98.310953476712314</c:v>
                </c:pt>
                <c:pt idx="252">
                  <c:v>97.526762966953726</c:v>
                </c:pt>
                <c:pt idx="253">
                  <c:v>96.561757276182988</c:v>
                </c:pt>
                <c:pt idx="254">
                  <c:v>96.275996982665234</c:v>
                </c:pt>
                <c:pt idx="255">
                  <c:v>97.273085919456776</c:v>
                </c:pt>
                <c:pt idx="256">
                  <c:v>97.129379515176026</c:v>
                </c:pt>
                <c:pt idx="257">
                  <c:v>96.598982876835379</c:v>
                </c:pt>
                <c:pt idx="258">
                  <c:v>96.769126132028561</c:v>
                </c:pt>
                <c:pt idx="259">
                  <c:v>96.415812491471954</c:v>
                </c:pt>
                <c:pt idx="260">
                  <c:v>96.610670646971514</c:v>
                </c:pt>
                <c:pt idx="261">
                  <c:v>96.266600728384276</c:v>
                </c:pt>
                <c:pt idx="262">
                  <c:v>95.7674842783792</c:v>
                </c:pt>
                <c:pt idx="263">
                  <c:v>95.663592007622711</c:v>
                </c:pt>
                <c:pt idx="264">
                  <c:v>94.751828082021973</c:v>
                </c:pt>
                <c:pt idx="265">
                  <c:v>94.506520155395549</c:v>
                </c:pt>
                <c:pt idx="266">
                  <c:v>94.984947479062086</c:v>
                </c:pt>
                <c:pt idx="267">
                  <c:v>94.764075041427773</c:v>
                </c:pt>
                <c:pt idx="268">
                  <c:v>94.593810173089764</c:v>
                </c:pt>
                <c:pt idx="269">
                  <c:v>94.523559343065813</c:v>
                </c:pt>
                <c:pt idx="270">
                  <c:v>94.774811363476388</c:v>
                </c:pt>
                <c:pt idx="271">
                  <c:v>94.214181740937008</c:v>
                </c:pt>
                <c:pt idx="272">
                  <c:v>94.13611680976615</c:v>
                </c:pt>
                <c:pt idx="273">
                  <c:v>93.121344103816142</c:v>
                </c:pt>
                <c:pt idx="274">
                  <c:v>93.072481223066859</c:v>
                </c:pt>
                <c:pt idx="275">
                  <c:v>93.263265791189767</c:v>
                </c:pt>
                <c:pt idx="276">
                  <c:v>92.775261612355209</c:v>
                </c:pt>
                <c:pt idx="277">
                  <c:v>92.567288951506811</c:v>
                </c:pt>
                <c:pt idx="278">
                  <c:v>92.299761994900948</c:v>
                </c:pt>
                <c:pt idx="279">
                  <c:v>92.473278807207748</c:v>
                </c:pt>
                <c:pt idx="280">
                  <c:v>92.598212429880078</c:v>
                </c:pt>
                <c:pt idx="281">
                  <c:v>92.428270869323327</c:v>
                </c:pt>
                <c:pt idx="282">
                  <c:v>91.953232471674298</c:v>
                </c:pt>
                <c:pt idx="283">
                  <c:v>91.007436354657031</c:v>
                </c:pt>
                <c:pt idx="284">
                  <c:v>90.575518732756777</c:v>
                </c:pt>
                <c:pt idx="285">
                  <c:v>89.226402349538972</c:v>
                </c:pt>
                <c:pt idx="286">
                  <c:v>91.142142480693948</c:v>
                </c:pt>
                <c:pt idx="287">
                  <c:v>90.28905724201843</c:v>
                </c:pt>
                <c:pt idx="288">
                  <c:v>90.224245448892304</c:v>
                </c:pt>
                <c:pt idx="289">
                  <c:v>90.553395281706401</c:v>
                </c:pt>
                <c:pt idx="290">
                  <c:v>90.505110086204297</c:v>
                </c:pt>
                <c:pt idx="291">
                  <c:v>89.998889402610317</c:v>
                </c:pt>
                <c:pt idx="292">
                  <c:v>90.292898378056876</c:v>
                </c:pt>
                <c:pt idx="293">
                  <c:v>89.675798861575331</c:v>
                </c:pt>
                <c:pt idx="294">
                  <c:v>90.131327349704719</c:v>
                </c:pt>
                <c:pt idx="295">
                  <c:v>89.714851293386232</c:v>
                </c:pt>
                <c:pt idx="296">
                  <c:v>90.845102672876095</c:v>
                </c:pt>
                <c:pt idx="297">
                  <c:v>91.306907495425747</c:v>
                </c:pt>
                <c:pt idx="298">
                  <c:v>91.038089287640773</c:v>
                </c:pt>
                <c:pt idx="299">
                  <c:v>90.318236457505591</c:v>
                </c:pt>
                <c:pt idx="300">
                  <c:v>90.448145855578247</c:v>
                </c:pt>
                <c:pt idx="301">
                  <c:v>90.018620198074842</c:v>
                </c:pt>
                <c:pt idx="302">
                  <c:v>89.527179016977882</c:v>
                </c:pt>
                <c:pt idx="303">
                  <c:v>89.484543462723352</c:v>
                </c:pt>
                <c:pt idx="304">
                  <c:v>89.442667812403883</c:v>
                </c:pt>
                <c:pt idx="305">
                  <c:v>89.489651463102405</c:v>
                </c:pt>
                <c:pt idx="306">
                  <c:v>89.056732587331098</c:v>
                </c:pt>
                <c:pt idx="307">
                  <c:v>89.624987423437858</c:v>
                </c:pt>
                <c:pt idx="308">
                  <c:v>89.139417616081502</c:v>
                </c:pt>
                <c:pt idx="309">
                  <c:v>89.059921973569104</c:v>
                </c:pt>
                <c:pt idx="310">
                  <c:v>88.3295132174635</c:v>
                </c:pt>
                <c:pt idx="311">
                  <c:v>88.460160042951344</c:v>
                </c:pt>
                <c:pt idx="312">
                  <c:v>87.352765395362511</c:v>
                </c:pt>
                <c:pt idx="313">
                  <c:v>87.284229307774069</c:v>
                </c:pt>
                <c:pt idx="314">
                  <c:v>86.827334898589683</c:v>
                </c:pt>
                <c:pt idx="315">
                  <c:v>86.106271327986875</c:v>
                </c:pt>
                <c:pt idx="316">
                  <c:v>86.024187770386362</c:v>
                </c:pt>
                <c:pt idx="317">
                  <c:v>85.588149692765981</c:v>
                </c:pt>
                <c:pt idx="318">
                  <c:v>84.523368109760753</c:v>
                </c:pt>
                <c:pt idx="319">
                  <c:v>85.529012096951803</c:v>
                </c:pt>
                <c:pt idx="320">
                  <c:v>84.15824034481173</c:v>
                </c:pt>
                <c:pt idx="321">
                  <c:v>85.35831439987885</c:v>
                </c:pt>
                <c:pt idx="322">
                  <c:v>87.952225722077628</c:v>
                </c:pt>
                <c:pt idx="323">
                  <c:v>89.009789418258265</c:v>
                </c:pt>
                <c:pt idx="324">
                  <c:v>88.119478059102931</c:v>
                </c:pt>
                <c:pt idx="325">
                  <c:v>88.338678455873406</c:v>
                </c:pt>
                <c:pt idx="326">
                  <c:v>89.117280046587453</c:v>
                </c:pt>
                <c:pt idx="327">
                  <c:v>88.617805373973496</c:v>
                </c:pt>
                <c:pt idx="328">
                  <c:v>88.295261518133429</c:v>
                </c:pt>
                <c:pt idx="329">
                  <c:v>87.044985172861416</c:v>
                </c:pt>
                <c:pt idx="330">
                  <c:v>87.084918179075601</c:v>
                </c:pt>
                <c:pt idx="331">
                  <c:v>86.713138506403624</c:v>
                </c:pt>
                <c:pt idx="332">
                  <c:v>86.320154476683342</c:v>
                </c:pt>
                <c:pt idx="333">
                  <c:v>86.282979452441424</c:v>
                </c:pt>
                <c:pt idx="334">
                  <c:v>85.688748574607899</c:v>
                </c:pt>
                <c:pt idx="335">
                  <c:v>85.091090751215518</c:v>
                </c:pt>
                <c:pt idx="336">
                  <c:v>84.564830372047496</c:v>
                </c:pt>
                <c:pt idx="337">
                  <c:v>84.84821716860813</c:v>
                </c:pt>
                <c:pt idx="338">
                  <c:v>84.786546330711559</c:v>
                </c:pt>
                <c:pt idx="339">
                  <c:v>84.83835185359186</c:v>
                </c:pt>
                <c:pt idx="340">
                  <c:v>85.182917661220941</c:v>
                </c:pt>
                <c:pt idx="341">
                  <c:v>85.785412863572958</c:v>
                </c:pt>
                <c:pt idx="342">
                  <c:v>85.415753820602589</c:v>
                </c:pt>
                <c:pt idx="343">
                  <c:v>85.555221493390661</c:v>
                </c:pt>
                <c:pt idx="344">
                  <c:v>85.315844312893446</c:v>
                </c:pt>
                <c:pt idx="345">
                  <c:v>84.483992126283511</c:v>
                </c:pt>
                <c:pt idx="346">
                  <c:v>84.201157303420075</c:v>
                </c:pt>
                <c:pt idx="347">
                  <c:v>84.236981839815343</c:v>
                </c:pt>
                <c:pt idx="348">
                  <c:v>83.84518667245861</c:v>
                </c:pt>
                <c:pt idx="349">
                  <c:v>83.220487325898404</c:v>
                </c:pt>
                <c:pt idx="350">
                  <c:v>82.527286373449698</c:v>
                </c:pt>
                <c:pt idx="351">
                  <c:v>82.167244465295809</c:v>
                </c:pt>
                <c:pt idx="352">
                  <c:v>81.622404253794329</c:v>
                </c:pt>
                <c:pt idx="353">
                  <c:v>81.604685264958817</c:v>
                </c:pt>
                <c:pt idx="354">
                  <c:v>81.612188706316473</c:v>
                </c:pt>
                <c:pt idx="355">
                  <c:v>82.029961914259118</c:v>
                </c:pt>
                <c:pt idx="356">
                  <c:v>81.439725839286695</c:v>
                </c:pt>
                <c:pt idx="357">
                  <c:v>81.953288639751946</c:v>
                </c:pt>
                <c:pt idx="358">
                  <c:v>81.624377567822251</c:v>
                </c:pt>
                <c:pt idx="359">
                  <c:v>81.554106302130506</c:v>
                </c:pt>
                <c:pt idx="360">
                  <c:v>81.221587482060428</c:v>
                </c:pt>
                <c:pt idx="361">
                  <c:v>81.359113553679549</c:v>
                </c:pt>
                <c:pt idx="362">
                  <c:v>80.925506004075999</c:v>
                </c:pt>
                <c:pt idx="363">
                  <c:v>81.202158749047385</c:v>
                </c:pt>
                <c:pt idx="364">
                  <c:v>81.492653531924276</c:v>
                </c:pt>
                <c:pt idx="365">
                  <c:v>81.865403040869921</c:v>
                </c:pt>
                <c:pt idx="366">
                  <c:v>82.07463609199695</c:v>
                </c:pt>
                <c:pt idx="367">
                  <c:v>81.544889221701538</c:v>
                </c:pt>
                <c:pt idx="368">
                  <c:v>80.936857927214717</c:v>
                </c:pt>
                <c:pt idx="369">
                  <c:v>80.756437131694497</c:v>
                </c:pt>
                <c:pt idx="370">
                  <c:v>81.428452927511941</c:v>
                </c:pt>
                <c:pt idx="371">
                  <c:v>81.36589453436541</c:v>
                </c:pt>
                <c:pt idx="372">
                  <c:v>81.485059838688983</c:v>
                </c:pt>
                <c:pt idx="373">
                  <c:v>80.751394039197621</c:v>
                </c:pt>
                <c:pt idx="374">
                  <c:v>81.040069823761897</c:v>
                </c:pt>
                <c:pt idx="375">
                  <c:v>81.513307550179206</c:v>
                </c:pt>
                <c:pt idx="376">
                  <c:v>81.391659695436843</c:v>
                </c:pt>
                <c:pt idx="377">
                  <c:v>81.143485655197836</c:v>
                </c:pt>
                <c:pt idx="378">
                  <c:v>81.154286316178457</c:v>
                </c:pt>
                <c:pt idx="379">
                  <c:v>81.251639796587796</c:v>
                </c:pt>
                <c:pt idx="380">
                  <c:v>81.550765045984406</c:v>
                </c:pt>
                <c:pt idx="381">
                  <c:v>81.3862372994206</c:v>
                </c:pt>
                <c:pt idx="382">
                  <c:v>81.596302252973345</c:v>
                </c:pt>
                <c:pt idx="383">
                  <c:v>81.210461987705855</c:v>
                </c:pt>
                <c:pt idx="384">
                  <c:v>80.842515652214601</c:v>
                </c:pt>
                <c:pt idx="385">
                  <c:v>80.408999150174793</c:v>
                </c:pt>
                <c:pt idx="386">
                  <c:v>80.33565470921404</c:v>
                </c:pt>
                <c:pt idx="387">
                  <c:v>80.116611393515001</c:v>
                </c:pt>
                <c:pt idx="388">
                  <c:v>80.421358943632157</c:v>
                </c:pt>
                <c:pt idx="389">
                  <c:v>80.3832251113013</c:v>
                </c:pt>
                <c:pt idx="390">
                  <c:v>80.273509379027487</c:v>
                </c:pt>
                <c:pt idx="391">
                  <c:v>80.537344879262804</c:v>
                </c:pt>
                <c:pt idx="392">
                  <c:v>80.428116237867727</c:v>
                </c:pt>
                <c:pt idx="393">
                  <c:v>80.803588633905164</c:v>
                </c:pt>
                <c:pt idx="394">
                  <c:v>81.322168853320662</c:v>
                </c:pt>
                <c:pt idx="395">
                  <c:v>81.5944668761055</c:v>
                </c:pt>
                <c:pt idx="396">
                  <c:v>82.654865051378451</c:v>
                </c:pt>
                <c:pt idx="397">
                  <c:v>83.268068471442035</c:v>
                </c:pt>
                <c:pt idx="398">
                  <c:v>83.106621438156452</c:v>
                </c:pt>
                <c:pt idx="399">
                  <c:v>83.495957557516775</c:v>
                </c:pt>
                <c:pt idx="400">
                  <c:v>83.007722692937222</c:v>
                </c:pt>
                <c:pt idx="401">
                  <c:v>82.829565841083408</c:v>
                </c:pt>
                <c:pt idx="402">
                  <c:v>83.342783541379973</c:v>
                </c:pt>
                <c:pt idx="403">
                  <c:v>82.745038504071744</c:v>
                </c:pt>
                <c:pt idx="404">
                  <c:v>83.741036433738586</c:v>
                </c:pt>
                <c:pt idx="405">
                  <c:v>83.937514989260734</c:v>
                </c:pt>
                <c:pt idx="406">
                  <c:v>83.550492091264744</c:v>
                </c:pt>
                <c:pt idx="407">
                  <c:v>83.665546740542169</c:v>
                </c:pt>
                <c:pt idx="408">
                  <c:v>83.797805650034817</c:v>
                </c:pt>
                <c:pt idx="409">
                  <c:v>83.834838080583154</c:v>
                </c:pt>
                <c:pt idx="410">
                  <c:v>84.212137628737906</c:v>
                </c:pt>
                <c:pt idx="411">
                  <c:v>83.846933650270245</c:v>
                </c:pt>
                <c:pt idx="412">
                  <c:v>83.903867823337549</c:v>
                </c:pt>
                <c:pt idx="413">
                  <c:v>83.558917030269825</c:v>
                </c:pt>
                <c:pt idx="414">
                  <c:v>83.460804078063177</c:v>
                </c:pt>
                <c:pt idx="415">
                  <c:v>83.765458832702436</c:v>
                </c:pt>
                <c:pt idx="416">
                  <c:v>83.69488684898657</c:v>
                </c:pt>
                <c:pt idx="417">
                  <c:v>83.723286962395775</c:v>
                </c:pt>
                <c:pt idx="418">
                  <c:v>83.9351799800191</c:v>
                </c:pt>
                <c:pt idx="419">
                  <c:v>83.918776568721171</c:v>
                </c:pt>
                <c:pt idx="420">
                  <c:v>83.707282515677065</c:v>
                </c:pt>
                <c:pt idx="421">
                  <c:v>83.706063121980335</c:v>
                </c:pt>
                <c:pt idx="422">
                  <c:v>83.427572381370894</c:v>
                </c:pt>
                <c:pt idx="423">
                  <c:v>83.43295225790601</c:v>
                </c:pt>
                <c:pt idx="424">
                  <c:v>83.82304559910429</c:v>
                </c:pt>
                <c:pt idx="425">
                  <c:v>83.353536064060549</c:v>
                </c:pt>
                <c:pt idx="426">
                  <c:v>83.420336266384737</c:v>
                </c:pt>
                <c:pt idx="427">
                  <c:v>83.188758391915201</c:v>
                </c:pt>
                <c:pt idx="428">
                  <c:v>82.920857922537323</c:v>
                </c:pt>
                <c:pt idx="429">
                  <c:v>82.83127515273442</c:v>
                </c:pt>
                <c:pt idx="430">
                  <c:v>82.773142810101248</c:v>
                </c:pt>
                <c:pt idx="431">
                  <c:v>82.266957587192991</c:v>
                </c:pt>
                <c:pt idx="432">
                  <c:v>82.581682119462457</c:v>
                </c:pt>
                <c:pt idx="433">
                  <c:v>81.694348647584206</c:v>
                </c:pt>
                <c:pt idx="434">
                  <c:v>82.020147673971636</c:v>
                </c:pt>
                <c:pt idx="435">
                  <c:v>81.763119468016427</c:v>
                </c:pt>
                <c:pt idx="436">
                  <c:v>81.465248403804978</c:v>
                </c:pt>
                <c:pt idx="437">
                  <c:v>81.520821984863147</c:v>
                </c:pt>
                <c:pt idx="438">
                  <c:v>81.543033739186228</c:v>
                </c:pt>
                <c:pt idx="439">
                  <c:v>81.747946587337978</c:v>
                </c:pt>
                <c:pt idx="440">
                  <c:v>81.594028926313811</c:v>
                </c:pt>
                <c:pt idx="441">
                  <c:v>81.294702922266595</c:v>
                </c:pt>
                <c:pt idx="442">
                  <c:v>81.482439582093178</c:v>
                </c:pt>
                <c:pt idx="443">
                  <c:v>81.578453485315009</c:v>
                </c:pt>
                <c:pt idx="444">
                  <c:v>82.417847643115849</c:v>
                </c:pt>
                <c:pt idx="445">
                  <c:v>82.121791008372654</c:v>
                </c:pt>
                <c:pt idx="446">
                  <c:v>81.754675685035934</c:v>
                </c:pt>
                <c:pt idx="447">
                  <c:v>81.162309177005596</c:v>
                </c:pt>
                <c:pt idx="448">
                  <c:v>81.511893902179565</c:v>
                </c:pt>
                <c:pt idx="449">
                  <c:v>82.249447766593718</c:v>
                </c:pt>
                <c:pt idx="450">
                  <c:v>82.401705391120331</c:v>
                </c:pt>
                <c:pt idx="451">
                  <c:v>82.380030897330698</c:v>
                </c:pt>
                <c:pt idx="452">
                  <c:v>82.440066829043829</c:v>
                </c:pt>
                <c:pt idx="453">
                  <c:v>82.183805299447442</c:v>
                </c:pt>
                <c:pt idx="454">
                  <c:v>81.934087807113812</c:v>
                </c:pt>
                <c:pt idx="455">
                  <c:v>81.687140320057807</c:v>
                </c:pt>
                <c:pt idx="456">
                  <c:v>81.875310565302584</c:v>
                </c:pt>
                <c:pt idx="457">
                  <c:v>81.958774276785292</c:v>
                </c:pt>
                <c:pt idx="458">
                  <c:v>81.969243189061316</c:v>
                </c:pt>
                <c:pt idx="459">
                  <c:v>82.401149553076053</c:v>
                </c:pt>
              </c:numCache>
            </c:numRef>
          </c:val>
          <c:smooth val="0"/>
        </c:ser>
        <c:dLbls>
          <c:showLegendKey val="0"/>
          <c:showVal val="0"/>
          <c:showCatName val="0"/>
          <c:showSerName val="0"/>
          <c:showPercent val="0"/>
          <c:showBubbleSize val="0"/>
        </c:dLbls>
        <c:marker val="1"/>
        <c:smooth val="0"/>
        <c:axId val="582695936"/>
        <c:axId val="582742784"/>
      </c:lineChart>
      <c:dateAx>
        <c:axId val="582695936"/>
        <c:scaling>
          <c:orientation val="minMax"/>
        </c:scaling>
        <c:delete val="0"/>
        <c:axPos val="b"/>
        <c:numFmt formatCode="yy" sourceLinked="0"/>
        <c:majorTickMark val="none"/>
        <c:minorTickMark val="none"/>
        <c:tickLblPos val="nextTo"/>
        <c:crossAx val="582742784"/>
        <c:crosses val="autoZero"/>
        <c:auto val="1"/>
        <c:lblOffset val="100"/>
        <c:baseTimeUnit val="months"/>
        <c:majorUnit val="2"/>
        <c:majorTimeUnit val="years"/>
      </c:dateAx>
      <c:valAx>
        <c:axId val="582742784"/>
        <c:scaling>
          <c:orientation val="minMax"/>
          <c:min val="60"/>
        </c:scaling>
        <c:delete val="0"/>
        <c:axPos val="l"/>
        <c:numFmt formatCode="General" sourceLinked="1"/>
        <c:majorTickMark val="none"/>
        <c:minorTickMark val="none"/>
        <c:tickLblPos val="nextTo"/>
        <c:crossAx val="582695936"/>
        <c:crosses val="autoZero"/>
        <c:crossBetween val="between"/>
      </c:valAx>
    </c:plotArea>
    <c:legend>
      <c:legendPos val="b"/>
      <c:layout>
        <c:manualLayout>
          <c:xMode val="edge"/>
          <c:yMode val="edge"/>
          <c:x val="0.17551290224389349"/>
          <c:y val="0.92969258138446198"/>
          <c:w val="0.67669119040645087"/>
          <c:h val="5.3692671217479414E-2"/>
        </c:manualLayout>
      </c:layout>
      <c:overlay val="0"/>
    </c:legend>
    <c:plotVisOnly val="1"/>
    <c:dispBlanksAs val="gap"/>
    <c:showDLblsOverMax val="0"/>
  </c:chart>
  <c:spPr>
    <a:ln>
      <a:noFill/>
    </a:ln>
  </c:spPr>
  <c:txPr>
    <a:bodyPr/>
    <a:lstStyle/>
    <a:p>
      <a:pPr>
        <a:defRPr sz="1200"/>
      </a:pPr>
      <a:endParaRPr lang="en-US"/>
    </a:p>
  </c:txPr>
  <c:externalData r:id="rId2">
    <c:autoUpdate val="0"/>
  </c:externalData>
</c:chartSpace>
</file>

<file path=ppt/drawings/drawing1.xml><?xml version="1.0" encoding="utf-8"?>
<c:userShapes xmlns:c="http://schemas.openxmlformats.org/drawingml/2006/chart">
  <cdr:relSizeAnchor xmlns:cdr="http://schemas.openxmlformats.org/drawingml/2006/chartDrawing">
    <cdr:from>
      <cdr:x>0.93778</cdr:x>
      <cdr:y>0.03631</cdr:y>
    </cdr:from>
    <cdr:to>
      <cdr:x>0.98939</cdr:x>
      <cdr:y>0.38125</cdr:y>
    </cdr:to>
    <cdr:sp macro="" textlink="">
      <cdr:nvSpPr>
        <cdr:cNvPr id="2" name="Oval 1"/>
        <cdr:cNvSpPr/>
      </cdr:nvSpPr>
      <cdr:spPr>
        <a:xfrm xmlns:a="http://schemas.openxmlformats.org/drawingml/2006/main">
          <a:off x="3430038" y="116207"/>
          <a:ext cx="188755" cy="1103946"/>
        </a:xfrm>
        <a:prstGeom xmlns:a="http://schemas.openxmlformats.org/drawingml/2006/main" prst="ellipse">
          <a:avLst/>
        </a:prstGeom>
        <a:noFill xmlns:a="http://schemas.openxmlformats.org/drawingml/2006/main"/>
        <a:ln xmlns:a="http://schemas.openxmlformats.org/drawingml/2006/main" w="19050">
          <a:solidFill>
            <a:schemeClr val="tx2"/>
          </a:solid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vertOverflow="clip" lIns="0" tIns="0" rIns="0" bIns="0" rtlCol="0" anchor="ctr"/>
        <a:lstStyle xmlns:a="http://schemas.openxmlformats.org/drawingml/2006/main"/>
        <a:p xmlns:a="http://schemas.openxmlformats.org/drawingml/2006/main">
          <a:endParaRPr lang="en-US" b="1" cap="none" spc="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cdr:txBody>
    </cdr:sp>
  </cdr:relSizeAnchor>
</c:userShape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2642" name="Rectangle 2"/>
          <p:cNvSpPr>
            <a:spLocks noGrp="1" noChangeArrowheads="1"/>
          </p:cNvSpPr>
          <p:nvPr>
            <p:ph type="hdr" sz="quarter"/>
          </p:nvPr>
        </p:nvSpPr>
        <p:spPr bwMode="auto">
          <a:xfrm>
            <a:off x="0" y="0"/>
            <a:ext cx="65" cy="184666"/>
          </a:xfrm>
          <a:prstGeom prst="rect">
            <a:avLst/>
          </a:prstGeom>
          <a:noFill/>
          <a:ln w="28575">
            <a:noFill/>
            <a:miter lim="800000"/>
            <a:headEnd/>
            <a:tailEnd/>
          </a:ln>
          <a:effectLst/>
        </p:spPr>
        <p:txBody>
          <a:bodyPr vert="horz" wrap="none" lIns="0" tIns="0" rIns="0" bIns="0" numCol="1" anchor="t" anchorCtr="0" compatLnSpc="1">
            <a:prstTxWarp prst="textNoShape">
              <a:avLst/>
            </a:prstTxWarp>
            <a:spAutoFit/>
          </a:bodyPr>
          <a:lstStyle>
            <a:lvl1pPr defTabSz="885825">
              <a:defRPr sz="1200">
                <a:latin typeface="Arial Unicode MS" pitchFamily="34" charset="-128"/>
                <a:ea typeface="Arial Unicode MS" pitchFamily="34" charset="-128"/>
                <a:cs typeface="Arial Unicode MS" pitchFamily="34" charset="-128"/>
              </a:defRPr>
            </a:lvl1pPr>
          </a:lstStyle>
          <a:p>
            <a:endParaRPr lang="en-US" altLang="zh-TW" dirty="0"/>
          </a:p>
        </p:txBody>
      </p:sp>
      <p:sp>
        <p:nvSpPr>
          <p:cNvPr id="112643" name="Rectangle 3"/>
          <p:cNvSpPr>
            <a:spLocks noGrp="1" noChangeArrowheads="1"/>
          </p:cNvSpPr>
          <p:nvPr>
            <p:ph type="dt" sz="quarter" idx="1"/>
          </p:nvPr>
        </p:nvSpPr>
        <p:spPr bwMode="auto">
          <a:xfrm>
            <a:off x="6834593" y="0"/>
            <a:ext cx="65" cy="184666"/>
          </a:xfrm>
          <a:prstGeom prst="rect">
            <a:avLst/>
          </a:prstGeom>
          <a:noFill/>
          <a:ln w="28575">
            <a:noFill/>
            <a:miter lim="800000"/>
            <a:headEnd/>
            <a:tailEnd/>
          </a:ln>
          <a:effectLst/>
        </p:spPr>
        <p:txBody>
          <a:bodyPr vert="horz" wrap="none" lIns="0" tIns="0" rIns="0" bIns="0" numCol="1" anchor="t" anchorCtr="0" compatLnSpc="1">
            <a:prstTxWarp prst="textNoShape">
              <a:avLst/>
            </a:prstTxWarp>
            <a:spAutoFit/>
          </a:bodyPr>
          <a:lstStyle>
            <a:lvl1pPr algn="r" defTabSz="885825">
              <a:defRPr sz="1200">
                <a:latin typeface="Arial Unicode MS" pitchFamily="34" charset="-128"/>
                <a:ea typeface="Arial Unicode MS" pitchFamily="34" charset="-128"/>
                <a:cs typeface="Arial Unicode MS" pitchFamily="34" charset="-128"/>
              </a:defRPr>
            </a:lvl1pPr>
          </a:lstStyle>
          <a:p>
            <a:endParaRPr lang="en-US" altLang="zh-TW" dirty="0"/>
          </a:p>
        </p:txBody>
      </p:sp>
      <p:sp>
        <p:nvSpPr>
          <p:cNvPr id="112644" name="Rectangle 4"/>
          <p:cNvSpPr>
            <a:spLocks noGrp="1" noChangeArrowheads="1"/>
          </p:cNvSpPr>
          <p:nvPr>
            <p:ph type="ftr" sz="quarter" idx="2"/>
          </p:nvPr>
        </p:nvSpPr>
        <p:spPr bwMode="auto">
          <a:xfrm>
            <a:off x="0" y="9704623"/>
            <a:ext cx="65" cy="184666"/>
          </a:xfrm>
          <a:prstGeom prst="rect">
            <a:avLst/>
          </a:prstGeom>
          <a:noFill/>
          <a:ln w="28575">
            <a:noFill/>
            <a:miter lim="800000"/>
            <a:headEnd/>
            <a:tailEnd/>
          </a:ln>
          <a:effectLst/>
        </p:spPr>
        <p:txBody>
          <a:bodyPr vert="horz" wrap="none" lIns="0" tIns="0" rIns="0" bIns="0" numCol="1" anchor="b" anchorCtr="0" compatLnSpc="1">
            <a:prstTxWarp prst="textNoShape">
              <a:avLst/>
            </a:prstTxWarp>
            <a:spAutoFit/>
          </a:bodyPr>
          <a:lstStyle>
            <a:lvl1pPr defTabSz="885825">
              <a:defRPr sz="1200">
                <a:latin typeface="Arial Unicode MS" pitchFamily="34" charset="-128"/>
                <a:ea typeface="Arial Unicode MS" pitchFamily="34" charset="-128"/>
                <a:cs typeface="Arial Unicode MS" pitchFamily="34" charset="-128"/>
              </a:defRPr>
            </a:lvl1pPr>
          </a:lstStyle>
          <a:p>
            <a:endParaRPr lang="en-US" altLang="zh-TW" dirty="0"/>
          </a:p>
        </p:txBody>
      </p:sp>
      <p:sp>
        <p:nvSpPr>
          <p:cNvPr id="112645" name="Rectangle 5"/>
          <p:cNvSpPr>
            <a:spLocks noGrp="1" noChangeArrowheads="1"/>
          </p:cNvSpPr>
          <p:nvPr>
            <p:ph type="sldNum" sz="quarter" idx="3"/>
          </p:nvPr>
        </p:nvSpPr>
        <p:spPr bwMode="auto">
          <a:xfrm>
            <a:off x="6647105" y="9704623"/>
            <a:ext cx="187552" cy="184666"/>
          </a:xfrm>
          <a:prstGeom prst="rect">
            <a:avLst/>
          </a:prstGeom>
          <a:noFill/>
          <a:ln w="28575">
            <a:noFill/>
            <a:miter lim="800000"/>
            <a:headEnd/>
            <a:tailEnd/>
          </a:ln>
          <a:effectLst/>
        </p:spPr>
        <p:txBody>
          <a:bodyPr vert="horz" wrap="none" lIns="0" tIns="0" rIns="0" bIns="0" numCol="1" anchor="b" anchorCtr="0" compatLnSpc="1">
            <a:prstTxWarp prst="textNoShape">
              <a:avLst/>
            </a:prstTxWarp>
            <a:spAutoFit/>
          </a:bodyPr>
          <a:lstStyle>
            <a:lvl1pPr algn="r" defTabSz="885825">
              <a:defRPr sz="1200">
                <a:latin typeface="Arial Unicode MS" pitchFamily="34" charset="-128"/>
                <a:ea typeface="Arial Unicode MS" pitchFamily="34" charset="-128"/>
                <a:cs typeface="Arial Unicode MS" pitchFamily="34" charset="-128"/>
              </a:defRPr>
            </a:lvl1pPr>
          </a:lstStyle>
          <a:p>
            <a:fld id="{23696B7D-EF83-44B5-82B1-48F110CC46E5}" type="slidenum">
              <a:rPr lang="zh-TW" altLang="en-US"/>
              <a:pPr/>
              <a:t>‹#›</a:t>
            </a:fld>
            <a:endParaRPr lang="en-US" altLang="zh-TW" dirty="0"/>
          </a:p>
        </p:txBody>
      </p:sp>
    </p:spTree>
    <p:extLst>
      <p:ext uri="{BB962C8B-B14F-4D97-AF65-F5344CB8AC3E}">
        <p14:creationId xmlns:p14="http://schemas.microsoft.com/office/powerpoint/2010/main" val="24845922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44" name="Rectangle 4"/>
          <p:cNvSpPr>
            <a:spLocks noGrp="1" noRot="1" noChangeAspect="1" noChangeArrowheads="1" noTextEdit="1"/>
          </p:cNvSpPr>
          <p:nvPr>
            <p:ph type="sldImg" idx="2"/>
          </p:nvPr>
        </p:nvSpPr>
        <p:spPr bwMode="auto">
          <a:xfrm>
            <a:off x="-165100" y="274638"/>
            <a:ext cx="5056188" cy="2844800"/>
          </a:xfrm>
          <a:prstGeom prst="rect">
            <a:avLst/>
          </a:prstGeom>
          <a:noFill/>
          <a:ln w="9525">
            <a:solidFill>
              <a:srgbClr val="000000"/>
            </a:solidFill>
            <a:miter lim="800000"/>
            <a:headEnd/>
            <a:tailEnd/>
          </a:ln>
          <a:effectLst/>
        </p:spPr>
      </p:sp>
      <p:sp>
        <p:nvSpPr>
          <p:cNvPr id="10245" name="Rectangle 5"/>
          <p:cNvSpPr>
            <a:spLocks noGrp="1" noChangeArrowheads="1"/>
          </p:cNvSpPr>
          <p:nvPr>
            <p:ph type="body" sz="quarter" idx="3"/>
          </p:nvPr>
        </p:nvSpPr>
        <p:spPr bwMode="auto">
          <a:xfrm>
            <a:off x="667594" y="3493932"/>
            <a:ext cx="5820040" cy="5684006"/>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p>
            <a:pPr lvl="0"/>
            <a:r>
              <a:rPr lang="en-US" altLang="zh-TW" dirty="0" smtClean="0"/>
              <a:t>Click to edit Master text styles</a:t>
            </a:r>
          </a:p>
          <a:p>
            <a:pPr lvl="1"/>
            <a:r>
              <a:rPr lang="en-US" altLang="zh-TW" dirty="0" smtClean="0"/>
              <a:t>Second level</a:t>
            </a:r>
          </a:p>
          <a:p>
            <a:pPr lvl="2"/>
            <a:r>
              <a:rPr lang="en-US" altLang="zh-TW" dirty="0" smtClean="0"/>
              <a:t>Third level</a:t>
            </a:r>
          </a:p>
          <a:p>
            <a:pPr lvl="3"/>
            <a:r>
              <a:rPr lang="en-US" altLang="zh-TW" dirty="0" smtClean="0"/>
              <a:t>Fourth level</a:t>
            </a:r>
          </a:p>
          <a:p>
            <a:pPr lvl="4"/>
            <a:r>
              <a:rPr lang="en-US" altLang="zh-TW" dirty="0" smtClean="0"/>
              <a:t>Fifth level</a:t>
            </a:r>
          </a:p>
        </p:txBody>
      </p:sp>
      <p:sp>
        <p:nvSpPr>
          <p:cNvPr id="10247" name="Rectangle 7"/>
          <p:cNvSpPr>
            <a:spLocks noGrp="1" noChangeArrowheads="1"/>
          </p:cNvSpPr>
          <p:nvPr>
            <p:ph type="sldNum" sz="quarter" idx="5"/>
          </p:nvPr>
        </p:nvSpPr>
        <p:spPr bwMode="auto">
          <a:xfrm>
            <a:off x="3716112" y="9432598"/>
            <a:ext cx="2973823" cy="446504"/>
          </a:xfrm>
          <a:prstGeom prst="rect">
            <a:avLst/>
          </a:prstGeom>
          <a:noFill/>
          <a:ln w="9525">
            <a:noFill/>
            <a:miter lim="800000"/>
            <a:headEnd/>
            <a:tailEnd/>
          </a:ln>
          <a:effectLst/>
        </p:spPr>
        <p:txBody>
          <a:bodyPr vert="horz" wrap="square" lIns="19980" tIns="0" rIns="19980" bIns="0" numCol="1" anchor="b" anchorCtr="0" compatLnSpc="1">
            <a:prstTxWarp prst="textNoShape">
              <a:avLst/>
            </a:prstTxWarp>
          </a:bodyPr>
          <a:lstStyle>
            <a:lvl1pPr algn="r" defTabSz="950913">
              <a:spcBef>
                <a:spcPct val="0"/>
              </a:spcBef>
              <a:defRPr sz="1100">
                <a:ea typeface="Arial Unicode MS" pitchFamily="34" charset="-128"/>
                <a:cs typeface="Arial Unicode MS" pitchFamily="34" charset="-128"/>
              </a:defRPr>
            </a:lvl1pPr>
          </a:lstStyle>
          <a:p>
            <a:fld id="{2A45EEF0-2412-4E74-8042-71FA5C916756}" type="slidenum">
              <a:rPr lang="zh-TW" altLang="en-US"/>
              <a:pPr/>
              <a:t>‹#›</a:t>
            </a:fld>
            <a:endParaRPr lang="en-US" altLang="zh-TW" dirty="0"/>
          </a:p>
        </p:txBody>
      </p:sp>
      <p:sp>
        <p:nvSpPr>
          <p:cNvPr id="10248" name="Line 8"/>
          <p:cNvSpPr>
            <a:spLocks noChangeShapeType="1"/>
          </p:cNvSpPr>
          <p:nvPr/>
        </p:nvSpPr>
        <p:spPr bwMode="gray">
          <a:xfrm>
            <a:off x="667593" y="3346230"/>
            <a:ext cx="5795142" cy="0"/>
          </a:xfrm>
          <a:prstGeom prst="line">
            <a:avLst/>
          </a:prstGeom>
          <a:noFill/>
          <a:ln w="25400">
            <a:solidFill>
              <a:schemeClr val="bg2"/>
            </a:solidFill>
            <a:round/>
            <a:headEnd type="none" w="sm" len="sm"/>
            <a:tailEnd type="none" w="sm" len="sm"/>
          </a:ln>
          <a:effectLst/>
        </p:spPr>
        <p:txBody>
          <a:bodyPr wrap="none" anchor="ctr"/>
          <a:lstStyle/>
          <a:p>
            <a:endParaRPr lang="en-US" dirty="0"/>
          </a:p>
        </p:txBody>
      </p:sp>
    </p:spTree>
    <p:extLst>
      <p:ext uri="{BB962C8B-B14F-4D97-AF65-F5344CB8AC3E}">
        <p14:creationId xmlns:p14="http://schemas.microsoft.com/office/powerpoint/2010/main" val="575836602"/>
      </p:ext>
    </p:extLst>
  </p:cSld>
  <p:clrMap bg1="lt1" tx1="dk1" bg2="lt2" tx2="dk2" accent1="accent1" accent2="accent2" accent3="accent3" accent4="accent4" accent5="accent5" accent6="accent6" hlink="hlink" folHlink="folHlink"/>
  <p:notesStyle>
    <a:lvl1pPr marL="258098" indent="-258098" algn="l" rtl="0" eaLnBrk="0" fontAlgn="base" hangingPunct="0">
      <a:spcBef>
        <a:spcPct val="30000"/>
      </a:spcBef>
      <a:spcAft>
        <a:spcPct val="0"/>
      </a:spcAft>
      <a:buClr>
        <a:srgbClr val="FF0000"/>
      </a:buClr>
      <a:buSzPct val="100000"/>
      <a:buFont typeface="Frutiger 55 Roman" pitchFamily="34" charset="0"/>
      <a:buChar char="•"/>
      <a:defRPr sz="1600" kern="1200">
        <a:solidFill>
          <a:schemeClr val="tx1"/>
        </a:solidFill>
        <a:latin typeface="Frutiger 55 Roman" pitchFamily="34" charset="0"/>
        <a:ea typeface="+mn-ea"/>
        <a:cs typeface="+mn-cs"/>
      </a:defRPr>
    </a:lvl1pPr>
    <a:lvl2pPr marL="751021" indent="-239058" algn="l" rtl="0" eaLnBrk="0" fontAlgn="base" hangingPunct="0">
      <a:spcBef>
        <a:spcPct val="30000"/>
      </a:spcBef>
      <a:spcAft>
        <a:spcPct val="0"/>
      </a:spcAft>
      <a:buSzPct val="80000"/>
      <a:buChar char="—"/>
      <a:defRPr sz="1600" kern="1200">
        <a:solidFill>
          <a:schemeClr val="tx1"/>
        </a:solidFill>
        <a:latin typeface="Frutiger 55 Roman" pitchFamily="34" charset="0"/>
        <a:ea typeface="+mn-ea"/>
        <a:cs typeface="+mn-cs"/>
      </a:defRPr>
    </a:lvl2pPr>
    <a:lvl3pPr marL="1262985" indent="-258098" algn="l" rtl="0" eaLnBrk="0" fontAlgn="base" hangingPunct="0">
      <a:spcBef>
        <a:spcPct val="30000"/>
      </a:spcBef>
      <a:spcAft>
        <a:spcPct val="0"/>
      </a:spcAft>
      <a:buSzPct val="85000"/>
      <a:buChar char="–"/>
      <a:defRPr sz="1600" kern="1200">
        <a:solidFill>
          <a:schemeClr val="tx1"/>
        </a:solidFill>
        <a:latin typeface="Frutiger 55 Roman" pitchFamily="34" charset="0"/>
        <a:ea typeface="+mn-ea"/>
        <a:cs typeface="+mn-cs"/>
      </a:defRPr>
    </a:lvl3pPr>
    <a:lvl4pPr marL="1787642" indent="-270791" algn="l" rtl="0" eaLnBrk="0" fontAlgn="base" hangingPunct="0">
      <a:spcBef>
        <a:spcPct val="30000"/>
      </a:spcBef>
      <a:spcAft>
        <a:spcPct val="0"/>
      </a:spcAft>
      <a:buSzPct val="85000"/>
      <a:buChar char="–"/>
      <a:defRPr sz="1600" kern="1200">
        <a:solidFill>
          <a:schemeClr val="tx1"/>
        </a:solidFill>
        <a:latin typeface="Frutiger 55 Roman" pitchFamily="34" charset="0"/>
        <a:ea typeface="+mn-ea"/>
        <a:cs typeface="+mn-cs"/>
      </a:defRPr>
    </a:lvl4pPr>
    <a:lvl5pPr marL="2280566" indent="-239058" algn="l" rtl="0" eaLnBrk="0" fontAlgn="base" hangingPunct="0">
      <a:spcBef>
        <a:spcPct val="30000"/>
      </a:spcBef>
      <a:spcAft>
        <a:spcPct val="0"/>
      </a:spcAft>
      <a:buSzPct val="85000"/>
      <a:buChar char="–"/>
      <a:defRPr sz="1600" kern="1200">
        <a:solidFill>
          <a:schemeClr val="tx1"/>
        </a:solidFill>
        <a:latin typeface="Frutiger 55 Roman" pitchFamily="34" charset="0"/>
        <a:ea typeface="+mn-ea"/>
        <a:cs typeface="+mn-cs"/>
      </a:defRPr>
    </a:lvl5pPr>
    <a:lvl6pPr marL="3046394" algn="l" defTabSz="1218559" rtl="0" eaLnBrk="1" latinLnBrk="0" hangingPunct="1">
      <a:defRPr sz="1600" kern="1200">
        <a:solidFill>
          <a:schemeClr val="tx1"/>
        </a:solidFill>
        <a:latin typeface="+mn-lt"/>
        <a:ea typeface="+mn-ea"/>
        <a:cs typeface="+mn-cs"/>
      </a:defRPr>
    </a:lvl6pPr>
    <a:lvl7pPr marL="3655675" algn="l" defTabSz="1218559" rtl="0" eaLnBrk="1" latinLnBrk="0" hangingPunct="1">
      <a:defRPr sz="1600" kern="1200">
        <a:solidFill>
          <a:schemeClr val="tx1"/>
        </a:solidFill>
        <a:latin typeface="+mn-lt"/>
        <a:ea typeface="+mn-ea"/>
        <a:cs typeface="+mn-cs"/>
      </a:defRPr>
    </a:lvl7pPr>
    <a:lvl8pPr marL="4264953" algn="l" defTabSz="1218559" rtl="0" eaLnBrk="1" latinLnBrk="0" hangingPunct="1">
      <a:defRPr sz="1600" kern="1200">
        <a:solidFill>
          <a:schemeClr val="tx1"/>
        </a:solidFill>
        <a:latin typeface="+mn-lt"/>
        <a:ea typeface="+mn-ea"/>
        <a:cs typeface="+mn-cs"/>
      </a:defRPr>
    </a:lvl8pPr>
    <a:lvl9pPr marL="4874232" algn="l" defTabSz="1218559" rtl="0" eaLnBrk="1" latinLnBrk="0" hangingPunct="1">
      <a:defRPr sz="16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508000" y="276225"/>
            <a:ext cx="7862888" cy="4424363"/>
          </a:xfrm>
        </p:spPr>
      </p:sp>
      <p:sp>
        <p:nvSpPr>
          <p:cNvPr id="3" name="Notes Placeholder 2"/>
          <p:cNvSpPr>
            <a:spLocks noGrp="1"/>
          </p:cNvSpPr>
          <p:nvPr>
            <p:ph type="body" idx="1"/>
          </p:nvPr>
        </p:nvSpPr>
        <p:spPr/>
        <p:txBody>
          <a:bodyPr/>
          <a:lstStyle/>
          <a:p>
            <a:pPr lvl="0"/>
            <a:endParaRPr lang="en-US" sz="700" kern="1200" dirty="0">
              <a:solidFill>
                <a:schemeClr val="tx1"/>
              </a:solidFill>
              <a:effectLst/>
              <a:latin typeface="Frutiger 45 Light" panose="020B0603020202020204" pitchFamily="34" charset="0"/>
              <a:ea typeface="+mn-ea"/>
              <a:cs typeface="+mn-cs"/>
            </a:endParaRPr>
          </a:p>
        </p:txBody>
      </p:sp>
      <p:sp>
        <p:nvSpPr>
          <p:cNvPr id="4" name="Slide Number Placeholder 3"/>
          <p:cNvSpPr>
            <a:spLocks noGrp="1"/>
          </p:cNvSpPr>
          <p:nvPr>
            <p:ph type="sldNum" sz="quarter" idx="10"/>
          </p:nvPr>
        </p:nvSpPr>
        <p:spPr/>
        <p:txBody>
          <a:bodyPr/>
          <a:lstStyle/>
          <a:p>
            <a:fld id="{2A45EEF0-2412-4E74-8042-71FA5C916756}" type="slidenum">
              <a:rPr lang="zh-TW" altLang="en-US" smtClean="0"/>
              <a:pPr/>
              <a:t>3</a:t>
            </a:fld>
            <a:endParaRPr lang="en-US" altLang="zh-TW" dirty="0"/>
          </a:p>
        </p:txBody>
      </p:sp>
    </p:spTree>
    <p:extLst>
      <p:ext uri="{BB962C8B-B14F-4D97-AF65-F5344CB8AC3E}">
        <p14:creationId xmlns:p14="http://schemas.microsoft.com/office/powerpoint/2010/main" val="216558483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508000" y="276225"/>
            <a:ext cx="7862888" cy="4424363"/>
          </a:xfrm>
        </p:spPr>
      </p:sp>
      <p:sp>
        <p:nvSpPr>
          <p:cNvPr id="3" name="Notes Placeholder 2"/>
          <p:cNvSpPr>
            <a:spLocks noGrp="1"/>
          </p:cNvSpPr>
          <p:nvPr>
            <p:ph type="body" idx="1"/>
          </p:nvPr>
        </p:nvSpPr>
        <p:spPr/>
        <p:txBody>
          <a:bodyPr/>
          <a:lstStyle/>
          <a:p>
            <a:pPr lvl="0"/>
            <a:endParaRPr lang="en-US" sz="700" kern="1200" dirty="0" smtClean="0">
              <a:solidFill>
                <a:schemeClr val="tx1"/>
              </a:solidFill>
              <a:effectLst/>
              <a:latin typeface="Frutiger 45 Light" panose="020B0603020202020204" pitchFamily="34" charset="0"/>
              <a:ea typeface="+mn-ea"/>
              <a:cs typeface="+mn-cs"/>
            </a:endParaRPr>
          </a:p>
        </p:txBody>
      </p:sp>
      <p:sp>
        <p:nvSpPr>
          <p:cNvPr id="4" name="Slide Number Placeholder 3"/>
          <p:cNvSpPr>
            <a:spLocks noGrp="1"/>
          </p:cNvSpPr>
          <p:nvPr>
            <p:ph type="sldNum" sz="quarter" idx="10"/>
          </p:nvPr>
        </p:nvSpPr>
        <p:spPr/>
        <p:txBody>
          <a:bodyPr/>
          <a:lstStyle/>
          <a:p>
            <a:fld id="{2A45EEF0-2412-4E74-8042-71FA5C916756}" type="slidenum">
              <a:rPr lang="zh-TW" altLang="en-US" smtClean="0"/>
              <a:pPr/>
              <a:t>15</a:t>
            </a:fld>
            <a:endParaRPr lang="en-US" altLang="zh-TW" dirty="0"/>
          </a:p>
        </p:txBody>
      </p:sp>
    </p:spTree>
    <p:extLst>
      <p:ext uri="{BB962C8B-B14F-4D97-AF65-F5344CB8AC3E}">
        <p14:creationId xmlns:p14="http://schemas.microsoft.com/office/powerpoint/2010/main" val="341888577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508000" y="276225"/>
            <a:ext cx="7862888" cy="4424363"/>
          </a:xfrm>
        </p:spPr>
      </p:sp>
      <p:sp>
        <p:nvSpPr>
          <p:cNvPr id="3" name="Notes Placeholder 2"/>
          <p:cNvSpPr>
            <a:spLocks noGrp="1"/>
          </p:cNvSpPr>
          <p:nvPr>
            <p:ph type="body" idx="1"/>
          </p:nvPr>
        </p:nvSpPr>
        <p:spPr/>
        <p:txBody>
          <a:bodyPr/>
          <a:lstStyle/>
          <a:p>
            <a:pPr lvl="0"/>
            <a:endParaRPr lang="en-US" sz="700" kern="1200" dirty="0" smtClean="0">
              <a:solidFill>
                <a:schemeClr val="tx1"/>
              </a:solidFill>
              <a:effectLst/>
              <a:latin typeface="Frutiger 45 Light" panose="020B0603020202020204" pitchFamily="34" charset="0"/>
              <a:ea typeface="+mn-ea"/>
              <a:cs typeface="+mn-cs"/>
            </a:endParaRPr>
          </a:p>
        </p:txBody>
      </p:sp>
      <p:sp>
        <p:nvSpPr>
          <p:cNvPr id="4" name="Slide Number Placeholder 3"/>
          <p:cNvSpPr>
            <a:spLocks noGrp="1"/>
          </p:cNvSpPr>
          <p:nvPr>
            <p:ph type="sldNum" sz="quarter" idx="10"/>
          </p:nvPr>
        </p:nvSpPr>
        <p:spPr/>
        <p:txBody>
          <a:bodyPr/>
          <a:lstStyle/>
          <a:p>
            <a:fld id="{2A45EEF0-2412-4E74-8042-71FA5C916756}" type="slidenum">
              <a:rPr lang="zh-TW" altLang="en-US" smtClean="0"/>
              <a:pPr/>
              <a:t>16</a:t>
            </a:fld>
            <a:endParaRPr lang="en-US" altLang="zh-TW" dirty="0"/>
          </a:p>
        </p:txBody>
      </p:sp>
    </p:spTree>
    <p:extLst>
      <p:ext uri="{BB962C8B-B14F-4D97-AF65-F5344CB8AC3E}">
        <p14:creationId xmlns:p14="http://schemas.microsoft.com/office/powerpoint/2010/main" val="341888577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2A45EEF0-2412-4E74-8042-71FA5C916756}" type="slidenum">
              <a:rPr lang="zh-TW" altLang="en-US" smtClean="0"/>
              <a:pPr/>
              <a:t>18</a:t>
            </a:fld>
            <a:endParaRPr lang="en-US" altLang="zh-TW" dirty="0"/>
          </a:p>
        </p:txBody>
      </p:sp>
    </p:spTree>
    <p:extLst>
      <p:ext uri="{BB962C8B-B14F-4D97-AF65-F5344CB8AC3E}">
        <p14:creationId xmlns:p14="http://schemas.microsoft.com/office/powerpoint/2010/main" val="295716212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508000" y="276225"/>
            <a:ext cx="7862888" cy="4424363"/>
          </a:xfrm>
        </p:spPr>
      </p:sp>
      <p:sp>
        <p:nvSpPr>
          <p:cNvPr id="3" name="Notes Placeholder 2"/>
          <p:cNvSpPr>
            <a:spLocks noGrp="1"/>
          </p:cNvSpPr>
          <p:nvPr>
            <p:ph type="body" idx="1"/>
          </p:nvPr>
        </p:nvSpPr>
        <p:spPr/>
        <p:txBody>
          <a:bodyPr/>
          <a:lstStyle/>
          <a:p>
            <a:pPr lvl="0"/>
            <a:endParaRPr lang="en-US" sz="700" kern="1200" dirty="0">
              <a:solidFill>
                <a:schemeClr val="tx1"/>
              </a:solidFill>
              <a:effectLst/>
              <a:latin typeface="Frutiger 45 Light" panose="020B0603020202020204" pitchFamily="34" charset="0"/>
              <a:ea typeface="+mn-ea"/>
              <a:cs typeface="+mn-cs"/>
            </a:endParaRPr>
          </a:p>
        </p:txBody>
      </p:sp>
      <p:sp>
        <p:nvSpPr>
          <p:cNvPr id="4" name="Slide Number Placeholder 3"/>
          <p:cNvSpPr>
            <a:spLocks noGrp="1"/>
          </p:cNvSpPr>
          <p:nvPr>
            <p:ph type="sldNum" sz="quarter" idx="10"/>
          </p:nvPr>
        </p:nvSpPr>
        <p:spPr/>
        <p:txBody>
          <a:bodyPr/>
          <a:lstStyle/>
          <a:p>
            <a:fld id="{2A45EEF0-2412-4E74-8042-71FA5C916756}" type="slidenum">
              <a:rPr lang="zh-TW" altLang="en-US" smtClean="0"/>
              <a:pPr/>
              <a:t>4</a:t>
            </a:fld>
            <a:endParaRPr lang="en-US" altLang="zh-TW" dirty="0"/>
          </a:p>
        </p:txBody>
      </p:sp>
    </p:spTree>
    <p:extLst>
      <p:ext uri="{BB962C8B-B14F-4D97-AF65-F5344CB8AC3E}">
        <p14:creationId xmlns:p14="http://schemas.microsoft.com/office/powerpoint/2010/main" val="216558483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508000" y="276225"/>
            <a:ext cx="7862888" cy="4424363"/>
          </a:xfrm>
        </p:spPr>
      </p:sp>
      <p:sp>
        <p:nvSpPr>
          <p:cNvPr id="3" name="Notes Placeholder 2"/>
          <p:cNvSpPr>
            <a:spLocks noGrp="1"/>
          </p:cNvSpPr>
          <p:nvPr>
            <p:ph type="body" idx="1"/>
          </p:nvPr>
        </p:nvSpPr>
        <p:spPr/>
        <p:txBody>
          <a:bodyPr/>
          <a:lstStyle/>
          <a:p>
            <a:pPr marL="156593" marR="0" lvl="0" indent="-156593" algn="l" defTabSz="914400" rtl="0" eaLnBrk="0" fontAlgn="base" latinLnBrk="0" hangingPunct="0">
              <a:lnSpc>
                <a:spcPct val="100000"/>
              </a:lnSpc>
              <a:spcBef>
                <a:spcPct val="30000"/>
              </a:spcBef>
              <a:spcAft>
                <a:spcPct val="0"/>
              </a:spcAft>
              <a:buClr>
                <a:srgbClr val="FF0000"/>
              </a:buClr>
              <a:buSzPct val="100000"/>
              <a:buFont typeface="Frutiger 55 Roman" pitchFamily="34" charset="0"/>
              <a:buChar char="•"/>
              <a:tabLst/>
              <a:defRPr/>
            </a:pPr>
            <a:endParaRPr lang="en-GB" sz="700" b="1" kern="1200" dirty="0" smtClean="0">
              <a:solidFill>
                <a:schemeClr val="tx1"/>
              </a:solidFill>
              <a:effectLst/>
              <a:latin typeface="Frutiger 45 Light" panose="020B0603020202020204" pitchFamily="34" charset="0"/>
              <a:ea typeface="+mn-ea"/>
              <a:cs typeface="+mn-cs"/>
            </a:endParaRPr>
          </a:p>
          <a:p>
            <a:pPr lvl="0"/>
            <a:endParaRPr lang="en-US" sz="700" kern="1200" dirty="0" smtClean="0">
              <a:solidFill>
                <a:schemeClr val="tx1"/>
              </a:solidFill>
              <a:effectLst/>
              <a:latin typeface="Frutiger 45 Light" panose="020B0603020202020204" pitchFamily="34" charset="0"/>
              <a:ea typeface="+mn-ea"/>
              <a:cs typeface="+mn-cs"/>
            </a:endParaRPr>
          </a:p>
        </p:txBody>
      </p:sp>
      <p:sp>
        <p:nvSpPr>
          <p:cNvPr id="4" name="Slide Number Placeholder 3"/>
          <p:cNvSpPr>
            <a:spLocks noGrp="1"/>
          </p:cNvSpPr>
          <p:nvPr>
            <p:ph type="sldNum" sz="quarter" idx="10"/>
          </p:nvPr>
        </p:nvSpPr>
        <p:spPr/>
        <p:txBody>
          <a:bodyPr/>
          <a:lstStyle/>
          <a:p>
            <a:fld id="{2A45EEF0-2412-4E74-8042-71FA5C916756}" type="slidenum">
              <a:rPr lang="zh-TW" altLang="en-US" smtClean="0"/>
              <a:pPr/>
              <a:t>6</a:t>
            </a:fld>
            <a:endParaRPr lang="en-US" altLang="zh-TW" dirty="0"/>
          </a:p>
        </p:txBody>
      </p:sp>
    </p:spTree>
    <p:extLst>
      <p:ext uri="{BB962C8B-B14F-4D97-AF65-F5344CB8AC3E}">
        <p14:creationId xmlns:p14="http://schemas.microsoft.com/office/powerpoint/2010/main" val="216558483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508000" y="276225"/>
            <a:ext cx="7862888" cy="4424363"/>
          </a:xfrm>
        </p:spPr>
      </p:sp>
      <p:sp>
        <p:nvSpPr>
          <p:cNvPr id="3" name="Notes Placeholder 2"/>
          <p:cNvSpPr>
            <a:spLocks noGrp="1"/>
          </p:cNvSpPr>
          <p:nvPr>
            <p:ph type="body" idx="1"/>
          </p:nvPr>
        </p:nvSpPr>
        <p:spPr/>
        <p:txBody>
          <a:bodyPr/>
          <a:lstStyle/>
          <a:p>
            <a:endParaRPr lang="en-US" sz="700" kern="1200" dirty="0">
              <a:solidFill>
                <a:schemeClr val="tx1"/>
              </a:solidFill>
              <a:effectLst/>
              <a:latin typeface="Frutiger 45 Light" panose="020B0603020202020204" pitchFamily="34" charset="0"/>
              <a:ea typeface="+mn-ea"/>
              <a:cs typeface="+mn-cs"/>
            </a:endParaRPr>
          </a:p>
        </p:txBody>
      </p:sp>
      <p:sp>
        <p:nvSpPr>
          <p:cNvPr id="4" name="Slide Number Placeholder 3"/>
          <p:cNvSpPr>
            <a:spLocks noGrp="1"/>
          </p:cNvSpPr>
          <p:nvPr>
            <p:ph type="sldNum" sz="quarter" idx="10"/>
          </p:nvPr>
        </p:nvSpPr>
        <p:spPr/>
        <p:txBody>
          <a:bodyPr/>
          <a:lstStyle/>
          <a:p>
            <a:fld id="{2A45EEF0-2412-4E74-8042-71FA5C916756}" type="slidenum">
              <a:rPr lang="zh-TW" altLang="en-US" smtClean="0"/>
              <a:pPr/>
              <a:t>7</a:t>
            </a:fld>
            <a:endParaRPr lang="en-US" altLang="zh-TW" dirty="0"/>
          </a:p>
        </p:txBody>
      </p:sp>
    </p:spTree>
    <p:extLst>
      <p:ext uri="{BB962C8B-B14F-4D97-AF65-F5344CB8AC3E}">
        <p14:creationId xmlns:p14="http://schemas.microsoft.com/office/powerpoint/2010/main" val="216558483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858838" y="193675"/>
            <a:ext cx="8513763" cy="4791075"/>
          </a:xfrm>
        </p:spPr>
      </p:sp>
      <p:sp>
        <p:nvSpPr>
          <p:cNvPr id="3" name="Notes Placeholder 2"/>
          <p:cNvSpPr>
            <a:spLocks noGrp="1"/>
          </p:cNvSpPr>
          <p:nvPr>
            <p:ph type="body" idx="1"/>
          </p:nvPr>
        </p:nvSpPr>
        <p:spPr/>
        <p:txBody>
          <a:bodyPr/>
          <a:lstStyle/>
          <a:p>
            <a:endParaRPr lang="en-US" sz="700" b="1" kern="1200" baseline="0" dirty="0" smtClean="0">
              <a:solidFill>
                <a:schemeClr val="tx1"/>
              </a:solidFill>
              <a:effectLst/>
              <a:latin typeface="Frutiger 45 Light" panose="020B0603020202020204" pitchFamily="34" charset="0"/>
              <a:ea typeface="+mn-ea"/>
              <a:cs typeface="+mn-cs"/>
            </a:endParaRPr>
          </a:p>
        </p:txBody>
      </p:sp>
      <p:sp>
        <p:nvSpPr>
          <p:cNvPr id="4" name="Slide Number Placeholder 3"/>
          <p:cNvSpPr>
            <a:spLocks noGrp="1"/>
          </p:cNvSpPr>
          <p:nvPr>
            <p:ph type="sldNum" sz="quarter" idx="10"/>
          </p:nvPr>
        </p:nvSpPr>
        <p:spPr>
          <a:xfrm>
            <a:off x="3716114" y="9432600"/>
            <a:ext cx="2973823" cy="446503"/>
          </a:xfrm>
          <a:prstGeom prst="rect">
            <a:avLst/>
          </a:prstGeom>
        </p:spPr>
        <p:txBody>
          <a:bodyPr/>
          <a:lstStyle/>
          <a:p>
            <a:fld id="{2A45EEF0-2412-4E74-8042-71FA5C916756}" type="slidenum">
              <a:rPr lang="zh-TW" altLang="en-US" smtClean="0">
                <a:solidFill>
                  <a:prstClr val="black"/>
                </a:solidFill>
              </a:rPr>
              <a:pPr/>
              <a:t>8</a:t>
            </a:fld>
            <a:endParaRPr altLang="zh-TW">
              <a:solidFill>
                <a:prstClr val="black"/>
              </a:solidFill>
            </a:endParaRPr>
          </a:p>
        </p:txBody>
      </p:sp>
    </p:spTree>
    <p:extLst>
      <p:ext uri="{BB962C8B-B14F-4D97-AF65-F5344CB8AC3E}">
        <p14:creationId xmlns:p14="http://schemas.microsoft.com/office/powerpoint/2010/main" val="269697642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2A45EEF0-2412-4E74-8042-71FA5C916756}" type="slidenum">
              <a:rPr lang="zh-TW" altLang="en-US" smtClean="0">
                <a:solidFill>
                  <a:prstClr val="black"/>
                </a:solidFill>
              </a:rPr>
              <a:pPr/>
              <a:t>10</a:t>
            </a:fld>
            <a:endParaRPr altLang="zh-TW" dirty="0">
              <a:solidFill>
                <a:prstClr val="black"/>
              </a:solidFill>
            </a:endParaRPr>
          </a:p>
        </p:txBody>
      </p:sp>
    </p:spTree>
    <p:extLst>
      <p:ext uri="{BB962C8B-B14F-4D97-AF65-F5344CB8AC3E}">
        <p14:creationId xmlns:p14="http://schemas.microsoft.com/office/powerpoint/2010/main" val="106549054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2A45EEF0-2412-4E74-8042-71FA5C916756}" type="slidenum">
              <a:rPr lang="zh-TW" altLang="en-US" smtClean="0">
                <a:solidFill>
                  <a:prstClr val="black"/>
                </a:solidFill>
              </a:rPr>
              <a:pPr/>
              <a:t>11</a:t>
            </a:fld>
            <a:endParaRPr altLang="zh-TW" dirty="0">
              <a:solidFill>
                <a:prstClr val="black"/>
              </a:solidFill>
            </a:endParaRPr>
          </a:p>
        </p:txBody>
      </p:sp>
    </p:spTree>
    <p:extLst>
      <p:ext uri="{BB962C8B-B14F-4D97-AF65-F5344CB8AC3E}">
        <p14:creationId xmlns:p14="http://schemas.microsoft.com/office/powerpoint/2010/main" val="106549054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65100" y="274638"/>
            <a:ext cx="5054600" cy="2844800"/>
          </a:xfrm>
        </p:spPr>
      </p:sp>
      <p:sp>
        <p:nvSpPr>
          <p:cNvPr id="3" name="Notes Placeholder 2"/>
          <p:cNvSpPr>
            <a:spLocks noGrp="1"/>
          </p:cNvSpPr>
          <p:nvPr>
            <p:ph type="body" idx="1"/>
          </p:nvPr>
        </p:nvSpPr>
        <p:spPr/>
        <p:txBody>
          <a:bodyPr/>
          <a:lstStyle/>
          <a:p>
            <a:endParaRPr lang="en-US" dirty="0">
              <a:latin typeface="Frutiger 55 Roman"/>
            </a:endParaRPr>
          </a:p>
        </p:txBody>
      </p:sp>
      <p:sp>
        <p:nvSpPr>
          <p:cNvPr id="4" name="Slide Number Placeholder 3"/>
          <p:cNvSpPr>
            <a:spLocks noGrp="1"/>
          </p:cNvSpPr>
          <p:nvPr>
            <p:ph type="sldNum" sz="quarter" idx="10"/>
          </p:nvPr>
        </p:nvSpPr>
        <p:spPr>
          <a:xfrm>
            <a:off x="3716117" y="9432603"/>
            <a:ext cx="2973823" cy="446504"/>
          </a:xfrm>
          <a:prstGeom prst="rect">
            <a:avLst/>
          </a:prstGeom>
        </p:spPr>
        <p:txBody>
          <a:bodyPr/>
          <a:lstStyle/>
          <a:p>
            <a:fld id="{2A45EEF0-2412-4E74-8042-71FA5C916756}" type="slidenum">
              <a:rPr altLang="zh-TW" smtClean="0">
                <a:solidFill>
                  <a:prstClr val="black"/>
                </a:solidFill>
              </a:rPr>
              <a:pPr/>
              <a:t>12</a:t>
            </a:fld>
            <a:endParaRPr altLang="zh-TW" dirty="0">
              <a:solidFill>
                <a:prstClr val="black"/>
              </a:solidFill>
            </a:endParaRPr>
          </a:p>
        </p:txBody>
      </p:sp>
    </p:spTree>
    <p:extLst>
      <p:ext uri="{BB962C8B-B14F-4D97-AF65-F5344CB8AC3E}">
        <p14:creationId xmlns:p14="http://schemas.microsoft.com/office/powerpoint/2010/main" val="104372027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508000" y="276225"/>
            <a:ext cx="7862888" cy="4424363"/>
          </a:xfrm>
        </p:spPr>
      </p:sp>
      <p:sp>
        <p:nvSpPr>
          <p:cNvPr id="3" name="Notes Placeholder 2"/>
          <p:cNvSpPr>
            <a:spLocks noGrp="1"/>
          </p:cNvSpPr>
          <p:nvPr>
            <p:ph type="body" idx="1"/>
          </p:nvPr>
        </p:nvSpPr>
        <p:spPr/>
        <p:txBody>
          <a:bodyPr/>
          <a:lstStyle/>
          <a:p>
            <a:pPr lvl="0"/>
            <a:endParaRPr lang="en-US" sz="700" kern="1200" dirty="0">
              <a:solidFill>
                <a:schemeClr val="tx1"/>
              </a:solidFill>
              <a:effectLst/>
              <a:latin typeface="Frutiger 45 Light" panose="020B0603020202020204" pitchFamily="34" charset="0"/>
              <a:ea typeface="+mn-ea"/>
              <a:cs typeface="+mn-cs"/>
            </a:endParaRPr>
          </a:p>
        </p:txBody>
      </p:sp>
      <p:sp>
        <p:nvSpPr>
          <p:cNvPr id="4" name="Slide Number Placeholder 3"/>
          <p:cNvSpPr>
            <a:spLocks noGrp="1"/>
          </p:cNvSpPr>
          <p:nvPr>
            <p:ph type="sldNum" sz="quarter" idx="10"/>
          </p:nvPr>
        </p:nvSpPr>
        <p:spPr/>
        <p:txBody>
          <a:bodyPr/>
          <a:lstStyle/>
          <a:p>
            <a:fld id="{2A45EEF0-2412-4E74-8042-71FA5C916756}" type="slidenum">
              <a:rPr lang="zh-TW" altLang="en-US" smtClean="0">
                <a:solidFill>
                  <a:prstClr val="black"/>
                </a:solidFill>
              </a:rPr>
              <a:pPr/>
              <a:t>14</a:t>
            </a:fld>
            <a:endParaRPr altLang="zh-TW" dirty="0">
              <a:solidFill>
                <a:prstClr val="black"/>
              </a:solidFill>
            </a:endParaRPr>
          </a:p>
        </p:txBody>
      </p:sp>
    </p:spTree>
    <p:extLst>
      <p:ext uri="{BB962C8B-B14F-4D97-AF65-F5344CB8AC3E}">
        <p14:creationId xmlns:p14="http://schemas.microsoft.com/office/powerpoint/2010/main" val="2165584839"/>
      </p:ext>
    </p:extLst>
  </p:cSld>
  <p:clrMapOvr>
    <a:masterClrMapping/>
  </p:clrMapOvr>
</p:notes>
</file>

<file path=ppt/slideLayouts/_rels/slideLayout1.xml.rels><?xml version="1.0" encoding="UTF-8" standalone="yes"?>
<Relationships xmlns="http://schemas.openxmlformats.org/package/2006/relationships"><Relationship Id="rId8" Type="http://schemas.openxmlformats.org/officeDocument/2006/relationships/tags" Target="../tags/tag9.xml"/><Relationship Id="rId3" Type="http://schemas.openxmlformats.org/officeDocument/2006/relationships/tags" Target="../tags/tag4.xml"/><Relationship Id="rId7" Type="http://schemas.openxmlformats.org/officeDocument/2006/relationships/tags" Target="../tags/tag8.xml"/><Relationship Id="rId2" Type="http://schemas.openxmlformats.org/officeDocument/2006/relationships/tags" Target="../tags/tag3.xml"/><Relationship Id="rId1" Type="http://schemas.openxmlformats.org/officeDocument/2006/relationships/tags" Target="../tags/tag2.xml"/><Relationship Id="rId6" Type="http://schemas.openxmlformats.org/officeDocument/2006/relationships/tags" Target="../tags/tag7.xml"/><Relationship Id="rId5" Type="http://schemas.openxmlformats.org/officeDocument/2006/relationships/tags" Target="../tags/tag6.xml"/><Relationship Id="rId10" Type="http://schemas.openxmlformats.org/officeDocument/2006/relationships/image" Target="../media/image1.emf"/><Relationship Id="rId4" Type="http://schemas.openxmlformats.org/officeDocument/2006/relationships/tags" Target="../tags/tag5.xml"/><Relationship Id="rId9"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8" Type="http://schemas.openxmlformats.org/officeDocument/2006/relationships/tags" Target="../tags/tag73.xml"/><Relationship Id="rId13" Type="http://schemas.openxmlformats.org/officeDocument/2006/relationships/tags" Target="../tags/tag78.xml"/><Relationship Id="rId18" Type="http://schemas.openxmlformats.org/officeDocument/2006/relationships/image" Target="../media/image1.emf"/><Relationship Id="rId3" Type="http://schemas.openxmlformats.org/officeDocument/2006/relationships/tags" Target="../tags/tag68.xml"/><Relationship Id="rId7" Type="http://schemas.openxmlformats.org/officeDocument/2006/relationships/tags" Target="../tags/tag72.xml"/><Relationship Id="rId12" Type="http://schemas.openxmlformats.org/officeDocument/2006/relationships/tags" Target="../tags/tag77.xml"/><Relationship Id="rId17" Type="http://schemas.openxmlformats.org/officeDocument/2006/relationships/slideMaster" Target="../slideMasters/slideMaster1.xml"/><Relationship Id="rId2" Type="http://schemas.openxmlformats.org/officeDocument/2006/relationships/tags" Target="../tags/tag67.xml"/><Relationship Id="rId16" Type="http://schemas.openxmlformats.org/officeDocument/2006/relationships/tags" Target="../tags/tag81.xml"/><Relationship Id="rId1" Type="http://schemas.openxmlformats.org/officeDocument/2006/relationships/tags" Target="../tags/tag66.xml"/><Relationship Id="rId6" Type="http://schemas.openxmlformats.org/officeDocument/2006/relationships/tags" Target="../tags/tag71.xml"/><Relationship Id="rId11" Type="http://schemas.openxmlformats.org/officeDocument/2006/relationships/tags" Target="../tags/tag76.xml"/><Relationship Id="rId5" Type="http://schemas.openxmlformats.org/officeDocument/2006/relationships/tags" Target="../tags/tag70.xml"/><Relationship Id="rId15" Type="http://schemas.openxmlformats.org/officeDocument/2006/relationships/tags" Target="../tags/tag80.xml"/><Relationship Id="rId10" Type="http://schemas.openxmlformats.org/officeDocument/2006/relationships/tags" Target="../tags/tag75.xml"/><Relationship Id="rId4" Type="http://schemas.openxmlformats.org/officeDocument/2006/relationships/tags" Target="../tags/tag69.xml"/><Relationship Id="rId9" Type="http://schemas.openxmlformats.org/officeDocument/2006/relationships/tags" Target="../tags/tag74.xml"/><Relationship Id="rId14" Type="http://schemas.openxmlformats.org/officeDocument/2006/relationships/tags" Target="../tags/tag79.xml"/></Relationships>
</file>

<file path=ppt/slideLayouts/_rels/slideLayout11.xml.rels><?xml version="1.0" encoding="UTF-8" standalone="yes"?>
<Relationships xmlns="http://schemas.openxmlformats.org/package/2006/relationships"><Relationship Id="rId8" Type="http://schemas.openxmlformats.org/officeDocument/2006/relationships/tags" Target="../tags/tag89.xml"/><Relationship Id="rId13" Type="http://schemas.openxmlformats.org/officeDocument/2006/relationships/tags" Target="../tags/tag94.xml"/><Relationship Id="rId3" Type="http://schemas.openxmlformats.org/officeDocument/2006/relationships/tags" Target="../tags/tag84.xml"/><Relationship Id="rId7" Type="http://schemas.openxmlformats.org/officeDocument/2006/relationships/tags" Target="../tags/tag88.xml"/><Relationship Id="rId12" Type="http://schemas.openxmlformats.org/officeDocument/2006/relationships/tags" Target="../tags/tag93.xml"/><Relationship Id="rId2" Type="http://schemas.openxmlformats.org/officeDocument/2006/relationships/tags" Target="../tags/tag83.xml"/><Relationship Id="rId1" Type="http://schemas.openxmlformats.org/officeDocument/2006/relationships/tags" Target="../tags/tag82.xml"/><Relationship Id="rId6" Type="http://schemas.openxmlformats.org/officeDocument/2006/relationships/tags" Target="../tags/tag87.xml"/><Relationship Id="rId11" Type="http://schemas.openxmlformats.org/officeDocument/2006/relationships/tags" Target="../tags/tag92.xml"/><Relationship Id="rId5" Type="http://schemas.openxmlformats.org/officeDocument/2006/relationships/tags" Target="../tags/tag86.xml"/><Relationship Id="rId15" Type="http://schemas.openxmlformats.org/officeDocument/2006/relationships/image" Target="../media/image1.emf"/><Relationship Id="rId10" Type="http://schemas.openxmlformats.org/officeDocument/2006/relationships/tags" Target="../tags/tag91.xml"/><Relationship Id="rId4" Type="http://schemas.openxmlformats.org/officeDocument/2006/relationships/tags" Target="../tags/tag85.xml"/><Relationship Id="rId9" Type="http://schemas.openxmlformats.org/officeDocument/2006/relationships/tags" Target="../tags/tag90.xml"/><Relationship Id="rId14"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8" Type="http://schemas.openxmlformats.org/officeDocument/2006/relationships/tags" Target="../tags/tag102.xml"/><Relationship Id="rId13" Type="http://schemas.openxmlformats.org/officeDocument/2006/relationships/tags" Target="../tags/tag107.xml"/><Relationship Id="rId3" Type="http://schemas.openxmlformats.org/officeDocument/2006/relationships/tags" Target="../tags/tag97.xml"/><Relationship Id="rId7" Type="http://schemas.openxmlformats.org/officeDocument/2006/relationships/tags" Target="../tags/tag101.xml"/><Relationship Id="rId12" Type="http://schemas.openxmlformats.org/officeDocument/2006/relationships/tags" Target="../tags/tag106.xml"/><Relationship Id="rId2" Type="http://schemas.openxmlformats.org/officeDocument/2006/relationships/tags" Target="../tags/tag96.xml"/><Relationship Id="rId1" Type="http://schemas.openxmlformats.org/officeDocument/2006/relationships/tags" Target="../tags/tag95.xml"/><Relationship Id="rId6" Type="http://schemas.openxmlformats.org/officeDocument/2006/relationships/tags" Target="../tags/tag100.xml"/><Relationship Id="rId11" Type="http://schemas.openxmlformats.org/officeDocument/2006/relationships/tags" Target="../tags/tag105.xml"/><Relationship Id="rId5" Type="http://schemas.openxmlformats.org/officeDocument/2006/relationships/tags" Target="../tags/tag99.xml"/><Relationship Id="rId15" Type="http://schemas.openxmlformats.org/officeDocument/2006/relationships/image" Target="../media/image1.emf"/><Relationship Id="rId10" Type="http://schemas.openxmlformats.org/officeDocument/2006/relationships/tags" Target="../tags/tag104.xml"/><Relationship Id="rId4" Type="http://schemas.openxmlformats.org/officeDocument/2006/relationships/tags" Target="../tags/tag98.xml"/><Relationship Id="rId9" Type="http://schemas.openxmlformats.org/officeDocument/2006/relationships/tags" Target="../tags/tag103.xml"/><Relationship Id="rId14"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8" Type="http://schemas.openxmlformats.org/officeDocument/2006/relationships/tags" Target="../tags/tag115.xml"/><Relationship Id="rId13" Type="http://schemas.openxmlformats.org/officeDocument/2006/relationships/tags" Target="../tags/tag120.xml"/><Relationship Id="rId18" Type="http://schemas.openxmlformats.org/officeDocument/2006/relationships/tags" Target="../tags/tag125.xml"/><Relationship Id="rId3" Type="http://schemas.openxmlformats.org/officeDocument/2006/relationships/tags" Target="../tags/tag110.xml"/><Relationship Id="rId21" Type="http://schemas.openxmlformats.org/officeDocument/2006/relationships/tags" Target="../tags/tag128.xml"/><Relationship Id="rId7" Type="http://schemas.openxmlformats.org/officeDocument/2006/relationships/tags" Target="../tags/tag114.xml"/><Relationship Id="rId12" Type="http://schemas.openxmlformats.org/officeDocument/2006/relationships/tags" Target="../tags/tag119.xml"/><Relationship Id="rId17" Type="http://schemas.openxmlformats.org/officeDocument/2006/relationships/tags" Target="../tags/tag124.xml"/><Relationship Id="rId2" Type="http://schemas.openxmlformats.org/officeDocument/2006/relationships/tags" Target="../tags/tag109.xml"/><Relationship Id="rId16" Type="http://schemas.openxmlformats.org/officeDocument/2006/relationships/tags" Target="../tags/tag123.xml"/><Relationship Id="rId20" Type="http://schemas.openxmlformats.org/officeDocument/2006/relationships/tags" Target="../tags/tag127.xml"/><Relationship Id="rId1" Type="http://schemas.openxmlformats.org/officeDocument/2006/relationships/tags" Target="../tags/tag108.xml"/><Relationship Id="rId6" Type="http://schemas.openxmlformats.org/officeDocument/2006/relationships/tags" Target="../tags/tag113.xml"/><Relationship Id="rId11" Type="http://schemas.openxmlformats.org/officeDocument/2006/relationships/tags" Target="../tags/tag118.xml"/><Relationship Id="rId24" Type="http://schemas.openxmlformats.org/officeDocument/2006/relationships/image" Target="../media/image1.emf"/><Relationship Id="rId5" Type="http://schemas.openxmlformats.org/officeDocument/2006/relationships/tags" Target="../tags/tag112.xml"/><Relationship Id="rId15" Type="http://schemas.openxmlformats.org/officeDocument/2006/relationships/tags" Target="../tags/tag122.xml"/><Relationship Id="rId23" Type="http://schemas.openxmlformats.org/officeDocument/2006/relationships/slideMaster" Target="../slideMasters/slideMaster1.xml"/><Relationship Id="rId10" Type="http://schemas.openxmlformats.org/officeDocument/2006/relationships/tags" Target="../tags/tag117.xml"/><Relationship Id="rId19" Type="http://schemas.openxmlformats.org/officeDocument/2006/relationships/tags" Target="../tags/tag126.xml"/><Relationship Id="rId4" Type="http://schemas.openxmlformats.org/officeDocument/2006/relationships/tags" Target="../tags/tag111.xml"/><Relationship Id="rId9" Type="http://schemas.openxmlformats.org/officeDocument/2006/relationships/tags" Target="../tags/tag116.xml"/><Relationship Id="rId14" Type="http://schemas.openxmlformats.org/officeDocument/2006/relationships/tags" Target="../tags/tag121.xml"/><Relationship Id="rId22" Type="http://schemas.openxmlformats.org/officeDocument/2006/relationships/tags" Target="../tags/tag129.xml"/></Relationships>
</file>

<file path=ppt/slideLayouts/_rels/slideLayout14.xml.rels><?xml version="1.0" encoding="UTF-8" standalone="yes"?>
<Relationships xmlns="http://schemas.openxmlformats.org/package/2006/relationships"><Relationship Id="rId3" Type="http://schemas.openxmlformats.org/officeDocument/2006/relationships/tags" Target="../tags/tag132.xml"/><Relationship Id="rId2" Type="http://schemas.openxmlformats.org/officeDocument/2006/relationships/tags" Target="../tags/tag131.xml"/><Relationship Id="rId1" Type="http://schemas.openxmlformats.org/officeDocument/2006/relationships/tags" Target="../tags/tag130.xml"/><Relationship Id="rId5" Type="http://schemas.openxmlformats.org/officeDocument/2006/relationships/image" Target="../media/image1.emf"/><Relationship Id="rId4"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tags" Target="../tags/tag135.xml"/><Relationship Id="rId2" Type="http://schemas.openxmlformats.org/officeDocument/2006/relationships/tags" Target="../tags/tag134.xml"/><Relationship Id="rId1" Type="http://schemas.openxmlformats.org/officeDocument/2006/relationships/tags" Target="../tags/tag133.xml"/><Relationship Id="rId6" Type="http://schemas.openxmlformats.org/officeDocument/2006/relationships/image" Target="../media/image1.emf"/><Relationship Id="rId5" Type="http://schemas.openxmlformats.org/officeDocument/2006/relationships/slideMaster" Target="../slideMasters/slideMaster1.xml"/><Relationship Id="rId4" Type="http://schemas.openxmlformats.org/officeDocument/2006/relationships/tags" Target="../tags/tag136.xml"/></Relationships>
</file>

<file path=ppt/slideLayouts/_rels/slideLayout2.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11.xml"/><Relationship Id="rId1" Type="http://schemas.openxmlformats.org/officeDocument/2006/relationships/tags" Target="../tags/tag10.xml"/><Relationship Id="rId4" Type="http://schemas.openxmlformats.org/officeDocument/2006/relationships/image" Target="../media/image1.emf"/></Relationships>
</file>

<file path=ppt/slideLayouts/_rels/slideLayout3.xml.rels><?xml version="1.0" encoding="UTF-8" standalone="yes"?>
<Relationships xmlns="http://schemas.openxmlformats.org/package/2006/relationships"><Relationship Id="rId3" Type="http://schemas.openxmlformats.org/officeDocument/2006/relationships/tags" Target="../tags/tag14.xml"/><Relationship Id="rId7" Type="http://schemas.openxmlformats.org/officeDocument/2006/relationships/image" Target="../media/image1.emf"/><Relationship Id="rId2" Type="http://schemas.openxmlformats.org/officeDocument/2006/relationships/tags" Target="../tags/tag13.xml"/><Relationship Id="rId1" Type="http://schemas.openxmlformats.org/officeDocument/2006/relationships/tags" Target="../tags/tag12.xml"/><Relationship Id="rId6" Type="http://schemas.openxmlformats.org/officeDocument/2006/relationships/slideMaster" Target="../slideMasters/slideMaster1.xml"/><Relationship Id="rId5" Type="http://schemas.openxmlformats.org/officeDocument/2006/relationships/tags" Target="../tags/tag16.xml"/><Relationship Id="rId4" Type="http://schemas.openxmlformats.org/officeDocument/2006/relationships/tags" Target="../tags/tag15.xml"/></Relationships>
</file>

<file path=ppt/slideLayouts/_rels/slideLayout4.xml.rels><?xml version="1.0" encoding="UTF-8" standalone="yes"?>
<Relationships xmlns="http://schemas.openxmlformats.org/package/2006/relationships"><Relationship Id="rId3" Type="http://schemas.openxmlformats.org/officeDocument/2006/relationships/tags" Target="../tags/tag19.xml"/><Relationship Id="rId7" Type="http://schemas.openxmlformats.org/officeDocument/2006/relationships/image" Target="../media/image1.emf"/><Relationship Id="rId2" Type="http://schemas.openxmlformats.org/officeDocument/2006/relationships/tags" Target="../tags/tag18.xml"/><Relationship Id="rId1" Type="http://schemas.openxmlformats.org/officeDocument/2006/relationships/tags" Target="../tags/tag17.xml"/><Relationship Id="rId6" Type="http://schemas.openxmlformats.org/officeDocument/2006/relationships/slideMaster" Target="../slideMasters/slideMaster1.xml"/><Relationship Id="rId5" Type="http://schemas.openxmlformats.org/officeDocument/2006/relationships/tags" Target="../tags/tag21.xml"/><Relationship Id="rId4" Type="http://schemas.openxmlformats.org/officeDocument/2006/relationships/tags" Target="../tags/tag20.xml"/></Relationships>
</file>

<file path=ppt/slideLayouts/_rels/slideLayout5.xml.rels><?xml version="1.0" encoding="UTF-8" standalone="yes"?>
<Relationships xmlns="http://schemas.openxmlformats.org/package/2006/relationships"><Relationship Id="rId3" Type="http://schemas.openxmlformats.org/officeDocument/2006/relationships/tags" Target="../tags/tag24.xml"/><Relationship Id="rId2" Type="http://schemas.openxmlformats.org/officeDocument/2006/relationships/tags" Target="../tags/tag23.xml"/><Relationship Id="rId1" Type="http://schemas.openxmlformats.org/officeDocument/2006/relationships/tags" Target="../tags/tag22.xml"/><Relationship Id="rId6" Type="http://schemas.openxmlformats.org/officeDocument/2006/relationships/image" Target="../media/image1.emf"/><Relationship Id="rId5" Type="http://schemas.openxmlformats.org/officeDocument/2006/relationships/slideMaster" Target="../slideMasters/slideMaster1.xml"/><Relationship Id="rId4" Type="http://schemas.openxmlformats.org/officeDocument/2006/relationships/tags" Target="../tags/tag25.xml"/></Relationships>
</file>

<file path=ppt/slideLayouts/_rels/slideLayout6.xml.rels><?xml version="1.0" encoding="UTF-8" standalone="yes"?>
<Relationships xmlns="http://schemas.openxmlformats.org/package/2006/relationships"><Relationship Id="rId8" Type="http://schemas.openxmlformats.org/officeDocument/2006/relationships/slideMaster" Target="../slideMasters/slideMaster1.xml"/><Relationship Id="rId3" Type="http://schemas.openxmlformats.org/officeDocument/2006/relationships/tags" Target="../tags/tag28.xml"/><Relationship Id="rId7" Type="http://schemas.openxmlformats.org/officeDocument/2006/relationships/tags" Target="../tags/tag32.xml"/><Relationship Id="rId2" Type="http://schemas.openxmlformats.org/officeDocument/2006/relationships/tags" Target="../tags/tag27.xml"/><Relationship Id="rId1" Type="http://schemas.openxmlformats.org/officeDocument/2006/relationships/tags" Target="../tags/tag26.xml"/><Relationship Id="rId6" Type="http://schemas.openxmlformats.org/officeDocument/2006/relationships/tags" Target="../tags/tag31.xml"/><Relationship Id="rId5" Type="http://schemas.openxmlformats.org/officeDocument/2006/relationships/tags" Target="../tags/tag30.xml"/><Relationship Id="rId4" Type="http://schemas.openxmlformats.org/officeDocument/2006/relationships/tags" Target="../tags/tag29.xml"/><Relationship Id="rId9" Type="http://schemas.openxmlformats.org/officeDocument/2006/relationships/image" Target="../media/image1.emf"/></Relationships>
</file>

<file path=ppt/slideLayouts/_rels/slideLayout7.xml.rels><?xml version="1.0" encoding="UTF-8" standalone="yes"?>
<Relationships xmlns="http://schemas.openxmlformats.org/package/2006/relationships"><Relationship Id="rId8" Type="http://schemas.openxmlformats.org/officeDocument/2006/relationships/tags" Target="../tags/tag40.xml"/><Relationship Id="rId3" Type="http://schemas.openxmlformats.org/officeDocument/2006/relationships/tags" Target="../tags/tag35.xml"/><Relationship Id="rId7" Type="http://schemas.openxmlformats.org/officeDocument/2006/relationships/tags" Target="../tags/tag39.xml"/><Relationship Id="rId12" Type="http://schemas.openxmlformats.org/officeDocument/2006/relationships/image" Target="../media/image1.emf"/><Relationship Id="rId2" Type="http://schemas.openxmlformats.org/officeDocument/2006/relationships/tags" Target="../tags/tag34.xml"/><Relationship Id="rId1" Type="http://schemas.openxmlformats.org/officeDocument/2006/relationships/tags" Target="../tags/tag33.xml"/><Relationship Id="rId6" Type="http://schemas.openxmlformats.org/officeDocument/2006/relationships/tags" Target="../tags/tag38.xml"/><Relationship Id="rId11" Type="http://schemas.openxmlformats.org/officeDocument/2006/relationships/slideMaster" Target="../slideMasters/slideMaster1.xml"/><Relationship Id="rId5" Type="http://schemas.openxmlformats.org/officeDocument/2006/relationships/tags" Target="../tags/tag37.xml"/><Relationship Id="rId10" Type="http://schemas.openxmlformats.org/officeDocument/2006/relationships/tags" Target="../tags/tag42.xml"/><Relationship Id="rId4" Type="http://schemas.openxmlformats.org/officeDocument/2006/relationships/tags" Target="../tags/tag36.xml"/><Relationship Id="rId9" Type="http://schemas.openxmlformats.org/officeDocument/2006/relationships/tags" Target="../tags/tag41.xml"/></Relationships>
</file>

<file path=ppt/slideLayouts/_rels/slideLayout8.xml.rels><?xml version="1.0" encoding="UTF-8" standalone="yes"?>
<Relationships xmlns="http://schemas.openxmlformats.org/package/2006/relationships"><Relationship Id="rId8" Type="http://schemas.openxmlformats.org/officeDocument/2006/relationships/tags" Target="../tags/tag50.xml"/><Relationship Id="rId3" Type="http://schemas.openxmlformats.org/officeDocument/2006/relationships/tags" Target="../tags/tag45.xml"/><Relationship Id="rId7" Type="http://schemas.openxmlformats.org/officeDocument/2006/relationships/tags" Target="../tags/tag49.xml"/><Relationship Id="rId12" Type="http://schemas.openxmlformats.org/officeDocument/2006/relationships/image" Target="../media/image1.emf"/><Relationship Id="rId2" Type="http://schemas.openxmlformats.org/officeDocument/2006/relationships/tags" Target="../tags/tag44.xml"/><Relationship Id="rId1" Type="http://schemas.openxmlformats.org/officeDocument/2006/relationships/tags" Target="../tags/tag43.xml"/><Relationship Id="rId6" Type="http://schemas.openxmlformats.org/officeDocument/2006/relationships/tags" Target="../tags/tag48.xml"/><Relationship Id="rId11" Type="http://schemas.openxmlformats.org/officeDocument/2006/relationships/slideMaster" Target="../slideMasters/slideMaster1.xml"/><Relationship Id="rId5" Type="http://schemas.openxmlformats.org/officeDocument/2006/relationships/tags" Target="../tags/tag47.xml"/><Relationship Id="rId10" Type="http://schemas.openxmlformats.org/officeDocument/2006/relationships/tags" Target="../tags/tag52.xml"/><Relationship Id="rId4" Type="http://schemas.openxmlformats.org/officeDocument/2006/relationships/tags" Target="../tags/tag46.xml"/><Relationship Id="rId9" Type="http://schemas.openxmlformats.org/officeDocument/2006/relationships/tags" Target="../tags/tag51.xml"/></Relationships>
</file>

<file path=ppt/slideLayouts/_rels/slideLayout9.xml.rels><?xml version="1.0" encoding="UTF-8" standalone="yes"?>
<Relationships xmlns="http://schemas.openxmlformats.org/package/2006/relationships"><Relationship Id="rId8" Type="http://schemas.openxmlformats.org/officeDocument/2006/relationships/tags" Target="../tags/tag60.xml"/><Relationship Id="rId13" Type="http://schemas.openxmlformats.org/officeDocument/2006/relationships/tags" Target="../tags/tag65.xml"/><Relationship Id="rId3" Type="http://schemas.openxmlformats.org/officeDocument/2006/relationships/tags" Target="../tags/tag55.xml"/><Relationship Id="rId7" Type="http://schemas.openxmlformats.org/officeDocument/2006/relationships/tags" Target="../tags/tag59.xml"/><Relationship Id="rId12" Type="http://schemas.openxmlformats.org/officeDocument/2006/relationships/tags" Target="../tags/tag64.xml"/><Relationship Id="rId2" Type="http://schemas.openxmlformats.org/officeDocument/2006/relationships/tags" Target="../tags/tag54.xml"/><Relationship Id="rId1" Type="http://schemas.openxmlformats.org/officeDocument/2006/relationships/tags" Target="../tags/tag53.xml"/><Relationship Id="rId6" Type="http://schemas.openxmlformats.org/officeDocument/2006/relationships/tags" Target="../tags/tag58.xml"/><Relationship Id="rId11" Type="http://schemas.openxmlformats.org/officeDocument/2006/relationships/tags" Target="../tags/tag63.xml"/><Relationship Id="rId5" Type="http://schemas.openxmlformats.org/officeDocument/2006/relationships/tags" Target="../tags/tag57.xml"/><Relationship Id="rId15" Type="http://schemas.openxmlformats.org/officeDocument/2006/relationships/image" Target="../media/image1.emf"/><Relationship Id="rId10" Type="http://schemas.openxmlformats.org/officeDocument/2006/relationships/tags" Target="../tags/tag62.xml"/><Relationship Id="rId4" Type="http://schemas.openxmlformats.org/officeDocument/2006/relationships/tags" Target="../tags/tag56.xml"/><Relationship Id="rId9" Type="http://schemas.openxmlformats.org/officeDocument/2006/relationships/tags" Target="../tags/tag61.xml"/><Relationship Id="rId14"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Cover Page">
    <p:spTree>
      <p:nvGrpSpPr>
        <p:cNvPr id="1" name=""/>
        <p:cNvGrpSpPr/>
        <p:nvPr/>
      </p:nvGrpSpPr>
      <p:grpSpPr>
        <a:xfrm>
          <a:off x="0" y="0"/>
          <a:ext cx="0" cy="0"/>
          <a:chOff x="0" y="0"/>
          <a:chExt cx="0" cy="0"/>
        </a:xfrm>
      </p:grpSpPr>
      <p:sp>
        <p:nvSpPr>
          <p:cNvPr id="5" name="CREATE DATE"/>
          <p:cNvSpPr>
            <a:spLocks noGrp="1"/>
          </p:cNvSpPr>
          <p:nvPr>
            <p:ph type="body" sz="quarter" idx="11" hasCustomPrompt="1"/>
            <p:custDataLst>
              <p:tags r:id="rId1"/>
            </p:custDataLst>
          </p:nvPr>
        </p:nvSpPr>
        <p:spPr>
          <a:xfrm>
            <a:off x="560567" y="7041027"/>
            <a:ext cx="4764814" cy="246221"/>
          </a:xfrm>
        </p:spPr>
        <p:txBody>
          <a:bodyPr>
            <a:spAutoFit/>
          </a:bodyPr>
          <a:lstStyle>
            <a:lvl1pPr marL="0" indent="0">
              <a:buNone/>
              <a:defRPr sz="1600"/>
            </a:lvl1pPr>
          </a:lstStyle>
          <a:p>
            <a:pPr lvl="0"/>
            <a:r>
              <a:rPr lang="de-DE" dirty="0" smtClean="0"/>
              <a:t>&lt;&lt;COVER PAGE DATE&gt;&gt;</a:t>
            </a:r>
            <a:endParaRPr lang="de-DE" dirty="0"/>
          </a:p>
        </p:txBody>
      </p:sp>
      <p:sp>
        <p:nvSpPr>
          <p:cNvPr id="7" name="PRESENTATION PRESENTER FUNCTION"/>
          <p:cNvSpPr>
            <a:spLocks noGrp="1"/>
          </p:cNvSpPr>
          <p:nvPr>
            <p:ph type="body" sz="quarter" idx="10" hasCustomPrompt="1"/>
            <p:custDataLst>
              <p:tags r:id="rId2"/>
            </p:custDataLst>
          </p:nvPr>
        </p:nvSpPr>
        <p:spPr>
          <a:xfrm>
            <a:off x="562688" y="4599433"/>
            <a:ext cx="6663229" cy="274319"/>
          </a:xfrm>
        </p:spPr>
        <p:txBody>
          <a:bodyPr lIns="0" rIns="0">
            <a:noAutofit/>
          </a:bodyPr>
          <a:lstStyle>
            <a:lvl1pPr marL="0" indent="0">
              <a:spcBef>
                <a:spcPts val="1800"/>
              </a:spcBef>
              <a:buNone/>
              <a:defRPr sz="1600" i="0" baseline="0">
                <a:solidFill>
                  <a:schemeClr val="tx1"/>
                </a:solidFill>
                <a:latin typeface="Frutiger 55 Roman"/>
              </a:defRPr>
            </a:lvl1pPr>
          </a:lstStyle>
          <a:p>
            <a:pPr lvl="0"/>
            <a:r>
              <a:rPr lang="de-DE" dirty="0" smtClean="0"/>
              <a:t>&lt;&lt;Funktion des Präsentators&gt;&gt;</a:t>
            </a:r>
            <a:endParaRPr lang="de-DE" dirty="0"/>
          </a:p>
        </p:txBody>
      </p:sp>
      <p:sp>
        <p:nvSpPr>
          <p:cNvPr id="3" name="PRESENTATION PRESENTER"/>
          <p:cNvSpPr>
            <a:spLocks noGrp="1"/>
          </p:cNvSpPr>
          <p:nvPr>
            <p:ph type="subTitle" idx="1" hasCustomPrompt="1"/>
            <p:custDataLst>
              <p:tags r:id="rId3"/>
            </p:custDataLst>
          </p:nvPr>
        </p:nvSpPr>
        <p:spPr>
          <a:xfrm>
            <a:off x="560569" y="4352545"/>
            <a:ext cx="6661840" cy="274319"/>
          </a:xfrm>
        </p:spPr>
        <p:txBody>
          <a:bodyPr lIns="0" tIns="0" rIns="0" bIns="0" anchor="t" anchorCtr="0">
            <a:noAutofit/>
          </a:bodyPr>
          <a:lstStyle>
            <a:lvl1pPr marL="0" indent="0" algn="l">
              <a:spcBef>
                <a:spcPts val="1800"/>
              </a:spcBef>
              <a:buNone/>
              <a:defRPr sz="1600" i="0" baseline="0">
                <a:solidFill>
                  <a:schemeClr val="tx1"/>
                </a:solidFill>
                <a:latin typeface="Frutiger 55 Roman"/>
                <a:ea typeface="Arial Unicode MS" pitchFamily="34" charset="-128"/>
              </a:defRPr>
            </a:lvl1pPr>
            <a:lvl2pPr marL="502728" indent="0" algn="ctr">
              <a:buNone/>
              <a:defRPr>
                <a:solidFill>
                  <a:schemeClr val="tx1">
                    <a:tint val="75000"/>
                  </a:schemeClr>
                </a:solidFill>
              </a:defRPr>
            </a:lvl2pPr>
            <a:lvl3pPr marL="1005453" indent="0" algn="ctr">
              <a:buNone/>
              <a:defRPr>
                <a:solidFill>
                  <a:schemeClr val="tx1">
                    <a:tint val="75000"/>
                  </a:schemeClr>
                </a:solidFill>
              </a:defRPr>
            </a:lvl3pPr>
            <a:lvl4pPr marL="1508179" indent="0" algn="ctr">
              <a:buNone/>
              <a:defRPr>
                <a:solidFill>
                  <a:schemeClr val="tx1">
                    <a:tint val="75000"/>
                  </a:schemeClr>
                </a:solidFill>
              </a:defRPr>
            </a:lvl4pPr>
            <a:lvl5pPr marL="2010905" indent="0" algn="ctr">
              <a:buNone/>
              <a:defRPr>
                <a:solidFill>
                  <a:schemeClr val="tx1">
                    <a:tint val="75000"/>
                  </a:schemeClr>
                </a:solidFill>
              </a:defRPr>
            </a:lvl5pPr>
            <a:lvl6pPr marL="2513631" indent="0" algn="ctr">
              <a:buNone/>
              <a:defRPr>
                <a:solidFill>
                  <a:schemeClr val="tx1">
                    <a:tint val="75000"/>
                  </a:schemeClr>
                </a:solidFill>
              </a:defRPr>
            </a:lvl6pPr>
            <a:lvl7pPr marL="3016356" indent="0" algn="ctr">
              <a:buNone/>
              <a:defRPr>
                <a:solidFill>
                  <a:schemeClr val="tx1">
                    <a:tint val="75000"/>
                  </a:schemeClr>
                </a:solidFill>
              </a:defRPr>
            </a:lvl7pPr>
            <a:lvl8pPr marL="3519084" indent="0" algn="ctr">
              <a:buNone/>
              <a:defRPr>
                <a:solidFill>
                  <a:schemeClr val="tx1">
                    <a:tint val="75000"/>
                  </a:schemeClr>
                </a:solidFill>
              </a:defRPr>
            </a:lvl8pPr>
            <a:lvl9pPr marL="4021809" indent="0" algn="ctr">
              <a:buNone/>
              <a:defRPr>
                <a:solidFill>
                  <a:schemeClr val="tx1">
                    <a:tint val="75000"/>
                  </a:schemeClr>
                </a:solidFill>
              </a:defRPr>
            </a:lvl9pPr>
          </a:lstStyle>
          <a:p>
            <a:r>
              <a:rPr lang="de-DE" dirty="0" smtClean="0"/>
              <a:t>&lt;&lt;Präsentator&gt;&gt;</a:t>
            </a:r>
          </a:p>
        </p:txBody>
      </p:sp>
      <p:sp>
        <p:nvSpPr>
          <p:cNvPr id="2" name="PRESENTATION TITLE"/>
          <p:cNvSpPr>
            <a:spLocks noGrp="1"/>
          </p:cNvSpPr>
          <p:nvPr>
            <p:ph type="ctrTitle" hasCustomPrompt="1"/>
            <p:custDataLst>
              <p:tags r:id="rId4"/>
            </p:custDataLst>
          </p:nvPr>
        </p:nvSpPr>
        <p:spPr>
          <a:xfrm>
            <a:off x="560566" y="2176272"/>
            <a:ext cx="10931045" cy="941832"/>
          </a:xfrm>
        </p:spPr>
        <p:txBody>
          <a:bodyPr lIns="0" tIns="0" rIns="0" bIns="0" anchor="b" anchorCtr="0">
            <a:noAutofit/>
          </a:bodyPr>
          <a:lstStyle>
            <a:lvl1pPr>
              <a:lnSpc>
                <a:spcPts val="4199"/>
              </a:lnSpc>
              <a:spcBef>
                <a:spcPts val="4199"/>
              </a:spcBef>
              <a:defRPr sz="4000" baseline="0">
                <a:solidFill>
                  <a:schemeClr val="tx1"/>
                </a:solidFill>
                <a:latin typeface="Frutiger 45 Light"/>
                <a:ea typeface="Arial Unicode MS" pitchFamily="34" charset="-128"/>
              </a:defRPr>
            </a:lvl1pPr>
          </a:lstStyle>
          <a:p>
            <a:r>
              <a:rPr lang="de-DE" dirty="0" smtClean="0"/>
              <a:t>&lt;&lt;</a:t>
            </a:r>
            <a:r>
              <a:rPr lang="de-DE" dirty="0" err="1" smtClean="0"/>
              <a:t>Keyline</a:t>
            </a:r>
            <a:r>
              <a:rPr lang="de-DE" dirty="0" smtClean="0"/>
              <a:t>: </a:t>
            </a:r>
            <a:r>
              <a:rPr lang="de-DE" dirty="0" err="1" smtClean="0"/>
              <a:t>short</a:t>
            </a:r>
            <a:r>
              <a:rPr lang="de-DE" dirty="0" smtClean="0"/>
              <a:t> </a:t>
            </a:r>
            <a:r>
              <a:rPr lang="de-DE" dirty="0" err="1" smtClean="0"/>
              <a:t>headline</a:t>
            </a:r>
            <a:r>
              <a:rPr lang="de-DE" dirty="0" smtClean="0"/>
              <a:t>&gt;&gt;</a:t>
            </a:r>
            <a:endParaRPr lang="de-DE" dirty="0"/>
          </a:p>
        </p:txBody>
      </p:sp>
      <p:sp>
        <p:nvSpPr>
          <p:cNvPr id="9" name="SECURITY TEXT"/>
          <p:cNvSpPr txBox="1">
            <a:spLocks/>
          </p:cNvSpPr>
          <p:nvPr>
            <p:custDataLst>
              <p:tags r:id="rId5"/>
            </p:custDataLst>
          </p:nvPr>
        </p:nvSpPr>
        <p:spPr>
          <a:xfrm>
            <a:off x="10138942" y="742942"/>
            <a:ext cx="2656598" cy="184667"/>
          </a:xfrm>
          <a:prstGeom prst="rect">
            <a:avLst/>
          </a:prstGeom>
        </p:spPr>
        <p:txBody>
          <a:bodyPr vert="horz" wrap="square" lIns="73149" tIns="0" rIns="0" bIns="0" rtlCol="0" anchor="b" anchorCtr="0">
            <a:spAutoFit/>
          </a:bodyPr>
          <a:lstStyle>
            <a:lvl1pPr marL="0" indent="0" algn="l" defTabSz="1005505" rtl="0" eaLnBrk="1" latinLnBrk="0" hangingPunct="1">
              <a:spcBef>
                <a:spcPct val="20000"/>
              </a:spcBef>
              <a:buSzPct val="120000"/>
              <a:buFont typeface="Symbol" pitchFamily="18" charset="2"/>
              <a:buNone/>
              <a:defRPr sz="1200" b="0" kern="1200" baseline="0">
                <a:solidFill>
                  <a:schemeClr val="tx1"/>
                </a:solidFill>
                <a:latin typeface="+mn-lt"/>
                <a:ea typeface="+mn-ea"/>
                <a:cs typeface="+mn-cs"/>
              </a:defRPr>
            </a:lvl1pPr>
            <a:lvl2pPr marL="816973" indent="-314218" algn="l" defTabSz="1005505" rtl="0" eaLnBrk="1" latinLnBrk="0" hangingPunct="1">
              <a:spcBef>
                <a:spcPct val="20000"/>
              </a:spcBef>
              <a:buFont typeface="Arial" pitchFamily="34" charset="0"/>
              <a:buChar char="–"/>
              <a:defRPr sz="1300" kern="1200">
                <a:solidFill>
                  <a:schemeClr val="tx1"/>
                </a:solidFill>
                <a:latin typeface="+mj-lt"/>
                <a:ea typeface="+mn-ea"/>
                <a:cs typeface="+mn-cs"/>
              </a:defRPr>
            </a:lvl2pPr>
            <a:lvl3pPr marL="1256881" indent="-251375" algn="l" defTabSz="1005505" rtl="0" eaLnBrk="1" latinLnBrk="0" hangingPunct="1">
              <a:spcBef>
                <a:spcPct val="20000"/>
              </a:spcBef>
              <a:buFont typeface="Arial" pitchFamily="34" charset="0"/>
              <a:buChar char="•"/>
              <a:defRPr sz="1300" kern="1200">
                <a:solidFill>
                  <a:schemeClr val="tx1"/>
                </a:solidFill>
                <a:latin typeface="+mj-lt"/>
                <a:ea typeface="+mn-ea"/>
                <a:cs typeface="+mn-cs"/>
              </a:defRPr>
            </a:lvl3pPr>
            <a:lvl4pPr marL="1759633" indent="-251375" algn="l" defTabSz="1005505" rtl="0" eaLnBrk="1" latinLnBrk="0" hangingPunct="1">
              <a:spcBef>
                <a:spcPct val="20000"/>
              </a:spcBef>
              <a:buFont typeface="Arial" pitchFamily="34" charset="0"/>
              <a:buChar char="–"/>
              <a:defRPr sz="1300" kern="1200">
                <a:solidFill>
                  <a:schemeClr val="tx1"/>
                </a:solidFill>
                <a:latin typeface="+mj-lt"/>
                <a:ea typeface="+mn-ea"/>
                <a:cs typeface="+mn-cs"/>
              </a:defRPr>
            </a:lvl4pPr>
            <a:lvl5pPr marL="2262384" indent="-251375" algn="l" defTabSz="1005505" rtl="0" eaLnBrk="1" latinLnBrk="0" hangingPunct="1">
              <a:spcBef>
                <a:spcPct val="20000"/>
              </a:spcBef>
              <a:buFont typeface="Arial" pitchFamily="34" charset="0"/>
              <a:buChar char="»"/>
              <a:defRPr sz="1300" kern="1200">
                <a:solidFill>
                  <a:schemeClr val="tx1"/>
                </a:solidFill>
                <a:latin typeface="+mj-lt"/>
                <a:ea typeface="+mn-ea"/>
                <a:cs typeface="+mn-cs"/>
              </a:defRPr>
            </a:lvl5pPr>
            <a:lvl6pPr marL="2765137" indent="-251375" algn="l" defTabSz="1005505" rtl="0" eaLnBrk="1" latinLnBrk="0" hangingPunct="1">
              <a:spcBef>
                <a:spcPct val="20000"/>
              </a:spcBef>
              <a:buFont typeface="Arial" pitchFamily="34" charset="0"/>
              <a:buChar char="•"/>
              <a:defRPr sz="2200" kern="1200">
                <a:solidFill>
                  <a:schemeClr val="tx1"/>
                </a:solidFill>
                <a:latin typeface="+mn-lt"/>
                <a:ea typeface="+mn-ea"/>
                <a:cs typeface="+mn-cs"/>
              </a:defRPr>
            </a:lvl6pPr>
            <a:lvl7pPr marL="3267890" indent="-251375" algn="l" defTabSz="1005505" rtl="0" eaLnBrk="1" latinLnBrk="0" hangingPunct="1">
              <a:spcBef>
                <a:spcPct val="20000"/>
              </a:spcBef>
              <a:buFont typeface="Arial" pitchFamily="34" charset="0"/>
              <a:buChar char="•"/>
              <a:defRPr sz="2200" kern="1200">
                <a:solidFill>
                  <a:schemeClr val="tx1"/>
                </a:solidFill>
                <a:latin typeface="+mn-lt"/>
                <a:ea typeface="+mn-ea"/>
                <a:cs typeface="+mn-cs"/>
              </a:defRPr>
            </a:lvl7pPr>
            <a:lvl8pPr marL="3770641" indent="-251375" algn="l" defTabSz="1005505" rtl="0" eaLnBrk="1" latinLnBrk="0" hangingPunct="1">
              <a:spcBef>
                <a:spcPct val="20000"/>
              </a:spcBef>
              <a:buFont typeface="Arial" pitchFamily="34" charset="0"/>
              <a:buChar char="•"/>
              <a:defRPr sz="2200" kern="1200">
                <a:solidFill>
                  <a:schemeClr val="tx1"/>
                </a:solidFill>
                <a:latin typeface="+mn-lt"/>
                <a:ea typeface="+mn-ea"/>
                <a:cs typeface="+mn-cs"/>
              </a:defRPr>
            </a:lvl8pPr>
            <a:lvl9pPr marL="4273393" indent="-251375" algn="l" defTabSz="1005505" rtl="0" eaLnBrk="1" latinLnBrk="0" hangingPunct="1">
              <a:spcBef>
                <a:spcPct val="20000"/>
              </a:spcBef>
              <a:buFont typeface="Arial" pitchFamily="34" charset="0"/>
              <a:buChar char="•"/>
              <a:defRPr sz="2200" kern="1200">
                <a:solidFill>
                  <a:schemeClr val="tx1"/>
                </a:solidFill>
                <a:latin typeface="+mn-lt"/>
                <a:ea typeface="+mn-ea"/>
                <a:cs typeface="+mn-cs"/>
              </a:defRPr>
            </a:lvl9pPr>
          </a:lstStyle>
          <a:p>
            <a:pPr algn="r"/>
            <a:r>
              <a:rPr lang="de-DE" sz="1200" dirty="0" smtClean="0">
                <a:latin typeface="Frutiger 55 Roman"/>
              </a:rPr>
              <a:t>Public</a:t>
            </a:r>
            <a:endParaRPr lang="de-DE" sz="1200" dirty="0">
              <a:latin typeface="Frutiger 55 Roman"/>
            </a:endParaRPr>
          </a:p>
        </p:txBody>
      </p:sp>
      <p:sp>
        <p:nvSpPr>
          <p:cNvPr id="11" name="PRESENTATION INFOLINE"/>
          <p:cNvSpPr>
            <a:spLocks noGrp="1"/>
          </p:cNvSpPr>
          <p:nvPr>
            <p:ph type="body" sz="quarter" idx="12" hasCustomPrompt="1"/>
            <p:custDataLst>
              <p:tags r:id="rId6"/>
            </p:custDataLst>
          </p:nvPr>
        </p:nvSpPr>
        <p:spPr>
          <a:xfrm>
            <a:off x="560566" y="3474722"/>
            <a:ext cx="10931045" cy="342899"/>
          </a:xfrm>
        </p:spPr>
        <p:txBody>
          <a:bodyPr/>
          <a:lstStyle>
            <a:lvl1pPr marL="0" indent="0">
              <a:buNone/>
              <a:defRPr sz="2100">
                <a:latin typeface="UBSHeadline"/>
              </a:defRPr>
            </a:lvl1pPr>
          </a:lstStyle>
          <a:p>
            <a:pPr lvl="0"/>
            <a:r>
              <a:rPr lang="de-DE" dirty="0" smtClean="0"/>
              <a:t>&lt;&lt;Infoline: </a:t>
            </a:r>
            <a:r>
              <a:rPr lang="de-DE" dirty="0" err="1" smtClean="0"/>
              <a:t>presentation</a:t>
            </a:r>
            <a:r>
              <a:rPr lang="de-DE" dirty="0" smtClean="0"/>
              <a:t> </a:t>
            </a:r>
            <a:r>
              <a:rPr lang="de-DE" dirty="0" err="1" smtClean="0"/>
              <a:t>description</a:t>
            </a:r>
            <a:r>
              <a:rPr lang="de-DE" dirty="0" smtClean="0"/>
              <a:t>&gt;&gt;</a:t>
            </a:r>
          </a:p>
        </p:txBody>
      </p:sp>
      <p:sp>
        <p:nvSpPr>
          <p:cNvPr id="4" name="DraftStamp" hidden="1"/>
          <p:cNvSpPr txBox="1"/>
          <p:nvPr>
            <p:custDataLst>
              <p:tags r:id="rId7"/>
            </p:custDataLst>
          </p:nvPr>
        </p:nvSpPr>
        <p:spPr>
          <a:xfrm>
            <a:off x="557786" y="254000"/>
            <a:ext cx="1079499" cy="330199"/>
          </a:xfrm>
          <a:prstGeom prst="rect">
            <a:avLst/>
          </a:prstGeom>
          <a:noFill/>
        </p:spPr>
        <p:txBody>
          <a:bodyPr vert="horz" wrap="none" lIns="0" tIns="0" rIns="0" bIns="0" rtlCol="0" anchor="b">
            <a:noAutofit/>
          </a:bodyPr>
          <a:lstStyle/>
          <a:p>
            <a:pPr algn="l">
              <a:lnSpc>
                <a:spcPct val="100000"/>
              </a:lnSpc>
              <a:spcBef>
                <a:spcPct val="0"/>
              </a:spcBef>
              <a:spcAft>
                <a:spcPct val="0"/>
              </a:spcAft>
            </a:pPr>
            <a:r>
              <a:rPr kumimoji="0" lang="en-US" sz="2300" b="1" i="0" u="none" baseline="0" smtClean="0">
                <a:solidFill>
                  <a:srgbClr val="E60000"/>
                </a:solidFill>
                <a:latin typeface="Frutiger 55 Roman"/>
              </a:rPr>
              <a:t>Entwurf</a:t>
            </a:r>
            <a:endParaRPr kumimoji="0" lang="en-US" sz="2300" b="1" i="0" u="none" baseline="0" dirty="0">
              <a:solidFill>
                <a:srgbClr val="E60000"/>
              </a:solidFill>
              <a:latin typeface="Frutiger 55 Roman"/>
            </a:endParaRPr>
          </a:p>
        </p:txBody>
      </p:sp>
      <p:pic>
        <p:nvPicPr>
          <p:cNvPr id="6" name="Picture 5"/>
          <p:cNvPicPr>
            <a:picLocks noChangeAspect="1"/>
          </p:cNvPicPr>
          <p:nvPr>
            <p:custDataLst>
              <p:tags r:id="rId8"/>
            </p:custDataLst>
          </p:nvPr>
        </p:nvPicPr>
        <p:blipFill>
          <a:blip r:embed="rId10" cstate="print">
            <a:extLst>
              <a:ext uri="{28A0092B-C50C-407E-A947-70E740481C1C}">
                <a14:useLocalDpi xmlns:a14="http://schemas.microsoft.com/office/drawing/2010/main" val="0"/>
              </a:ext>
            </a:extLst>
          </a:blip>
          <a:stretch>
            <a:fillRect/>
          </a:stretch>
        </p:blipFill>
        <p:spPr>
          <a:xfrm>
            <a:off x="557784" y="567075"/>
            <a:ext cx="1108260" cy="405043"/>
          </a:xfrm>
          <a:prstGeom prst="rect">
            <a:avLst/>
          </a:prstGeom>
        </p:spPr>
      </p:pic>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Large 2x2">
    <p:spTree>
      <p:nvGrpSpPr>
        <p:cNvPr id="1" name=""/>
        <p:cNvGrpSpPr/>
        <p:nvPr/>
      </p:nvGrpSpPr>
      <p:grpSpPr>
        <a:xfrm>
          <a:off x="0" y="0"/>
          <a:ext cx="0" cy="0"/>
          <a:chOff x="0" y="0"/>
          <a:chExt cx="0" cy="0"/>
        </a:xfrm>
      </p:grpSpPr>
      <p:sp>
        <p:nvSpPr>
          <p:cNvPr id="19" name="LAYOUT SOURCE"/>
          <p:cNvSpPr>
            <a:spLocks noGrp="1"/>
          </p:cNvSpPr>
          <p:nvPr>
            <p:ph type="body" idx="24" hasCustomPrompt="1"/>
            <p:custDataLst>
              <p:tags r:id="rId1"/>
            </p:custDataLst>
          </p:nvPr>
        </p:nvSpPr>
        <p:spPr>
          <a:xfrm>
            <a:off x="6873032" y="6254646"/>
            <a:ext cx="5910321" cy="192023"/>
          </a:xfrm>
          <a:noFill/>
        </p:spPr>
        <p:txBody>
          <a:bodyPr lIns="0" tIns="54843" rIns="0" bIns="0" anchor="b">
            <a:noAutofit/>
          </a:bodyPr>
          <a:lstStyle>
            <a:lvl1pPr marL="0" indent="0">
              <a:buNone/>
              <a:defRPr sz="1200" b="0" baseline="0">
                <a:solidFill>
                  <a:schemeClr val="tx1"/>
                </a:solidFill>
                <a:latin typeface="Frutiger 55 Roman"/>
              </a:defRPr>
            </a:lvl1pPr>
            <a:lvl2pPr marL="502728" indent="0">
              <a:buNone/>
              <a:defRPr sz="2200" b="1"/>
            </a:lvl2pPr>
            <a:lvl3pPr marL="1005453" indent="0">
              <a:buNone/>
              <a:defRPr sz="2100" b="1"/>
            </a:lvl3pPr>
            <a:lvl4pPr marL="1508179" indent="0">
              <a:buNone/>
              <a:defRPr sz="1800" b="1"/>
            </a:lvl4pPr>
            <a:lvl5pPr marL="2010905" indent="0">
              <a:buNone/>
              <a:defRPr sz="1800" b="1"/>
            </a:lvl5pPr>
            <a:lvl6pPr marL="2513631" indent="0">
              <a:buNone/>
              <a:defRPr sz="1800" b="1"/>
            </a:lvl6pPr>
            <a:lvl7pPr marL="3016356" indent="0">
              <a:buNone/>
              <a:defRPr sz="1800" b="1"/>
            </a:lvl7pPr>
            <a:lvl8pPr marL="3519084" indent="0">
              <a:buNone/>
              <a:defRPr sz="1800" b="1"/>
            </a:lvl8pPr>
            <a:lvl9pPr marL="4021809" indent="0">
              <a:buNone/>
              <a:defRPr sz="1800" b="1"/>
            </a:lvl9pPr>
          </a:lstStyle>
          <a:p>
            <a:pPr lvl="0"/>
            <a:r>
              <a:rPr lang="de-DE" dirty="0" smtClean="0"/>
              <a:t>Source:</a:t>
            </a:r>
          </a:p>
        </p:txBody>
      </p:sp>
      <p:sp>
        <p:nvSpPr>
          <p:cNvPr id="17" name="LAYOUT BODY"/>
          <p:cNvSpPr>
            <a:spLocks noGrp="1"/>
          </p:cNvSpPr>
          <p:nvPr>
            <p:ph idx="22"/>
            <p:custDataLst>
              <p:tags r:id="rId2"/>
            </p:custDataLst>
          </p:nvPr>
        </p:nvSpPr>
        <p:spPr>
          <a:xfrm>
            <a:off x="6873032" y="4416554"/>
            <a:ext cx="5910321" cy="1837945"/>
          </a:xfrm>
          <a:noFill/>
        </p:spPr>
        <p:txBody>
          <a:bodyPr lIns="0" tIns="0" rIns="0" bIns="0">
            <a:noAutofit/>
          </a:bodyPr>
          <a:lstStyle>
            <a:lvl1pPr marL="239620" indent="-239620">
              <a:buClr>
                <a:schemeClr val="tx2"/>
              </a:buClr>
              <a:buSzPct val="100000"/>
              <a:buFont typeface="Symbol" pitchFamily="18" charset="2"/>
              <a:buChar char="·"/>
              <a:defRPr sz="1800">
                <a:latin typeface="Frutiger 55 Roman"/>
              </a:defRPr>
            </a:lvl1pPr>
            <a:lvl2pPr marL="455589" indent="-230176">
              <a:tabLst/>
              <a:defRPr sz="1600">
                <a:latin typeface="Frutiger 55 Roman"/>
              </a:defRPr>
            </a:lvl2pPr>
            <a:lvl3pPr marL="688940" indent="-227001">
              <a:buFont typeface="Arial" pitchFamily="34" charset="0"/>
              <a:buChar char="–"/>
              <a:defRPr sz="1600">
                <a:latin typeface="Frutiger 55 Roman"/>
              </a:defRPr>
            </a:lvl3pPr>
            <a:lvl4pPr marL="914353" indent="-225414">
              <a:buSzPct val="84000"/>
              <a:defRPr sz="1600">
                <a:latin typeface="Frutiger 55 Roman"/>
              </a:defRPr>
            </a:lvl4pPr>
            <a:lvl5pPr marL="1152080" indent="-250730">
              <a:buSzPct val="84000"/>
              <a:buFont typeface="Arial" pitchFamily="34" charset="0"/>
              <a:buChar char="–"/>
              <a:defRPr sz="1600">
                <a:latin typeface="Frutiger 55 Roman"/>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smtClean="0"/>
          </a:p>
        </p:txBody>
      </p:sp>
      <p:sp>
        <p:nvSpPr>
          <p:cNvPr id="18" name="LAYOUT HEADER"/>
          <p:cNvSpPr>
            <a:spLocks noGrp="1"/>
          </p:cNvSpPr>
          <p:nvPr>
            <p:ph type="body" idx="23" hasCustomPrompt="1"/>
            <p:custDataLst>
              <p:tags r:id="rId3"/>
            </p:custDataLst>
          </p:nvPr>
        </p:nvSpPr>
        <p:spPr>
          <a:xfrm>
            <a:off x="6873032" y="4059938"/>
            <a:ext cx="5910321" cy="356616"/>
          </a:xfrm>
          <a:noFill/>
        </p:spPr>
        <p:txBody>
          <a:bodyPr lIns="0" tIns="0" rIns="0" bIns="36563" anchor="t" anchorCtr="0">
            <a:noAutofit/>
          </a:bodyPr>
          <a:lstStyle>
            <a:lvl1pPr marL="0" indent="0">
              <a:buNone/>
              <a:defRPr sz="1800" b="1" baseline="0">
                <a:solidFill>
                  <a:schemeClr val="tx1"/>
                </a:solidFill>
                <a:latin typeface="Frutiger 55 Roman"/>
              </a:defRPr>
            </a:lvl1pPr>
            <a:lvl2pPr marL="502728" indent="0">
              <a:buNone/>
              <a:defRPr sz="2200" b="1"/>
            </a:lvl2pPr>
            <a:lvl3pPr marL="1005453" indent="0">
              <a:buNone/>
              <a:defRPr sz="2100" b="1"/>
            </a:lvl3pPr>
            <a:lvl4pPr marL="1508179" indent="0">
              <a:buNone/>
              <a:defRPr sz="1800" b="1"/>
            </a:lvl4pPr>
            <a:lvl5pPr marL="2010905" indent="0">
              <a:buNone/>
              <a:defRPr sz="1800" b="1"/>
            </a:lvl5pPr>
            <a:lvl6pPr marL="2513631" indent="0">
              <a:buNone/>
              <a:defRPr sz="1800" b="1"/>
            </a:lvl6pPr>
            <a:lvl7pPr marL="3016356" indent="0">
              <a:buNone/>
              <a:defRPr sz="1800" b="1"/>
            </a:lvl7pPr>
            <a:lvl8pPr marL="3519084" indent="0">
              <a:buNone/>
              <a:defRPr sz="1800" b="1"/>
            </a:lvl8pPr>
            <a:lvl9pPr marL="4021809" indent="0">
              <a:buNone/>
              <a:defRPr sz="1800" b="1"/>
            </a:lvl9pPr>
          </a:lstStyle>
          <a:p>
            <a:pPr lvl="0"/>
            <a:r>
              <a:rPr lang="de-DE" dirty="0" smtClean="0"/>
              <a:t>&lt;&lt;Layout </a:t>
            </a:r>
            <a:r>
              <a:rPr lang="de-DE" dirty="0" err="1" smtClean="0"/>
              <a:t>heading</a:t>
            </a:r>
            <a:r>
              <a:rPr lang="de-DE" dirty="0" smtClean="0"/>
              <a:t>&gt;&gt;</a:t>
            </a:r>
          </a:p>
        </p:txBody>
      </p:sp>
      <p:sp>
        <p:nvSpPr>
          <p:cNvPr id="12" name="LAYOUT SOURCE"/>
          <p:cNvSpPr>
            <a:spLocks noGrp="1"/>
          </p:cNvSpPr>
          <p:nvPr>
            <p:ph type="body" idx="18" hasCustomPrompt="1"/>
            <p:custDataLst>
              <p:tags r:id="rId4"/>
            </p:custDataLst>
          </p:nvPr>
        </p:nvSpPr>
        <p:spPr>
          <a:xfrm>
            <a:off x="6873032" y="3694187"/>
            <a:ext cx="5910321" cy="192023"/>
          </a:xfrm>
          <a:noFill/>
        </p:spPr>
        <p:txBody>
          <a:bodyPr lIns="0" tIns="54843" rIns="0" bIns="0" anchor="b">
            <a:noAutofit/>
          </a:bodyPr>
          <a:lstStyle>
            <a:lvl1pPr marL="0" indent="0">
              <a:buNone/>
              <a:defRPr sz="1200" b="0" baseline="0">
                <a:solidFill>
                  <a:schemeClr val="tx1"/>
                </a:solidFill>
                <a:latin typeface="Frutiger 55 Roman"/>
              </a:defRPr>
            </a:lvl1pPr>
            <a:lvl2pPr marL="502728" indent="0">
              <a:buNone/>
              <a:defRPr sz="2200" b="1"/>
            </a:lvl2pPr>
            <a:lvl3pPr marL="1005453" indent="0">
              <a:buNone/>
              <a:defRPr sz="2100" b="1"/>
            </a:lvl3pPr>
            <a:lvl4pPr marL="1508179" indent="0">
              <a:buNone/>
              <a:defRPr sz="1800" b="1"/>
            </a:lvl4pPr>
            <a:lvl5pPr marL="2010905" indent="0">
              <a:buNone/>
              <a:defRPr sz="1800" b="1"/>
            </a:lvl5pPr>
            <a:lvl6pPr marL="2513631" indent="0">
              <a:buNone/>
              <a:defRPr sz="1800" b="1"/>
            </a:lvl6pPr>
            <a:lvl7pPr marL="3016356" indent="0">
              <a:buNone/>
              <a:defRPr sz="1800" b="1"/>
            </a:lvl7pPr>
            <a:lvl8pPr marL="3519084" indent="0">
              <a:buNone/>
              <a:defRPr sz="1800" b="1"/>
            </a:lvl8pPr>
            <a:lvl9pPr marL="4021809" indent="0">
              <a:buNone/>
              <a:defRPr sz="1800" b="1"/>
            </a:lvl9pPr>
          </a:lstStyle>
          <a:p>
            <a:pPr lvl="0"/>
            <a:r>
              <a:rPr lang="de-DE" dirty="0" smtClean="0"/>
              <a:t>Source:</a:t>
            </a:r>
          </a:p>
        </p:txBody>
      </p:sp>
      <p:sp>
        <p:nvSpPr>
          <p:cNvPr id="8" name="LAYOUT BODY"/>
          <p:cNvSpPr>
            <a:spLocks noGrp="1"/>
          </p:cNvSpPr>
          <p:nvPr>
            <p:ph idx="16"/>
            <p:custDataLst>
              <p:tags r:id="rId5"/>
            </p:custDataLst>
          </p:nvPr>
        </p:nvSpPr>
        <p:spPr>
          <a:xfrm>
            <a:off x="6873032" y="1856234"/>
            <a:ext cx="5910321" cy="1837945"/>
          </a:xfrm>
          <a:noFill/>
        </p:spPr>
        <p:txBody>
          <a:bodyPr lIns="0" tIns="0" rIns="0" bIns="0">
            <a:noAutofit/>
          </a:bodyPr>
          <a:lstStyle>
            <a:lvl1pPr marL="239620" indent="-239620">
              <a:buClr>
                <a:schemeClr val="tx2"/>
              </a:buClr>
              <a:buSzPct val="100000"/>
              <a:buFont typeface="Symbol" pitchFamily="18" charset="2"/>
              <a:buChar char="·"/>
              <a:defRPr sz="1800">
                <a:latin typeface="Frutiger 55 Roman"/>
              </a:defRPr>
            </a:lvl1pPr>
            <a:lvl2pPr marL="455589" indent="-230176">
              <a:tabLst/>
              <a:defRPr sz="1600">
                <a:latin typeface="Frutiger 55 Roman"/>
              </a:defRPr>
            </a:lvl2pPr>
            <a:lvl3pPr marL="688940" indent="-227001">
              <a:buFont typeface="Arial" pitchFamily="34" charset="0"/>
              <a:buChar char="–"/>
              <a:defRPr sz="1600">
                <a:latin typeface="Frutiger 55 Roman"/>
              </a:defRPr>
            </a:lvl3pPr>
            <a:lvl4pPr marL="914353" indent="-225414">
              <a:buSzPct val="84000"/>
              <a:defRPr sz="1600">
                <a:latin typeface="Frutiger 55 Roman"/>
              </a:defRPr>
            </a:lvl4pPr>
            <a:lvl5pPr marL="1152080" indent="-250730">
              <a:buSzPct val="84000"/>
              <a:buFont typeface="Arial" pitchFamily="34" charset="0"/>
              <a:buChar char="–"/>
              <a:defRPr sz="1600">
                <a:latin typeface="Frutiger 55 Roman"/>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smtClean="0"/>
          </a:p>
        </p:txBody>
      </p:sp>
      <p:sp>
        <p:nvSpPr>
          <p:cNvPr id="27" name="LAYOUT HEADER"/>
          <p:cNvSpPr>
            <a:spLocks noGrp="1"/>
          </p:cNvSpPr>
          <p:nvPr>
            <p:ph type="body" idx="25" hasCustomPrompt="1"/>
            <p:custDataLst>
              <p:tags r:id="rId6"/>
            </p:custDataLst>
          </p:nvPr>
        </p:nvSpPr>
        <p:spPr>
          <a:xfrm>
            <a:off x="6873032" y="1498600"/>
            <a:ext cx="5910321" cy="355601"/>
          </a:xfrm>
          <a:noFill/>
        </p:spPr>
        <p:txBody>
          <a:bodyPr lIns="0" tIns="0" rIns="0" bIns="36563" anchor="t" anchorCtr="0">
            <a:noAutofit/>
          </a:bodyPr>
          <a:lstStyle>
            <a:lvl1pPr marL="0" indent="0">
              <a:buNone/>
              <a:defRPr sz="1800" b="1" baseline="0">
                <a:solidFill>
                  <a:schemeClr val="tx1"/>
                </a:solidFill>
                <a:latin typeface="Frutiger 55 Roman"/>
              </a:defRPr>
            </a:lvl1pPr>
            <a:lvl2pPr marL="502728" indent="0">
              <a:buNone/>
              <a:defRPr sz="2200" b="1"/>
            </a:lvl2pPr>
            <a:lvl3pPr marL="1005453" indent="0">
              <a:buNone/>
              <a:defRPr sz="2100" b="1"/>
            </a:lvl3pPr>
            <a:lvl4pPr marL="1508179" indent="0">
              <a:buNone/>
              <a:defRPr sz="1800" b="1"/>
            </a:lvl4pPr>
            <a:lvl5pPr marL="2010905" indent="0">
              <a:buNone/>
              <a:defRPr sz="1800" b="1"/>
            </a:lvl5pPr>
            <a:lvl6pPr marL="2513631" indent="0">
              <a:buNone/>
              <a:defRPr sz="1800" b="1"/>
            </a:lvl6pPr>
            <a:lvl7pPr marL="3016356" indent="0">
              <a:buNone/>
              <a:defRPr sz="1800" b="1"/>
            </a:lvl7pPr>
            <a:lvl8pPr marL="3519084" indent="0">
              <a:buNone/>
              <a:defRPr sz="1800" b="1"/>
            </a:lvl8pPr>
            <a:lvl9pPr marL="4021809" indent="0">
              <a:buNone/>
              <a:defRPr sz="1800" b="1"/>
            </a:lvl9pPr>
          </a:lstStyle>
          <a:p>
            <a:pPr lvl="0"/>
            <a:r>
              <a:rPr lang="de-DE" dirty="0" smtClean="0"/>
              <a:t>&lt;&lt;Layout </a:t>
            </a:r>
            <a:r>
              <a:rPr lang="de-DE" dirty="0" err="1" smtClean="0"/>
              <a:t>heading</a:t>
            </a:r>
            <a:r>
              <a:rPr lang="de-DE" dirty="0" smtClean="0"/>
              <a:t>&gt;&gt;</a:t>
            </a:r>
          </a:p>
        </p:txBody>
      </p:sp>
      <p:sp>
        <p:nvSpPr>
          <p:cNvPr id="16" name="LAYOUT SOURCE"/>
          <p:cNvSpPr>
            <a:spLocks noGrp="1"/>
          </p:cNvSpPr>
          <p:nvPr>
            <p:ph type="body" idx="21" hasCustomPrompt="1"/>
            <p:custDataLst>
              <p:tags r:id="rId7"/>
            </p:custDataLst>
          </p:nvPr>
        </p:nvSpPr>
        <p:spPr>
          <a:xfrm>
            <a:off x="560568" y="6254646"/>
            <a:ext cx="5910321" cy="192023"/>
          </a:xfrm>
          <a:noFill/>
        </p:spPr>
        <p:txBody>
          <a:bodyPr lIns="0" tIns="54843" rIns="0" bIns="0" anchor="b">
            <a:noAutofit/>
          </a:bodyPr>
          <a:lstStyle>
            <a:lvl1pPr marL="0" indent="0">
              <a:buNone/>
              <a:defRPr sz="1200" b="0" baseline="0">
                <a:solidFill>
                  <a:schemeClr val="tx1"/>
                </a:solidFill>
                <a:latin typeface="Frutiger 55 Roman"/>
              </a:defRPr>
            </a:lvl1pPr>
            <a:lvl2pPr marL="502728" indent="0">
              <a:buNone/>
              <a:defRPr sz="2200" b="1"/>
            </a:lvl2pPr>
            <a:lvl3pPr marL="1005453" indent="0">
              <a:buNone/>
              <a:defRPr sz="2100" b="1"/>
            </a:lvl3pPr>
            <a:lvl4pPr marL="1508179" indent="0">
              <a:buNone/>
              <a:defRPr sz="1800" b="1"/>
            </a:lvl4pPr>
            <a:lvl5pPr marL="2010905" indent="0">
              <a:buNone/>
              <a:defRPr sz="1800" b="1"/>
            </a:lvl5pPr>
            <a:lvl6pPr marL="2513631" indent="0">
              <a:buNone/>
              <a:defRPr sz="1800" b="1"/>
            </a:lvl6pPr>
            <a:lvl7pPr marL="3016356" indent="0">
              <a:buNone/>
              <a:defRPr sz="1800" b="1"/>
            </a:lvl7pPr>
            <a:lvl8pPr marL="3519084" indent="0">
              <a:buNone/>
              <a:defRPr sz="1800" b="1"/>
            </a:lvl8pPr>
            <a:lvl9pPr marL="4021809" indent="0">
              <a:buNone/>
              <a:defRPr sz="1800" b="1"/>
            </a:lvl9pPr>
          </a:lstStyle>
          <a:p>
            <a:pPr lvl="0"/>
            <a:r>
              <a:rPr lang="de-DE" dirty="0" smtClean="0"/>
              <a:t>Source:</a:t>
            </a:r>
          </a:p>
        </p:txBody>
      </p:sp>
      <p:sp>
        <p:nvSpPr>
          <p:cNvPr id="13" name="LAYOUT BODY"/>
          <p:cNvSpPr>
            <a:spLocks noGrp="1"/>
          </p:cNvSpPr>
          <p:nvPr>
            <p:ph idx="19"/>
            <p:custDataLst>
              <p:tags r:id="rId8"/>
            </p:custDataLst>
          </p:nvPr>
        </p:nvSpPr>
        <p:spPr>
          <a:xfrm>
            <a:off x="560568" y="4416554"/>
            <a:ext cx="5910321" cy="1837945"/>
          </a:xfrm>
          <a:noFill/>
        </p:spPr>
        <p:txBody>
          <a:bodyPr lIns="0" tIns="0" rIns="0" bIns="0">
            <a:noAutofit/>
          </a:bodyPr>
          <a:lstStyle>
            <a:lvl1pPr marL="239620" indent="-239620">
              <a:buClr>
                <a:schemeClr val="tx2"/>
              </a:buClr>
              <a:buSzPct val="100000"/>
              <a:buFont typeface="Symbol" pitchFamily="18" charset="2"/>
              <a:buChar char="·"/>
              <a:defRPr sz="1800">
                <a:latin typeface="Frutiger 55 Roman"/>
              </a:defRPr>
            </a:lvl1pPr>
            <a:lvl2pPr marL="455589" indent="-230176">
              <a:tabLst/>
              <a:defRPr sz="1600">
                <a:latin typeface="Frutiger 55 Roman"/>
              </a:defRPr>
            </a:lvl2pPr>
            <a:lvl3pPr marL="688940" indent="-227001">
              <a:buFont typeface="Arial" pitchFamily="34" charset="0"/>
              <a:buChar char="–"/>
              <a:defRPr sz="1600">
                <a:latin typeface="Frutiger 55 Roman"/>
              </a:defRPr>
            </a:lvl3pPr>
            <a:lvl4pPr marL="914353" indent="-225414">
              <a:buSzPct val="84000"/>
              <a:defRPr sz="1600">
                <a:latin typeface="Frutiger 55 Roman"/>
              </a:defRPr>
            </a:lvl4pPr>
            <a:lvl5pPr marL="1152080" indent="-250730">
              <a:buSzPct val="84000"/>
              <a:buFont typeface="Arial" pitchFamily="34" charset="0"/>
              <a:buChar char="–"/>
              <a:defRPr sz="1600">
                <a:latin typeface="Frutiger 55 Roman"/>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smtClean="0"/>
          </a:p>
        </p:txBody>
      </p:sp>
      <p:sp>
        <p:nvSpPr>
          <p:cNvPr id="29" name="LAYOUT HEADER"/>
          <p:cNvSpPr>
            <a:spLocks noGrp="1"/>
          </p:cNvSpPr>
          <p:nvPr>
            <p:ph type="body" idx="26" hasCustomPrompt="1"/>
            <p:custDataLst>
              <p:tags r:id="rId9"/>
            </p:custDataLst>
          </p:nvPr>
        </p:nvSpPr>
        <p:spPr>
          <a:xfrm>
            <a:off x="560568" y="4059936"/>
            <a:ext cx="5910321" cy="355601"/>
          </a:xfrm>
          <a:noFill/>
        </p:spPr>
        <p:txBody>
          <a:bodyPr lIns="0" tIns="0" rIns="0" bIns="36563" anchor="t" anchorCtr="0">
            <a:noAutofit/>
          </a:bodyPr>
          <a:lstStyle>
            <a:lvl1pPr marL="0" indent="0">
              <a:buNone/>
              <a:defRPr sz="1800" b="1" baseline="0">
                <a:solidFill>
                  <a:schemeClr val="tx1"/>
                </a:solidFill>
                <a:latin typeface="Frutiger 55 Roman"/>
              </a:defRPr>
            </a:lvl1pPr>
            <a:lvl2pPr marL="502728" indent="0">
              <a:buNone/>
              <a:defRPr sz="2200" b="1"/>
            </a:lvl2pPr>
            <a:lvl3pPr marL="1005453" indent="0">
              <a:buNone/>
              <a:defRPr sz="2100" b="1"/>
            </a:lvl3pPr>
            <a:lvl4pPr marL="1508179" indent="0">
              <a:buNone/>
              <a:defRPr sz="1800" b="1"/>
            </a:lvl4pPr>
            <a:lvl5pPr marL="2010905" indent="0">
              <a:buNone/>
              <a:defRPr sz="1800" b="1"/>
            </a:lvl5pPr>
            <a:lvl6pPr marL="2513631" indent="0">
              <a:buNone/>
              <a:defRPr sz="1800" b="1"/>
            </a:lvl6pPr>
            <a:lvl7pPr marL="3016356" indent="0">
              <a:buNone/>
              <a:defRPr sz="1800" b="1"/>
            </a:lvl7pPr>
            <a:lvl8pPr marL="3519084" indent="0">
              <a:buNone/>
              <a:defRPr sz="1800" b="1"/>
            </a:lvl8pPr>
            <a:lvl9pPr marL="4021809" indent="0">
              <a:buNone/>
              <a:defRPr sz="1800" b="1"/>
            </a:lvl9pPr>
          </a:lstStyle>
          <a:p>
            <a:pPr lvl="0"/>
            <a:r>
              <a:rPr lang="de-DE" dirty="0" smtClean="0"/>
              <a:t>&lt;&lt;Layout </a:t>
            </a:r>
            <a:r>
              <a:rPr lang="de-DE" dirty="0" err="1" smtClean="0"/>
              <a:t>heading</a:t>
            </a:r>
            <a:r>
              <a:rPr lang="de-DE" dirty="0" smtClean="0"/>
              <a:t>&gt;&gt;</a:t>
            </a:r>
          </a:p>
        </p:txBody>
      </p:sp>
      <p:sp>
        <p:nvSpPr>
          <p:cNvPr id="14" name="LAYOUT SOURCE"/>
          <p:cNvSpPr>
            <a:spLocks noGrp="1"/>
          </p:cNvSpPr>
          <p:nvPr>
            <p:ph type="body" idx="15" hasCustomPrompt="1"/>
            <p:custDataLst>
              <p:tags r:id="rId10"/>
            </p:custDataLst>
          </p:nvPr>
        </p:nvSpPr>
        <p:spPr>
          <a:xfrm>
            <a:off x="560568" y="3694187"/>
            <a:ext cx="5910321" cy="192023"/>
          </a:xfrm>
          <a:noFill/>
        </p:spPr>
        <p:txBody>
          <a:bodyPr lIns="0" tIns="54843" rIns="0" bIns="0" anchor="b">
            <a:noAutofit/>
          </a:bodyPr>
          <a:lstStyle>
            <a:lvl1pPr marL="0" indent="0">
              <a:buNone/>
              <a:defRPr sz="1200" b="0" baseline="0">
                <a:solidFill>
                  <a:schemeClr val="tx1"/>
                </a:solidFill>
                <a:latin typeface="Frutiger 55 Roman"/>
              </a:defRPr>
            </a:lvl1pPr>
            <a:lvl2pPr marL="502728" indent="0">
              <a:buNone/>
              <a:defRPr sz="2200" b="1"/>
            </a:lvl2pPr>
            <a:lvl3pPr marL="1005453" indent="0">
              <a:buNone/>
              <a:defRPr sz="2100" b="1"/>
            </a:lvl3pPr>
            <a:lvl4pPr marL="1508179" indent="0">
              <a:buNone/>
              <a:defRPr sz="1800" b="1"/>
            </a:lvl4pPr>
            <a:lvl5pPr marL="2010905" indent="0">
              <a:buNone/>
              <a:defRPr sz="1800" b="1"/>
            </a:lvl5pPr>
            <a:lvl6pPr marL="2513631" indent="0">
              <a:buNone/>
              <a:defRPr sz="1800" b="1"/>
            </a:lvl6pPr>
            <a:lvl7pPr marL="3016356" indent="0">
              <a:buNone/>
              <a:defRPr sz="1800" b="1"/>
            </a:lvl7pPr>
            <a:lvl8pPr marL="3519084" indent="0">
              <a:buNone/>
              <a:defRPr sz="1800" b="1"/>
            </a:lvl8pPr>
            <a:lvl9pPr marL="4021809" indent="0">
              <a:buNone/>
              <a:defRPr sz="1800" b="1"/>
            </a:lvl9pPr>
          </a:lstStyle>
          <a:p>
            <a:pPr lvl="0"/>
            <a:r>
              <a:rPr lang="de-DE" dirty="0" smtClean="0"/>
              <a:t>Source:</a:t>
            </a:r>
          </a:p>
        </p:txBody>
      </p:sp>
      <p:sp>
        <p:nvSpPr>
          <p:cNvPr id="3" name="LAYOUT BODY"/>
          <p:cNvSpPr>
            <a:spLocks noGrp="1"/>
          </p:cNvSpPr>
          <p:nvPr>
            <p:ph idx="1"/>
            <p:custDataLst>
              <p:tags r:id="rId11"/>
            </p:custDataLst>
          </p:nvPr>
        </p:nvSpPr>
        <p:spPr>
          <a:xfrm>
            <a:off x="560568" y="1856234"/>
            <a:ext cx="5910321" cy="1837945"/>
          </a:xfrm>
          <a:noFill/>
        </p:spPr>
        <p:txBody>
          <a:bodyPr lIns="0" tIns="0" rIns="0" bIns="0">
            <a:noAutofit/>
          </a:bodyPr>
          <a:lstStyle>
            <a:lvl1pPr marL="239620" indent="-239620">
              <a:buClr>
                <a:schemeClr val="tx2"/>
              </a:buClr>
              <a:buSzPct val="100000"/>
              <a:buFont typeface="Symbol" pitchFamily="18" charset="2"/>
              <a:buChar char="·"/>
              <a:defRPr sz="1800">
                <a:latin typeface="Frutiger 55 Roman"/>
              </a:defRPr>
            </a:lvl1pPr>
            <a:lvl2pPr marL="455589" indent="-230176">
              <a:tabLst/>
              <a:defRPr sz="1600">
                <a:latin typeface="Frutiger 55 Roman"/>
              </a:defRPr>
            </a:lvl2pPr>
            <a:lvl3pPr marL="688940" indent="-227001">
              <a:buFont typeface="Arial" pitchFamily="34" charset="0"/>
              <a:buChar char="–"/>
              <a:defRPr sz="1600">
                <a:latin typeface="Frutiger 55 Roman"/>
              </a:defRPr>
            </a:lvl3pPr>
            <a:lvl4pPr marL="914353" indent="-225414">
              <a:buSzPct val="84000"/>
              <a:defRPr sz="1600">
                <a:latin typeface="Frutiger 55 Roman"/>
              </a:defRPr>
            </a:lvl4pPr>
            <a:lvl5pPr marL="1152080" indent="-250730">
              <a:buSzPct val="84000"/>
              <a:buFont typeface="Arial" pitchFamily="34" charset="0"/>
              <a:buChar char="–"/>
              <a:defRPr sz="1600">
                <a:latin typeface="Frutiger 55 Roman"/>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smtClean="0"/>
          </a:p>
        </p:txBody>
      </p:sp>
      <p:sp>
        <p:nvSpPr>
          <p:cNvPr id="28" name="LAYOUT HEADER"/>
          <p:cNvSpPr>
            <a:spLocks noGrp="1"/>
          </p:cNvSpPr>
          <p:nvPr>
            <p:ph type="body" idx="14" hasCustomPrompt="1"/>
            <p:custDataLst>
              <p:tags r:id="rId12"/>
            </p:custDataLst>
          </p:nvPr>
        </p:nvSpPr>
        <p:spPr>
          <a:xfrm>
            <a:off x="560568" y="1498600"/>
            <a:ext cx="5910321" cy="355601"/>
          </a:xfrm>
          <a:noFill/>
        </p:spPr>
        <p:txBody>
          <a:bodyPr lIns="0" tIns="0" rIns="0" bIns="36563" anchor="t" anchorCtr="0">
            <a:noAutofit/>
          </a:bodyPr>
          <a:lstStyle>
            <a:lvl1pPr marL="0" indent="0">
              <a:buNone/>
              <a:defRPr sz="1800" b="1" baseline="0">
                <a:solidFill>
                  <a:schemeClr val="tx1"/>
                </a:solidFill>
                <a:latin typeface="Frutiger 55 Roman"/>
              </a:defRPr>
            </a:lvl1pPr>
            <a:lvl2pPr marL="502728" indent="0">
              <a:buNone/>
              <a:defRPr sz="2200" b="1"/>
            </a:lvl2pPr>
            <a:lvl3pPr marL="1005453" indent="0">
              <a:buNone/>
              <a:defRPr sz="2100" b="1"/>
            </a:lvl3pPr>
            <a:lvl4pPr marL="1508179" indent="0">
              <a:buNone/>
              <a:defRPr sz="1800" b="1"/>
            </a:lvl4pPr>
            <a:lvl5pPr marL="2010905" indent="0">
              <a:buNone/>
              <a:defRPr sz="1800" b="1"/>
            </a:lvl5pPr>
            <a:lvl6pPr marL="2513631" indent="0">
              <a:buNone/>
              <a:defRPr sz="1800" b="1"/>
            </a:lvl6pPr>
            <a:lvl7pPr marL="3016356" indent="0">
              <a:buNone/>
              <a:defRPr sz="1800" b="1"/>
            </a:lvl7pPr>
            <a:lvl8pPr marL="3519084" indent="0">
              <a:buNone/>
              <a:defRPr sz="1800" b="1"/>
            </a:lvl8pPr>
            <a:lvl9pPr marL="4021809" indent="0">
              <a:buNone/>
              <a:defRPr sz="1800" b="1"/>
            </a:lvl9pPr>
          </a:lstStyle>
          <a:p>
            <a:pPr lvl="0"/>
            <a:r>
              <a:rPr lang="de-DE" dirty="0" smtClean="0"/>
              <a:t>&lt;&lt;Layout </a:t>
            </a:r>
            <a:r>
              <a:rPr lang="de-DE" dirty="0" err="1" smtClean="0"/>
              <a:t>heading</a:t>
            </a:r>
            <a:r>
              <a:rPr lang="de-DE" dirty="0" smtClean="0"/>
              <a:t>&gt;&gt;</a:t>
            </a:r>
          </a:p>
        </p:txBody>
      </p:sp>
      <p:cxnSp>
        <p:nvCxnSpPr>
          <p:cNvPr id="66" name="THIN BLUE LINE"/>
          <p:cNvCxnSpPr/>
          <p:nvPr/>
        </p:nvCxnSpPr>
        <p:spPr>
          <a:xfrm>
            <a:off x="560565" y="1033273"/>
            <a:ext cx="12247159"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38" name="PAGE HEADING"/>
          <p:cNvSpPr>
            <a:spLocks noGrp="1"/>
          </p:cNvSpPr>
          <p:nvPr>
            <p:ph type="title" hasCustomPrompt="1"/>
            <p:custDataLst>
              <p:tags r:id="rId13"/>
            </p:custDataLst>
          </p:nvPr>
        </p:nvSpPr>
        <p:spPr>
          <a:xfrm>
            <a:off x="560568" y="0"/>
            <a:ext cx="12247159" cy="941832"/>
          </a:xfrm>
        </p:spPr>
        <p:txBody>
          <a:bodyPr/>
          <a:lstStyle>
            <a:lvl1pPr>
              <a:defRPr>
                <a:latin typeface="Frutiger 45 Light"/>
              </a:defRPr>
            </a:lvl1pPr>
          </a:lstStyle>
          <a:p>
            <a:pPr lvl="0"/>
            <a:r>
              <a:rPr lang="de-DE" dirty="0" smtClean="0"/>
              <a:t>&lt;&lt;Page </a:t>
            </a:r>
            <a:r>
              <a:rPr lang="de-DE" dirty="0" err="1" smtClean="0"/>
              <a:t>heading</a:t>
            </a:r>
            <a:r>
              <a:rPr lang="de-DE" dirty="0" smtClean="0"/>
              <a:t>&gt;&gt;</a:t>
            </a:r>
            <a:endParaRPr lang="de-DE" dirty="0"/>
          </a:p>
        </p:txBody>
      </p:sp>
      <p:sp>
        <p:nvSpPr>
          <p:cNvPr id="37" name="Slide Number Textbox" hidden="1"/>
          <p:cNvSpPr txBox="1"/>
          <p:nvPr/>
        </p:nvSpPr>
        <p:spPr>
          <a:xfrm>
            <a:off x="12271531" y="6858002"/>
            <a:ext cx="548381" cy="384048"/>
          </a:xfrm>
          <a:prstGeom prst="rect">
            <a:avLst/>
          </a:prstGeom>
          <a:noFill/>
        </p:spPr>
        <p:txBody>
          <a:bodyPr vert="horz" wrap="square" lIns="0" tIns="0" rIns="0" bIns="0" rtlCol="0" anchor="b">
            <a:noAutofit/>
          </a:bodyPr>
          <a:lstStyle/>
          <a:p>
            <a:pPr algn="r"/>
            <a:fld id="{C04BB5FE-21AD-4A47-B7F8-7792A0111F81}" type="slidenum">
              <a:rPr lang="de-DE" sz="700" smtClean="0"/>
              <a:pPr algn="r"/>
              <a:t>‹#›</a:t>
            </a:fld>
            <a:endParaRPr lang="de-DE" sz="700" dirty="0"/>
          </a:p>
        </p:txBody>
      </p:sp>
      <p:sp>
        <p:nvSpPr>
          <p:cNvPr id="39" name="DOCUMENT ID" hidden="1"/>
          <p:cNvSpPr txBox="1"/>
          <p:nvPr>
            <p:custDataLst>
              <p:tags r:id="rId14"/>
            </p:custDataLst>
          </p:nvPr>
        </p:nvSpPr>
        <p:spPr>
          <a:xfrm>
            <a:off x="3062457" y="420772"/>
            <a:ext cx="9745341" cy="92333"/>
          </a:xfrm>
          <a:prstGeom prst="rect">
            <a:avLst/>
          </a:prstGeom>
        </p:spPr>
        <p:txBody>
          <a:bodyPr vert="horz" wrap="square" lIns="0" tIns="0" rIns="0" bIns="0" rtlCol="0">
            <a:spAutoFit/>
          </a:bodyPr>
          <a:lstStyle>
            <a:lvl1pPr marL="0" lvl="0" indent="0" algn="r" defTabSz="1005505" eaLnBrk="1" latinLnBrk="0" hangingPunct="1">
              <a:spcBef>
                <a:spcPct val="20000"/>
              </a:spcBef>
              <a:buSzPct val="120000"/>
              <a:buFont typeface="Symbol" pitchFamily="18" charset="2"/>
              <a:buNone/>
              <a:defRPr sz="600" b="0" baseline="0">
                <a:solidFill>
                  <a:srgbClr val="616161"/>
                </a:solidFill>
                <a:latin typeface="+mn-lt"/>
                <a:cs typeface="Arial" pitchFamily="34" charset="0"/>
              </a:defRPr>
            </a:lvl1pPr>
            <a:lvl2pPr marL="502755" indent="0" defTabSz="1005505" eaLnBrk="1" latinLnBrk="0" hangingPunct="1">
              <a:spcBef>
                <a:spcPct val="20000"/>
              </a:spcBef>
              <a:buFont typeface="Arial" pitchFamily="34" charset="0"/>
              <a:buNone/>
              <a:defRPr sz="1300">
                <a:latin typeface="+mn-lt"/>
              </a:defRPr>
            </a:lvl2pPr>
            <a:lvl3pPr marL="1005506" indent="0" defTabSz="1005505" eaLnBrk="1" latinLnBrk="0" hangingPunct="1">
              <a:spcBef>
                <a:spcPct val="20000"/>
              </a:spcBef>
              <a:buFont typeface="Arial" pitchFamily="34" charset="0"/>
              <a:buNone/>
              <a:defRPr sz="1300">
                <a:latin typeface="+mn-lt"/>
              </a:defRPr>
            </a:lvl3pPr>
            <a:lvl4pPr marL="1508258" indent="0" defTabSz="1005505" eaLnBrk="1" latinLnBrk="0" hangingPunct="1">
              <a:spcBef>
                <a:spcPct val="20000"/>
              </a:spcBef>
              <a:buFont typeface="Arial" pitchFamily="34" charset="0"/>
              <a:buNone/>
              <a:defRPr sz="1300">
                <a:latin typeface="+mn-lt"/>
              </a:defRPr>
            </a:lvl4pPr>
            <a:lvl5pPr marL="2011009" indent="0" defTabSz="1005505" eaLnBrk="1" latinLnBrk="0" hangingPunct="1">
              <a:spcBef>
                <a:spcPct val="20000"/>
              </a:spcBef>
              <a:buFont typeface="Arial" pitchFamily="34" charset="0"/>
              <a:buNone/>
              <a:defRPr sz="1300">
                <a:latin typeface="+mn-lt"/>
              </a:defRPr>
            </a:lvl5pPr>
            <a:lvl6pPr marL="2765137" indent="-251375" defTabSz="1005505">
              <a:spcBef>
                <a:spcPct val="20000"/>
              </a:spcBef>
              <a:buFont typeface="Arial" pitchFamily="34" charset="0"/>
              <a:buChar char="•"/>
              <a:defRPr sz="2200">
                <a:latin typeface="+mn-lt"/>
              </a:defRPr>
            </a:lvl6pPr>
            <a:lvl7pPr marL="3267890" indent="-251375" defTabSz="1005505">
              <a:spcBef>
                <a:spcPct val="20000"/>
              </a:spcBef>
              <a:buFont typeface="Arial" pitchFamily="34" charset="0"/>
              <a:buChar char="•"/>
              <a:defRPr sz="2200">
                <a:latin typeface="+mn-lt"/>
              </a:defRPr>
            </a:lvl7pPr>
            <a:lvl8pPr marL="3770641" indent="-251375" defTabSz="1005505">
              <a:spcBef>
                <a:spcPct val="20000"/>
              </a:spcBef>
              <a:buFont typeface="Arial" pitchFamily="34" charset="0"/>
              <a:buChar char="•"/>
              <a:defRPr sz="2200">
                <a:latin typeface="+mn-lt"/>
              </a:defRPr>
            </a:lvl8pPr>
            <a:lvl9pPr marL="4273393" indent="-251375" defTabSz="1005505">
              <a:spcBef>
                <a:spcPct val="20000"/>
              </a:spcBef>
              <a:buFont typeface="Arial" pitchFamily="34" charset="0"/>
              <a:buChar char="•"/>
              <a:defRPr sz="2200">
                <a:latin typeface="+mn-lt"/>
              </a:defRPr>
            </a:lvl9pPr>
          </a:lstStyle>
          <a:p>
            <a:pPr lvl="0"/>
            <a:r>
              <a:rPr lang="en-GB" sz="600" dirty="0" smtClean="0"/>
              <a:t>[printed: ____] [saved: ____] C:\ProgramData\PresXpress\PresXpress\PresPrint.potx</a:t>
            </a:r>
          </a:p>
        </p:txBody>
      </p:sp>
      <p:grpSp>
        <p:nvGrpSpPr>
          <p:cNvPr id="40" name="PXP_GRIDLINES" hidden="1"/>
          <p:cNvGrpSpPr/>
          <p:nvPr/>
        </p:nvGrpSpPr>
        <p:grpSpPr>
          <a:xfrm>
            <a:off x="-40832" y="0"/>
            <a:ext cx="13451072" cy="7543800"/>
            <a:chOff x="-30640" y="0"/>
            <a:chExt cx="10093083" cy="7543800"/>
          </a:xfrm>
        </p:grpSpPr>
        <p:cxnSp>
          <p:nvCxnSpPr>
            <p:cNvPr id="41" name="Straight Connector 40"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42" name="Straight Connector 41"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43" name="Straight Connector 42"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44" name="Straight Connector 43"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45" name="Straight Connector 44"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46" name="Straight Connector 45"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47" name="Straight Connector 46"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48" name="Straight Connector 47"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49" name="Straight Connector 48"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50" name="Straight Connector 49"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51" name="Straight Connector 50"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2" name="DraftStamp" hidden="1"/>
          <p:cNvSpPr txBox="1"/>
          <p:nvPr>
            <p:custDataLst>
              <p:tags r:id="rId15"/>
            </p:custDataLst>
          </p:nvPr>
        </p:nvSpPr>
        <p:spPr>
          <a:xfrm>
            <a:off x="557786" y="254000"/>
            <a:ext cx="1079499" cy="330199"/>
          </a:xfrm>
          <a:prstGeom prst="rect">
            <a:avLst/>
          </a:prstGeom>
          <a:noFill/>
        </p:spPr>
        <p:txBody>
          <a:bodyPr vert="horz" wrap="none" lIns="0" tIns="0" rIns="0" bIns="0" rtlCol="0" anchor="b">
            <a:noAutofit/>
          </a:bodyPr>
          <a:lstStyle/>
          <a:p>
            <a:pPr algn="l">
              <a:lnSpc>
                <a:spcPct val="100000"/>
              </a:lnSpc>
              <a:spcBef>
                <a:spcPct val="0"/>
              </a:spcBef>
              <a:spcAft>
                <a:spcPct val="0"/>
              </a:spcAft>
            </a:pPr>
            <a:r>
              <a:rPr kumimoji="0" lang="en-US" sz="2300" b="1" i="0" u="none" baseline="0" smtClean="0">
                <a:solidFill>
                  <a:srgbClr val="E60000"/>
                </a:solidFill>
                <a:latin typeface="Frutiger 55 Roman"/>
              </a:rPr>
              <a:t>Entwurf</a:t>
            </a:r>
            <a:endParaRPr kumimoji="0" lang="en-US" sz="2300" b="1" i="0" u="none" baseline="0" dirty="0">
              <a:solidFill>
                <a:srgbClr val="E60000"/>
              </a:solidFill>
              <a:latin typeface="Frutiger 55 Roman"/>
            </a:endParaRPr>
          </a:p>
        </p:txBody>
      </p:sp>
      <p:pic>
        <p:nvPicPr>
          <p:cNvPr id="4" name="Picture 3"/>
          <p:cNvPicPr>
            <a:picLocks noChangeAspect="1"/>
          </p:cNvPicPr>
          <p:nvPr>
            <p:custDataLst>
              <p:tags r:id="rId16"/>
            </p:custDataLst>
          </p:nvPr>
        </p:nvPicPr>
        <p:blipFill>
          <a:blip r:embed="rId18" cstate="print">
            <a:extLst>
              <a:ext uri="{28A0092B-C50C-407E-A947-70E740481C1C}">
                <a14:useLocalDpi xmlns:a14="http://schemas.microsoft.com/office/drawing/2010/main" val="0"/>
              </a:ext>
            </a:extLst>
          </a:blip>
          <a:stretch>
            <a:fillRect/>
          </a:stretch>
        </p:blipFill>
        <p:spPr>
          <a:xfrm>
            <a:off x="557785" y="6989764"/>
            <a:ext cx="870776" cy="318248"/>
          </a:xfrm>
          <a:prstGeom prst="rect">
            <a:avLst/>
          </a:prstGeom>
        </p:spPr>
      </p:pic>
      <p:sp>
        <p:nvSpPr>
          <p:cNvPr id="32" name="Slide Number Textbox"/>
          <p:cNvSpPr txBox="1"/>
          <p:nvPr userDrawn="1"/>
        </p:nvSpPr>
        <p:spPr>
          <a:xfrm>
            <a:off x="12580062" y="6978174"/>
            <a:ext cx="374074" cy="261851"/>
          </a:xfrm>
          <a:prstGeom prst="rect">
            <a:avLst/>
          </a:prstGeom>
          <a:noFill/>
        </p:spPr>
        <p:txBody>
          <a:bodyPr vert="horz" wrap="square" lIns="0" tIns="0" rIns="0" bIns="0" rtlCol="0" anchor="b">
            <a:noAutofit/>
          </a:bodyPr>
          <a:lstStyle/>
          <a:p>
            <a:pPr algn="r"/>
            <a:fld id="{C9C5D969-4CAD-4F29-8B51-07B8CBAF6BF4}" type="slidenum">
              <a:rPr sz="1000" smtClean="0">
                <a:solidFill>
                  <a:prstClr val="black"/>
                </a:solidFill>
              </a:rPr>
              <a:pPr algn="r"/>
              <a:t>‹#›</a:t>
            </a:fld>
            <a:endParaRPr sz="1000" dirty="0">
              <a:solidFill>
                <a:prstClr val="black"/>
              </a:solidFill>
            </a:endParaRPr>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Large 2x(1 and 2)">
    <p:spTree>
      <p:nvGrpSpPr>
        <p:cNvPr id="1" name=""/>
        <p:cNvGrpSpPr/>
        <p:nvPr/>
      </p:nvGrpSpPr>
      <p:grpSpPr>
        <a:xfrm>
          <a:off x="0" y="0"/>
          <a:ext cx="0" cy="0"/>
          <a:chOff x="0" y="0"/>
          <a:chExt cx="0" cy="0"/>
        </a:xfrm>
      </p:grpSpPr>
      <p:sp>
        <p:nvSpPr>
          <p:cNvPr id="19" name="LAYOUT SOURCE"/>
          <p:cNvSpPr>
            <a:spLocks noGrp="1"/>
          </p:cNvSpPr>
          <p:nvPr>
            <p:ph type="body" idx="24" hasCustomPrompt="1"/>
            <p:custDataLst>
              <p:tags r:id="rId1"/>
            </p:custDataLst>
          </p:nvPr>
        </p:nvSpPr>
        <p:spPr>
          <a:xfrm>
            <a:off x="6873032" y="6254646"/>
            <a:ext cx="5910321" cy="192023"/>
          </a:xfrm>
          <a:noFill/>
        </p:spPr>
        <p:txBody>
          <a:bodyPr lIns="0" tIns="54843" rIns="0" bIns="0" anchor="b">
            <a:noAutofit/>
          </a:bodyPr>
          <a:lstStyle>
            <a:lvl1pPr marL="0" indent="0">
              <a:buNone/>
              <a:defRPr sz="1200" b="0" baseline="0">
                <a:solidFill>
                  <a:schemeClr val="tx1"/>
                </a:solidFill>
                <a:latin typeface="Frutiger 55 Roman"/>
              </a:defRPr>
            </a:lvl1pPr>
            <a:lvl2pPr marL="502728" indent="0">
              <a:buNone/>
              <a:defRPr sz="2200" b="1"/>
            </a:lvl2pPr>
            <a:lvl3pPr marL="1005453" indent="0">
              <a:buNone/>
              <a:defRPr sz="2100" b="1"/>
            </a:lvl3pPr>
            <a:lvl4pPr marL="1508179" indent="0">
              <a:buNone/>
              <a:defRPr sz="1800" b="1"/>
            </a:lvl4pPr>
            <a:lvl5pPr marL="2010905" indent="0">
              <a:buNone/>
              <a:defRPr sz="1800" b="1"/>
            </a:lvl5pPr>
            <a:lvl6pPr marL="2513631" indent="0">
              <a:buNone/>
              <a:defRPr sz="1800" b="1"/>
            </a:lvl6pPr>
            <a:lvl7pPr marL="3016356" indent="0">
              <a:buNone/>
              <a:defRPr sz="1800" b="1"/>
            </a:lvl7pPr>
            <a:lvl8pPr marL="3519084" indent="0">
              <a:buNone/>
              <a:defRPr sz="1800" b="1"/>
            </a:lvl8pPr>
            <a:lvl9pPr marL="4021809" indent="0">
              <a:buNone/>
              <a:defRPr sz="1800" b="1"/>
            </a:lvl9pPr>
          </a:lstStyle>
          <a:p>
            <a:pPr lvl="0"/>
            <a:r>
              <a:rPr lang="de-DE" dirty="0" smtClean="0"/>
              <a:t>Source:</a:t>
            </a:r>
          </a:p>
        </p:txBody>
      </p:sp>
      <p:sp>
        <p:nvSpPr>
          <p:cNvPr id="17" name="LAYOUT BODY"/>
          <p:cNvSpPr>
            <a:spLocks noGrp="1"/>
          </p:cNvSpPr>
          <p:nvPr>
            <p:ph idx="22"/>
            <p:custDataLst>
              <p:tags r:id="rId2"/>
            </p:custDataLst>
          </p:nvPr>
        </p:nvSpPr>
        <p:spPr>
          <a:xfrm>
            <a:off x="6873032" y="4416554"/>
            <a:ext cx="5910321" cy="1837945"/>
          </a:xfrm>
          <a:noFill/>
        </p:spPr>
        <p:txBody>
          <a:bodyPr lIns="0" tIns="0" rIns="0" bIns="0">
            <a:noAutofit/>
          </a:bodyPr>
          <a:lstStyle>
            <a:lvl1pPr marL="239620" indent="-239620">
              <a:buClr>
                <a:schemeClr val="tx2"/>
              </a:buClr>
              <a:buSzPct val="100000"/>
              <a:buFont typeface="Symbol" pitchFamily="18" charset="2"/>
              <a:buChar char="·"/>
              <a:defRPr sz="1800">
                <a:latin typeface="Frutiger 55 Roman"/>
              </a:defRPr>
            </a:lvl1pPr>
            <a:lvl2pPr marL="455589" indent="-230176">
              <a:tabLst/>
              <a:defRPr sz="1600">
                <a:latin typeface="Frutiger 55 Roman"/>
              </a:defRPr>
            </a:lvl2pPr>
            <a:lvl3pPr marL="688940" indent="-227001">
              <a:buFont typeface="Arial" pitchFamily="34" charset="0"/>
              <a:buChar char="–"/>
              <a:defRPr sz="1600">
                <a:latin typeface="Frutiger 55 Roman"/>
              </a:defRPr>
            </a:lvl3pPr>
            <a:lvl4pPr marL="914353" indent="-225414">
              <a:buSzPct val="84000"/>
              <a:defRPr sz="1600">
                <a:latin typeface="Frutiger 55 Roman"/>
              </a:defRPr>
            </a:lvl4pPr>
            <a:lvl5pPr marL="1152080" indent="-250730">
              <a:buSzPct val="84000"/>
              <a:buFont typeface="Arial" pitchFamily="34" charset="0"/>
              <a:buChar char="–"/>
              <a:defRPr sz="1600">
                <a:latin typeface="Frutiger 55 Roman"/>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smtClean="0"/>
          </a:p>
        </p:txBody>
      </p:sp>
      <p:sp>
        <p:nvSpPr>
          <p:cNvPr id="30" name="LAYOUT HEADER"/>
          <p:cNvSpPr>
            <a:spLocks noGrp="1"/>
          </p:cNvSpPr>
          <p:nvPr>
            <p:ph type="body" idx="26" hasCustomPrompt="1"/>
            <p:custDataLst>
              <p:tags r:id="rId3"/>
            </p:custDataLst>
          </p:nvPr>
        </p:nvSpPr>
        <p:spPr>
          <a:xfrm>
            <a:off x="6873032" y="4059936"/>
            <a:ext cx="5910321" cy="355601"/>
          </a:xfrm>
          <a:noFill/>
        </p:spPr>
        <p:txBody>
          <a:bodyPr lIns="0" tIns="0" rIns="0" bIns="36563" anchor="t" anchorCtr="0">
            <a:noAutofit/>
          </a:bodyPr>
          <a:lstStyle>
            <a:lvl1pPr marL="0" indent="0">
              <a:buNone/>
              <a:defRPr sz="1800" b="1" baseline="0">
                <a:solidFill>
                  <a:schemeClr val="tx1"/>
                </a:solidFill>
                <a:latin typeface="Frutiger 55 Roman"/>
              </a:defRPr>
            </a:lvl1pPr>
            <a:lvl2pPr marL="502728" indent="0">
              <a:buNone/>
              <a:defRPr sz="2200" b="1"/>
            </a:lvl2pPr>
            <a:lvl3pPr marL="1005453" indent="0">
              <a:buNone/>
              <a:defRPr sz="2100" b="1"/>
            </a:lvl3pPr>
            <a:lvl4pPr marL="1508179" indent="0">
              <a:buNone/>
              <a:defRPr sz="1800" b="1"/>
            </a:lvl4pPr>
            <a:lvl5pPr marL="2010905" indent="0">
              <a:buNone/>
              <a:defRPr sz="1800" b="1"/>
            </a:lvl5pPr>
            <a:lvl6pPr marL="2513631" indent="0">
              <a:buNone/>
              <a:defRPr sz="1800" b="1"/>
            </a:lvl6pPr>
            <a:lvl7pPr marL="3016356" indent="0">
              <a:buNone/>
              <a:defRPr sz="1800" b="1"/>
            </a:lvl7pPr>
            <a:lvl8pPr marL="3519084" indent="0">
              <a:buNone/>
              <a:defRPr sz="1800" b="1"/>
            </a:lvl8pPr>
            <a:lvl9pPr marL="4021809" indent="0">
              <a:buNone/>
              <a:defRPr sz="1800" b="1"/>
            </a:lvl9pPr>
          </a:lstStyle>
          <a:p>
            <a:pPr lvl="0"/>
            <a:r>
              <a:rPr lang="de-DE" dirty="0" smtClean="0"/>
              <a:t>&lt;&lt;Layout </a:t>
            </a:r>
            <a:r>
              <a:rPr lang="de-DE" dirty="0" err="1" smtClean="0"/>
              <a:t>heading</a:t>
            </a:r>
            <a:r>
              <a:rPr lang="de-DE" dirty="0" smtClean="0"/>
              <a:t>&gt;&gt;</a:t>
            </a:r>
          </a:p>
        </p:txBody>
      </p:sp>
      <p:sp>
        <p:nvSpPr>
          <p:cNvPr id="12" name="LAYOUT SOURCE"/>
          <p:cNvSpPr>
            <a:spLocks noGrp="1"/>
          </p:cNvSpPr>
          <p:nvPr>
            <p:ph type="body" idx="18" hasCustomPrompt="1"/>
            <p:custDataLst>
              <p:tags r:id="rId4"/>
            </p:custDataLst>
          </p:nvPr>
        </p:nvSpPr>
        <p:spPr>
          <a:xfrm>
            <a:off x="6873032" y="3694187"/>
            <a:ext cx="5910321" cy="192023"/>
          </a:xfrm>
          <a:noFill/>
        </p:spPr>
        <p:txBody>
          <a:bodyPr lIns="0" tIns="54843" rIns="0" bIns="0" anchor="b">
            <a:noAutofit/>
          </a:bodyPr>
          <a:lstStyle>
            <a:lvl1pPr marL="0" indent="0">
              <a:buNone/>
              <a:defRPr sz="1200" b="0" baseline="0">
                <a:solidFill>
                  <a:schemeClr val="tx1"/>
                </a:solidFill>
                <a:latin typeface="Frutiger 55 Roman"/>
              </a:defRPr>
            </a:lvl1pPr>
            <a:lvl2pPr marL="502728" indent="0">
              <a:buNone/>
              <a:defRPr sz="2200" b="1"/>
            </a:lvl2pPr>
            <a:lvl3pPr marL="1005453" indent="0">
              <a:buNone/>
              <a:defRPr sz="2100" b="1"/>
            </a:lvl3pPr>
            <a:lvl4pPr marL="1508179" indent="0">
              <a:buNone/>
              <a:defRPr sz="1800" b="1"/>
            </a:lvl4pPr>
            <a:lvl5pPr marL="2010905" indent="0">
              <a:buNone/>
              <a:defRPr sz="1800" b="1"/>
            </a:lvl5pPr>
            <a:lvl6pPr marL="2513631" indent="0">
              <a:buNone/>
              <a:defRPr sz="1800" b="1"/>
            </a:lvl6pPr>
            <a:lvl7pPr marL="3016356" indent="0">
              <a:buNone/>
              <a:defRPr sz="1800" b="1"/>
            </a:lvl7pPr>
            <a:lvl8pPr marL="3519084" indent="0">
              <a:buNone/>
              <a:defRPr sz="1800" b="1"/>
            </a:lvl8pPr>
            <a:lvl9pPr marL="4021809" indent="0">
              <a:buNone/>
              <a:defRPr sz="1800" b="1"/>
            </a:lvl9pPr>
          </a:lstStyle>
          <a:p>
            <a:pPr lvl="0"/>
            <a:r>
              <a:rPr lang="de-DE" dirty="0" smtClean="0"/>
              <a:t>Source:</a:t>
            </a:r>
          </a:p>
        </p:txBody>
      </p:sp>
      <p:sp>
        <p:nvSpPr>
          <p:cNvPr id="8" name="LAYOUT BODY"/>
          <p:cNvSpPr>
            <a:spLocks noGrp="1"/>
          </p:cNvSpPr>
          <p:nvPr>
            <p:ph idx="16"/>
            <p:custDataLst>
              <p:tags r:id="rId5"/>
            </p:custDataLst>
          </p:nvPr>
        </p:nvSpPr>
        <p:spPr>
          <a:xfrm>
            <a:off x="6873032" y="1856234"/>
            <a:ext cx="5910321" cy="1837945"/>
          </a:xfrm>
          <a:noFill/>
        </p:spPr>
        <p:txBody>
          <a:bodyPr lIns="0" tIns="0" rIns="0" bIns="0">
            <a:noAutofit/>
          </a:bodyPr>
          <a:lstStyle>
            <a:lvl1pPr marL="239620" indent="-239620">
              <a:buClr>
                <a:schemeClr val="tx2"/>
              </a:buClr>
              <a:buSzPct val="100000"/>
              <a:buFont typeface="Symbol" pitchFamily="18" charset="2"/>
              <a:buChar char="·"/>
              <a:defRPr sz="1800">
                <a:latin typeface="Frutiger 55 Roman"/>
              </a:defRPr>
            </a:lvl1pPr>
            <a:lvl2pPr marL="455589" indent="-230176">
              <a:tabLst/>
              <a:defRPr sz="1600">
                <a:latin typeface="Frutiger 55 Roman"/>
              </a:defRPr>
            </a:lvl2pPr>
            <a:lvl3pPr marL="688940" indent="-227001">
              <a:buFont typeface="Arial" pitchFamily="34" charset="0"/>
              <a:buChar char="–"/>
              <a:defRPr sz="1600">
                <a:latin typeface="Frutiger 55 Roman"/>
              </a:defRPr>
            </a:lvl3pPr>
            <a:lvl4pPr marL="914353" indent="-225414">
              <a:buSzPct val="84000"/>
              <a:defRPr sz="1600">
                <a:latin typeface="Frutiger 55 Roman"/>
              </a:defRPr>
            </a:lvl4pPr>
            <a:lvl5pPr marL="1152080" indent="-250730">
              <a:buSzPct val="84000"/>
              <a:buFont typeface="Arial" pitchFamily="34" charset="0"/>
              <a:buChar char="–"/>
              <a:defRPr sz="1600">
                <a:latin typeface="Frutiger 55 Roman"/>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smtClean="0"/>
          </a:p>
        </p:txBody>
      </p:sp>
      <p:sp>
        <p:nvSpPr>
          <p:cNvPr id="28" name="LAYOUT HEADER"/>
          <p:cNvSpPr>
            <a:spLocks noGrp="1"/>
          </p:cNvSpPr>
          <p:nvPr>
            <p:ph type="body" idx="25" hasCustomPrompt="1"/>
            <p:custDataLst>
              <p:tags r:id="rId6"/>
            </p:custDataLst>
          </p:nvPr>
        </p:nvSpPr>
        <p:spPr>
          <a:xfrm>
            <a:off x="6873032" y="1498600"/>
            <a:ext cx="5910321" cy="355601"/>
          </a:xfrm>
          <a:noFill/>
        </p:spPr>
        <p:txBody>
          <a:bodyPr lIns="0" tIns="0" rIns="0" bIns="36563" anchor="t" anchorCtr="0">
            <a:noAutofit/>
          </a:bodyPr>
          <a:lstStyle>
            <a:lvl1pPr marL="0" indent="0">
              <a:buNone/>
              <a:defRPr sz="1800" b="1" baseline="0">
                <a:solidFill>
                  <a:schemeClr val="tx1"/>
                </a:solidFill>
                <a:latin typeface="Frutiger 55 Roman"/>
              </a:defRPr>
            </a:lvl1pPr>
            <a:lvl2pPr marL="502728" indent="0">
              <a:buNone/>
              <a:defRPr sz="2200" b="1"/>
            </a:lvl2pPr>
            <a:lvl3pPr marL="1005453" indent="0">
              <a:buNone/>
              <a:defRPr sz="2100" b="1"/>
            </a:lvl3pPr>
            <a:lvl4pPr marL="1508179" indent="0">
              <a:buNone/>
              <a:defRPr sz="1800" b="1"/>
            </a:lvl4pPr>
            <a:lvl5pPr marL="2010905" indent="0">
              <a:buNone/>
              <a:defRPr sz="1800" b="1"/>
            </a:lvl5pPr>
            <a:lvl6pPr marL="2513631" indent="0">
              <a:buNone/>
              <a:defRPr sz="1800" b="1"/>
            </a:lvl6pPr>
            <a:lvl7pPr marL="3016356" indent="0">
              <a:buNone/>
              <a:defRPr sz="1800" b="1"/>
            </a:lvl7pPr>
            <a:lvl8pPr marL="3519084" indent="0">
              <a:buNone/>
              <a:defRPr sz="1800" b="1"/>
            </a:lvl8pPr>
            <a:lvl9pPr marL="4021809" indent="0">
              <a:buNone/>
              <a:defRPr sz="1800" b="1"/>
            </a:lvl9pPr>
          </a:lstStyle>
          <a:p>
            <a:pPr lvl="0"/>
            <a:r>
              <a:rPr lang="de-DE" dirty="0" smtClean="0"/>
              <a:t>&lt;&lt;Layout </a:t>
            </a:r>
            <a:r>
              <a:rPr lang="de-DE" dirty="0" err="1" smtClean="0"/>
              <a:t>heading</a:t>
            </a:r>
            <a:r>
              <a:rPr lang="de-DE" dirty="0" smtClean="0"/>
              <a:t>&gt;&gt;</a:t>
            </a:r>
          </a:p>
        </p:txBody>
      </p:sp>
      <p:sp>
        <p:nvSpPr>
          <p:cNvPr id="16" name="LAYOUT SOURCE"/>
          <p:cNvSpPr>
            <a:spLocks noGrp="1"/>
          </p:cNvSpPr>
          <p:nvPr>
            <p:ph type="body" idx="21" hasCustomPrompt="1"/>
            <p:custDataLst>
              <p:tags r:id="rId7"/>
            </p:custDataLst>
          </p:nvPr>
        </p:nvSpPr>
        <p:spPr>
          <a:xfrm>
            <a:off x="560568" y="6254646"/>
            <a:ext cx="5910321" cy="192023"/>
          </a:xfrm>
          <a:noFill/>
        </p:spPr>
        <p:txBody>
          <a:bodyPr lIns="0" tIns="54843" rIns="0" bIns="0" anchor="b">
            <a:noAutofit/>
          </a:bodyPr>
          <a:lstStyle>
            <a:lvl1pPr marL="0" indent="0">
              <a:buNone/>
              <a:defRPr sz="1200" b="0" baseline="0">
                <a:solidFill>
                  <a:schemeClr val="tx1"/>
                </a:solidFill>
                <a:latin typeface="Frutiger 55 Roman"/>
              </a:defRPr>
            </a:lvl1pPr>
            <a:lvl2pPr marL="502728" indent="0">
              <a:buNone/>
              <a:defRPr sz="2200" b="1"/>
            </a:lvl2pPr>
            <a:lvl3pPr marL="1005453" indent="0">
              <a:buNone/>
              <a:defRPr sz="2100" b="1"/>
            </a:lvl3pPr>
            <a:lvl4pPr marL="1508179" indent="0">
              <a:buNone/>
              <a:defRPr sz="1800" b="1"/>
            </a:lvl4pPr>
            <a:lvl5pPr marL="2010905" indent="0">
              <a:buNone/>
              <a:defRPr sz="1800" b="1"/>
            </a:lvl5pPr>
            <a:lvl6pPr marL="2513631" indent="0">
              <a:buNone/>
              <a:defRPr sz="1800" b="1"/>
            </a:lvl6pPr>
            <a:lvl7pPr marL="3016356" indent="0">
              <a:buNone/>
              <a:defRPr sz="1800" b="1"/>
            </a:lvl7pPr>
            <a:lvl8pPr marL="3519084" indent="0">
              <a:buNone/>
              <a:defRPr sz="1800" b="1"/>
            </a:lvl8pPr>
            <a:lvl9pPr marL="4021809" indent="0">
              <a:buNone/>
              <a:defRPr sz="1800" b="1"/>
            </a:lvl9pPr>
          </a:lstStyle>
          <a:p>
            <a:pPr lvl="0"/>
            <a:r>
              <a:rPr lang="de-DE" dirty="0" smtClean="0"/>
              <a:t>Source:</a:t>
            </a:r>
          </a:p>
        </p:txBody>
      </p:sp>
      <p:sp>
        <p:nvSpPr>
          <p:cNvPr id="3" name="LAYOUT BODY"/>
          <p:cNvSpPr>
            <a:spLocks noGrp="1"/>
          </p:cNvSpPr>
          <p:nvPr>
            <p:ph idx="1"/>
            <p:custDataLst>
              <p:tags r:id="rId8"/>
            </p:custDataLst>
          </p:nvPr>
        </p:nvSpPr>
        <p:spPr>
          <a:xfrm>
            <a:off x="560568" y="1856234"/>
            <a:ext cx="5910321" cy="4407410"/>
          </a:xfrm>
          <a:noFill/>
        </p:spPr>
        <p:txBody>
          <a:bodyPr lIns="0" tIns="0" rIns="0" bIns="0">
            <a:noAutofit/>
          </a:bodyPr>
          <a:lstStyle>
            <a:lvl1pPr marL="239620" indent="-239620">
              <a:buClr>
                <a:schemeClr val="tx2"/>
              </a:buClr>
              <a:buSzPct val="100000"/>
              <a:buFont typeface="Symbol" pitchFamily="18" charset="2"/>
              <a:buChar char="·"/>
              <a:defRPr sz="1800">
                <a:latin typeface="Frutiger 55 Roman"/>
              </a:defRPr>
            </a:lvl1pPr>
            <a:lvl2pPr marL="455589" indent="-230176">
              <a:tabLst/>
              <a:defRPr sz="1600">
                <a:latin typeface="Frutiger 55 Roman"/>
              </a:defRPr>
            </a:lvl2pPr>
            <a:lvl3pPr marL="688940" indent="-227001">
              <a:buFont typeface="Arial" pitchFamily="34" charset="0"/>
              <a:buChar char="–"/>
              <a:defRPr sz="1600">
                <a:latin typeface="Frutiger 55 Roman"/>
              </a:defRPr>
            </a:lvl3pPr>
            <a:lvl4pPr marL="914353" indent="-225414">
              <a:buSzPct val="84000"/>
              <a:defRPr sz="1600">
                <a:latin typeface="Frutiger 55 Roman"/>
              </a:defRPr>
            </a:lvl4pPr>
            <a:lvl5pPr marL="1152080" indent="-250730">
              <a:buSzPct val="84000"/>
              <a:buFont typeface="Arial" pitchFamily="34" charset="0"/>
              <a:buChar char="–"/>
              <a:defRPr sz="1600">
                <a:latin typeface="Frutiger 55 Roman"/>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a:p>
        </p:txBody>
      </p:sp>
      <p:sp>
        <p:nvSpPr>
          <p:cNvPr id="27" name="LAYOUT HEADER"/>
          <p:cNvSpPr>
            <a:spLocks noGrp="1"/>
          </p:cNvSpPr>
          <p:nvPr>
            <p:ph type="body" idx="14" hasCustomPrompt="1"/>
            <p:custDataLst>
              <p:tags r:id="rId9"/>
            </p:custDataLst>
          </p:nvPr>
        </p:nvSpPr>
        <p:spPr>
          <a:xfrm>
            <a:off x="560568" y="1498600"/>
            <a:ext cx="5910321" cy="355601"/>
          </a:xfrm>
          <a:noFill/>
        </p:spPr>
        <p:txBody>
          <a:bodyPr lIns="0" tIns="0" rIns="0" bIns="36563" anchor="t" anchorCtr="0">
            <a:noAutofit/>
          </a:bodyPr>
          <a:lstStyle>
            <a:lvl1pPr marL="0" indent="0">
              <a:buNone/>
              <a:defRPr sz="1800" b="1" baseline="0">
                <a:solidFill>
                  <a:schemeClr val="tx1"/>
                </a:solidFill>
                <a:latin typeface="Frutiger 55 Roman"/>
              </a:defRPr>
            </a:lvl1pPr>
            <a:lvl2pPr marL="502728" indent="0">
              <a:buNone/>
              <a:defRPr sz="2200" b="1"/>
            </a:lvl2pPr>
            <a:lvl3pPr marL="1005453" indent="0">
              <a:buNone/>
              <a:defRPr sz="2100" b="1"/>
            </a:lvl3pPr>
            <a:lvl4pPr marL="1508179" indent="0">
              <a:buNone/>
              <a:defRPr sz="1800" b="1"/>
            </a:lvl4pPr>
            <a:lvl5pPr marL="2010905" indent="0">
              <a:buNone/>
              <a:defRPr sz="1800" b="1"/>
            </a:lvl5pPr>
            <a:lvl6pPr marL="2513631" indent="0">
              <a:buNone/>
              <a:defRPr sz="1800" b="1"/>
            </a:lvl6pPr>
            <a:lvl7pPr marL="3016356" indent="0">
              <a:buNone/>
              <a:defRPr sz="1800" b="1"/>
            </a:lvl7pPr>
            <a:lvl8pPr marL="3519084" indent="0">
              <a:buNone/>
              <a:defRPr sz="1800" b="1"/>
            </a:lvl8pPr>
            <a:lvl9pPr marL="4021809" indent="0">
              <a:buNone/>
              <a:defRPr sz="1800" b="1"/>
            </a:lvl9pPr>
          </a:lstStyle>
          <a:p>
            <a:pPr lvl="0"/>
            <a:r>
              <a:rPr lang="de-DE" dirty="0" smtClean="0"/>
              <a:t>&lt;&lt;Layout </a:t>
            </a:r>
            <a:r>
              <a:rPr lang="de-DE" dirty="0" err="1" smtClean="0"/>
              <a:t>heading</a:t>
            </a:r>
            <a:r>
              <a:rPr lang="de-DE" dirty="0" smtClean="0"/>
              <a:t>&gt;&gt;</a:t>
            </a:r>
          </a:p>
        </p:txBody>
      </p:sp>
      <p:cxnSp>
        <p:nvCxnSpPr>
          <p:cNvPr id="63" name="THIN BLUE LINE"/>
          <p:cNvCxnSpPr/>
          <p:nvPr/>
        </p:nvCxnSpPr>
        <p:spPr>
          <a:xfrm>
            <a:off x="560568" y="1033273"/>
            <a:ext cx="12247159"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36" name="PAGE HEADING"/>
          <p:cNvSpPr>
            <a:spLocks noGrp="1"/>
          </p:cNvSpPr>
          <p:nvPr>
            <p:ph type="title" hasCustomPrompt="1"/>
            <p:custDataLst>
              <p:tags r:id="rId10"/>
            </p:custDataLst>
          </p:nvPr>
        </p:nvSpPr>
        <p:spPr>
          <a:xfrm>
            <a:off x="560568" y="0"/>
            <a:ext cx="12247159" cy="941832"/>
          </a:xfrm>
        </p:spPr>
        <p:txBody>
          <a:bodyPr/>
          <a:lstStyle>
            <a:lvl1pPr>
              <a:defRPr>
                <a:latin typeface="Frutiger 45 Light"/>
              </a:defRPr>
            </a:lvl1pPr>
          </a:lstStyle>
          <a:p>
            <a:pPr lvl="0"/>
            <a:r>
              <a:rPr lang="de-DE" dirty="0" smtClean="0"/>
              <a:t>&lt;&lt;Page </a:t>
            </a:r>
            <a:r>
              <a:rPr lang="de-DE" dirty="0" err="1" smtClean="0"/>
              <a:t>heading</a:t>
            </a:r>
            <a:r>
              <a:rPr lang="de-DE" dirty="0" smtClean="0"/>
              <a:t>&gt;&gt;</a:t>
            </a:r>
            <a:endParaRPr lang="de-DE" dirty="0"/>
          </a:p>
        </p:txBody>
      </p:sp>
      <p:sp>
        <p:nvSpPr>
          <p:cNvPr id="35" name="Slide Number Textbox" hidden="1"/>
          <p:cNvSpPr txBox="1"/>
          <p:nvPr/>
        </p:nvSpPr>
        <p:spPr>
          <a:xfrm>
            <a:off x="12271531" y="6858002"/>
            <a:ext cx="548381" cy="384048"/>
          </a:xfrm>
          <a:prstGeom prst="rect">
            <a:avLst/>
          </a:prstGeom>
          <a:noFill/>
        </p:spPr>
        <p:txBody>
          <a:bodyPr vert="horz" wrap="square" lIns="0" tIns="0" rIns="0" bIns="0" rtlCol="0" anchor="b">
            <a:noAutofit/>
          </a:bodyPr>
          <a:lstStyle/>
          <a:p>
            <a:pPr algn="r"/>
            <a:fld id="{7CCF9807-4BDC-4D68-8676-381180632DE6}" type="slidenum">
              <a:rPr lang="de-DE" sz="700" smtClean="0"/>
              <a:pPr algn="r"/>
              <a:t>‹#›</a:t>
            </a:fld>
            <a:endParaRPr lang="de-DE" sz="700" dirty="0"/>
          </a:p>
        </p:txBody>
      </p:sp>
      <p:sp>
        <p:nvSpPr>
          <p:cNvPr id="37" name="DOCUMENT ID" hidden="1"/>
          <p:cNvSpPr txBox="1"/>
          <p:nvPr>
            <p:custDataLst>
              <p:tags r:id="rId11"/>
            </p:custDataLst>
          </p:nvPr>
        </p:nvSpPr>
        <p:spPr>
          <a:xfrm>
            <a:off x="3062457" y="420772"/>
            <a:ext cx="9745341" cy="92333"/>
          </a:xfrm>
          <a:prstGeom prst="rect">
            <a:avLst/>
          </a:prstGeom>
        </p:spPr>
        <p:txBody>
          <a:bodyPr vert="horz" wrap="square" lIns="0" tIns="0" rIns="0" bIns="0" rtlCol="0">
            <a:spAutoFit/>
          </a:bodyPr>
          <a:lstStyle>
            <a:lvl1pPr marL="0" lvl="0" indent="0" algn="r" defTabSz="1005505" eaLnBrk="1" latinLnBrk="0" hangingPunct="1">
              <a:spcBef>
                <a:spcPct val="20000"/>
              </a:spcBef>
              <a:buSzPct val="120000"/>
              <a:buFont typeface="Symbol" pitchFamily="18" charset="2"/>
              <a:buNone/>
              <a:defRPr sz="600" b="0" baseline="0">
                <a:solidFill>
                  <a:srgbClr val="616161"/>
                </a:solidFill>
                <a:latin typeface="+mn-lt"/>
                <a:cs typeface="Arial" pitchFamily="34" charset="0"/>
              </a:defRPr>
            </a:lvl1pPr>
            <a:lvl2pPr marL="502755" indent="0" defTabSz="1005505" eaLnBrk="1" latinLnBrk="0" hangingPunct="1">
              <a:spcBef>
                <a:spcPct val="20000"/>
              </a:spcBef>
              <a:buFont typeface="Arial" pitchFamily="34" charset="0"/>
              <a:buNone/>
              <a:defRPr sz="1300">
                <a:latin typeface="+mn-lt"/>
              </a:defRPr>
            </a:lvl2pPr>
            <a:lvl3pPr marL="1005506" indent="0" defTabSz="1005505" eaLnBrk="1" latinLnBrk="0" hangingPunct="1">
              <a:spcBef>
                <a:spcPct val="20000"/>
              </a:spcBef>
              <a:buFont typeface="Arial" pitchFamily="34" charset="0"/>
              <a:buNone/>
              <a:defRPr sz="1300">
                <a:latin typeface="+mn-lt"/>
              </a:defRPr>
            </a:lvl3pPr>
            <a:lvl4pPr marL="1508258" indent="0" defTabSz="1005505" eaLnBrk="1" latinLnBrk="0" hangingPunct="1">
              <a:spcBef>
                <a:spcPct val="20000"/>
              </a:spcBef>
              <a:buFont typeface="Arial" pitchFamily="34" charset="0"/>
              <a:buNone/>
              <a:defRPr sz="1300">
                <a:latin typeface="+mn-lt"/>
              </a:defRPr>
            </a:lvl4pPr>
            <a:lvl5pPr marL="2011009" indent="0" defTabSz="1005505" eaLnBrk="1" latinLnBrk="0" hangingPunct="1">
              <a:spcBef>
                <a:spcPct val="20000"/>
              </a:spcBef>
              <a:buFont typeface="Arial" pitchFamily="34" charset="0"/>
              <a:buNone/>
              <a:defRPr sz="1300">
                <a:latin typeface="+mn-lt"/>
              </a:defRPr>
            </a:lvl5pPr>
            <a:lvl6pPr marL="2765137" indent="-251375" defTabSz="1005505">
              <a:spcBef>
                <a:spcPct val="20000"/>
              </a:spcBef>
              <a:buFont typeface="Arial" pitchFamily="34" charset="0"/>
              <a:buChar char="•"/>
              <a:defRPr sz="2200">
                <a:latin typeface="+mn-lt"/>
              </a:defRPr>
            </a:lvl6pPr>
            <a:lvl7pPr marL="3267890" indent="-251375" defTabSz="1005505">
              <a:spcBef>
                <a:spcPct val="20000"/>
              </a:spcBef>
              <a:buFont typeface="Arial" pitchFamily="34" charset="0"/>
              <a:buChar char="•"/>
              <a:defRPr sz="2200">
                <a:latin typeface="+mn-lt"/>
              </a:defRPr>
            </a:lvl7pPr>
            <a:lvl8pPr marL="3770641" indent="-251375" defTabSz="1005505">
              <a:spcBef>
                <a:spcPct val="20000"/>
              </a:spcBef>
              <a:buFont typeface="Arial" pitchFamily="34" charset="0"/>
              <a:buChar char="•"/>
              <a:defRPr sz="2200">
                <a:latin typeface="+mn-lt"/>
              </a:defRPr>
            </a:lvl8pPr>
            <a:lvl9pPr marL="4273393" indent="-251375" defTabSz="1005505">
              <a:spcBef>
                <a:spcPct val="20000"/>
              </a:spcBef>
              <a:buFont typeface="Arial" pitchFamily="34" charset="0"/>
              <a:buChar char="•"/>
              <a:defRPr sz="2200">
                <a:latin typeface="+mn-lt"/>
              </a:defRPr>
            </a:lvl9pPr>
          </a:lstStyle>
          <a:p>
            <a:pPr lvl="0"/>
            <a:r>
              <a:rPr lang="en-GB" sz="600" dirty="0" smtClean="0"/>
              <a:t>[printed: ____] [saved: ____] C:\ProgramData\PresXpress\PresXpress\PresPrint.potx</a:t>
            </a:r>
          </a:p>
        </p:txBody>
      </p:sp>
      <p:grpSp>
        <p:nvGrpSpPr>
          <p:cNvPr id="38" name="PXP_GRIDLINES" hidden="1"/>
          <p:cNvGrpSpPr/>
          <p:nvPr/>
        </p:nvGrpSpPr>
        <p:grpSpPr>
          <a:xfrm>
            <a:off x="-40832" y="0"/>
            <a:ext cx="13451072" cy="7543800"/>
            <a:chOff x="-30640" y="0"/>
            <a:chExt cx="10093083" cy="7543800"/>
          </a:xfrm>
        </p:grpSpPr>
        <p:cxnSp>
          <p:nvCxnSpPr>
            <p:cNvPr id="39" name="Straight Connector 38"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40" name="Straight Connector 39"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41" name="Straight Connector 40"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42" name="Straight Connector 41"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43" name="Straight Connector 42"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44" name="Straight Connector 43"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45" name="Straight Connector 44"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46" name="Straight Connector 45"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47" name="Straight Connector 46"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48" name="Straight Connector 47"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49" name="Straight Connector 48"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2" name="DraftStamp" hidden="1"/>
          <p:cNvSpPr txBox="1"/>
          <p:nvPr>
            <p:custDataLst>
              <p:tags r:id="rId12"/>
            </p:custDataLst>
          </p:nvPr>
        </p:nvSpPr>
        <p:spPr>
          <a:xfrm>
            <a:off x="557786" y="254000"/>
            <a:ext cx="1079499" cy="330199"/>
          </a:xfrm>
          <a:prstGeom prst="rect">
            <a:avLst/>
          </a:prstGeom>
          <a:noFill/>
        </p:spPr>
        <p:txBody>
          <a:bodyPr vert="horz" wrap="none" lIns="0" tIns="0" rIns="0" bIns="0" rtlCol="0" anchor="b">
            <a:noAutofit/>
          </a:bodyPr>
          <a:lstStyle/>
          <a:p>
            <a:pPr algn="l">
              <a:lnSpc>
                <a:spcPct val="100000"/>
              </a:lnSpc>
              <a:spcBef>
                <a:spcPct val="0"/>
              </a:spcBef>
              <a:spcAft>
                <a:spcPct val="0"/>
              </a:spcAft>
            </a:pPr>
            <a:r>
              <a:rPr kumimoji="0" lang="en-US" sz="2300" b="1" i="0" u="none" baseline="0" smtClean="0">
                <a:solidFill>
                  <a:srgbClr val="E60000"/>
                </a:solidFill>
                <a:latin typeface="Frutiger 55 Roman"/>
              </a:rPr>
              <a:t>Entwurf</a:t>
            </a:r>
            <a:endParaRPr kumimoji="0" lang="en-US" sz="2300" b="1" i="0" u="none" baseline="0" dirty="0">
              <a:solidFill>
                <a:srgbClr val="E60000"/>
              </a:solidFill>
              <a:latin typeface="Frutiger 55 Roman"/>
            </a:endParaRPr>
          </a:p>
        </p:txBody>
      </p:sp>
      <p:pic>
        <p:nvPicPr>
          <p:cNvPr id="4" name="Picture 3"/>
          <p:cNvPicPr>
            <a:picLocks noChangeAspect="1"/>
          </p:cNvPicPr>
          <p:nvPr>
            <p:custDataLst>
              <p:tags r:id="rId13"/>
            </p:custDataLst>
          </p:nvPr>
        </p:nvPicPr>
        <p:blipFill>
          <a:blip r:embed="rId15" cstate="print">
            <a:extLst>
              <a:ext uri="{28A0092B-C50C-407E-A947-70E740481C1C}">
                <a14:useLocalDpi xmlns:a14="http://schemas.microsoft.com/office/drawing/2010/main" val="0"/>
              </a:ext>
            </a:extLst>
          </a:blip>
          <a:stretch>
            <a:fillRect/>
          </a:stretch>
        </p:blipFill>
        <p:spPr>
          <a:xfrm>
            <a:off x="557785" y="6989764"/>
            <a:ext cx="870776" cy="318248"/>
          </a:xfrm>
          <a:prstGeom prst="rect">
            <a:avLst/>
          </a:prstGeom>
        </p:spPr>
      </p:pic>
      <p:sp>
        <p:nvSpPr>
          <p:cNvPr id="29" name="Slide Number Textbox"/>
          <p:cNvSpPr txBox="1"/>
          <p:nvPr userDrawn="1"/>
        </p:nvSpPr>
        <p:spPr>
          <a:xfrm>
            <a:off x="12580062" y="6978174"/>
            <a:ext cx="374074" cy="261851"/>
          </a:xfrm>
          <a:prstGeom prst="rect">
            <a:avLst/>
          </a:prstGeom>
          <a:noFill/>
        </p:spPr>
        <p:txBody>
          <a:bodyPr vert="horz" wrap="square" lIns="0" tIns="0" rIns="0" bIns="0" rtlCol="0" anchor="b">
            <a:noAutofit/>
          </a:bodyPr>
          <a:lstStyle/>
          <a:p>
            <a:pPr algn="r"/>
            <a:fld id="{C9C5D969-4CAD-4F29-8B51-07B8CBAF6BF4}" type="slidenum">
              <a:rPr sz="1000" smtClean="0">
                <a:solidFill>
                  <a:prstClr val="black"/>
                </a:solidFill>
              </a:rPr>
              <a:pPr algn="r"/>
              <a:t>‹#›</a:t>
            </a:fld>
            <a:endParaRPr sz="1000" dirty="0">
              <a:solidFill>
                <a:prstClr val="black"/>
              </a:solidFill>
            </a:endParaRPr>
          </a:p>
        </p:txBody>
      </p:sp>
    </p:spTree>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Large 2x(2 and 1)">
    <p:spTree>
      <p:nvGrpSpPr>
        <p:cNvPr id="1" name=""/>
        <p:cNvGrpSpPr/>
        <p:nvPr/>
      </p:nvGrpSpPr>
      <p:grpSpPr>
        <a:xfrm>
          <a:off x="0" y="0"/>
          <a:ext cx="0" cy="0"/>
          <a:chOff x="0" y="0"/>
          <a:chExt cx="0" cy="0"/>
        </a:xfrm>
      </p:grpSpPr>
      <p:sp>
        <p:nvSpPr>
          <p:cNvPr id="16" name="LAYOUT SOURCE"/>
          <p:cNvSpPr>
            <a:spLocks noGrp="1"/>
          </p:cNvSpPr>
          <p:nvPr>
            <p:ph type="body" idx="21" hasCustomPrompt="1"/>
            <p:custDataLst>
              <p:tags r:id="rId1"/>
            </p:custDataLst>
          </p:nvPr>
        </p:nvSpPr>
        <p:spPr>
          <a:xfrm>
            <a:off x="560568" y="6254646"/>
            <a:ext cx="5910321" cy="192023"/>
          </a:xfrm>
          <a:noFill/>
        </p:spPr>
        <p:txBody>
          <a:bodyPr lIns="0" tIns="54843" rIns="0" bIns="0" anchor="b">
            <a:noAutofit/>
          </a:bodyPr>
          <a:lstStyle>
            <a:lvl1pPr marL="0" indent="0">
              <a:buNone/>
              <a:defRPr sz="1200" b="0" baseline="0">
                <a:solidFill>
                  <a:schemeClr val="tx1"/>
                </a:solidFill>
                <a:latin typeface="Frutiger 55 Roman"/>
              </a:defRPr>
            </a:lvl1pPr>
            <a:lvl2pPr marL="502728" indent="0">
              <a:buNone/>
              <a:defRPr sz="2200" b="1"/>
            </a:lvl2pPr>
            <a:lvl3pPr marL="1005453" indent="0">
              <a:buNone/>
              <a:defRPr sz="2100" b="1"/>
            </a:lvl3pPr>
            <a:lvl4pPr marL="1508179" indent="0">
              <a:buNone/>
              <a:defRPr sz="1800" b="1"/>
            </a:lvl4pPr>
            <a:lvl5pPr marL="2010905" indent="0">
              <a:buNone/>
              <a:defRPr sz="1800" b="1"/>
            </a:lvl5pPr>
            <a:lvl6pPr marL="2513631" indent="0">
              <a:buNone/>
              <a:defRPr sz="1800" b="1"/>
            </a:lvl6pPr>
            <a:lvl7pPr marL="3016356" indent="0">
              <a:buNone/>
              <a:defRPr sz="1800" b="1"/>
            </a:lvl7pPr>
            <a:lvl8pPr marL="3519084" indent="0">
              <a:buNone/>
              <a:defRPr sz="1800" b="1"/>
            </a:lvl8pPr>
            <a:lvl9pPr marL="4021809" indent="0">
              <a:buNone/>
              <a:defRPr sz="1800" b="1"/>
            </a:lvl9pPr>
          </a:lstStyle>
          <a:p>
            <a:pPr lvl="0"/>
            <a:r>
              <a:rPr lang="de-DE" dirty="0" smtClean="0"/>
              <a:t>Source:</a:t>
            </a:r>
          </a:p>
        </p:txBody>
      </p:sp>
      <p:sp>
        <p:nvSpPr>
          <p:cNvPr id="13" name="LAYOUT BODY"/>
          <p:cNvSpPr>
            <a:spLocks noGrp="1"/>
          </p:cNvSpPr>
          <p:nvPr>
            <p:ph idx="19"/>
            <p:custDataLst>
              <p:tags r:id="rId2"/>
            </p:custDataLst>
          </p:nvPr>
        </p:nvSpPr>
        <p:spPr>
          <a:xfrm>
            <a:off x="560568" y="4416554"/>
            <a:ext cx="5910321" cy="1837945"/>
          </a:xfrm>
          <a:noFill/>
        </p:spPr>
        <p:txBody>
          <a:bodyPr lIns="0" tIns="0" rIns="0" bIns="0">
            <a:noAutofit/>
          </a:bodyPr>
          <a:lstStyle>
            <a:lvl1pPr marL="239620" indent="-239620">
              <a:buClr>
                <a:schemeClr val="tx2"/>
              </a:buClr>
              <a:buSzPct val="100000"/>
              <a:buFont typeface="Symbol" pitchFamily="18" charset="2"/>
              <a:buChar char="·"/>
              <a:defRPr sz="1800">
                <a:latin typeface="Frutiger 55 Roman"/>
              </a:defRPr>
            </a:lvl1pPr>
            <a:lvl2pPr marL="455589" indent="-230176">
              <a:tabLst/>
              <a:defRPr sz="1600">
                <a:latin typeface="Frutiger 55 Roman"/>
              </a:defRPr>
            </a:lvl2pPr>
            <a:lvl3pPr marL="688940" indent="-227001">
              <a:buFont typeface="Arial" pitchFamily="34" charset="0"/>
              <a:buChar char="–"/>
              <a:defRPr sz="1600">
                <a:latin typeface="Frutiger 55 Roman"/>
              </a:defRPr>
            </a:lvl3pPr>
            <a:lvl4pPr marL="914353" indent="-225414">
              <a:buSzPct val="84000"/>
              <a:defRPr sz="1600">
                <a:latin typeface="Frutiger 55 Roman"/>
              </a:defRPr>
            </a:lvl4pPr>
            <a:lvl5pPr marL="1152080" indent="-250730">
              <a:buSzPct val="84000"/>
              <a:buFont typeface="Arial" pitchFamily="34" charset="0"/>
              <a:buChar char="–"/>
              <a:defRPr sz="1600">
                <a:latin typeface="Frutiger 55 Roman"/>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smtClean="0"/>
          </a:p>
        </p:txBody>
      </p:sp>
      <p:sp>
        <p:nvSpPr>
          <p:cNvPr id="27" name="LAYOUT HEADER"/>
          <p:cNvSpPr>
            <a:spLocks noGrp="1"/>
          </p:cNvSpPr>
          <p:nvPr>
            <p:ph type="body" idx="26" hasCustomPrompt="1"/>
            <p:custDataLst>
              <p:tags r:id="rId3"/>
            </p:custDataLst>
          </p:nvPr>
        </p:nvSpPr>
        <p:spPr>
          <a:xfrm>
            <a:off x="560568" y="4059936"/>
            <a:ext cx="5910321" cy="355601"/>
          </a:xfrm>
          <a:noFill/>
        </p:spPr>
        <p:txBody>
          <a:bodyPr lIns="0" tIns="0" rIns="0" bIns="36563" anchor="t" anchorCtr="0">
            <a:noAutofit/>
          </a:bodyPr>
          <a:lstStyle>
            <a:lvl1pPr marL="0" indent="0">
              <a:buNone/>
              <a:defRPr sz="1800" b="1" baseline="0">
                <a:solidFill>
                  <a:schemeClr val="tx1"/>
                </a:solidFill>
                <a:latin typeface="Frutiger 55 Roman"/>
              </a:defRPr>
            </a:lvl1pPr>
            <a:lvl2pPr marL="502728" indent="0">
              <a:buNone/>
              <a:defRPr sz="2200" b="1"/>
            </a:lvl2pPr>
            <a:lvl3pPr marL="1005453" indent="0">
              <a:buNone/>
              <a:defRPr sz="2100" b="1"/>
            </a:lvl3pPr>
            <a:lvl4pPr marL="1508179" indent="0">
              <a:buNone/>
              <a:defRPr sz="1800" b="1"/>
            </a:lvl4pPr>
            <a:lvl5pPr marL="2010905" indent="0">
              <a:buNone/>
              <a:defRPr sz="1800" b="1"/>
            </a:lvl5pPr>
            <a:lvl6pPr marL="2513631" indent="0">
              <a:buNone/>
              <a:defRPr sz="1800" b="1"/>
            </a:lvl6pPr>
            <a:lvl7pPr marL="3016356" indent="0">
              <a:buNone/>
              <a:defRPr sz="1800" b="1"/>
            </a:lvl7pPr>
            <a:lvl8pPr marL="3519084" indent="0">
              <a:buNone/>
              <a:defRPr sz="1800" b="1"/>
            </a:lvl8pPr>
            <a:lvl9pPr marL="4021809" indent="0">
              <a:buNone/>
              <a:defRPr sz="1800" b="1"/>
            </a:lvl9pPr>
          </a:lstStyle>
          <a:p>
            <a:pPr lvl="0"/>
            <a:r>
              <a:rPr lang="de-DE" dirty="0" smtClean="0"/>
              <a:t>&lt;&lt;Layout </a:t>
            </a:r>
            <a:r>
              <a:rPr lang="de-DE" dirty="0" err="1" smtClean="0"/>
              <a:t>heading</a:t>
            </a:r>
            <a:r>
              <a:rPr lang="de-DE" dirty="0" smtClean="0"/>
              <a:t>&gt;&gt;</a:t>
            </a:r>
          </a:p>
        </p:txBody>
      </p:sp>
      <p:sp>
        <p:nvSpPr>
          <p:cNvPr id="19" name="LAYOUT SOURCE"/>
          <p:cNvSpPr>
            <a:spLocks noGrp="1"/>
          </p:cNvSpPr>
          <p:nvPr>
            <p:ph type="body" idx="24" hasCustomPrompt="1"/>
            <p:custDataLst>
              <p:tags r:id="rId4"/>
            </p:custDataLst>
          </p:nvPr>
        </p:nvSpPr>
        <p:spPr>
          <a:xfrm>
            <a:off x="6873032" y="6254646"/>
            <a:ext cx="5910321" cy="192023"/>
          </a:xfrm>
          <a:noFill/>
        </p:spPr>
        <p:txBody>
          <a:bodyPr lIns="0" tIns="54843" rIns="0" bIns="0" anchor="b">
            <a:noAutofit/>
          </a:bodyPr>
          <a:lstStyle>
            <a:lvl1pPr marL="0" indent="0">
              <a:buNone/>
              <a:defRPr sz="1200" b="0" baseline="0">
                <a:solidFill>
                  <a:schemeClr val="tx1"/>
                </a:solidFill>
                <a:latin typeface="Frutiger 55 Roman"/>
              </a:defRPr>
            </a:lvl1pPr>
            <a:lvl2pPr marL="502728" indent="0">
              <a:buNone/>
              <a:defRPr sz="2200" b="1"/>
            </a:lvl2pPr>
            <a:lvl3pPr marL="1005453" indent="0">
              <a:buNone/>
              <a:defRPr sz="2100" b="1"/>
            </a:lvl3pPr>
            <a:lvl4pPr marL="1508179" indent="0">
              <a:buNone/>
              <a:defRPr sz="1800" b="1"/>
            </a:lvl4pPr>
            <a:lvl5pPr marL="2010905" indent="0">
              <a:buNone/>
              <a:defRPr sz="1800" b="1"/>
            </a:lvl5pPr>
            <a:lvl6pPr marL="2513631" indent="0">
              <a:buNone/>
              <a:defRPr sz="1800" b="1"/>
            </a:lvl6pPr>
            <a:lvl7pPr marL="3016356" indent="0">
              <a:buNone/>
              <a:defRPr sz="1800" b="1"/>
            </a:lvl7pPr>
            <a:lvl8pPr marL="3519084" indent="0">
              <a:buNone/>
              <a:defRPr sz="1800" b="1"/>
            </a:lvl8pPr>
            <a:lvl9pPr marL="4021809" indent="0">
              <a:buNone/>
              <a:defRPr sz="1800" b="1"/>
            </a:lvl9pPr>
          </a:lstStyle>
          <a:p>
            <a:pPr lvl="0"/>
            <a:r>
              <a:rPr lang="de-DE" dirty="0" smtClean="0"/>
              <a:t>Source:</a:t>
            </a:r>
          </a:p>
        </p:txBody>
      </p:sp>
      <p:sp>
        <p:nvSpPr>
          <p:cNvPr id="8" name="LAYOUT BODY"/>
          <p:cNvSpPr>
            <a:spLocks noGrp="1"/>
          </p:cNvSpPr>
          <p:nvPr>
            <p:ph idx="16"/>
            <p:custDataLst>
              <p:tags r:id="rId5"/>
            </p:custDataLst>
          </p:nvPr>
        </p:nvSpPr>
        <p:spPr>
          <a:xfrm>
            <a:off x="6873032" y="1856234"/>
            <a:ext cx="5910321" cy="4407410"/>
          </a:xfrm>
          <a:noFill/>
        </p:spPr>
        <p:txBody>
          <a:bodyPr lIns="0" tIns="0" rIns="0" bIns="0">
            <a:noAutofit/>
          </a:bodyPr>
          <a:lstStyle>
            <a:lvl1pPr marL="239620" indent="-239620">
              <a:buClr>
                <a:schemeClr val="tx2"/>
              </a:buClr>
              <a:buSzPct val="100000"/>
              <a:buFont typeface="Symbol" pitchFamily="18" charset="2"/>
              <a:buChar char="·"/>
              <a:defRPr sz="1800">
                <a:latin typeface="Frutiger 55 Roman"/>
              </a:defRPr>
            </a:lvl1pPr>
            <a:lvl2pPr marL="455589" indent="-230176">
              <a:tabLst/>
              <a:defRPr sz="1600">
                <a:latin typeface="Frutiger 55 Roman"/>
              </a:defRPr>
            </a:lvl2pPr>
            <a:lvl3pPr marL="688940" indent="-227001">
              <a:buFont typeface="Arial" pitchFamily="34" charset="0"/>
              <a:buChar char="–"/>
              <a:defRPr sz="1600">
                <a:latin typeface="Frutiger 55 Roman"/>
              </a:defRPr>
            </a:lvl3pPr>
            <a:lvl4pPr marL="914353" indent="-225414">
              <a:buSzPct val="84000"/>
              <a:defRPr sz="1600">
                <a:latin typeface="Frutiger 55 Roman"/>
              </a:defRPr>
            </a:lvl4pPr>
            <a:lvl5pPr marL="1152080" indent="-250730">
              <a:buSzPct val="84000"/>
              <a:buFont typeface="Arial" pitchFamily="34" charset="0"/>
              <a:buChar char="–"/>
              <a:defRPr sz="1600">
                <a:latin typeface="Frutiger 55 Roman"/>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a:p>
        </p:txBody>
      </p:sp>
      <p:sp>
        <p:nvSpPr>
          <p:cNvPr id="26" name="LAYOUT HEADER"/>
          <p:cNvSpPr>
            <a:spLocks noGrp="1"/>
          </p:cNvSpPr>
          <p:nvPr>
            <p:ph type="body" idx="25" hasCustomPrompt="1"/>
            <p:custDataLst>
              <p:tags r:id="rId6"/>
            </p:custDataLst>
          </p:nvPr>
        </p:nvSpPr>
        <p:spPr>
          <a:xfrm>
            <a:off x="6873032" y="1498600"/>
            <a:ext cx="5910321" cy="355601"/>
          </a:xfrm>
          <a:noFill/>
        </p:spPr>
        <p:txBody>
          <a:bodyPr lIns="0" tIns="0" rIns="0" bIns="36563" anchor="t" anchorCtr="0">
            <a:noAutofit/>
          </a:bodyPr>
          <a:lstStyle>
            <a:lvl1pPr marL="0" indent="0">
              <a:buNone/>
              <a:defRPr sz="1800" b="1" baseline="0">
                <a:solidFill>
                  <a:schemeClr val="tx1"/>
                </a:solidFill>
                <a:latin typeface="Frutiger 55 Roman"/>
              </a:defRPr>
            </a:lvl1pPr>
            <a:lvl2pPr marL="502728" indent="0">
              <a:buNone/>
              <a:defRPr sz="2200" b="1"/>
            </a:lvl2pPr>
            <a:lvl3pPr marL="1005453" indent="0">
              <a:buNone/>
              <a:defRPr sz="2100" b="1"/>
            </a:lvl3pPr>
            <a:lvl4pPr marL="1508179" indent="0">
              <a:buNone/>
              <a:defRPr sz="1800" b="1"/>
            </a:lvl4pPr>
            <a:lvl5pPr marL="2010905" indent="0">
              <a:buNone/>
              <a:defRPr sz="1800" b="1"/>
            </a:lvl5pPr>
            <a:lvl6pPr marL="2513631" indent="0">
              <a:buNone/>
              <a:defRPr sz="1800" b="1"/>
            </a:lvl6pPr>
            <a:lvl7pPr marL="3016356" indent="0">
              <a:buNone/>
              <a:defRPr sz="1800" b="1"/>
            </a:lvl7pPr>
            <a:lvl8pPr marL="3519084" indent="0">
              <a:buNone/>
              <a:defRPr sz="1800" b="1"/>
            </a:lvl8pPr>
            <a:lvl9pPr marL="4021809" indent="0">
              <a:buNone/>
              <a:defRPr sz="1800" b="1"/>
            </a:lvl9pPr>
          </a:lstStyle>
          <a:p>
            <a:pPr lvl="0"/>
            <a:r>
              <a:rPr lang="de-DE" dirty="0" smtClean="0"/>
              <a:t>&lt;&lt;Layout </a:t>
            </a:r>
            <a:r>
              <a:rPr lang="de-DE" dirty="0" err="1" smtClean="0"/>
              <a:t>heading</a:t>
            </a:r>
            <a:r>
              <a:rPr lang="de-DE" dirty="0" smtClean="0"/>
              <a:t>&gt;&gt;</a:t>
            </a:r>
          </a:p>
        </p:txBody>
      </p:sp>
      <p:sp>
        <p:nvSpPr>
          <p:cNvPr id="14" name="LAYOUT SOURCE"/>
          <p:cNvSpPr>
            <a:spLocks noGrp="1"/>
          </p:cNvSpPr>
          <p:nvPr>
            <p:ph type="body" idx="15" hasCustomPrompt="1"/>
            <p:custDataLst>
              <p:tags r:id="rId7"/>
            </p:custDataLst>
          </p:nvPr>
        </p:nvSpPr>
        <p:spPr>
          <a:xfrm>
            <a:off x="560568" y="3694187"/>
            <a:ext cx="5910321" cy="192023"/>
          </a:xfrm>
          <a:noFill/>
        </p:spPr>
        <p:txBody>
          <a:bodyPr lIns="0" tIns="54843" rIns="0" bIns="0" anchor="b">
            <a:noAutofit/>
          </a:bodyPr>
          <a:lstStyle>
            <a:lvl1pPr marL="0" indent="0">
              <a:buNone/>
              <a:defRPr sz="1200" b="0" baseline="0">
                <a:solidFill>
                  <a:schemeClr val="tx1"/>
                </a:solidFill>
                <a:latin typeface="Frutiger 55 Roman"/>
              </a:defRPr>
            </a:lvl1pPr>
            <a:lvl2pPr marL="502728" indent="0">
              <a:buNone/>
              <a:defRPr sz="2200" b="1"/>
            </a:lvl2pPr>
            <a:lvl3pPr marL="1005453" indent="0">
              <a:buNone/>
              <a:defRPr sz="2100" b="1"/>
            </a:lvl3pPr>
            <a:lvl4pPr marL="1508179" indent="0">
              <a:buNone/>
              <a:defRPr sz="1800" b="1"/>
            </a:lvl4pPr>
            <a:lvl5pPr marL="2010905" indent="0">
              <a:buNone/>
              <a:defRPr sz="1800" b="1"/>
            </a:lvl5pPr>
            <a:lvl6pPr marL="2513631" indent="0">
              <a:buNone/>
              <a:defRPr sz="1800" b="1"/>
            </a:lvl6pPr>
            <a:lvl7pPr marL="3016356" indent="0">
              <a:buNone/>
              <a:defRPr sz="1800" b="1"/>
            </a:lvl7pPr>
            <a:lvl8pPr marL="3519084" indent="0">
              <a:buNone/>
              <a:defRPr sz="1800" b="1"/>
            </a:lvl8pPr>
            <a:lvl9pPr marL="4021809" indent="0">
              <a:buNone/>
              <a:defRPr sz="1800" b="1"/>
            </a:lvl9pPr>
          </a:lstStyle>
          <a:p>
            <a:pPr lvl="0"/>
            <a:r>
              <a:rPr lang="de-DE" dirty="0" smtClean="0"/>
              <a:t>Source:</a:t>
            </a:r>
          </a:p>
        </p:txBody>
      </p:sp>
      <p:sp>
        <p:nvSpPr>
          <p:cNvPr id="3" name="LAYOUT BODY"/>
          <p:cNvSpPr>
            <a:spLocks noGrp="1"/>
          </p:cNvSpPr>
          <p:nvPr>
            <p:ph idx="1"/>
            <p:custDataLst>
              <p:tags r:id="rId8"/>
            </p:custDataLst>
          </p:nvPr>
        </p:nvSpPr>
        <p:spPr>
          <a:xfrm>
            <a:off x="560568" y="1856234"/>
            <a:ext cx="5910321" cy="1837945"/>
          </a:xfrm>
          <a:noFill/>
        </p:spPr>
        <p:txBody>
          <a:bodyPr lIns="0" tIns="0" rIns="0" bIns="0">
            <a:noAutofit/>
          </a:bodyPr>
          <a:lstStyle>
            <a:lvl1pPr marL="239620" indent="-239620">
              <a:buClr>
                <a:schemeClr val="tx2"/>
              </a:buClr>
              <a:buSzPct val="100000"/>
              <a:buFont typeface="Symbol" pitchFamily="18" charset="2"/>
              <a:buChar char="·"/>
              <a:defRPr sz="1800">
                <a:latin typeface="Frutiger 55 Roman"/>
              </a:defRPr>
            </a:lvl1pPr>
            <a:lvl2pPr marL="455589" indent="-230176">
              <a:tabLst/>
              <a:defRPr sz="1600">
                <a:latin typeface="Frutiger 55 Roman"/>
              </a:defRPr>
            </a:lvl2pPr>
            <a:lvl3pPr marL="688940" indent="-227001">
              <a:buFont typeface="Arial" pitchFamily="34" charset="0"/>
              <a:buChar char="–"/>
              <a:defRPr sz="1600">
                <a:latin typeface="Frutiger 55 Roman"/>
              </a:defRPr>
            </a:lvl3pPr>
            <a:lvl4pPr marL="914353" indent="-225414">
              <a:buSzPct val="84000"/>
              <a:defRPr sz="1600">
                <a:latin typeface="Frutiger 55 Roman"/>
              </a:defRPr>
            </a:lvl4pPr>
            <a:lvl5pPr marL="1152080" indent="-250730">
              <a:buSzPct val="84000"/>
              <a:buFont typeface="Arial" pitchFamily="34" charset="0"/>
              <a:buChar char="–"/>
              <a:defRPr sz="1600">
                <a:latin typeface="Frutiger 55 Roman"/>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smtClean="0"/>
          </a:p>
        </p:txBody>
      </p:sp>
      <p:sp>
        <p:nvSpPr>
          <p:cNvPr id="25" name="LAYOUT HEADER"/>
          <p:cNvSpPr>
            <a:spLocks noGrp="1"/>
          </p:cNvSpPr>
          <p:nvPr>
            <p:ph type="body" idx="14" hasCustomPrompt="1"/>
            <p:custDataLst>
              <p:tags r:id="rId9"/>
            </p:custDataLst>
          </p:nvPr>
        </p:nvSpPr>
        <p:spPr>
          <a:xfrm>
            <a:off x="560568" y="1498600"/>
            <a:ext cx="5910321" cy="355601"/>
          </a:xfrm>
          <a:noFill/>
        </p:spPr>
        <p:txBody>
          <a:bodyPr lIns="0" tIns="0" rIns="0" bIns="36563" anchor="t" anchorCtr="0">
            <a:noAutofit/>
          </a:bodyPr>
          <a:lstStyle>
            <a:lvl1pPr marL="0" indent="0">
              <a:buNone/>
              <a:defRPr sz="1800" b="1" baseline="0">
                <a:solidFill>
                  <a:schemeClr val="tx1"/>
                </a:solidFill>
                <a:latin typeface="Frutiger 55 Roman"/>
              </a:defRPr>
            </a:lvl1pPr>
            <a:lvl2pPr marL="502728" indent="0">
              <a:buNone/>
              <a:defRPr sz="2200" b="1"/>
            </a:lvl2pPr>
            <a:lvl3pPr marL="1005453" indent="0">
              <a:buNone/>
              <a:defRPr sz="2100" b="1"/>
            </a:lvl3pPr>
            <a:lvl4pPr marL="1508179" indent="0">
              <a:buNone/>
              <a:defRPr sz="1800" b="1"/>
            </a:lvl4pPr>
            <a:lvl5pPr marL="2010905" indent="0">
              <a:buNone/>
              <a:defRPr sz="1800" b="1"/>
            </a:lvl5pPr>
            <a:lvl6pPr marL="2513631" indent="0">
              <a:buNone/>
              <a:defRPr sz="1800" b="1"/>
            </a:lvl6pPr>
            <a:lvl7pPr marL="3016356" indent="0">
              <a:buNone/>
              <a:defRPr sz="1800" b="1"/>
            </a:lvl7pPr>
            <a:lvl8pPr marL="3519084" indent="0">
              <a:buNone/>
              <a:defRPr sz="1800" b="1"/>
            </a:lvl8pPr>
            <a:lvl9pPr marL="4021809" indent="0">
              <a:buNone/>
              <a:defRPr sz="1800" b="1"/>
            </a:lvl9pPr>
          </a:lstStyle>
          <a:p>
            <a:pPr lvl="0"/>
            <a:r>
              <a:rPr lang="de-DE" dirty="0" smtClean="0"/>
              <a:t>&lt;&lt;Layout </a:t>
            </a:r>
            <a:r>
              <a:rPr lang="de-DE" dirty="0" err="1" smtClean="0"/>
              <a:t>heading</a:t>
            </a:r>
            <a:r>
              <a:rPr lang="de-DE" dirty="0" smtClean="0"/>
              <a:t>&gt;&gt;</a:t>
            </a:r>
          </a:p>
        </p:txBody>
      </p:sp>
      <p:cxnSp>
        <p:nvCxnSpPr>
          <p:cNvPr id="63" name="THIN BLUE LINE"/>
          <p:cNvCxnSpPr/>
          <p:nvPr/>
        </p:nvCxnSpPr>
        <p:spPr>
          <a:xfrm>
            <a:off x="560568" y="1033273"/>
            <a:ext cx="12247159"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35" name="PAGE HEADING"/>
          <p:cNvSpPr>
            <a:spLocks noGrp="1"/>
          </p:cNvSpPr>
          <p:nvPr>
            <p:ph type="title" hasCustomPrompt="1"/>
            <p:custDataLst>
              <p:tags r:id="rId10"/>
            </p:custDataLst>
          </p:nvPr>
        </p:nvSpPr>
        <p:spPr>
          <a:xfrm>
            <a:off x="560568" y="0"/>
            <a:ext cx="12247159" cy="941832"/>
          </a:xfrm>
        </p:spPr>
        <p:txBody>
          <a:bodyPr/>
          <a:lstStyle>
            <a:lvl1pPr>
              <a:defRPr>
                <a:latin typeface="Frutiger 45 Light"/>
              </a:defRPr>
            </a:lvl1pPr>
          </a:lstStyle>
          <a:p>
            <a:pPr lvl="0"/>
            <a:r>
              <a:rPr lang="de-DE" dirty="0" smtClean="0"/>
              <a:t>&lt;&lt;Page </a:t>
            </a:r>
            <a:r>
              <a:rPr lang="de-DE" dirty="0" err="1" smtClean="0"/>
              <a:t>heading</a:t>
            </a:r>
            <a:r>
              <a:rPr lang="de-DE" dirty="0" smtClean="0"/>
              <a:t>&gt;&gt;</a:t>
            </a:r>
            <a:endParaRPr lang="de-DE" dirty="0"/>
          </a:p>
        </p:txBody>
      </p:sp>
      <p:sp>
        <p:nvSpPr>
          <p:cNvPr id="34" name="Slide Number Textbox" hidden="1"/>
          <p:cNvSpPr txBox="1"/>
          <p:nvPr/>
        </p:nvSpPr>
        <p:spPr>
          <a:xfrm>
            <a:off x="12271531" y="6858002"/>
            <a:ext cx="548381" cy="384048"/>
          </a:xfrm>
          <a:prstGeom prst="rect">
            <a:avLst/>
          </a:prstGeom>
          <a:noFill/>
        </p:spPr>
        <p:txBody>
          <a:bodyPr vert="horz" wrap="square" lIns="0" tIns="0" rIns="0" bIns="0" rtlCol="0" anchor="b">
            <a:noAutofit/>
          </a:bodyPr>
          <a:lstStyle/>
          <a:p>
            <a:pPr algn="r"/>
            <a:fld id="{EB71FFF7-9F05-4969-ABC0-23146D694E35}" type="slidenum">
              <a:rPr lang="de-DE" sz="700" smtClean="0"/>
              <a:pPr algn="r"/>
              <a:t>‹#›</a:t>
            </a:fld>
            <a:endParaRPr lang="de-DE" sz="700" dirty="0"/>
          </a:p>
        </p:txBody>
      </p:sp>
      <p:sp>
        <p:nvSpPr>
          <p:cNvPr id="36" name="DOCUMENT ID" hidden="1"/>
          <p:cNvSpPr txBox="1"/>
          <p:nvPr>
            <p:custDataLst>
              <p:tags r:id="rId11"/>
            </p:custDataLst>
          </p:nvPr>
        </p:nvSpPr>
        <p:spPr>
          <a:xfrm>
            <a:off x="3062457" y="420772"/>
            <a:ext cx="9745341" cy="92333"/>
          </a:xfrm>
          <a:prstGeom prst="rect">
            <a:avLst/>
          </a:prstGeom>
        </p:spPr>
        <p:txBody>
          <a:bodyPr vert="horz" wrap="square" lIns="0" tIns="0" rIns="0" bIns="0" rtlCol="0">
            <a:spAutoFit/>
          </a:bodyPr>
          <a:lstStyle>
            <a:lvl1pPr marL="0" lvl="0" indent="0" algn="r" defTabSz="1005505" eaLnBrk="1" latinLnBrk="0" hangingPunct="1">
              <a:spcBef>
                <a:spcPct val="20000"/>
              </a:spcBef>
              <a:buSzPct val="120000"/>
              <a:buFont typeface="Symbol" pitchFamily="18" charset="2"/>
              <a:buNone/>
              <a:defRPr sz="600" b="0" baseline="0">
                <a:solidFill>
                  <a:srgbClr val="616161"/>
                </a:solidFill>
                <a:latin typeface="+mn-lt"/>
                <a:cs typeface="Arial" pitchFamily="34" charset="0"/>
              </a:defRPr>
            </a:lvl1pPr>
            <a:lvl2pPr marL="502755" indent="0" defTabSz="1005505" eaLnBrk="1" latinLnBrk="0" hangingPunct="1">
              <a:spcBef>
                <a:spcPct val="20000"/>
              </a:spcBef>
              <a:buFont typeface="Arial" pitchFamily="34" charset="0"/>
              <a:buNone/>
              <a:defRPr sz="1300">
                <a:latin typeface="+mn-lt"/>
              </a:defRPr>
            </a:lvl2pPr>
            <a:lvl3pPr marL="1005506" indent="0" defTabSz="1005505" eaLnBrk="1" latinLnBrk="0" hangingPunct="1">
              <a:spcBef>
                <a:spcPct val="20000"/>
              </a:spcBef>
              <a:buFont typeface="Arial" pitchFamily="34" charset="0"/>
              <a:buNone/>
              <a:defRPr sz="1300">
                <a:latin typeface="+mn-lt"/>
              </a:defRPr>
            </a:lvl3pPr>
            <a:lvl4pPr marL="1508258" indent="0" defTabSz="1005505" eaLnBrk="1" latinLnBrk="0" hangingPunct="1">
              <a:spcBef>
                <a:spcPct val="20000"/>
              </a:spcBef>
              <a:buFont typeface="Arial" pitchFamily="34" charset="0"/>
              <a:buNone/>
              <a:defRPr sz="1300">
                <a:latin typeface="+mn-lt"/>
              </a:defRPr>
            </a:lvl4pPr>
            <a:lvl5pPr marL="2011009" indent="0" defTabSz="1005505" eaLnBrk="1" latinLnBrk="0" hangingPunct="1">
              <a:spcBef>
                <a:spcPct val="20000"/>
              </a:spcBef>
              <a:buFont typeface="Arial" pitchFamily="34" charset="0"/>
              <a:buNone/>
              <a:defRPr sz="1300">
                <a:latin typeface="+mn-lt"/>
              </a:defRPr>
            </a:lvl5pPr>
            <a:lvl6pPr marL="2765137" indent="-251375" defTabSz="1005505">
              <a:spcBef>
                <a:spcPct val="20000"/>
              </a:spcBef>
              <a:buFont typeface="Arial" pitchFamily="34" charset="0"/>
              <a:buChar char="•"/>
              <a:defRPr sz="2200">
                <a:latin typeface="+mn-lt"/>
              </a:defRPr>
            </a:lvl6pPr>
            <a:lvl7pPr marL="3267890" indent="-251375" defTabSz="1005505">
              <a:spcBef>
                <a:spcPct val="20000"/>
              </a:spcBef>
              <a:buFont typeface="Arial" pitchFamily="34" charset="0"/>
              <a:buChar char="•"/>
              <a:defRPr sz="2200">
                <a:latin typeface="+mn-lt"/>
              </a:defRPr>
            </a:lvl7pPr>
            <a:lvl8pPr marL="3770641" indent="-251375" defTabSz="1005505">
              <a:spcBef>
                <a:spcPct val="20000"/>
              </a:spcBef>
              <a:buFont typeface="Arial" pitchFamily="34" charset="0"/>
              <a:buChar char="•"/>
              <a:defRPr sz="2200">
                <a:latin typeface="+mn-lt"/>
              </a:defRPr>
            </a:lvl8pPr>
            <a:lvl9pPr marL="4273393" indent="-251375" defTabSz="1005505">
              <a:spcBef>
                <a:spcPct val="20000"/>
              </a:spcBef>
              <a:buFont typeface="Arial" pitchFamily="34" charset="0"/>
              <a:buChar char="•"/>
              <a:defRPr sz="2200">
                <a:latin typeface="+mn-lt"/>
              </a:defRPr>
            </a:lvl9pPr>
          </a:lstStyle>
          <a:p>
            <a:pPr lvl="0"/>
            <a:r>
              <a:rPr lang="en-GB" sz="600" dirty="0" smtClean="0"/>
              <a:t>[printed: ____] [saved: ____] C:\ProgramData\PresXpress\PresXpress\PresPrint.potx</a:t>
            </a:r>
          </a:p>
        </p:txBody>
      </p:sp>
      <p:grpSp>
        <p:nvGrpSpPr>
          <p:cNvPr id="37" name="PXP_GRIDLINES" hidden="1"/>
          <p:cNvGrpSpPr/>
          <p:nvPr/>
        </p:nvGrpSpPr>
        <p:grpSpPr>
          <a:xfrm>
            <a:off x="-40832" y="0"/>
            <a:ext cx="13451072" cy="7543800"/>
            <a:chOff x="-30640" y="0"/>
            <a:chExt cx="10093083" cy="7543800"/>
          </a:xfrm>
        </p:grpSpPr>
        <p:cxnSp>
          <p:nvCxnSpPr>
            <p:cNvPr id="38" name="Straight Connector 37"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9" name="Straight Connector 38"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40" name="Straight Connector 39"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41" name="Straight Connector 40"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42" name="Straight Connector 41"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43" name="Straight Connector 42"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44" name="Straight Connector 43"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45" name="Straight Connector 44"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46" name="Straight Connector 45"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47" name="Straight Connector 46"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48" name="Straight Connector 47"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2" name="DraftStamp" hidden="1"/>
          <p:cNvSpPr txBox="1"/>
          <p:nvPr>
            <p:custDataLst>
              <p:tags r:id="rId12"/>
            </p:custDataLst>
          </p:nvPr>
        </p:nvSpPr>
        <p:spPr>
          <a:xfrm>
            <a:off x="557786" y="254000"/>
            <a:ext cx="1079499" cy="330199"/>
          </a:xfrm>
          <a:prstGeom prst="rect">
            <a:avLst/>
          </a:prstGeom>
          <a:noFill/>
        </p:spPr>
        <p:txBody>
          <a:bodyPr vert="horz" wrap="none" lIns="0" tIns="0" rIns="0" bIns="0" rtlCol="0" anchor="b">
            <a:noAutofit/>
          </a:bodyPr>
          <a:lstStyle/>
          <a:p>
            <a:pPr algn="l">
              <a:lnSpc>
                <a:spcPct val="100000"/>
              </a:lnSpc>
              <a:spcBef>
                <a:spcPct val="0"/>
              </a:spcBef>
              <a:spcAft>
                <a:spcPct val="0"/>
              </a:spcAft>
            </a:pPr>
            <a:r>
              <a:rPr kumimoji="0" lang="en-US" sz="2300" b="1" i="0" u="none" baseline="0" smtClean="0">
                <a:solidFill>
                  <a:srgbClr val="E60000"/>
                </a:solidFill>
                <a:latin typeface="Frutiger 55 Roman"/>
              </a:rPr>
              <a:t>Entwurf</a:t>
            </a:r>
            <a:endParaRPr kumimoji="0" lang="en-US" sz="2300" b="1" i="0" u="none" baseline="0" dirty="0">
              <a:solidFill>
                <a:srgbClr val="E60000"/>
              </a:solidFill>
              <a:latin typeface="Frutiger 55 Roman"/>
            </a:endParaRPr>
          </a:p>
        </p:txBody>
      </p:sp>
      <p:pic>
        <p:nvPicPr>
          <p:cNvPr id="4" name="Picture 3"/>
          <p:cNvPicPr>
            <a:picLocks noChangeAspect="1"/>
          </p:cNvPicPr>
          <p:nvPr>
            <p:custDataLst>
              <p:tags r:id="rId13"/>
            </p:custDataLst>
          </p:nvPr>
        </p:nvPicPr>
        <p:blipFill>
          <a:blip r:embed="rId15" cstate="print">
            <a:extLst>
              <a:ext uri="{28A0092B-C50C-407E-A947-70E740481C1C}">
                <a14:useLocalDpi xmlns:a14="http://schemas.microsoft.com/office/drawing/2010/main" val="0"/>
              </a:ext>
            </a:extLst>
          </a:blip>
          <a:stretch>
            <a:fillRect/>
          </a:stretch>
        </p:blipFill>
        <p:spPr>
          <a:xfrm>
            <a:off x="557785" y="6989764"/>
            <a:ext cx="870776" cy="318248"/>
          </a:xfrm>
          <a:prstGeom prst="rect">
            <a:avLst/>
          </a:prstGeom>
        </p:spPr>
      </p:pic>
      <p:sp>
        <p:nvSpPr>
          <p:cNvPr id="29" name="Slide Number Textbox"/>
          <p:cNvSpPr txBox="1"/>
          <p:nvPr userDrawn="1"/>
        </p:nvSpPr>
        <p:spPr>
          <a:xfrm>
            <a:off x="12580062" y="6978174"/>
            <a:ext cx="374074" cy="261851"/>
          </a:xfrm>
          <a:prstGeom prst="rect">
            <a:avLst/>
          </a:prstGeom>
          <a:noFill/>
        </p:spPr>
        <p:txBody>
          <a:bodyPr vert="horz" wrap="square" lIns="0" tIns="0" rIns="0" bIns="0" rtlCol="0" anchor="b">
            <a:noAutofit/>
          </a:bodyPr>
          <a:lstStyle/>
          <a:p>
            <a:pPr algn="r"/>
            <a:fld id="{C9C5D969-4CAD-4F29-8B51-07B8CBAF6BF4}" type="slidenum">
              <a:rPr sz="1000" smtClean="0">
                <a:solidFill>
                  <a:prstClr val="black"/>
                </a:solidFill>
              </a:rPr>
              <a:pPr algn="r"/>
              <a:t>‹#›</a:t>
            </a:fld>
            <a:endParaRPr sz="1000" dirty="0">
              <a:solidFill>
                <a:prstClr val="black"/>
              </a:solidFill>
            </a:endParaRPr>
          </a:p>
        </p:txBody>
      </p:sp>
    </p:spTree>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Large 3x2">
    <p:spTree>
      <p:nvGrpSpPr>
        <p:cNvPr id="1" name=""/>
        <p:cNvGrpSpPr/>
        <p:nvPr/>
      </p:nvGrpSpPr>
      <p:grpSpPr>
        <a:xfrm>
          <a:off x="0" y="0"/>
          <a:ext cx="0" cy="0"/>
          <a:chOff x="0" y="0"/>
          <a:chExt cx="0" cy="0"/>
        </a:xfrm>
      </p:grpSpPr>
      <p:sp>
        <p:nvSpPr>
          <p:cNvPr id="25" name="LAYOUT SOURCE"/>
          <p:cNvSpPr>
            <a:spLocks noGrp="1"/>
          </p:cNvSpPr>
          <p:nvPr>
            <p:ph type="body" idx="30" hasCustomPrompt="1"/>
            <p:custDataLst>
              <p:tags r:id="rId1"/>
            </p:custDataLst>
          </p:nvPr>
        </p:nvSpPr>
        <p:spPr>
          <a:xfrm>
            <a:off x="8969063" y="6254646"/>
            <a:ext cx="3826475" cy="192023"/>
          </a:xfrm>
          <a:noFill/>
        </p:spPr>
        <p:txBody>
          <a:bodyPr lIns="0" tIns="54843" rIns="0" bIns="0" anchor="b">
            <a:noAutofit/>
          </a:bodyPr>
          <a:lstStyle>
            <a:lvl1pPr marL="0" indent="0">
              <a:buNone/>
              <a:defRPr sz="1200" b="0" baseline="0">
                <a:solidFill>
                  <a:schemeClr val="tx1"/>
                </a:solidFill>
                <a:latin typeface="Frutiger 55 Roman"/>
              </a:defRPr>
            </a:lvl1pPr>
            <a:lvl2pPr marL="502728" indent="0">
              <a:buNone/>
              <a:defRPr sz="2200" b="1"/>
            </a:lvl2pPr>
            <a:lvl3pPr marL="1005453" indent="0">
              <a:buNone/>
              <a:defRPr sz="2100" b="1"/>
            </a:lvl3pPr>
            <a:lvl4pPr marL="1508179" indent="0">
              <a:buNone/>
              <a:defRPr sz="1800" b="1"/>
            </a:lvl4pPr>
            <a:lvl5pPr marL="2010905" indent="0">
              <a:buNone/>
              <a:defRPr sz="1800" b="1"/>
            </a:lvl5pPr>
            <a:lvl6pPr marL="2513631" indent="0">
              <a:buNone/>
              <a:defRPr sz="1800" b="1"/>
            </a:lvl6pPr>
            <a:lvl7pPr marL="3016356" indent="0">
              <a:buNone/>
              <a:defRPr sz="1800" b="1"/>
            </a:lvl7pPr>
            <a:lvl8pPr marL="3519084" indent="0">
              <a:buNone/>
              <a:defRPr sz="1800" b="1"/>
            </a:lvl8pPr>
            <a:lvl9pPr marL="4021809" indent="0">
              <a:buNone/>
              <a:defRPr sz="1800" b="1"/>
            </a:lvl9pPr>
          </a:lstStyle>
          <a:p>
            <a:pPr lvl="0"/>
            <a:r>
              <a:rPr lang="de-DE" dirty="0" smtClean="0"/>
              <a:t>Source:</a:t>
            </a:r>
          </a:p>
        </p:txBody>
      </p:sp>
      <p:sp>
        <p:nvSpPr>
          <p:cNvPr id="23" name="LAYOUT BODY"/>
          <p:cNvSpPr>
            <a:spLocks noGrp="1"/>
          </p:cNvSpPr>
          <p:nvPr>
            <p:ph idx="28"/>
            <p:custDataLst>
              <p:tags r:id="rId2"/>
            </p:custDataLst>
          </p:nvPr>
        </p:nvSpPr>
        <p:spPr>
          <a:xfrm>
            <a:off x="8969063" y="4416554"/>
            <a:ext cx="3826475" cy="1837945"/>
          </a:xfrm>
          <a:noFill/>
        </p:spPr>
        <p:txBody>
          <a:bodyPr lIns="0" tIns="0" rIns="0" bIns="0">
            <a:noAutofit/>
          </a:bodyPr>
          <a:lstStyle>
            <a:lvl1pPr marL="239620" indent="-239620">
              <a:buClr>
                <a:schemeClr val="tx2"/>
              </a:buClr>
              <a:buSzPct val="100000"/>
              <a:buFont typeface="Symbol" pitchFamily="18" charset="2"/>
              <a:buChar char="·"/>
              <a:defRPr sz="1800">
                <a:latin typeface="Frutiger 55 Roman"/>
              </a:defRPr>
            </a:lvl1pPr>
            <a:lvl2pPr marL="455589" indent="-230176">
              <a:tabLst/>
              <a:defRPr sz="1600">
                <a:latin typeface="Frutiger 55 Roman"/>
              </a:defRPr>
            </a:lvl2pPr>
            <a:lvl3pPr marL="688940" indent="-227001">
              <a:buFont typeface="Arial" pitchFamily="34" charset="0"/>
              <a:buChar char="–"/>
              <a:defRPr sz="1600">
                <a:latin typeface="Frutiger 55 Roman"/>
              </a:defRPr>
            </a:lvl3pPr>
            <a:lvl4pPr marL="914353" indent="-225414">
              <a:buSzPct val="84000"/>
              <a:defRPr sz="1600">
                <a:latin typeface="Frutiger 55 Roman"/>
              </a:defRPr>
            </a:lvl4pPr>
            <a:lvl5pPr marL="1152080" indent="-250730">
              <a:buSzPct val="84000"/>
              <a:buFont typeface="Arial" pitchFamily="34" charset="0"/>
              <a:buChar char="–"/>
              <a:defRPr sz="1600">
                <a:latin typeface="Frutiger 55 Roman"/>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smtClean="0"/>
          </a:p>
        </p:txBody>
      </p:sp>
      <p:sp>
        <p:nvSpPr>
          <p:cNvPr id="38" name="LAYOUT HEADER"/>
          <p:cNvSpPr>
            <a:spLocks noGrp="1"/>
          </p:cNvSpPr>
          <p:nvPr>
            <p:ph type="body" idx="35" hasCustomPrompt="1"/>
            <p:custDataLst>
              <p:tags r:id="rId3"/>
            </p:custDataLst>
          </p:nvPr>
        </p:nvSpPr>
        <p:spPr>
          <a:xfrm>
            <a:off x="8969063" y="4059936"/>
            <a:ext cx="3826475" cy="355601"/>
          </a:xfrm>
          <a:noFill/>
        </p:spPr>
        <p:txBody>
          <a:bodyPr lIns="0" tIns="0" rIns="0" bIns="36563" anchor="t" anchorCtr="0">
            <a:noAutofit/>
          </a:bodyPr>
          <a:lstStyle>
            <a:lvl1pPr marL="0" indent="0">
              <a:buNone/>
              <a:defRPr sz="1800" b="1" baseline="0">
                <a:solidFill>
                  <a:schemeClr val="tx1"/>
                </a:solidFill>
                <a:latin typeface="Frutiger 55 Roman"/>
              </a:defRPr>
            </a:lvl1pPr>
            <a:lvl2pPr marL="502728" indent="0">
              <a:buNone/>
              <a:defRPr sz="2200" b="1"/>
            </a:lvl2pPr>
            <a:lvl3pPr marL="1005453" indent="0">
              <a:buNone/>
              <a:defRPr sz="2100" b="1"/>
            </a:lvl3pPr>
            <a:lvl4pPr marL="1508179" indent="0">
              <a:buNone/>
              <a:defRPr sz="1800" b="1"/>
            </a:lvl4pPr>
            <a:lvl5pPr marL="2010905" indent="0">
              <a:buNone/>
              <a:defRPr sz="1800" b="1"/>
            </a:lvl5pPr>
            <a:lvl6pPr marL="2513631" indent="0">
              <a:buNone/>
              <a:defRPr sz="1800" b="1"/>
            </a:lvl6pPr>
            <a:lvl7pPr marL="3016356" indent="0">
              <a:buNone/>
              <a:defRPr sz="1800" b="1"/>
            </a:lvl7pPr>
            <a:lvl8pPr marL="3519084" indent="0">
              <a:buNone/>
              <a:defRPr sz="1800" b="1"/>
            </a:lvl8pPr>
            <a:lvl9pPr marL="4021809" indent="0">
              <a:buNone/>
              <a:defRPr sz="1800" b="1"/>
            </a:lvl9pPr>
          </a:lstStyle>
          <a:p>
            <a:pPr lvl="0"/>
            <a:r>
              <a:rPr lang="de-DE" dirty="0" smtClean="0"/>
              <a:t>&lt;&lt;Layout </a:t>
            </a:r>
            <a:r>
              <a:rPr lang="de-DE" dirty="0" err="1" smtClean="0"/>
              <a:t>heading</a:t>
            </a:r>
            <a:r>
              <a:rPr lang="de-DE" dirty="0" smtClean="0"/>
              <a:t>&gt;&gt;</a:t>
            </a:r>
          </a:p>
        </p:txBody>
      </p:sp>
      <p:sp>
        <p:nvSpPr>
          <p:cNvPr id="22" name="LAYOUT SOURCE"/>
          <p:cNvSpPr>
            <a:spLocks noGrp="1"/>
          </p:cNvSpPr>
          <p:nvPr>
            <p:ph type="body" idx="27" hasCustomPrompt="1"/>
            <p:custDataLst>
              <p:tags r:id="rId4"/>
            </p:custDataLst>
          </p:nvPr>
        </p:nvSpPr>
        <p:spPr>
          <a:xfrm>
            <a:off x="4764816" y="6254646"/>
            <a:ext cx="3826475" cy="192023"/>
          </a:xfrm>
          <a:noFill/>
        </p:spPr>
        <p:txBody>
          <a:bodyPr lIns="0" tIns="54843" rIns="0" bIns="0" anchor="b">
            <a:noAutofit/>
          </a:bodyPr>
          <a:lstStyle>
            <a:lvl1pPr marL="0" indent="0">
              <a:buNone/>
              <a:defRPr sz="1200" b="0" baseline="0">
                <a:solidFill>
                  <a:schemeClr val="tx1"/>
                </a:solidFill>
                <a:latin typeface="Frutiger 55 Roman"/>
              </a:defRPr>
            </a:lvl1pPr>
            <a:lvl2pPr marL="502728" indent="0">
              <a:buNone/>
              <a:defRPr sz="2200" b="1"/>
            </a:lvl2pPr>
            <a:lvl3pPr marL="1005453" indent="0">
              <a:buNone/>
              <a:defRPr sz="2100" b="1"/>
            </a:lvl3pPr>
            <a:lvl4pPr marL="1508179" indent="0">
              <a:buNone/>
              <a:defRPr sz="1800" b="1"/>
            </a:lvl4pPr>
            <a:lvl5pPr marL="2010905" indent="0">
              <a:buNone/>
              <a:defRPr sz="1800" b="1"/>
            </a:lvl5pPr>
            <a:lvl6pPr marL="2513631" indent="0">
              <a:buNone/>
              <a:defRPr sz="1800" b="1"/>
            </a:lvl6pPr>
            <a:lvl7pPr marL="3016356" indent="0">
              <a:buNone/>
              <a:defRPr sz="1800" b="1"/>
            </a:lvl7pPr>
            <a:lvl8pPr marL="3519084" indent="0">
              <a:buNone/>
              <a:defRPr sz="1800" b="1"/>
            </a:lvl8pPr>
            <a:lvl9pPr marL="4021809" indent="0">
              <a:buNone/>
              <a:defRPr sz="1800" b="1"/>
            </a:lvl9pPr>
          </a:lstStyle>
          <a:p>
            <a:pPr lvl="0"/>
            <a:r>
              <a:rPr lang="de-DE" dirty="0" smtClean="0"/>
              <a:t>Source:</a:t>
            </a:r>
          </a:p>
        </p:txBody>
      </p:sp>
      <p:sp>
        <p:nvSpPr>
          <p:cNvPr id="20" name="LAYOUT BODY"/>
          <p:cNvSpPr>
            <a:spLocks noGrp="1"/>
          </p:cNvSpPr>
          <p:nvPr>
            <p:ph idx="25"/>
            <p:custDataLst>
              <p:tags r:id="rId5"/>
            </p:custDataLst>
          </p:nvPr>
        </p:nvSpPr>
        <p:spPr>
          <a:xfrm>
            <a:off x="4764816" y="4416554"/>
            <a:ext cx="3826475" cy="1837945"/>
          </a:xfrm>
          <a:noFill/>
        </p:spPr>
        <p:txBody>
          <a:bodyPr lIns="0" tIns="0" rIns="0" bIns="0">
            <a:noAutofit/>
          </a:bodyPr>
          <a:lstStyle>
            <a:lvl1pPr marL="239620" indent="-239620">
              <a:buClr>
                <a:schemeClr val="tx2"/>
              </a:buClr>
              <a:buSzPct val="100000"/>
              <a:buFont typeface="Symbol" pitchFamily="18" charset="2"/>
              <a:buChar char="·"/>
              <a:defRPr sz="1800">
                <a:latin typeface="Frutiger 55 Roman"/>
              </a:defRPr>
            </a:lvl1pPr>
            <a:lvl2pPr marL="455589" indent="-230176">
              <a:tabLst/>
              <a:defRPr sz="1600">
                <a:latin typeface="Frutiger 55 Roman"/>
              </a:defRPr>
            </a:lvl2pPr>
            <a:lvl3pPr marL="688940" indent="-227001">
              <a:buFont typeface="Arial" pitchFamily="34" charset="0"/>
              <a:buChar char="–"/>
              <a:defRPr sz="1600">
                <a:latin typeface="Frutiger 55 Roman"/>
              </a:defRPr>
            </a:lvl3pPr>
            <a:lvl4pPr marL="914353" indent="-225414">
              <a:buSzPct val="84000"/>
              <a:defRPr sz="1600">
                <a:latin typeface="Frutiger 55 Roman"/>
              </a:defRPr>
            </a:lvl4pPr>
            <a:lvl5pPr marL="1152080" indent="-250730">
              <a:buSzPct val="84000"/>
              <a:buFont typeface="Arial" pitchFamily="34" charset="0"/>
              <a:buChar char="–"/>
              <a:defRPr sz="1600">
                <a:latin typeface="Frutiger 55 Roman"/>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smtClean="0"/>
          </a:p>
        </p:txBody>
      </p:sp>
      <p:sp>
        <p:nvSpPr>
          <p:cNvPr id="37" name="LAYOUT HEADER"/>
          <p:cNvSpPr>
            <a:spLocks noGrp="1"/>
          </p:cNvSpPr>
          <p:nvPr>
            <p:ph type="body" idx="34" hasCustomPrompt="1"/>
            <p:custDataLst>
              <p:tags r:id="rId6"/>
            </p:custDataLst>
          </p:nvPr>
        </p:nvSpPr>
        <p:spPr>
          <a:xfrm>
            <a:off x="4764816" y="4059936"/>
            <a:ext cx="3826475" cy="355601"/>
          </a:xfrm>
          <a:noFill/>
        </p:spPr>
        <p:txBody>
          <a:bodyPr lIns="0" tIns="0" rIns="0" bIns="36563" anchor="t" anchorCtr="0">
            <a:noAutofit/>
          </a:bodyPr>
          <a:lstStyle>
            <a:lvl1pPr marL="0" indent="0">
              <a:buNone/>
              <a:defRPr sz="1800" b="1" baseline="0">
                <a:solidFill>
                  <a:schemeClr val="tx1"/>
                </a:solidFill>
                <a:latin typeface="Frutiger 55 Roman"/>
              </a:defRPr>
            </a:lvl1pPr>
            <a:lvl2pPr marL="502728" indent="0">
              <a:buNone/>
              <a:defRPr sz="2200" b="1"/>
            </a:lvl2pPr>
            <a:lvl3pPr marL="1005453" indent="0">
              <a:buNone/>
              <a:defRPr sz="2100" b="1"/>
            </a:lvl3pPr>
            <a:lvl4pPr marL="1508179" indent="0">
              <a:buNone/>
              <a:defRPr sz="1800" b="1"/>
            </a:lvl4pPr>
            <a:lvl5pPr marL="2010905" indent="0">
              <a:buNone/>
              <a:defRPr sz="1800" b="1"/>
            </a:lvl5pPr>
            <a:lvl6pPr marL="2513631" indent="0">
              <a:buNone/>
              <a:defRPr sz="1800" b="1"/>
            </a:lvl6pPr>
            <a:lvl7pPr marL="3016356" indent="0">
              <a:buNone/>
              <a:defRPr sz="1800" b="1"/>
            </a:lvl7pPr>
            <a:lvl8pPr marL="3519084" indent="0">
              <a:buNone/>
              <a:defRPr sz="1800" b="1"/>
            </a:lvl8pPr>
            <a:lvl9pPr marL="4021809" indent="0">
              <a:buNone/>
              <a:defRPr sz="1800" b="1"/>
            </a:lvl9pPr>
          </a:lstStyle>
          <a:p>
            <a:pPr lvl="0"/>
            <a:r>
              <a:rPr lang="de-DE" dirty="0" smtClean="0"/>
              <a:t>&lt;&lt;Layout </a:t>
            </a:r>
            <a:r>
              <a:rPr lang="de-DE" dirty="0" err="1" smtClean="0"/>
              <a:t>heading</a:t>
            </a:r>
            <a:r>
              <a:rPr lang="de-DE" dirty="0" smtClean="0"/>
              <a:t>&gt;&gt;</a:t>
            </a:r>
          </a:p>
        </p:txBody>
      </p:sp>
      <p:sp>
        <p:nvSpPr>
          <p:cNvPr id="19" name="LAYOUT SOURCE"/>
          <p:cNvSpPr>
            <a:spLocks noGrp="1"/>
          </p:cNvSpPr>
          <p:nvPr>
            <p:ph type="body" idx="24" hasCustomPrompt="1"/>
            <p:custDataLst>
              <p:tags r:id="rId7"/>
            </p:custDataLst>
          </p:nvPr>
        </p:nvSpPr>
        <p:spPr>
          <a:xfrm>
            <a:off x="560640" y="6254646"/>
            <a:ext cx="3826475" cy="192023"/>
          </a:xfrm>
          <a:noFill/>
        </p:spPr>
        <p:txBody>
          <a:bodyPr lIns="0" tIns="54843" rIns="0" bIns="0" anchor="b">
            <a:noAutofit/>
          </a:bodyPr>
          <a:lstStyle>
            <a:lvl1pPr marL="0" indent="0">
              <a:buNone/>
              <a:defRPr sz="1200" b="0" baseline="0">
                <a:solidFill>
                  <a:schemeClr val="tx1"/>
                </a:solidFill>
                <a:latin typeface="Frutiger 55 Roman"/>
              </a:defRPr>
            </a:lvl1pPr>
            <a:lvl2pPr marL="502728" indent="0">
              <a:buNone/>
              <a:defRPr sz="2200" b="1"/>
            </a:lvl2pPr>
            <a:lvl3pPr marL="1005453" indent="0">
              <a:buNone/>
              <a:defRPr sz="2100" b="1"/>
            </a:lvl3pPr>
            <a:lvl4pPr marL="1508179" indent="0">
              <a:buNone/>
              <a:defRPr sz="1800" b="1"/>
            </a:lvl4pPr>
            <a:lvl5pPr marL="2010905" indent="0">
              <a:buNone/>
              <a:defRPr sz="1800" b="1"/>
            </a:lvl5pPr>
            <a:lvl6pPr marL="2513631" indent="0">
              <a:buNone/>
              <a:defRPr sz="1800" b="1"/>
            </a:lvl6pPr>
            <a:lvl7pPr marL="3016356" indent="0">
              <a:buNone/>
              <a:defRPr sz="1800" b="1"/>
            </a:lvl7pPr>
            <a:lvl8pPr marL="3519084" indent="0">
              <a:buNone/>
              <a:defRPr sz="1800" b="1"/>
            </a:lvl8pPr>
            <a:lvl9pPr marL="4021809" indent="0">
              <a:buNone/>
              <a:defRPr sz="1800" b="1"/>
            </a:lvl9pPr>
          </a:lstStyle>
          <a:p>
            <a:pPr lvl="0"/>
            <a:r>
              <a:rPr lang="de-DE" dirty="0" smtClean="0"/>
              <a:t>Source:</a:t>
            </a:r>
          </a:p>
        </p:txBody>
      </p:sp>
      <p:sp>
        <p:nvSpPr>
          <p:cNvPr id="17" name="LAYOUT BODY"/>
          <p:cNvSpPr>
            <a:spLocks noGrp="1"/>
          </p:cNvSpPr>
          <p:nvPr>
            <p:ph idx="22"/>
            <p:custDataLst>
              <p:tags r:id="rId8"/>
            </p:custDataLst>
          </p:nvPr>
        </p:nvSpPr>
        <p:spPr>
          <a:xfrm>
            <a:off x="560640" y="4416554"/>
            <a:ext cx="3826475" cy="1837945"/>
          </a:xfrm>
          <a:noFill/>
        </p:spPr>
        <p:txBody>
          <a:bodyPr lIns="0" tIns="0" rIns="0" bIns="0">
            <a:noAutofit/>
          </a:bodyPr>
          <a:lstStyle>
            <a:lvl1pPr marL="239620" indent="-239620">
              <a:buClr>
                <a:schemeClr val="tx2"/>
              </a:buClr>
              <a:buSzPct val="100000"/>
              <a:buFont typeface="Symbol" pitchFamily="18" charset="2"/>
              <a:buChar char="·"/>
              <a:defRPr sz="1800">
                <a:latin typeface="Frutiger 55 Roman"/>
              </a:defRPr>
            </a:lvl1pPr>
            <a:lvl2pPr marL="455589" indent="-230176">
              <a:tabLst/>
              <a:defRPr sz="1600">
                <a:latin typeface="Frutiger 55 Roman"/>
              </a:defRPr>
            </a:lvl2pPr>
            <a:lvl3pPr marL="688940" indent="-227001">
              <a:buFont typeface="Arial" pitchFamily="34" charset="0"/>
              <a:buChar char="–"/>
              <a:defRPr sz="1600">
                <a:latin typeface="Frutiger 55 Roman"/>
              </a:defRPr>
            </a:lvl3pPr>
            <a:lvl4pPr marL="914353" indent="-225414">
              <a:buSzPct val="84000"/>
              <a:defRPr sz="1600">
                <a:latin typeface="Frutiger 55 Roman"/>
              </a:defRPr>
            </a:lvl4pPr>
            <a:lvl5pPr marL="1152080" indent="-250730">
              <a:buSzPct val="84000"/>
              <a:buFont typeface="Arial" pitchFamily="34" charset="0"/>
              <a:buChar char="–"/>
              <a:defRPr sz="1600">
                <a:latin typeface="Frutiger 55 Roman"/>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smtClean="0"/>
          </a:p>
        </p:txBody>
      </p:sp>
      <p:sp>
        <p:nvSpPr>
          <p:cNvPr id="36" name="LAYOUT HEADER"/>
          <p:cNvSpPr>
            <a:spLocks noGrp="1"/>
          </p:cNvSpPr>
          <p:nvPr>
            <p:ph type="body" idx="33" hasCustomPrompt="1"/>
            <p:custDataLst>
              <p:tags r:id="rId9"/>
            </p:custDataLst>
          </p:nvPr>
        </p:nvSpPr>
        <p:spPr>
          <a:xfrm>
            <a:off x="560640" y="4059936"/>
            <a:ext cx="3826475" cy="355601"/>
          </a:xfrm>
          <a:noFill/>
        </p:spPr>
        <p:txBody>
          <a:bodyPr lIns="0" tIns="0" rIns="0" bIns="36563" anchor="t" anchorCtr="0">
            <a:noAutofit/>
          </a:bodyPr>
          <a:lstStyle>
            <a:lvl1pPr marL="0" indent="0">
              <a:buNone/>
              <a:defRPr sz="1800" b="1" baseline="0">
                <a:solidFill>
                  <a:schemeClr val="tx1"/>
                </a:solidFill>
                <a:latin typeface="Frutiger 55 Roman"/>
              </a:defRPr>
            </a:lvl1pPr>
            <a:lvl2pPr marL="502728" indent="0">
              <a:buNone/>
              <a:defRPr sz="2200" b="1"/>
            </a:lvl2pPr>
            <a:lvl3pPr marL="1005453" indent="0">
              <a:buNone/>
              <a:defRPr sz="2100" b="1"/>
            </a:lvl3pPr>
            <a:lvl4pPr marL="1508179" indent="0">
              <a:buNone/>
              <a:defRPr sz="1800" b="1"/>
            </a:lvl4pPr>
            <a:lvl5pPr marL="2010905" indent="0">
              <a:buNone/>
              <a:defRPr sz="1800" b="1"/>
            </a:lvl5pPr>
            <a:lvl6pPr marL="2513631" indent="0">
              <a:buNone/>
              <a:defRPr sz="1800" b="1"/>
            </a:lvl6pPr>
            <a:lvl7pPr marL="3016356" indent="0">
              <a:buNone/>
              <a:defRPr sz="1800" b="1"/>
            </a:lvl7pPr>
            <a:lvl8pPr marL="3519084" indent="0">
              <a:buNone/>
              <a:defRPr sz="1800" b="1"/>
            </a:lvl8pPr>
            <a:lvl9pPr marL="4021809" indent="0">
              <a:buNone/>
              <a:defRPr sz="1800" b="1"/>
            </a:lvl9pPr>
          </a:lstStyle>
          <a:p>
            <a:pPr lvl="0"/>
            <a:r>
              <a:rPr lang="de-DE" dirty="0" smtClean="0"/>
              <a:t>&lt;&lt;Layout </a:t>
            </a:r>
            <a:r>
              <a:rPr lang="de-DE" dirty="0" err="1" smtClean="0"/>
              <a:t>heading</a:t>
            </a:r>
            <a:r>
              <a:rPr lang="de-DE" dirty="0" smtClean="0"/>
              <a:t>&gt;&gt;</a:t>
            </a:r>
          </a:p>
        </p:txBody>
      </p:sp>
      <p:sp>
        <p:nvSpPr>
          <p:cNvPr id="16" name="LAYOUT SOURCE"/>
          <p:cNvSpPr>
            <a:spLocks noGrp="1"/>
          </p:cNvSpPr>
          <p:nvPr>
            <p:ph type="body" idx="21" hasCustomPrompt="1"/>
            <p:custDataLst>
              <p:tags r:id="rId10"/>
            </p:custDataLst>
          </p:nvPr>
        </p:nvSpPr>
        <p:spPr>
          <a:xfrm>
            <a:off x="8969063" y="3694187"/>
            <a:ext cx="3826475" cy="192023"/>
          </a:xfrm>
          <a:noFill/>
        </p:spPr>
        <p:txBody>
          <a:bodyPr lIns="0" tIns="54843" rIns="0" bIns="0" anchor="b">
            <a:noAutofit/>
          </a:bodyPr>
          <a:lstStyle>
            <a:lvl1pPr marL="0" indent="0">
              <a:buNone/>
              <a:defRPr sz="1200" b="0" baseline="0">
                <a:solidFill>
                  <a:schemeClr val="tx1"/>
                </a:solidFill>
                <a:latin typeface="Frutiger 55 Roman"/>
              </a:defRPr>
            </a:lvl1pPr>
            <a:lvl2pPr marL="502728" indent="0">
              <a:buNone/>
              <a:defRPr sz="2200" b="1"/>
            </a:lvl2pPr>
            <a:lvl3pPr marL="1005453" indent="0">
              <a:buNone/>
              <a:defRPr sz="2100" b="1"/>
            </a:lvl3pPr>
            <a:lvl4pPr marL="1508179" indent="0">
              <a:buNone/>
              <a:defRPr sz="1800" b="1"/>
            </a:lvl4pPr>
            <a:lvl5pPr marL="2010905" indent="0">
              <a:buNone/>
              <a:defRPr sz="1800" b="1"/>
            </a:lvl5pPr>
            <a:lvl6pPr marL="2513631" indent="0">
              <a:buNone/>
              <a:defRPr sz="1800" b="1"/>
            </a:lvl6pPr>
            <a:lvl7pPr marL="3016356" indent="0">
              <a:buNone/>
              <a:defRPr sz="1800" b="1"/>
            </a:lvl7pPr>
            <a:lvl8pPr marL="3519084" indent="0">
              <a:buNone/>
              <a:defRPr sz="1800" b="1"/>
            </a:lvl8pPr>
            <a:lvl9pPr marL="4021809" indent="0">
              <a:buNone/>
              <a:defRPr sz="1800" b="1"/>
            </a:lvl9pPr>
          </a:lstStyle>
          <a:p>
            <a:pPr lvl="0"/>
            <a:r>
              <a:rPr lang="de-DE" dirty="0" smtClean="0"/>
              <a:t>Source:</a:t>
            </a:r>
          </a:p>
        </p:txBody>
      </p:sp>
      <p:sp>
        <p:nvSpPr>
          <p:cNvPr id="13" name="LAYOUT BODY"/>
          <p:cNvSpPr>
            <a:spLocks noGrp="1"/>
          </p:cNvSpPr>
          <p:nvPr>
            <p:ph idx="19"/>
            <p:custDataLst>
              <p:tags r:id="rId11"/>
            </p:custDataLst>
          </p:nvPr>
        </p:nvSpPr>
        <p:spPr>
          <a:xfrm>
            <a:off x="8969063" y="1856234"/>
            <a:ext cx="3826475" cy="1837945"/>
          </a:xfrm>
          <a:noFill/>
        </p:spPr>
        <p:txBody>
          <a:bodyPr lIns="0" tIns="0" rIns="0" bIns="0">
            <a:noAutofit/>
          </a:bodyPr>
          <a:lstStyle>
            <a:lvl1pPr marL="239620" indent="-239620">
              <a:buClr>
                <a:schemeClr val="tx2"/>
              </a:buClr>
              <a:buSzPct val="100000"/>
              <a:buFont typeface="Symbol" pitchFamily="18" charset="2"/>
              <a:buChar char="·"/>
              <a:defRPr sz="1800">
                <a:latin typeface="Frutiger 55 Roman"/>
              </a:defRPr>
            </a:lvl1pPr>
            <a:lvl2pPr marL="455589" indent="-230176">
              <a:tabLst/>
              <a:defRPr sz="1600">
                <a:latin typeface="Frutiger 55 Roman"/>
              </a:defRPr>
            </a:lvl2pPr>
            <a:lvl3pPr marL="688940" indent="-227001">
              <a:buFont typeface="Arial" pitchFamily="34" charset="0"/>
              <a:buChar char="–"/>
              <a:defRPr sz="1600">
                <a:latin typeface="Frutiger 55 Roman"/>
              </a:defRPr>
            </a:lvl3pPr>
            <a:lvl4pPr marL="914353" indent="-225414">
              <a:buSzPct val="84000"/>
              <a:defRPr sz="1600">
                <a:latin typeface="Frutiger 55 Roman"/>
              </a:defRPr>
            </a:lvl4pPr>
            <a:lvl5pPr marL="1152080" indent="-250730">
              <a:buSzPct val="84000"/>
              <a:buFont typeface="Arial" pitchFamily="34" charset="0"/>
              <a:buChar char="–"/>
              <a:defRPr sz="1600">
                <a:latin typeface="Frutiger 55 Roman"/>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smtClean="0"/>
          </a:p>
        </p:txBody>
      </p:sp>
      <p:sp>
        <p:nvSpPr>
          <p:cNvPr id="35" name="LAYOUT HEADER"/>
          <p:cNvSpPr>
            <a:spLocks noGrp="1"/>
          </p:cNvSpPr>
          <p:nvPr>
            <p:ph type="body" idx="32" hasCustomPrompt="1"/>
            <p:custDataLst>
              <p:tags r:id="rId12"/>
            </p:custDataLst>
          </p:nvPr>
        </p:nvSpPr>
        <p:spPr>
          <a:xfrm>
            <a:off x="8969063" y="1498600"/>
            <a:ext cx="3826475" cy="355601"/>
          </a:xfrm>
          <a:noFill/>
        </p:spPr>
        <p:txBody>
          <a:bodyPr lIns="0" tIns="0" rIns="0" bIns="36563" anchor="t" anchorCtr="0">
            <a:noAutofit/>
          </a:bodyPr>
          <a:lstStyle>
            <a:lvl1pPr marL="0" indent="0">
              <a:buNone/>
              <a:defRPr sz="1800" b="1" baseline="0">
                <a:solidFill>
                  <a:schemeClr val="tx1"/>
                </a:solidFill>
                <a:latin typeface="Frutiger 55 Roman"/>
              </a:defRPr>
            </a:lvl1pPr>
            <a:lvl2pPr marL="502728" indent="0">
              <a:buNone/>
              <a:defRPr sz="2200" b="1"/>
            </a:lvl2pPr>
            <a:lvl3pPr marL="1005453" indent="0">
              <a:buNone/>
              <a:defRPr sz="2100" b="1"/>
            </a:lvl3pPr>
            <a:lvl4pPr marL="1508179" indent="0">
              <a:buNone/>
              <a:defRPr sz="1800" b="1"/>
            </a:lvl4pPr>
            <a:lvl5pPr marL="2010905" indent="0">
              <a:buNone/>
              <a:defRPr sz="1800" b="1"/>
            </a:lvl5pPr>
            <a:lvl6pPr marL="2513631" indent="0">
              <a:buNone/>
              <a:defRPr sz="1800" b="1"/>
            </a:lvl6pPr>
            <a:lvl7pPr marL="3016356" indent="0">
              <a:buNone/>
              <a:defRPr sz="1800" b="1"/>
            </a:lvl7pPr>
            <a:lvl8pPr marL="3519084" indent="0">
              <a:buNone/>
              <a:defRPr sz="1800" b="1"/>
            </a:lvl8pPr>
            <a:lvl9pPr marL="4021809" indent="0">
              <a:buNone/>
              <a:defRPr sz="1800" b="1"/>
            </a:lvl9pPr>
          </a:lstStyle>
          <a:p>
            <a:pPr lvl="0"/>
            <a:r>
              <a:rPr lang="de-DE" dirty="0" smtClean="0"/>
              <a:t>&lt;&lt;Layout </a:t>
            </a:r>
            <a:r>
              <a:rPr lang="de-DE" dirty="0" err="1" smtClean="0"/>
              <a:t>heading</a:t>
            </a:r>
            <a:r>
              <a:rPr lang="de-DE" dirty="0" smtClean="0"/>
              <a:t>&gt;&gt;</a:t>
            </a:r>
          </a:p>
        </p:txBody>
      </p:sp>
      <p:sp>
        <p:nvSpPr>
          <p:cNvPr id="12" name="LAYOUT SOURCE"/>
          <p:cNvSpPr>
            <a:spLocks noGrp="1"/>
          </p:cNvSpPr>
          <p:nvPr>
            <p:ph type="body" idx="18" hasCustomPrompt="1"/>
            <p:custDataLst>
              <p:tags r:id="rId13"/>
            </p:custDataLst>
          </p:nvPr>
        </p:nvSpPr>
        <p:spPr>
          <a:xfrm>
            <a:off x="4764816" y="3694187"/>
            <a:ext cx="3826475" cy="192023"/>
          </a:xfrm>
          <a:noFill/>
        </p:spPr>
        <p:txBody>
          <a:bodyPr lIns="0" tIns="54843" rIns="0" bIns="0" anchor="b">
            <a:noAutofit/>
          </a:bodyPr>
          <a:lstStyle>
            <a:lvl1pPr marL="0" indent="0">
              <a:buNone/>
              <a:defRPr sz="1200" b="0" baseline="0">
                <a:solidFill>
                  <a:schemeClr val="tx1"/>
                </a:solidFill>
                <a:latin typeface="Frutiger 55 Roman"/>
              </a:defRPr>
            </a:lvl1pPr>
            <a:lvl2pPr marL="502728" indent="0">
              <a:buNone/>
              <a:defRPr sz="2200" b="1"/>
            </a:lvl2pPr>
            <a:lvl3pPr marL="1005453" indent="0">
              <a:buNone/>
              <a:defRPr sz="2100" b="1"/>
            </a:lvl3pPr>
            <a:lvl4pPr marL="1508179" indent="0">
              <a:buNone/>
              <a:defRPr sz="1800" b="1"/>
            </a:lvl4pPr>
            <a:lvl5pPr marL="2010905" indent="0">
              <a:buNone/>
              <a:defRPr sz="1800" b="1"/>
            </a:lvl5pPr>
            <a:lvl6pPr marL="2513631" indent="0">
              <a:buNone/>
              <a:defRPr sz="1800" b="1"/>
            </a:lvl6pPr>
            <a:lvl7pPr marL="3016356" indent="0">
              <a:buNone/>
              <a:defRPr sz="1800" b="1"/>
            </a:lvl7pPr>
            <a:lvl8pPr marL="3519084" indent="0">
              <a:buNone/>
              <a:defRPr sz="1800" b="1"/>
            </a:lvl8pPr>
            <a:lvl9pPr marL="4021809" indent="0">
              <a:buNone/>
              <a:defRPr sz="1800" b="1"/>
            </a:lvl9pPr>
          </a:lstStyle>
          <a:p>
            <a:pPr lvl="0"/>
            <a:r>
              <a:rPr lang="de-DE" dirty="0" smtClean="0"/>
              <a:t>Source:</a:t>
            </a:r>
          </a:p>
        </p:txBody>
      </p:sp>
      <p:sp>
        <p:nvSpPr>
          <p:cNvPr id="8" name="LAYOUT BODY"/>
          <p:cNvSpPr>
            <a:spLocks noGrp="1"/>
          </p:cNvSpPr>
          <p:nvPr>
            <p:ph idx="16"/>
            <p:custDataLst>
              <p:tags r:id="rId14"/>
            </p:custDataLst>
          </p:nvPr>
        </p:nvSpPr>
        <p:spPr>
          <a:xfrm>
            <a:off x="4764816" y="1856234"/>
            <a:ext cx="3826475" cy="1837945"/>
          </a:xfrm>
          <a:noFill/>
        </p:spPr>
        <p:txBody>
          <a:bodyPr lIns="0" tIns="0" rIns="0" bIns="0">
            <a:noAutofit/>
          </a:bodyPr>
          <a:lstStyle>
            <a:lvl1pPr marL="239620" indent="-239620">
              <a:buClr>
                <a:schemeClr val="tx2"/>
              </a:buClr>
              <a:buSzPct val="100000"/>
              <a:buFont typeface="Symbol" pitchFamily="18" charset="2"/>
              <a:buChar char="·"/>
              <a:defRPr sz="1800">
                <a:latin typeface="Frutiger 55 Roman"/>
              </a:defRPr>
            </a:lvl1pPr>
            <a:lvl2pPr marL="455589" indent="-230176">
              <a:tabLst/>
              <a:defRPr sz="1600">
                <a:latin typeface="Frutiger 55 Roman"/>
              </a:defRPr>
            </a:lvl2pPr>
            <a:lvl3pPr marL="688940" indent="-227001">
              <a:buFont typeface="Arial" pitchFamily="34" charset="0"/>
              <a:buChar char="–"/>
              <a:defRPr sz="1600">
                <a:latin typeface="Frutiger 55 Roman"/>
              </a:defRPr>
            </a:lvl3pPr>
            <a:lvl4pPr marL="914353" indent="-225414">
              <a:buSzPct val="84000"/>
              <a:defRPr sz="1600">
                <a:latin typeface="Frutiger 55 Roman"/>
              </a:defRPr>
            </a:lvl4pPr>
            <a:lvl5pPr marL="1152080" indent="-250730">
              <a:buSzPct val="84000"/>
              <a:buFont typeface="Arial" pitchFamily="34" charset="0"/>
              <a:buChar char="–"/>
              <a:defRPr sz="1600">
                <a:latin typeface="Frutiger 55 Roman"/>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smtClean="0"/>
          </a:p>
        </p:txBody>
      </p:sp>
      <p:sp>
        <p:nvSpPr>
          <p:cNvPr id="34" name="LAYOUT HEADER"/>
          <p:cNvSpPr>
            <a:spLocks noGrp="1"/>
          </p:cNvSpPr>
          <p:nvPr>
            <p:ph type="body" idx="31" hasCustomPrompt="1"/>
            <p:custDataLst>
              <p:tags r:id="rId15"/>
            </p:custDataLst>
          </p:nvPr>
        </p:nvSpPr>
        <p:spPr>
          <a:xfrm>
            <a:off x="4764816" y="1498600"/>
            <a:ext cx="3826475" cy="355601"/>
          </a:xfrm>
          <a:noFill/>
        </p:spPr>
        <p:txBody>
          <a:bodyPr lIns="0" tIns="0" rIns="0" bIns="36563" anchor="t" anchorCtr="0">
            <a:noAutofit/>
          </a:bodyPr>
          <a:lstStyle>
            <a:lvl1pPr marL="0" indent="0">
              <a:buNone/>
              <a:defRPr sz="1800" b="1" baseline="0">
                <a:solidFill>
                  <a:schemeClr val="tx1"/>
                </a:solidFill>
                <a:latin typeface="Frutiger 55 Roman"/>
              </a:defRPr>
            </a:lvl1pPr>
            <a:lvl2pPr marL="502728" indent="0">
              <a:buNone/>
              <a:defRPr sz="2200" b="1"/>
            </a:lvl2pPr>
            <a:lvl3pPr marL="1005453" indent="0">
              <a:buNone/>
              <a:defRPr sz="2100" b="1"/>
            </a:lvl3pPr>
            <a:lvl4pPr marL="1508179" indent="0">
              <a:buNone/>
              <a:defRPr sz="1800" b="1"/>
            </a:lvl4pPr>
            <a:lvl5pPr marL="2010905" indent="0">
              <a:buNone/>
              <a:defRPr sz="1800" b="1"/>
            </a:lvl5pPr>
            <a:lvl6pPr marL="2513631" indent="0">
              <a:buNone/>
              <a:defRPr sz="1800" b="1"/>
            </a:lvl6pPr>
            <a:lvl7pPr marL="3016356" indent="0">
              <a:buNone/>
              <a:defRPr sz="1800" b="1"/>
            </a:lvl7pPr>
            <a:lvl8pPr marL="3519084" indent="0">
              <a:buNone/>
              <a:defRPr sz="1800" b="1"/>
            </a:lvl8pPr>
            <a:lvl9pPr marL="4021809" indent="0">
              <a:buNone/>
              <a:defRPr sz="1800" b="1"/>
            </a:lvl9pPr>
          </a:lstStyle>
          <a:p>
            <a:pPr lvl="0"/>
            <a:r>
              <a:rPr lang="de-DE" dirty="0" smtClean="0"/>
              <a:t>&lt;&lt;Layout </a:t>
            </a:r>
            <a:r>
              <a:rPr lang="de-DE" dirty="0" err="1" smtClean="0"/>
              <a:t>heading</a:t>
            </a:r>
            <a:r>
              <a:rPr lang="de-DE" dirty="0" smtClean="0"/>
              <a:t>&gt;&gt;</a:t>
            </a:r>
          </a:p>
        </p:txBody>
      </p:sp>
      <p:sp>
        <p:nvSpPr>
          <p:cNvPr id="14" name="LAYOUT SOURCE"/>
          <p:cNvSpPr>
            <a:spLocks noGrp="1"/>
          </p:cNvSpPr>
          <p:nvPr>
            <p:ph type="body" idx="15" hasCustomPrompt="1"/>
            <p:custDataLst>
              <p:tags r:id="rId16"/>
            </p:custDataLst>
          </p:nvPr>
        </p:nvSpPr>
        <p:spPr>
          <a:xfrm>
            <a:off x="560640" y="3694187"/>
            <a:ext cx="3826475" cy="192023"/>
          </a:xfrm>
          <a:noFill/>
        </p:spPr>
        <p:txBody>
          <a:bodyPr lIns="0" tIns="54843" rIns="0" bIns="0" anchor="b">
            <a:noAutofit/>
          </a:bodyPr>
          <a:lstStyle>
            <a:lvl1pPr marL="0" indent="0">
              <a:buNone/>
              <a:defRPr sz="1200" b="0" baseline="0">
                <a:solidFill>
                  <a:schemeClr val="tx1"/>
                </a:solidFill>
                <a:latin typeface="Frutiger 55 Roman"/>
              </a:defRPr>
            </a:lvl1pPr>
            <a:lvl2pPr marL="502728" indent="0">
              <a:buNone/>
              <a:defRPr sz="2200" b="1"/>
            </a:lvl2pPr>
            <a:lvl3pPr marL="1005453" indent="0">
              <a:buNone/>
              <a:defRPr sz="2100" b="1"/>
            </a:lvl3pPr>
            <a:lvl4pPr marL="1508179" indent="0">
              <a:buNone/>
              <a:defRPr sz="1800" b="1"/>
            </a:lvl4pPr>
            <a:lvl5pPr marL="2010905" indent="0">
              <a:buNone/>
              <a:defRPr sz="1800" b="1"/>
            </a:lvl5pPr>
            <a:lvl6pPr marL="2513631" indent="0">
              <a:buNone/>
              <a:defRPr sz="1800" b="1"/>
            </a:lvl6pPr>
            <a:lvl7pPr marL="3016356" indent="0">
              <a:buNone/>
              <a:defRPr sz="1800" b="1"/>
            </a:lvl7pPr>
            <a:lvl8pPr marL="3519084" indent="0">
              <a:buNone/>
              <a:defRPr sz="1800" b="1"/>
            </a:lvl8pPr>
            <a:lvl9pPr marL="4021809" indent="0">
              <a:buNone/>
              <a:defRPr sz="1800" b="1"/>
            </a:lvl9pPr>
          </a:lstStyle>
          <a:p>
            <a:pPr lvl="0"/>
            <a:r>
              <a:rPr lang="de-DE" dirty="0" smtClean="0"/>
              <a:t>Source:</a:t>
            </a:r>
          </a:p>
        </p:txBody>
      </p:sp>
      <p:sp>
        <p:nvSpPr>
          <p:cNvPr id="3" name="LAYOUT BODY"/>
          <p:cNvSpPr>
            <a:spLocks noGrp="1"/>
          </p:cNvSpPr>
          <p:nvPr>
            <p:ph idx="1"/>
            <p:custDataLst>
              <p:tags r:id="rId17"/>
            </p:custDataLst>
          </p:nvPr>
        </p:nvSpPr>
        <p:spPr>
          <a:xfrm>
            <a:off x="560640" y="1856234"/>
            <a:ext cx="3826475" cy="1837945"/>
          </a:xfrm>
          <a:noFill/>
        </p:spPr>
        <p:txBody>
          <a:bodyPr lIns="0" tIns="0" rIns="0" bIns="0">
            <a:noAutofit/>
          </a:bodyPr>
          <a:lstStyle>
            <a:lvl1pPr marL="239620" indent="-239620">
              <a:buClr>
                <a:schemeClr val="tx2"/>
              </a:buClr>
              <a:buSzPct val="100000"/>
              <a:buFont typeface="Symbol" pitchFamily="18" charset="2"/>
              <a:buChar char="·"/>
              <a:defRPr sz="1800">
                <a:latin typeface="Frutiger 55 Roman"/>
              </a:defRPr>
            </a:lvl1pPr>
            <a:lvl2pPr marL="455589" indent="-230176">
              <a:tabLst/>
              <a:defRPr sz="1600">
                <a:latin typeface="Frutiger 55 Roman"/>
              </a:defRPr>
            </a:lvl2pPr>
            <a:lvl3pPr marL="688940" indent="-227001">
              <a:buFont typeface="Arial" pitchFamily="34" charset="0"/>
              <a:buChar char="–"/>
              <a:defRPr sz="1600">
                <a:latin typeface="Frutiger 55 Roman"/>
              </a:defRPr>
            </a:lvl3pPr>
            <a:lvl4pPr marL="914353" indent="-225414">
              <a:buSzPct val="84000"/>
              <a:defRPr sz="1600">
                <a:latin typeface="Frutiger 55 Roman"/>
              </a:defRPr>
            </a:lvl4pPr>
            <a:lvl5pPr marL="1152080" indent="-250730">
              <a:buSzPct val="84000"/>
              <a:buFont typeface="Arial" pitchFamily="34" charset="0"/>
              <a:buChar char="–"/>
              <a:defRPr sz="1600">
                <a:latin typeface="Frutiger 55 Roman"/>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smtClean="0"/>
          </a:p>
        </p:txBody>
      </p:sp>
      <p:sp>
        <p:nvSpPr>
          <p:cNvPr id="33" name="LAYOUT HEADER"/>
          <p:cNvSpPr>
            <a:spLocks noGrp="1"/>
          </p:cNvSpPr>
          <p:nvPr>
            <p:ph type="body" idx="14" hasCustomPrompt="1"/>
            <p:custDataLst>
              <p:tags r:id="rId18"/>
            </p:custDataLst>
          </p:nvPr>
        </p:nvSpPr>
        <p:spPr>
          <a:xfrm>
            <a:off x="560640" y="1498600"/>
            <a:ext cx="3826475" cy="355601"/>
          </a:xfrm>
          <a:noFill/>
        </p:spPr>
        <p:txBody>
          <a:bodyPr lIns="0" tIns="0" rIns="0" bIns="36563" anchor="t" anchorCtr="0">
            <a:noAutofit/>
          </a:bodyPr>
          <a:lstStyle>
            <a:lvl1pPr marL="0" indent="0">
              <a:buNone/>
              <a:defRPr sz="1800" b="1" baseline="0">
                <a:solidFill>
                  <a:schemeClr val="tx1"/>
                </a:solidFill>
                <a:latin typeface="Frutiger 55 Roman"/>
              </a:defRPr>
            </a:lvl1pPr>
            <a:lvl2pPr marL="502728" indent="0">
              <a:buNone/>
              <a:defRPr sz="2200" b="1"/>
            </a:lvl2pPr>
            <a:lvl3pPr marL="1005453" indent="0">
              <a:buNone/>
              <a:defRPr sz="2100" b="1"/>
            </a:lvl3pPr>
            <a:lvl4pPr marL="1508179" indent="0">
              <a:buNone/>
              <a:defRPr sz="1800" b="1"/>
            </a:lvl4pPr>
            <a:lvl5pPr marL="2010905" indent="0">
              <a:buNone/>
              <a:defRPr sz="1800" b="1"/>
            </a:lvl5pPr>
            <a:lvl6pPr marL="2513631" indent="0">
              <a:buNone/>
              <a:defRPr sz="1800" b="1"/>
            </a:lvl6pPr>
            <a:lvl7pPr marL="3016356" indent="0">
              <a:buNone/>
              <a:defRPr sz="1800" b="1"/>
            </a:lvl7pPr>
            <a:lvl8pPr marL="3519084" indent="0">
              <a:buNone/>
              <a:defRPr sz="1800" b="1"/>
            </a:lvl8pPr>
            <a:lvl9pPr marL="4021809" indent="0">
              <a:buNone/>
              <a:defRPr sz="1800" b="1"/>
            </a:lvl9pPr>
          </a:lstStyle>
          <a:p>
            <a:pPr lvl="0"/>
            <a:r>
              <a:rPr lang="de-DE" dirty="0" smtClean="0"/>
              <a:t>&lt;&lt;Layout </a:t>
            </a:r>
            <a:r>
              <a:rPr lang="de-DE" dirty="0" err="1" smtClean="0"/>
              <a:t>heading</a:t>
            </a:r>
            <a:r>
              <a:rPr lang="de-DE" dirty="0" smtClean="0"/>
              <a:t>&gt;&gt;</a:t>
            </a:r>
          </a:p>
        </p:txBody>
      </p:sp>
      <p:cxnSp>
        <p:nvCxnSpPr>
          <p:cNvPr id="74" name="THIN BLUE LINE"/>
          <p:cNvCxnSpPr/>
          <p:nvPr/>
        </p:nvCxnSpPr>
        <p:spPr>
          <a:xfrm>
            <a:off x="560568" y="1033273"/>
            <a:ext cx="12247159"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46" name="PAGE HEADING"/>
          <p:cNvSpPr>
            <a:spLocks noGrp="1"/>
          </p:cNvSpPr>
          <p:nvPr>
            <p:ph type="title" hasCustomPrompt="1"/>
            <p:custDataLst>
              <p:tags r:id="rId19"/>
            </p:custDataLst>
          </p:nvPr>
        </p:nvSpPr>
        <p:spPr>
          <a:xfrm>
            <a:off x="560568" y="0"/>
            <a:ext cx="12247159" cy="941832"/>
          </a:xfrm>
        </p:spPr>
        <p:txBody>
          <a:bodyPr/>
          <a:lstStyle>
            <a:lvl1pPr>
              <a:defRPr>
                <a:latin typeface="Frutiger 45 Light"/>
              </a:defRPr>
            </a:lvl1pPr>
          </a:lstStyle>
          <a:p>
            <a:pPr lvl="0"/>
            <a:r>
              <a:rPr lang="de-DE" dirty="0" smtClean="0"/>
              <a:t>&lt;&lt;Page </a:t>
            </a:r>
            <a:r>
              <a:rPr lang="de-DE" dirty="0" err="1" smtClean="0"/>
              <a:t>heading</a:t>
            </a:r>
            <a:r>
              <a:rPr lang="de-DE" dirty="0" smtClean="0"/>
              <a:t>&gt;&gt;</a:t>
            </a:r>
            <a:endParaRPr lang="de-DE" dirty="0"/>
          </a:p>
        </p:txBody>
      </p:sp>
      <p:sp>
        <p:nvSpPr>
          <p:cNvPr id="45" name="Slide Number Textbox" hidden="1"/>
          <p:cNvSpPr txBox="1"/>
          <p:nvPr/>
        </p:nvSpPr>
        <p:spPr>
          <a:xfrm>
            <a:off x="12271531" y="6858002"/>
            <a:ext cx="548381" cy="384048"/>
          </a:xfrm>
          <a:prstGeom prst="rect">
            <a:avLst/>
          </a:prstGeom>
          <a:noFill/>
        </p:spPr>
        <p:txBody>
          <a:bodyPr vert="horz" wrap="square" lIns="0" tIns="0" rIns="0" bIns="0" rtlCol="0" anchor="b">
            <a:noAutofit/>
          </a:bodyPr>
          <a:lstStyle/>
          <a:p>
            <a:pPr algn="r"/>
            <a:fld id="{86A79529-9704-412A-9627-88623531B893}" type="slidenum">
              <a:rPr lang="de-DE" sz="700" smtClean="0"/>
              <a:pPr algn="r"/>
              <a:t>‹#›</a:t>
            </a:fld>
            <a:endParaRPr lang="de-DE" sz="700" dirty="0"/>
          </a:p>
        </p:txBody>
      </p:sp>
      <p:sp>
        <p:nvSpPr>
          <p:cNvPr id="47" name="DOCUMENT ID" hidden="1"/>
          <p:cNvSpPr txBox="1"/>
          <p:nvPr>
            <p:custDataLst>
              <p:tags r:id="rId20"/>
            </p:custDataLst>
          </p:nvPr>
        </p:nvSpPr>
        <p:spPr>
          <a:xfrm>
            <a:off x="3062457" y="420772"/>
            <a:ext cx="9745341" cy="92333"/>
          </a:xfrm>
          <a:prstGeom prst="rect">
            <a:avLst/>
          </a:prstGeom>
        </p:spPr>
        <p:txBody>
          <a:bodyPr vert="horz" wrap="square" lIns="0" tIns="0" rIns="0" bIns="0" rtlCol="0">
            <a:spAutoFit/>
          </a:bodyPr>
          <a:lstStyle>
            <a:lvl1pPr marL="0" lvl="0" indent="0" algn="r" defTabSz="1005505" eaLnBrk="1" latinLnBrk="0" hangingPunct="1">
              <a:spcBef>
                <a:spcPct val="20000"/>
              </a:spcBef>
              <a:buSzPct val="120000"/>
              <a:buFont typeface="Symbol" pitchFamily="18" charset="2"/>
              <a:buNone/>
              <a:defRPr sz="600" b="0" baseline="0">
                <a:solidFill>
                  <a:srgbClr val="616161"/>
                </a:solidFill>
                <a:latin typeface="+mn-lt"/>
                <a:cs typeface="Arial" pitchFamily="34" charset="0"/>
              </a:defRPr>
            </a:lvl1pPr>
            <a:lvl2pPr marL="502755" indent="0" defTabSz="1005505" eaLnBrk="1" latinLnBrk="0" hangingPunct="1">
              <a:spcBef>
                <a:spcPct val="20000"/>
              </a:spcBef>
              <a:buFont typeface="Arial" pitchFamily="34" charset="0"/>
              <a:buNone/>
              <a:defRPr sz="1300">
                <a:latin typeface="+mn-lt"/>
              </a:defRPr>
            </a:lvl2pPr>
            <a:lvl3pPr marL="1005506" indent="0" defTabSz="1005505" eaLnBrk="1" latinLnBrk="0" hangingPunct="1">
              <a:spcBef>
                <a:spcPct val="20000"/>
              </a:spcBef>
              <a:buFont typeface="Arial" pitchFamily="34" charset="0"/>
              <a:buNone/>
              <a:defRPr sz="1300">
                <a:latin typeface="+mn-lt"/>
              </a:defRPr>
            </a:lvl3pPr>
            <a:lvl4pPr marL="1508258" indent="0" defTabSz="1005505" eaLnBrk="1" latinLnBrk="0" hangingPunct="1">
              <a:spcBef>
                <a:spcPct val="20000"/>
              </a:spcBef>
              <a:buFont typeface="Arial" pitchFamily="34" charset="0"/>
              <a:buNone/>
              <a:defRPr sz="1300">
                <a:latin typeface="+mn-lt"/>
              </a:defRPr>
            </a:lvl4pPr>
            <a:lvl5pPr marL="2011009" indent="0" defTabSz="1005505" eaLnBrk="1" latinLnBrk="0" hangingPunct="1">
              <a:spcBef>
                <a:spcPct val="20000"/>
              </a:spcBef>
              <a:buFont typeface="Arial" pitchFamily="34" charset="0"/>
              <a:buNone/>
              <a:defRPr sz="1300">
                <a:latin typeface="+mn-lt"/>
              </a:defRPr>
            </a:lvl5pPr>
            <a:lvl6pPr marL="2765137" indent="-251375" defTabSz="1005505">
              <a:spcBef>
                <a:spcPct val="20000"/>
              </a:spcBef>
              <a:buFont typeface="Arial" pitchFamily="34" charset="0"/>
              <a:buChar char="•"/>
              <a:defRPr sz="2200">
                <a:latin typeface="+mn-lt"/>
              </a:defRPr>
            </a:lvl6pPr>
            <a:lvl7pPr marL="3267890" indent="-251375" defTabSz="1005505">
              <a:spcBef>
                <a:spcPct val="20000"/>
              </a:spcBef>
              <a:buFont typeface="Arial" pitchFamily="34" charset="0"/>
              <a:buChar char="•"/>
              <a:defRPr sz="2200">
                <a:latin typeface="+mn-lt"/>
              </a:defRPr>
            </a:lvl7pPr>
            <a:lvl8pPr marL="3770641" indent="-251375" defTabSz="1005505">
              <a:spcBef>
                <a:spcPct val="20000"/>
              </a:spcBef>
              <a:buFont typeface="Arial" pitchFamily="34" charset="0"/>
              <a:buChar char="•"/>
              <a:defRPr sz="2200">
                <a:latin typeface="+mn-lt"/>
              </a:defRPr>
            </a:lvl8pPr>
            <a:lvl9pPr marL="4273393" indent="-251375" defTabSz="1005505">
              <a:spcBef>
                <a:spcPct val="20000"/>
              </a:spcBef>
              <a:buFont typeface="Arial" pitchFamily="34" charset="0"/>
              <a:buChar char="•"/>
              <a:defRPr sz="2200">
                <a:latin typeface="+mn-lt"/>
              </a:defRPr>
            </a:lvl9pPr>
          </a:lstStyle>
          <a:p>
            <a:pPr lvl="0"/>
            <a:r>
              <a:rPr lang="en-GB" sz="600" dirty="0" smtClean="0"/>
              <a:t>[printed: ____] [saved: ____] C:\ProgramData\PresXpress\PresXpress\PresPrint.potx</a:t>
            </a:r>
          </a:p>
        </p:txBody>
      </p:sp>
      <p:grpSp>
        <p:nvGrpSpPr>
          <p:cNvPr id="48" name="PXP_GRIDLINES" hidden="1"/>
          <p:cNvGrpSpPr/>
          <p:nvPr/>
        </p:nvGrpSpPr>
        <p:grpSpPr>
          <a:xfrm>
            <a:off x="-40832" y="0"/>
            <a:ext cx="13451072" cy="7543800"/>
            <a:chOff x="-30640" y="0"/>
            <a:chExt cx="10093083" cy="7543800"/>
          </a:xfrm>
        </p:grpSpPr>
        <p:cxnSp>
          <p:nvCxnSpPr>
            <p:cNvPr id="49" name="Straight Connector 48"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50" name="Straight Connector 49"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51" name="Straight Connector 50"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52" name="Straight Connector 51"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53" name="Straight Connector 52"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54" name="Straight Connector 53"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55" name="Straight Connector 54"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56" name="Straight Connector 55"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57" name="Straight Connector 56"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58" name="Straight Connector 57"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59" name="Straight Connector 58"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2" name="DraftStamp" hidden="1"/>
          <p:cNvSpPr txBox="1"/>
          <p:nvPr>
            <p:custDataLst>
              <p:tags r:id="rId21"/>
            </p:custDataLst>
          </p:nvPr>
        </p:nvSpPr>
        <p:spPr>
          <a:xfrm>
            <a:off x="557786" y="254000"/>
            <a:ext cx="1079499" cy="330199"/>
          </a:xfrm>
          <a:prstGeom prst="rect">
            <a:avLst/>
          </a:prstGeom>
          <a:noFill/>
        </p:spPr>
        <p:txBody>
          <a:bodyPr vert="horz" wrap="none" lIns="0" tIns="0" rIns="0" bIns="0" rtlCol="0" anchor="b">
            <a:noAutofit/>
          </a:bodyPr>
          <a:lstStyle/>
          <a:p>
            <a:pPr algn="l">
              <a:lnSpc>
                <a:spcPct val="100000"/>
              </a:lnSpc>
              <a:spcBef>
                <a:spcPct val="0"/>
              </a:spcBef>
              <a:spcAft>
                <a:spcPct val="0"/>
              </a:spcAft>
            </a:pPr>
            <a:r>
              <a:rPr kumimoji="0" lang="en-US" sz="2300" b="1" i="0" u="none" baseline="0" smtClean="0">
                <a:solidFill>
                  <a:srgbClr val="E60000"/>
                </a:solidFill>
                <a:latin typeface="Frutiger 55 Roman"/>
              </a:rPr>
              <a:t>Entwurf</a:t>
            </a:r>
            <a:endParaRPr kumimoji="0" lang="en-US" sz="2300" b="1" i="0" u="none" baseline="0" dirty="0">
              <a:solidFill>
                <a:srgbClr val="E60000"/>
              </a:solidFill>
              <a:latin typeface="Frutiger 55 Roman"/>
            </a:endParaRPr>
          </a:p>
        </p:txBody>
      </p:sp>
      <p:pic>
        <p:nvPicPr>
          <p:cNvPr id="4" name="Picture 3"/>
          <p:cNvPicPr>
            <a:picLocks noChangeAspect="1"/>
          </p:cNvPicPr>
          <p:nvPr>
            <p:custDataLst>
              <p:tags r:id="rId22"/>
            </p:custDataLst>
          </p:nvPr>
        </p:nvPicPr>
        <p:blipFill>
          <a:blip r:embed="rId24" cstate="print">
            <a:extLst>
              <a:ext uri="{28A0092B-C50C-407E-A947-70E740481C1C}">
                <a14:useLocalDpi xmlns:a14="http://schemas.microsoft.com/office/drawing/2010/main" val="0"/>
              </a:ext>
            </a:extLst>
          </a:blip>
          <a:stretch>
            <a:fillRect/>
          </a:stretch>
        </p:blipFill>
        <p:spPr>
          <a:xfrm>
            <a:off x="557785" y="6989764"/>
            <a:ext cx="870776" cy="318248"/>
          </a:xfrm>
          <a:prstGeom prst="rect">
            <a:avLst/>
          </a:prstGeom>
        </p:spPr>
      </p:pic>
      <p:sp>
        <p:nvSpPr>
          <p:cNvPr id="39" name="Slide Number Textbox"/>
          <p:cNvSpPr txBox="1"/>
          <p:nvPr userDrawn="1"/>
        </p:nvSpPr>
        <p:spPr>
          <a:xfrm>
            <a:off x="12580062" y="6978174"/>
            <a:ext cx="374074" cy="261851"/>
          </a:xfrm>
          <a:prstGeom prst="rect">
            <a:avLst/>
          </a:prstGeom>
          <a:noFill/>
        </p:spPr>
        <p:txBody>
          <a:bodyPr vert="horz" wrap="square" lIns="0" tIns="0" rIns="0" bIns="0" rtlCol="0" anchor="b">
            <a:noAutofit/>
          </a:bodyPr>
          <a:lstStyle/>
          <a:p>
            <a:pPr algn="r"/>
            <a:fld id="{C9C5D969-4CAD-4F29-8B51-07B8CBAF6BF4}" type="slidenum">
              <a:rPr sz="1000" smtClean="0">
                <a:solidFill>
                  <a:prstClr val="black"/>
                </a:solidFill>
              </a:rPr>
              <a:pPr algn="r"/>
              <a:t>‹#›</a:t>
            </a:fld>
            <a:endParaRPr sz="1000" dirty="0">
              <a:solidFill>
                <a:prstClr val="black"/>
              </a:solidFill>
            </a:endParaRPr>
          </a:p>
        </p:txBody>
      </p:sp>
    </p:spTree>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Disclaimer Page">
    <p:spTree>
      <p:nvGrpSpPr>
        <p:cNvPr id="1" name=""/>
        <p:cNvGrpSpPr/>
        <p:nvPr/>
      </p:nvGrpSpPr>
      <p:grpSpPr>
        <a:xfrm>
          <a:off x="0" y="0"/>
          <a:ext cx="0" cy="0"/>
          <a:chOff x="0" y="0"/>
          <a:chExt cx="0" cy="0"/>
        </a:xfrm>
      </p:grpSpPr>
      <p:cxnSp>
        <p:nvCxnSpPr>
          <p:cNvPr id="63" name="THIN BLUE LINE"/>
          <p:cNvCxnSpPr/>
          <p:nvPr/>
        </p:nvCxnSpPr>
        <p:spPr>
          <a:xfrm>
            <a:off x="560568" y="1033273"/>
            <a:ext cx="12247159"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18" name="Slide Number Textbox" hidden="1"/>
          <p:cNvSpPr txBox="1"/>
          <p:nvPr/>
        </p:nvSpPr>
        <p:spPr>
          <a:xfrm>
            <a:off x="12271531" y="6858002"/>
            <a:ext cx="548381" cy="384048"/>
          </a:xfrm>
          <a:prstGeom prst="rect">
            <a:avLst/>
          </a:prstGeom>
          <a:noFill/>
        </p:spPr>
        <p:txBody>
          <a:bodyPr vert="horz" wrap="square" lIns="0" tIns="0" rIns="0" bIns="0" rtlCol="0" anchor="b">
            <a:noAutofit/>
          </a:bodyPr>
          <a:lstStyle/>
          <a:p>
            <a:pPr algn="r"/>
            <a:fld id="{FD2363B6-C2A5-4798-A9CC-51C31EECAC2F}" type="slidenum">
              <a:rPr lang="de-DE" sz="700" smtClean="0"/>
              <a:pPr algn="r"/>
              <a:t>‹#›</a:t>
            </a:fld>
            <a:endParaRPr lang="de-DE" sz="700" dirty="0"/>
          </a:p>
        </p:txBody>
      </p:sp>
      <p:sp>
        <p:nvSpPr>
          <p:cNvPr id="19" name="DOCUMENT ID" hidden="1"/>
          <p:cNvSpPr txBox="1"/>
          <p:nvPr>
            <p:custDataLst>
              <p:tags r:id="rId1"/>
            </p:custDataLst>
          </p:nvPr>
        </p:nvSpPr>
        <p:spPr>
          <a:xfrm>
            <a:off x="3062457" y="420772"/>
            <a:ext cx="9745341" cy="92333"/>
          </a:xfrm>
          <a:prstGeom prst="rect">
            <a:avLst/>
          </a:prstGeom>
        </p:spPr>
        <p:txBody>
          <a:bodyPr vert="horz" wrap="square" lIns="0" tIns="0" rIns="0" bIns="0" rtlCol="0">
            <a:spAutoFit/>
          </a:bodyPr>
          <a:lstStyle>
            <a:lvl1pPr marL="0" lvl="0" indent="0" algn="r" defTabSz="1005505" eaLnBrk="1" latinLnBrk="0" hangingPunct="1">
              <a:spcBef>
                <a:spcPct val="20000"/>
              </a:spcBef>
              <a:buSzPct val="120000"/>
              <a:buFont typeface="Symbol" pitchFamily="18" charset="2"/>
              <a:buNone/>
              <a:defRPr sz="600" b="0" baseline="0">
                <a:solidFill>
                  <a:srgbClr val="616161"/>
                </a:solidFill>
                <a:latin typeface="+mn-lt"/>
                <a:cs typeface="Arial" pitchFamily="34" charset="0"/>
              </a:defRPr>
            </a:lvl1pPr>
            <a:lvl2pPr marL="502755" indent="0" defTabSz="1005505" eaLnBrk="1" latinLnBrk="0" hangingPunct="1">
              <a:spcBef>
                <a:spcPct val="20000"/>
              </a:spcBef>
              <a:buFont typeface="Arial" pitchFamily="34" charset="0"/>
              <a:buNone/>
              <a:defRPr sz="1300">
                <a:latin typeface="+mn-lt"/>
              </a:defRPr>
            </a:lvl2pPr>
            <a:lvl3pPr marL="1005506" indent="0" defTabSz="1005505" eaLnBrk="1" latinLnBrk="0" hangingPunct="1">
              <a:spcBef>
                <a:spcPct val="20000"/>
              </a:spcBef>
              <a:buFont typeface="Arial" pitchFamily="34" charset="0"/>
              <a:buNone/>
              <a:defRPr sz="1300">
                <a:latin typeface="+mn-lt"/>
              </a:defRPr>
            </a:lvl3pPr>
            <a:lvl4pPr marL="1508258" indent="0" defTabSz="1005505" eaLnBrk="1" latinLnBrk="0" hangingPunct="1">
              <a:spcBef>
                <a:spcPct val="20000"/>
              </a:spcBef>
              <a:buFont typeface="Arial" pitchFamily="34" charset="0"/>
              <a:buNone/>
              <a:defRPr sz="1300">
                <a:latin typeface="+mn-lt"/>
              </a:defRPr>
            </a:lvl4pPr>
            <a:lvl5pPr marL="2011009" indent="0" defTabSz="1005505" eaLnBrk="1" latinLnBrk="0" hangingPunct="1">
              <a:spcBef>
                <a:spcPct val="20000"/>
              </a:spcBef>
              <a:buFont typeface="Arial" pitchFamily="34" charset="0"/>
              <a:buNone/>
              <a:defRPr sz="1300">
                <a:latin typeface="+mn-lt"/>
              </a:defRPr>
            </a:lvl5pPr>
            <a:lvl6pPr marL="2765137" indent="-251375" defTabSz="1005505">
              <a:spcBef>
                <a:spcPct val="20000"/>
              </a:spcBef>
              <a:buFont typeface="Arial" pitchFamily="34" charset="0"/>
              <a:buChar char="•"/>
              <a:defRPr sz="2200">
                <a:latin typeface="+mn-lt"/>
              </a:defRPr>
            </a:lvl6pPr>
            <a:lvl7pPr marL="3267890" indent="-251375" defTabSz="1005505">
              <a:spcBef>
                <a:spcPct val="20000"/>
              </a:spcBef>
              <a:buFont typeface="Arial" pitchFamily="34" charset="0"/>
              <a:buChar char="•"/>
              <a:defRPr sz="2200">
                <a:latin typeface="+mn-lt"/>
              </a:defRPr>
            </a:lvl7pPr>
            <a:lvl8pPr marL="3770641" indent="-251375" defTabSz="1005505">
              <a:spcBef>
                <a:spcPct val="20000"/>
              </a:spcBef>
              <a:buFont typeface="Arial" pitchFamily="34" charset="0"/>
              <a:buChar char="•"/>
              <a:defRPr sz="2200">
                <a:latin typeface="+mn-lt"/>
              </a:defRPr>
            </a:lvl8pPr>
            <a:lvl9pPr marL="4273393" indent="-251375" defTabSz="1005505">
              <a:spcBef>
                <a:spcPct val="20000"/>
              </a:spcBef>
              <a:buFont typeface="Arial" pitchFamily="34" charset="0"/>
              <a:buChar char="•"/>
              <a:defRPr sz="2200">
                <a:latin typeface="+mn-lt"/>
              </a:defRPr>
            </a:lvl9pPr>
          </a:lstStyle>
          <a:p>
            <a:pPr lvl="0"/>
            <a:r>
              <a:rPr lang="en-GB" sz="600" dirty="0" smtClean="0"/>
              <a:t>[printed: ____] [saved: ____] C:\ProgramData\PresXpress\PresXpress\PresPrint.potx</a:t>
            </a:r>
          </a:p>
        </p:txBody>
      </p:sp>
      <p:grpSp>
        <p:nvGrpSpPr>
          <p:cNvPr id="20" name="PXP_GRIDLINES" hidden="1"/>
          <p:cNvGrpSpPr/>
          <p:nvPr/>
        </p:nvGrpSpPr>
        <p:grpSpPr>
          <a:xfrm>
            <a:off x="-40832" y="0"/>
            <a:ext cx="13451072" cy="7543800"/>
            <a:chOff x="-30640" y="0"/>
            <a:chExt cx="10093083" cy="7543800"/>
          </a:xfrm>
        </p:grpSpPr>
        <p:cxnSp>
          <p:nvCxnSpPr>
            <p:cNvPr id="21" name="Straight Connector 20"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2" name="Straight Connector 21"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23" name="Straight Connector 22"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4" name="Straight Connector 23"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25" name="Straight Connector 24"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6" name="Straight Connector 25"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7" name="Straight Connector 26"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8" name="Straight Connector 27"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29" name="Straight Connector 28"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0" name="Straight Connector 29"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31" name="Straight Connector 30"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2" name="DraftStamp" hidden="1"/>
          <p:cNvSpPr txBox="1"/>
          <p:nvPr>
            <p:custDataLst>
              <p:tags r:id="rId2"/>
            </p:custDataLst>
          </p:nvPr>
        </p:nvSpPr>
        <p:spPr>
          <a:xfrm>
            <a:off x="557786" y="254000"/>
            <a:ext cx="1079499" cy="330199"/>
          </a:xfrm>
          <a:prstGeom prst="rect">
            <a:avLst/>
          </a:prstGeom>
          <a:noFill/>
        </p:spPr>
        <p:txBody>
          <a:bodyPr vert="horz" wrap="none" lIns="0" tIns="0" rIns="0" bIns="0" rtlCol="0" anchor="b">
            <a:noAutofit/>
          </a:bodyPr>
          <a:lstStyle/>
          <a:p>
            <a:pPr algn="l">
              <a:lnSpc>
                <a:spcPct val="100000"/>
              </a:lnSpc>
              <a:spcBef>
                <a:spcPct val="0"/>
              </a:spcBef>
              <a:spcAft>
                <a:spcPct val="0"/>
              </a:spcAft>
            </a:pPr>
            <a:r>
              <a:rPr kumimoji="0" lang="en-US" sz="2300" b="1" i="0" u="none" baseline="0" smtClean="0">
                <a:solidFill>
                  <a:srgbClr val="E60000"/>
                </a:solidFill>
                <a:latin typeface="Frutiger 55 Roman"/>
              </a:rPr>
              <a:t>Entwurf</a:t>
            </a:r>
            <a:endParaRPr kumimoji="0" lang="en-US" sz="2300" b="1" i="0" u="none" baseline="0" dirty="0">
              <a:solidFill>
                <a:srgbClr val="E60000"/>
              </a:solidFill>
              <a:latin typeface="Frutiger 55 Roman"/>
            </a:endParaRPr>
          </a:p>
        </p:txBody>
      </p:sp>
      <p:pic>
        <p:nvPicPr>
          <p:cNvPr id="3" name="Picture 2"/>
          <p:cNvPicPr>
            <a:picLocks noChangeAspect="1"/>
          </p:cNvPicPr>
          <p:nvPr>
            <p:custDataLst>
              <p:tags r:id="rId3"/>
            </p:custDataLst>
          </p:nvPr>
        </p:nvPicPr>
        <p:blipFill>
          <a:blip r:embed="rId5" cstate="print">
            <a:extLst>
              <a:ext uri="{28A0092B-C50C-407E-A947-70E740481C1C}">
                <a14:useLocalDpi xmlns:a14="http://schemas.microsoft.com/office/drawing/2010/main" val="0"/>
              </a:ext>
            </a:extLst>
          </a:blip>
          <a:stretch>
            <a:fillRect/>
          </a:stretch>
        </p:blipFill>
        <p:spPr>
          <a:xfrm>
            <a:off x="557785" y="6989764"/>
            <a:ext cx="870776" cy="318248"/>
          </a:xfrm>
          <a:prstGeom prst="rect">
            <a:avLst/>
          </a:prstGeom>
        </p:spPr>
      </p:pic>
    </p:spTree>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Contact Page">
    <p:spTree>
      <p:nvGrpSpPr>
        <p:cNvPr id="1" name=""/>
        <p:cNvGrpSpPr/>
        <p:nvPr/>
      </p:nvGrpSpPr>
      <p:grpSpPr>
        <a:xfrm>
          <a:off x="0" y="0"/>
          <a:ext cx="0" cy="0"/>
          <a:chOff x="0" y="0"/>
          <a:chExt cx="0" cy="0"/>
        </a:xfrm>
      </p:grpSpPr>
      <p:cxnSp>
        <p:nvCxnSpPr>
          <p:cNvPr id="65" name="THIN BLUE LINE"/>
          <p:cNvCxnSpPr/>
          <p:nvPr/>
        </p:nvCxnSpPr>
        <p:spPr>
          <a:xfrm>
            <a:off x="560568" y="1033273"/>
            <a:ext cx="12247159"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2" name="PAGE HEADING"/>
          <p:cNvSpPr>
            <a:spLocks noGrp="1"/>
          </p:cNvSpPr>
          <p:nvPr>
            <p:ph type="title" hasCustomPrompt="1"/>
            <p:custDataLst>
              <p:tags r:id="rId1"/>
            </p:custDataLst>
          </p:nvPr>
        </p:nvSpPr>
        <p:spPr/>
        <p:txBody>
          <a:bodyPr/>
          <a:lstStyle>
            <a:lvl1pPr>
              <a:defRPr>
                <a:latin typeface="Frutiger 45 Light"/>
              </a:defRPr>
            </a:lvl1pPr>
          </a:lstStyle>
          <a:p>
            <a:pPr lvl="0"/>
            <a:r>
              <a:rPr lang="de-DE" dirty="0" err="1" smtClean="0"/>
              <a:t>Contact</a:t>
            </a:r>
            <a:r>
              <a:rPr lang="de-DE" dirty="0" smtClean="0"/>
              <a:t> </a:t>
            </a:r>
            <a:r>
              <a:rPr lang="de-DE" dirty="0" err="1" smtClean="0"/>
              <a:t>information</a:t>
            </a:r>
            <a:endParaRPr lang="de-DE" dirty="0"/>
          </a:p>
        </p:txBody>
      </p:sp>
      <p:sp>
        <p:nvSpPr>
          <p:cNvPr id="20" name="Slide Number Textbox" hidden="1"/>
          <p:cNvSpPr txBox="1"/>
          <p:nvPr/>
        </p:nvSpPr>
        <p:spPr>
          <a:xfrm>
            <a:off x="12271531" y="6858002"/>
            <a:ext cx="548381" cy="384048"/>
          </a:xfrm>
          <a:prstGeom prst="rect">
            <a:avLst/>
          </a:prstGeom>
          <a:noFill/>
        </p:spPr>
        <p:txBody>
          <a:bodyPr vert="horz" wrap="square" lIns="0" tIns="0" rIns="0" bIns="0" rtlCol="0" anchor="b">
            <a:noAutofit/>
          </a:bodyPr>
          <a:lstStyle/>
          <a:p>
            <a:pPr algn="r"/>
            <a:fld id="{F844A95E-171B-43E0-919B-08407017EAD1}" type="slidenum">
              <a:rPr lang="de-DE" sz="700" smtClean="0"/>
              <a:pPr algn="r"/>
              <a:t>‹#›</a:t>
            </a:fld>
            <a:endParaRPr lang="de-DE" sz="700" dirty="0"/>
          </a:p>
        </p:txBody>
      </p:sp>
      <p:sp>
        <p:nvSpPr>
          <p:cNvPr id="21" name="DOCUMENT ID" hidden="1"/>
          <p:cNvSpPr txBox="1"/>
          <p:nvPr>
            <p:custDataLst>
              <p:tags r:id="rId2"/>
            </p:custDataLst>
          </p:nvPr>
        </p:nvSpPr>
        <p:spPr>
          <a:xfrm>
            <a:off x="3062457" y="420772"/>
            <a:ext cx="9745341" cy="92333"/>
          </a:xfrm>
          <a:prstGeom prst="rect">
            <a:avLst/>
          </a:prstGeom>
        </p:spPr>
        <p:txBody>
          <a:bodyPr vert="horz" wrap="square" lIns="0" tIns="0" rIns="0" bIns="0" rtlCol="0">
            <a:spAutoFit/>
          </a:bodyPr>
          <a:lstStyle>
            <a:lvl1pPr marL="0" lvl="0" indent="0" algn="r" defTabSz="1005505" eaLnBrk="1" latinLnBrk="0" hangingPunct="1">
              <a:spcBef>
                <a:spcPct val="20000"/>
              </a:spcBef>
              <a:buSzPct val="120000"/>
              <a:buFont typeface="Symbol" pitchFamily="18" charset="2"/>
              <a:buNone/>
              <a:defRPr sz="600" b="0" baseline="0">
                <a:solidFill>
                  <a:srgbClr val="616161"/>
                </a:solidFill>
                <a:latin typeface="+mn-lt"/>
                <a:cs typeface="Arial" pitchFamily="34" charset="0"/>
              </a:defRPr>
            </a:lvl1pPr>
            <a:lvl2pPr marL="502755" indent="0" defTabSz="1005505" eaLnBrk="1" latinLnBrk="0" hangingPunct="1">
              <a:spcBef>
                <a:spcPct val="20000"/>
              </a:spcBef>
              <a:buFont typeface="Arial" pitchFamily="34" charset="0"/>
              <a:buNone/>
              <a:defRPr sz="1300">
                <a:latin typeface="+mn-lt"/>
              </a:defRPr>
            </a:lvl2pPr>
            <a:lvl3pPr marL="1005506" indent="0" defTabSz="1005505" eaLnBrk="1" latinLnBrk="0" hangingPunct="1">
              <a:spcBef>
                <a:spcPct val="20000"/>
              </a:spcBef>
              <a:buFont typeface="Arial" pitchFamily="34" charset="0"/>
              <a:buNone/>
              <a:defRPr sz="1300">
                <a:latin typeface="+mn-lt"/>
              </a:defRPr>
            </a:lvl3pPr>
            <a:lvl4pPr marL="1508258" indent="0" defTabSz="1005505" eaLnBrk="1" latinLnBrk="0" hangingPunct="1">
              <a:spcBef>
                <a:spcPct val="20000"/>
              </a:spcBef>
              <a:buFont typeface="Arial" pitchFamily="34" charset="0"/>
              <a:buNone/>
              <a:defRPr sz="1300">
                <a:latin typeface="+mn-lt"/>
              </a:defRPr>
            </a:lvl4pPr>
            <a:lvl5pPr marL="2011009" indent="0" defTabSz="1005505" eaLnBrk="1" latinLnBrk="0" hangingPunct="1">
              <a:spcBef>
                <a:spcPct val="20000"/>
              </a:spcBef>
              <a:buFont typeface="Arial" pitchFamily="34" charset="0"/>
              <a:buNone/>
              <a:defRPr sz="1300">
                <a:latin typeface="+mn-lt"/>
              </a:defRPr>
            </a:lvl5pPr>
            <a:lvl6pPr marL="2765137" indent="-251375" defTabSz="1005505">
              <a:spcBef>
                <a:spcPct val="20000"/>
              </a:spcBef>
              <a:buFont typeface="Arial" pitchFamily="34" charset="0"/>
              <a:buChar char="•"/>
              <a:defRPr sz="2200">
                <a:latin typeface="+mn-lt"/>
              </a:defRPr>
            </a:lvl6pPr>
            <a:lvl7pPr marL="3267890" indent="-251375" defTabSz="1005505">
              <a:spcBef>
                <a:spcPct val="20000"/>
              </a:spcBef>
              <a:buFont typeface="Arial" pitchFamily="34" charset="0"/>
              <a:buChar char="•"/>
              <a:defRPr sz="2200">
                <a:latin typeface="+mn-lt"/>
              </a:defRPr>
            </a:lvl7pPr>
            <a:lvl8pPr marL="3770641" indent="-251375" defTabSz="1005505">
              <a:spcBef>
                <a:spcPct val="20000"/>
              </a:spcBef>
              <a:buFont typeface="Arial" pitchFamily="34" charset="0"/>
              <a:buChar char="•"/>
              <a:defRPr sz="2200">
                <a:latin typeface="+mn-lt"/>
              </a:defRPr>
            </a:lvl8pPr>
            <a:lvl9pPr marL="4273393" indent="-251375" defTabSz="1005505">
              <a:spcBef>
                <a:spcPct val="20000"/>
              </a:spcBef>
              <a:buFont typeface="Arial" pitchFamily="34" charset="0"/>
              <a:buChar char="•"/>
              <a:defRPr sz="2200">
                <a:latin typeface="+mn-lt"/>
              </a:defRPr>
            </a:lvl9pPr>
          </a:lstStyle>
          <a:p>
            <a:pPr lvl="0"/>
            <a:r>
              <a:rPr lang="en-GB" sz="600" dirty="0" smtClean="0"/>
              <a:t>[printed: ____] [saved: ____] C:\ProgramData\PresXpress\PresXpress\PresPrint.potx</a:t>
            </a:r>
          </a:p>
        </p:txBody>
      </p:sp>
      <p:grpSp>
        <p:nvGrpSpPr>
          <p:cNvPr id="22" name="PXP_GRIDLINES" hidden="1"/>
          <p:cNvGrpSpPr/>
          <p:nvPr/>
        </p:nvGrpSpPr>
        <p:grpSpPr>
          <a:xfrm>
            <a:off x="-40832" y="0"/>
            <a:ext cx="13451072" cy="7543800"/>
            <a:chOff x="-30640" y="0"/>
            <a:chExt cx="10093083" cy="7543800"/>
          </a:xfrm>
        </p:grpSpPr>
        <p:cxnSp>
          <p:nvCxnSpPr>
            <p:cNvPr id="23" name="Straight Connector 22"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4" name="Straight Connector 23"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25" name="Straight Connector 24"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6" name="Straight Connector 25"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27" name="Straight Connector 26"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8" name="Straight Connector 27"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9" name="Straight Connector 28"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0" name="Straight Connector 29"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1" name="Straight Connector 30"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2" name="Straight Connector 31"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33" name="Straight Connector 32"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3" name="DraftStamp" hidden="1"/>
          <p:cNvSpPr txBox="1"/>
          <p:nvPr>
            <p:custDataLst>
              <p:tags r:id="rId3"/>
            </p:custDataLst>
          </p:nvPr>
        </p:nvSpPr>
        <p:spPr>
          <a:xfrm>
            <a:off x="557786" y="254000"/>
            <a:ext cx="1079499" cy="330199"/>
          </a:xfrm>
          <a:prstGeom prst="rect">
            <a:avLst/>
          </a:prstGeom>
          <a:noFill/>
        </p:spPr>
        <p:txBody>
          <a:bodyPr vert="horz" wrap="none" lIns="0" tIns="0" rIns="0" bIns="0" rtlCol="0" anchor="b">
            <a:noAutofit/>
          </a:bodyPr>
          <a:lstStyle/>
          <a:p>
            <a:pPr algn="l">
              <a:lnSpc>
                <a:spcPct val="100000"/>
              </a:lnSpc>
              <a:spcBef>
                <a:spcPct val="0"/>
              </a:spcBef>
              <a:spcAft>
                <a:spcPct val="0"/>
              </a:spcAft>
            </a:pPr>
            <a:r>
              <a:rPr kumimoji="0" lang="en-US" sz="2300" b="1" i="0" u="none" baseline="0" smtClean="0">
                <a:solidFill>
                  <a:srgbClr val="E60000"/>
                </a:solidFill>
                <a:latin typeface="Frutiger 55 Roman"/>
              </a:rPr>
              <a:t>Entwurf</a:t>
            </a:r>
            <a:endParaRPr kumimoji="0" lang="en-US" sz="2300" b="1" i="0" u="none" baseline="0" dirty="0">
              <a:solidFill>
                <a:srgbClr val="E60000"/>
              </a:solidFill>
              <a:latin typeface="Frutiger 55 Roman"/>
            </a:endParaRPr>
          </a:p>
        </p:txBody>
      </p:sp>
      <p:pic>
        <p:nvPicPr>
          <p:cNvPr id="4" name="Picture 3"/>
          <p:cNvPicPr>
            <a:picLocks noChangeAspect="1"/>
          </p:cNvPicPr>
          <p:nvPr>
            <p:custDataLst>
              <p:tags r:id="rId4"/>
            </p:custDataLst>
          </p:nvPr>
        </p:nvPicPr>
        <p:blipFill>
          <a:blip r:embed="rId6" cstate="print">
            <a:extLst>
              <a:ext uri="{28A0092B-C50C-407E-A947-70E740481C1C}">
                <a14:useLocalDpi xmlns:a14="http://schemas.microsoft.com/office/drawing/2010/main" val="0"/>
              </a:ext>
            </a:extLst>
          </a:blip>
          <a:stretch>
            <a:fillRect/>
          </a:stretch>
        </p:blipFill>
        <p:spPr>
          <a:xfrm>
            <a:off x="557785" y="6989764"/>
            <a:ext cx="870776" cy="318248"/>
          </a:xfrm>
          <a:prstGeom prst="rect">
            <a:avLst/>
          </a:prstGeom>
        </p:spPr>
      </p:pic>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Section Page">
    <p:spTree>
      <p:nvGrpSpPr>
        <p:cNvPr id="1" name=""/>
        <p:cNvGrpSpPr/>
        <p:nvPr/>
      </p:nvGrpSpPr>
      <p:grpSpPr>
        <a:xfrm>
          <a:off x="0" y="0"/>
          <a:ext cx="0" cy="0"/>
          <a:chOff x="0" y="0"/>
          <a:chExt cx="0" cy="0"/>
        </a:xfrm>
      </p:grpSpPr>
      <p:sp>
        <p:nvSpPr>
          <p:cNvPr id="4" name="DIVIDER TITLE"/>
          <p:cNvSpPr>
            <a:spLocks noGrp="1"/>
          </p:cNvSpPr>
          <p:nvPr>
            <p:ph type="subTitle" idx="1" hasCustomPrompt="1"/>
            <p:custDataLst>
              <p:tags r:id="rId1"/>
            </p:custDataLst>
          </p:nvPr>
        </p:nvSpPr>
        <p:spPr>
          <a:xfrm>
            <a:off x="559382" y="2432450"/>
            <a:ext cx="12247159" cy="1033273"/>
          </a:xfrm>
        </p:spPr>
        <p:txBody>
          <a:bodyPr lIns="0" tIns="0" rIns="0" bIns="0">
            <a:noAutofit/>
          </a:bodyPr>
          <a:lstStyle>
            <a:lvl1pPr marL="0" indent="0" algn="l">
              <a:buNone/>
              <a:defRPr sz="4000" baseline="0">
                <a:solidFill>
                  <a:schemeClr val="tx1"/>
                </a:solidFill>
                <a:latin typeface="Frutiger 45 Light"/>
                <a:ea typeface="Arial Unicode MS" pitchFamily="34" charset="-128"/>
              </a:defRPr>
            </a:lvl1pPr>
            <a:lvl2pPr marL="502728" indent="0" algn="ctr">
              <a:buNone/>
              <a:defRPr>
                <a:solidFill>
                  <a:schemeClr val="tx1">
                    <a:tint val="75000"/>
                  </a:schemeClr>
                </a:solidFill>
              </a:defRPr>
            </a:lvl2pPr>
            <a:lvl3pPr marL="1005453" indent="0" algn="ctr">
              <a:buNone/>
              <a:defRPr>
                <a:solidFill>
                  <a:schemeClr val="tx1">
                    <a:tint val="75000"/>
                  </a:schemeClr>
                </a:solidFill>
              </a:defRPr>
            </a:lvl3pPr>
            <a:lvl4pPr marL="1508179" indent="0" algn="ctr">
              <a:buNone/>
              <a:defRPr>
                <a:solidFill>
                  <a:schemeClr val="tx1">
                    <a:tint val="75000"/>
                  </a:schemeClr>
                </a:solidFill>
              </a:defRPr>
            </a:lvl4pPr>
            <a:lvl5pPr marL="2010905" indent="0" algn="ctr">
              <a:buNone/>
              <a:defRPr>
                <a:solidFill>
                  <a:schemeClr val="tx1">
                    <a:tint val="75000"/>
                  </a:schemeClr>
                </a:solidFill>
              </a:defRPr>
            </a:lvl5pPr>
            <a:lvl6pPr marL="2513631" indent="0" algn="ctr">
              <a:buNone/>
              <a:defRPr>
                <a:solidFill>
                  <a:schemeClr val="tx1">
                    <a:tint val="75000"/>
                  </a:schemeClr>
                </a:solidFill>
              </a:defRPr>
            </a:lvl6pPr>
            <a:lvl7pPr marL="3016356" indent="0" algn="ctr">
              <a:buNone/>
              <a:defRPr>
                <a:solidFill>
                  <a:schemeClr val="tx1">
                    <a:tint val="75000"/>
                  </a:schemeClr>
                </a:solidFill>
              </a:defRPr>
            </a:lvl7pPr>
            <a:lvl8pPr marL="3519084" indent="0" algn="ctr">
              <a:buNone/>
              <a:defRPr>
                <a:solidFill>
                  <a:schemeClr val="tx1">
                    <a:tint val="75000"/>
                  </a:schemeClr>
                </a:solidFill>
              </a:defRPr>
            </a:lvl8pPr>
            <a:lvl9pPr marL="4021809" indent="0" algn="ctr">
              <a:buNone/>
              <a:defRPr>
                <a:solidFill>
                  <a:schemeClr val="tx1">
                    <a:tint val="75000"/>
                  </a:schemeClr>
                </a:solidFill>
              </a:defRPr>
            </a:lvl9pPr>
          </a:lstStyle>
          <a:p>
            <a:r>
              <a:rPr lang="de-DE" dirty="0" smtClean="0"/>
              <a:t>&lt;&lt;Sektionsüberschrift&gt;&gt;</a:t>
            </a:r>
            <a:endParaRPr lang="de-DE" dirty="0"/>
          </a:p>
        </p:txBody>
      </p:sp>
      <p:sp>
        <p:nvSpPr>
          <p:cNvPr id="6" name="DIVIDER NUMBER"/>
          <p:cNvSpPr>
            <a:spLocks noGrp="1"/>
          </p:cNvSpPr>
          <p:nvPr>
            <p:ph type="ctrTitle" hasCustomPrompt="1"/>
          </p:nvPr>
        </p:nvSpPr>
        <p:spPr>
          <a:xfrm>
            <a:off x="559382" y="2011681"/>
            <a:ext cx="12247159" cy="384048"/>
          </a:xfrm>
        </p:spPr>
        <p:txBody>
          <a:bodyPr lIns="0" tIns="0" rIns="0" bIns="0" anchor="b" anchorCtr="0">
            <a:noAutofit/>
          </a:bodyPr>
          <a:lstStyle>
            <a:lvl1pPr>
              <a:defRPr sz="1800" baseline="0">
                <a:solidFill>
                  <a:schemeClr val="tx1"/>
                </a:solidFill>
                <a:latin typeface="+mj-lt"/>
                <a:ea typeface="Arial Unicode MS" pitchFamily="34" charset="-128"/>
              </a:defRPr>
            </a:lvl1pPr>
          </a:lstStyle>
          <a:p>
            <a:r>
              <a:rPr lang="de-DE" dirty="0" smtClean="0"/>
              <a:t>Click </a:t>
            </a:r>
            <a:r>
              <a:rPr lang="de-DE" dirty="0" err="1" smtClean="0"/>
              <a:t>to</a:t>
            </a:r>
            <a:r>
              <a:rPr lang="de-DE" dirty="0" smtClean="0"/>
              <a:t> </a:t>
            </a:r>
            <a:r>
              <a:rPr lang="de-DE" dirty="0" err="1" smtClean="0"/>
              <a:t>edit</a:t>
            </a:r>
            <a:r>
              <a:rPr lang="de-DE" dirty="0" smtClean="0"/>
              <a:t> </a:t>
            </a:r>
            <a:r>
              <a:rPr lang="de-DE" dirty="0" err="1" smtClean="0"/>
              <a:t>Section</a:t>
            </a:r>
            <a:r>
              <a:rPr lang="de-DE" dirty="0" smtClean="0"/>
              <a:t> / Appendix </a:t>
            </a:r>
            <a:r>
              <a:rPr lang="de-DE" dirty="0" err="1" smtClean="0"/>
              <a:t>number</a:t>
            </a:r>
            <a:endParaRPr lang="de-DE" dirty="0"/>
          </a:p>
        </p:txBody>
      </p:sp>
      <p:pic>
        <p:nvPicPr>
          <p:cNvPr id="2" name="Picture 1"/>
          <p:cNvPicPr>
            <a:picLocks noChangeAspect="1"/>
          </p:cNvPicPr>
          <p:nvPr>
            <p:custDataLst>
              <p:tags r:id="rId2"/>
            </p:custDataLst>
          </p:nvPr>
        </p:nvPicPr>
        <p:blipFill>
          <a:blip r:embed="rId4" cstate="print">
            <a:extLst>
              <a:ext uri="{28A0092B-C50C-407E-A947-70E740481C1C}">
                <a14:useLocalDpi xmlns:a14="http://schemas.microsoft.com/office/drawing/2010/main" val="0"/>
              </a:ext>
            </a:extLst>
          </a:blip>
          <a:stretch>
            <a:fillRect/>
          </a:stretch>
        </p:blipFill>
        <p:spPr>
          <a:xfrm>
            <a:off x="557785" y="6989764"/>
            <a:ext cx="870776" cy="318248"/>
          </a:xfrm>
          <a:prstGeom prst="rect">
            <a:avLst/>
          </a:prstGeom>
        </p:spPr>
      </p:pic>
    </p:spTree>
    <p:extLst>
      <p:ext uri="{BB962C8B-B14F-4D97-AF65-F5344CB8AC3E}">
        <p14:creationId xmlns:p14="http://schemas.microsoft.com/office/powerpoint/2010/main" val="3692483270"/>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able of Contents" preserve="1">
  <p:cSld name="Table of Contents">
    <p:spTree>
      <p:nvGrpSpPr>
        <p:cNvPr id="1" name=""/>
        <p:cNvGrpSpPr/>
        <p:nvPr/>
      </p:nvGrpSpPr>
      <p:grpSpPr>
        <a:xfrm>
          <a:off x="0" y="0"/>
          <a:ext cx="0" cy="0"/>
          <a:chOff x="0" y="0"/>
          <a:chExt cx="0" cy="0"/>
        </a:xfrm>
      </p:grpSpPr>
      <p:sp>
        <p:nvSpPr>
          <p:cNvPr id="14" name="TOC BODY"/>
          <p:cNvSpPr>
            <a:spLocks noGrp="1"/>
          </p:cNvSpPr>
          <p:nvPr>
            <p:ph type="body" sz="quarter" idx="12"/>
            <p:custDataLst>
              <p:tags r:id="rId1"/>
            </p:custDataLst>
          </p:nvPr>
        </p:nvSpPr>
        <p:spPr>
          <a:xfrm>
            <a:off x="559382" y="1362460"/>
            <a:ext cx="12247159" cy="5198689"/>
          </a:xfrm>
        </p:spPr>
        <p:txBody>
          <a:bodyPr lIns="0" rIns="0">
            <a:noAutofit/>
          </a:bodyPr>
          <a:lstStyle>
            <a:lvl1pPr marL="0" indent="0">
              <a:buNone/>
              <a:defRPr sz="1600">
                <a:latin typeface="Frutiger 55 Roman"/>
              </a:defRPr>
            </a:lvl1pPr>
            <a:lvl2pPr>
              <a:buNone/>
              <a:defRPr/>
            </a:lvl2pPr>
            <a:lvl3pPr>
              <a:buNone/>
              <a:defRPr/>
            </a:lvl3pPr>
            <a:lvl4pPr>
              <a:buNone/>
              <a:defRPr/>
            </a:lvl4pPr>
            <a:lvl5pPr>
              <a:buNone/>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p:txBody>
      </p:sp>
      <p:sp>
        <p:nvSpPr>
          <p:cNvPr id="2" name="TOC TITLE"/>
          <p:cNvSpPr>
            <a:spLocks noGrp="1"/>
          </p:cNvSpPr>
          <p:nvPr>
            <p:ph type="title" hasCustomPrompt="1"/>
            <p:custDataLst>
              <p:tags r:id="rId2"/>
            </p:custDataLst>
          </p:nvPr>
        </p:nvSpPr>
        <p:spPr>
          <a:xfrm>
            <a:off x="559379" y="1"/>
            <a:ext cx="12247159" cy="941832"/>
          </a:xfrm>
        </p:spPr>
        <p:txBody>
          <a:bodyPr lIns="0" tIns="0" rIns="0" bIns="0" anchor="b" anchorCtr="0">
            <a:normAutofit/>
          </a:bodyPr>
          <a:lstStyle>
            <a:lvl1pPr algn="l">
              <a:lnSpc>
                <a:spcPts val="3199"/>
              </a:lnSpc>
              <a:defRPr sz="3200">
                <a:solidFill>
                  <a:schemeClr val="tx1"/>
                </a:solidFill>
                <a:latin typeface="Frutiger 45 Light"/>
              </a:defRPr>
            </a:lvl1pPr>
          </a:lstStyle>
          <a:p>
            <a:r>
              <a:rPr lang="de-DE" dirty="0" smtClean="0"/>
              <a:t>Inhaltsverzeichnis</a:t>
            </a:r>
            <a:endParaRPr lang="de-DE" dirty="0"/>
          </a:p>
        </p:txBody>
      </p:sp>
      <p:sp>
        <p:nvSpPr>
          <p:cNvPr id="22" name="Slide Number Textbox" hidden="1"/>
          <p:cNvSpPr txBox="1"/>
          <p:nvPr/>
        </p:nvSpPr>
        <p:spPr>
          <a:xfrm>
            <a:off x="12271531" y="6858002"/>
            <a:ext cx="548381" cy="384048"/>
          </a:xfrm>
          <a:prstGeom prst="rect">
            <a:avLst/>
          </a:prstGeom>
          <a:noFill/>
        </p:spPr>
        <p:txBody>
          <a:bodyPr vert="horz" wrap="square" lIns="0" tIns="0" rIns="0" bIns="0" rtlCol="0" anchor="b">
            <a:noAutofit/>
          </a:bodyPr>
          <a:lstStyle/>
          <a:p>
            <a:pPr algn="r"/>
            <a:fld id="{259A56D2-6EE4-40D3-BDE6-F5CD68556C61}" type="slidenum">
              <a:rPr lang="de-DE" sz="700" smtClean="0"/>
              <a:pPr algn="r"/>
              <a:t>‹#›</a:t>
            </a:fld>
            <a:endParaRPr lang="de-DE" sz="700" dirty="0"/>
          </a:p>
        </p:txBody>
      </p:sp>
      <p:sp>
        <p:nvSpPr>
          <p:cNvPr id="23" name="DOCUMENT ID" hidden="1"/>
          <p:cNvSpPr txBox="1"/>
          <p:nvPr>
            <p:custDataLst>
              <p:tags r:id="rId3"/>
            </p:custDataLst>
          </p:nvPr>
        </p:nvSpPr>
        <p:spPr>
          <a:xfrm>
            <a:off x="3062457" y="420772"/>
            <a:ext cx="9745341" cy="92333"/>
          </a:xfrm>
          <a:prstGeom prst="rect">
            <a:avLst/>
          </a:prstGeom>
        </p:spPr>
        <p:txBody>
          <a:bodyPr vert="horz" wrap="square" lIns="0" tIns="0" rIns="0" bIns="0" rtlCol="0">
            <a:spAutoFit/>
          </a:bodyPr>
          <a:lstStyle>
            <a:lvl1pPr marL="0" lvl="0" indent="0" algn="r" defTabSz="1005505" eaLnBrk="1" latinLnBrk="0" hangingPunct="1">
              <a:spcBef>
                <a:spcPct val="20000"/>
              </a:spcBef>
              <a:buSzPct val="120000"/>
              <a:buFont typeface="Symbol" pitchFamily="18" charset="2"/>
              <a:buNone/>
              <a:defRPr sz="600" b="0" baseline="0">
                <a:solidFill>
                  <a:srgbClr val="616161"/>
                </a:solidFill>
                <a:latin typeface="+mn-lt"/>
                <a:cs typeface="Arial" pitchFamily="34" charset="0"/>
              </a:defRPr>
            </a:lvl1pPr>
            <a:lvl2pPr marL="502755" indent="0" defTabSz="1005505" eaLnBrk="1" latinLnBrk="0" hangingPunct="1">
              <a:spcBef>
                <a:spcPct val="20000"/>
              </a:spcBef>
              <a:buFont typeface="Arial" pitchFamily="34" charset="0"/>
              <a:buNone/>
              <a:defRPr sz="1300">
                <a:latin typeface="+mn-lt"/>
              </a:defRPr>
            </a:lvl2pPr>
            <a:lvl3pPr marL="1005506" indent="0" defTabSz="1005505" eaLnBrk="1" latinLnBrk="0" hangingPunct="1">
              <a:spcBef>
                <a:spcPct val="20000"/>
              </a:spcBef>
              <a:buFont typeface="Arial" pitchFamily="34" charset="0"/>
              <a:buNone/>
              <a:defRPr sz="1300">
                <a:latin typeface="+mn-lt"/>
              </a:defRPr>
            </a:lvl3pPr>
            <a:lvl4pPr marL="1508258" indent="0" defTabSz="1005505" eaLnBrk="1" latinLnBrk="0" hangingPunct="1">
              <a:spcBef>
                <a:spcPct val="20000"/>
              </a:spcBef>
              <a:buFont typeface="Arial" pitchFamily="34" charset="0"/>
              <a:buNone/>
              <a:defRPr sz="1300">
                <a:latin typeface="+mn-lt"/>
              </a:defRPr>
            </a:lvl4pPr>
            <a:lvl5pPr marL="2011009" indent="0" defTabSz="1005505" eaLnBrk="1" latinLnBrk="0" hangingPunct="1">
              <a:spcBef>
                <a:spcPct val="20000"/>
              </a:spcBef>
              <a:buFont typeface="Arial" pitchFamily="34" charset="0"/>
              <a:buNone/>
              <a:defRPr sz="1300">
                <a:latin typeface="+mn-lt"/>
              </a:defRPr>
            </a:lvl5pPr>
            <a:lvl6pPr marL="2765137" indent="-251375" defTabSz="1005505">
              <a:spcBef>
                <a:spcPct val="20000"/>
              </a:spcBef>
              <a:buFont typeface="Arial" pitchFamily="34" charset="0"/>
              <a:buChar char="•"/>
              <a:defRPr sz="2200">
                <a:latin typeface="+mn-lt"/>
              </a:defRPr>
            </a:lvl6pPr>
            <a:lvl7pPr marL="3267890" indent="-251375" defTabSz="1005505">
              <a:spcBef>
                <a:spcPct val="20000"/>
              </a:spcBef>
              <a:buFont typeface="Arial" pitchFamily="34" charset="0"/>
              <a:buChar char="•"/>
              <a:defRPr sz="2200">
                <a:latin typeface="+mn-lt"/>
              </a:defRPr>
            </a:lvl7pPr>
            <a:lvl8pPr marL="3770641" indent="-251375" defTabSz="1005505">
              <a:spcBef>
                <a:spcPct val="20000"/>
              </a:spcBef>
              <a:buFont typeface="Arial" pitchFamily="34" charset="0"/>
              <a:buChar char="•"/>
              <a:defRPr sz="2200">
                <a:latin typeface="+mn-lt"/>
              </a:defRPr>
            </a:lvl8pPr>
            <a:lvl9pPr marL="4273393" indent="-251375" defTabSz="1005505">
              <a:spcBef>
                <a:spcPct val="20000"/>
              </a:spcBef>
              <a:buFont typeface="Arial" pitchFamily="34" charset="0"/>
              <a:buChar char="•"/>
              <a:defRPr sz="2200">
                <a:latin typeface="+mn-lt"/>
              </a:defRPr>
            </a:lvl9pPr>
          </a:lstStyle>
          <a:p>
            <a:pPr lvl="0"/>
            <a:r>
              <a:rPr lang="en-GB" sz="600" dirty="0" smtClean="0"/>
              <a:t>[printed: ____] [saved: ____] C:\ProgramData\PresXpress\PresXpress\PresPrint.potx</a:t>
            </a:r>
          </a:p>
        </p:txBody>
      </p:sp>
      <p:grpSp>
        <p:nvGrpSpPr>
          <p:cNvPr id="24" name="PXP_GRIDLINES" hidden="1"/>
          <p:cNvGrpSpPr/>
          <p:nvPr/>
        </p:nvGrpSpPr>
        <p:grpSpPr>
          <a:xfrm>
            <a:off x="-40832" y="0"/>
            <a:ext cx="13451072" cy="7543800"/>
            <a:chOff x="-30640" y="0"/>
            <a:chExt cx="10093083" cy="7543800"/>
          </a:xfrm>
        </p:grpSpPr>
        <p:cxnSp>
          <p:nvCxnSpPr>
            <p:cNvPr id="25" name="Straight Connector 24"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6" name="Straight Connector 25"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27" name="Straight Connector 26"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8" name="Straight Connector 27"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29" name="Straight Connector 28"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30" name="Straight Connector 29"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1" name="Straight Connector 30"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2" name="Straight Connector 31"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3" name="Straight Connector 32"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4" name="Straight Connector 33"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35" name="Straight Connector 34"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3" name="DraftStamp" hidden="1"/>
          <p:cNvSpPr txBox="1"/>
          <p:nvPr>
            <p:custDataLst>
              <p:tags r:id="rId4"/>
            </p:custDataLst>
          </p:nvPr>
        </p:nvSpPr>
        <p:spPr>
          <a:xfrm>
            <a:off x="557786" y="254000"/>
            <a:ext cx="1079499" cy="330199"/>
          </a:xfrm>
          <a:prstGeom prst="rect">
            <a:avLst/>
          </a:prstGeom>
          <a:noFill/>
        </p:spPr>
        <p:txBody>
          <a:bodyPr vert="horz" wrap="none" lIns="0" tIns="0" rIns="0" bIns="0" rtlCol="0" anchor="b">
            <a:noAutofit/>
          </a:bodyPr>
          <a:lstStyle/>
          <a:p>
            <a:pPr algn="l">
              <a:lnSpc>
                <a:spcPct val="100000"/>
              </a:lnSpc>
              <a:spcBef>
                <a:spcPct val="0"/>
              </a:spcBef>
              <a:spcAft>
                <a:spcPct val="0"/>
              </a:spcAft>
            </a:pPr>
            <a:r>
              <a:rPr kumimoji="0" lang="en-US" sz="2300" b="1" i="0" u="none" baseline="0" smtClean="0">
                <a:solidFill>
                  <a:srgbClr val="E60000"/>
                </a:solidFill>
                <a:latin typeface="Frutiger 55 Roman"/>
              </a:rPr>
              <a:t>Entwurf</a:t>
            </a:r>
            <a:endParaRPr kumimoji="0" lang="en-US" sz="2300" b="1" i="0" u="none" baseline="0" dirty="0">
              <a:solidFill>
                <a:srgbClr val="E60000"/>
              </a:solidFill>
              <a:latin typeface="Frutiger 55 Roman"/>
            </a:endParaRPr>
          </a:p>
        </p:txBody>
      </p:sp>
      <p:pic>
        <p:nvPicPr>
          <p:cNvPr id="21" name="Picture 20"/>
          <p:cNvPicPr>
            <a:picLocks noChangeAspect="1"/>
          </p:cNvPicPr>
          <p:nvPr userDrawn="1">
            <p:custDataLst>
              <p:tags r:id="rId5"/>
            </p:custDataLst>
          </p:nvPr>
        </p:nvPicPr>
        <p:blipFill>
          <a:blip r:embed="rId7" cstate="print">
            <a:extLst>
              <a:ext uri="{28A0092B-C50C-407E-A947-70E740481C1C}">
                <a14:useLocalDpi xmlns:a14="http://schemas.microsoft.com/office/drawing/2010/main" val="0"/>
              </a:ext>
            </a:extLst>
          </a:blip>
          <a:stretch>
            <a:fillRect/>
          </a:stretch>
        </p:blipFill>
        <p:spPr>
          <a:xfrm>
            <a:off x="557785" y="6989764"/>
            <a:ext cx="870776" cy="318248"/>
          </a:xfrm>
          <a:prstGeom prst="rect">
            <a:avLst/>
          </a:prstGeom>
        </p:spPr>
      </p:pic>
      <p:sp>
        <p:nvSpPr>
          <p:cNvPr id="20" name="Slide Number Textbox"/>
          <p:cNvSpPr txBox="1"/>
          <p:nvPr userDrawn="1"/>
        </p:nvSpPr>
        <p:spPr>
          <a:xfrm>
            <a:off x="12580062" y="6978174"/>
            <a:ext cx="374074" cy="261851"/>
          </a:xfrm>
          <a:prstGeom prst="rect">
            <a:avLst/>
          </a:prstGeom>
          <a:noFill/>
        </p:spPr>
        <p:txBody>
          <a:bodyPr vert="horz" wrap="square" lIns="0" tIns="0" rIns="0" bIns="0" rtlCol="0" anchor="b">
            <a:noAutofit/>
          </a:bodyPr>
          <a:lstStyle/>
          <a:p>
            <a:pPr algn="r"/>
            <a:fld id="{C9C5D969-4CAD-4F29-8B51-07B8CBAF6BF4}" type="slidenum">
              <a:rPr sz="1000" smtClean="0">
                <a:solidFill>
                  <a:prstClr val="black"/>
                </a:solidFill>
              </a:rPr>
              <a:pPr algn="r"/>
              <a:t>‹#›</a:t>
            </a:fld>
            <a:endParaRPr sz="1000" dirty="0">
              <a:solidFill>
                <a:prstClr val="black"/>
              </a:solidFill>
            </a:endParaRPr>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Default Body Slide">
    <p:spTree>
      <p:nvGrpSpPr>
        <p:cNvPr id="1" name=""/>
        <p:cNvGrpSpPr/>
        <p:nvPr/>
      </p:nvGrpSpPr>
      <p:grpSpPr>
        <a:xfrm>
          <a:off x="0" y="0"/>
          <a:ext cx="0" cy="0"/>
          <a:chOff x="0" y="0"/>
          <a:chExt cx="0" cy="0"/>
        </a:xfrm>
      </p:grpSpPr>
      <p:sp>
        <p:nvSpPr>
          <p:cNvPr id="3" name="LAYOUT BODY"/>
          <p:cNvSpPr>
            <a:spLocks noGrp="1"/>
          </p:cNvSpPr>
          <p:nvPr>
            <p:ph idx="1"/>
            <p:custDataLst>
              <p:tags r:id="rId1"/>
            </p:custDataLst>
          </p:nvPr>
        </p:nvSpPr>
        <p:spPr>
          <a:xfrm>
            <a:off x="560568" y="1852255"/>
            <a:ext cx="12247159" cy="4759691"/>
          </a:xfrm>
        </p:spPr>
        <p:txBody>
          <a:bodyPr lIns="0" tIns="0" rIns="0" bIns="0">
            <a:noAutofit/>
          </a:bodyPr>
          <a:lstStyle>
            <a:lvl1pPr marL="234938" indent="-234938">
              <a:buClr>
                <a:schemeClr val="tx2"/>
              </a:buClr>
              <a:buSzPct val="100000"/>
              <a:buFont typeface="Symbol" pitchFamily="18" charset="2"/>
              <a:buChar char="·"/>
              <a:defRPr sz="1800">
                <a:latin typeface="Frutiger 55 Roman"/>
              </a:defRPr>
            </a:lvl1pPr>
            <a:lvl2pPr marL="461940" indent="-236526">
              <a:defRPr sz="1600">
                <a:latin typeface="Frutiger 55 Roman"/>
              </a:defRPr>
            </a:lvl2pPr>
            <a:lvl3pPr marL="688940" indent="-227001">
              <a:buClr>
                <a:schemeClr val="tx1"/>
              </a:buClr>
              <a:buFont typeface="Arial" pitchFamily="34" charset="0"/>
              <a:buChar char="–"/>
              <a:defRPr sz="1600">
                <a:latin typeface="Frutiger 55 Roman"/>
              </a:defRPr>
            </a:lvl3pPr>
            <a:lvl4pPr marL="914353" indent="-225414">
              <a:buSzPct val="84000"/>
              <a:defRPr sz="1600">
                <a:latin typeface="Frutiger 55 Roman"/>
              </a:defRPr>
            </a:lvl4pPr>
            <a:lvl5pPr marL="1152084" indent="-237731">
              <a:buSzPct val="84000"/>
              <a:buFont typeface="Arial" pitchFamily="34" charset="0"/>
              <a:buChar char="–"/>
              <a:defRPr sz="1600">
                <a:latin typeface="Frutiger 55 Roman"/>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a:p>
        </p:txBody>
      </p:sp>
      <p:cxnSp>
        <p:nvCxnSpPr>
          <p:cNvPr id="63" name="THIN BLUE LINE"/>
          <p:cNvCxnSpPr/>
          <p:nvPr/>
        </p:nvCxnSpPr>
        <p:spPr>
          <a:xfrm>
            <a:off x="560568" y="1033273"/>
            <a:ext cx="12247159"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2" name="PAGE HEADING"/>
          <p:cNvSpPr>
            <a:spLocks noGrp="1"/>
          </p:cNvSpPr>
          <p:nvPr>
            <p:ph type="title" hasCustomPrompt="1"/>
            <p:custDataLst>
              <p:tags r:id="rId2"/>
            </p:custDataLst>
          </p:nvPr>
        </p:nvSpPr>
        <p:spPr/>
        <p:txBody>
          <a:bodyPr/>
          <a:lstStyle>
            <a:lvl1pPr>
              <a:defRPr>
                <a:latin typeface="Frutiger 45 Light"/>
              </a:defRPr>
            </a:lvl1pPr>
          </a:lstStyle>
          <a:p>
            <a:pPr lvl="0"/>
            <a:r>
              <a:rPr lang="de-DE" dirty="0" smtClean="0"/>
              <a:t>&lt;&lt;Seitenüberschrift&gt;&gt;</a:t>
            </a:r>
            <a:endParaRPr lang="de-DE" dirty="0"/>
          </a:p>
        </p:txBody>
      </p:sp>
      <p:sp>
        <p:nvSpPr>
          <p:cNvPr id="20" name="Slide Number Textbox" hidden="1"/>
          <p:cNvSpPr txBox="1"/>
          <p:nvPr/>
        </p:nvSpPr>
        <p:spPr>
          <a:xfrm>
            <a:off x="12271531" y="6858002"/>
            <a:ext cx="548381" cy="384048"/>
          </a:xfrm>
          <a:prstGeom prst="rect">
            <a:avLst/>
          </a:prstGeom>
          <a:noFill/>
        </p:spPr>
        <p:txBody>
          <a:bodyPr vert="horz" wrap="square" lIns="0" tIns="0" rIns="0" bIns="0" rtlCol="0" anchor="b">
            <a:noAutofit/>
          </a:bodyPr>
          <a:lstStyle/>
          <a:p>
            <a:pPr algn="r"/>
            <a:fld id="{C9C5D969-4CAD-4F29-8B51-07B8CBAF6BF4}" type="slidenum">
              <a:rPr lang="de-DE" sz="1000" smtClean="0"/>
              <a:pPr algn="r"/>
              <a:t>‹#›</a:t>
            </a:fld>
            <a:endParaRPr lang="de-DE" sz="700" dirty="0"/>
          </a:p>
        </p:txBody>
      </p:sp>
      <p:sp>
        <p:nvSpPr>
          <p:cNvPr id="21" name="DOCUMENT ID" hidden="1"/>
          <p:cNvSpPr txBox="1"/>
          <p:nvPr>
            <p:custDataLst>
              <p:tags r:id="rId3"/>
            </p:custDataLst>
          </p:nvPr>
        </p:nvSpPr>
        <p:spPr>
          <a:xfrm>
            <a:off x="3062457" y="420772"/>
            <a:ext cx="9745341" cy="92333"/>
          </a:xfrm>
          <a:prstGeom prst="rect">
            <a:avLst/>
          </a:prstGeom>
        </p:spPr>
        <p:txBody>
          <a:bodyPr vert="horz" wrap="square" lIns="0" tIns="0" rIns="0" bIns="0" rtlCol="0">
            <a:spAutoFit/>
          </a:bodyPr>
          <a:lstStyle>
            <a:lvl1pPr marL="0" lvl="0" indent="0" algn="r" defTabSz="1005505" eaLnBrk="1" latinLnBrk="0" hangingPunct="1">
              <a:spcBef>
                <a:spcPct val="20000"/>
              </a:spcBef>
              <a:buSzPct val="120000"/>
              <a:buFont typeface="Symbol" pitchFamily="18" charset="2"/>
              <a:buNone/>
              <a:defRPr sz="600" b="0" baseline="0">
                <a:solidFill>
                  <a:srgbClr val="616161"/>
                </a:solidFill>
                <a:latin typeface="+mn-lt"/>
                <a:cs typeface="Arial" pitchFamily="34" charset="0"/>
              </a:defRPr>
            </a:lvl1pPr>
            <a:lvl2pPr marL="502755" indent="0" defTabSz="1005505" eaLnBrk="1" latinLnBrk="0" hangingPunct="1">
              <a:spcBef>
                <a:spcPct val="20000"/>
              </a:spcBef>
              <a:buFont typeface="Arial" pitchFamily="34" charset="0"/>
              <a:buNone/>
              <a:defRPr sz="1300">
                <a:latin typeface="+mn-lt"/>
              </a:defRPr>
            </a:lvl2pPr>
            <a:lvl3pPr marL="1005506" indent="0" defTabSz="1005505" eaLnBrk="1" latinLnBrk="0" hangingPunct="1">
              <a:spcBef>
                <a:spcPct val="20000"/>
              </a:spcBef>
              <a:buFont typeface="Arial" pitchFamily="34" charset="0"/>
              <a:buNone/>
              <a:defRPr sz="1300">
                <a:latin typeface="+mn-lt"/>
              </a:defRPr>
            </a:lvl3pPr>
            <a:lvl4pPr marL="1508258" indent="0" defTabSz="1005505" eaLnBrk="1" latinLnBrk="0" hangingPunct="1">
              <a:spcBef>
                <a:spcPct val="20000"/>
              </a:spcBef>
              <a:buFont typeface="Arial" pitchFamily="34" charset="0"/>
              <a:buNone/>
              <a:defRPr sz="1300">
                <a:latin typeface="+mn-lt"/>
              </a:defRPr>
            </a:lvl4pPr>
            <a:lvl5pPr marL="2011009" indent="0" defTabSz="1005505" eaLnBrk="1" latinLnBrk="0" hangingPunct="1">
              <a:spcBef>
                <a:spcPct val="20000"/>
              </a:spcBef>
              <a:buFont typeface="Arial" pitchFamily="34" charset="0"/>
              <a:buNone/>
              <a:defRPr sz="1300">
                <a:latin typeface="+mn-lt"/>
              </a:defRPr>
            </a:lvl5pPr>
            <a:lvl6pPr marL="2765137" indent="-251375" defTabSz="1005505">
              <a:spcBef>
                <a:spcPct val="20000"/>
              </a:spcBef>
              <a:buFont typeface="Arial" pitchFamily="34" charset="0"/>
              <a:buChar char="•"/>
              <a:defRPr sz="2200">
                <a:latin typeface="+mn-lt"/>
              </a:defRPr>
            </a:lvl6pPr>
            <a:lvl7pPr marL="3267890" indent="-251375" defTabSz="1005505">
              <a:spcBef>
                <a:spcPct val="20000"/>
              </a:spcBef>
              <a:buFont typeface="Arial" pitchFamily="34" charset="0"/>
              <a:buChar char="•"/>
              <a:defRPr sz="2200">
                <a:latin typeface="+mn-lt"/>
              </a:defRPr>
            </a:lvl7pPr>
            <a:lvl8pPr marL="3770641" indent="-251375" defTabSz="1005505">
              <a:spcBef>
                <a:spcPct val="20000"/>
              </a:spcBef>
              <a:buFont typeface="Arial" pitchFamily="34" charset="0"/>
              <a:buChar char="•"/>
              <a:defRPr sz="2200">
                <a:latin typeface="+mn-lt"/>
              </a:defRPr>
            </a:lvl8pPr>
            <a:lvl9pPr marL="4273393" indent="-251375" defTabSz="1005505">
              <a:spcBef>
                <a:spcPct val="20000"/>
              </a:spcBef>
              <a:buFont typeface="Arial" pitchFamily="34" charset="0"/>
              <a:buChar char="•"/>
              <a:defRPr sz="2200">
                <a:latin typeface="+mn-lt"/>
              </a:defRPr>
            </a:lvl9pPr>
          </a:lstStyle>
          <a:p>
            <a:pPr lvl="0"/>
            <a:r>
              <a:rPr lang="en-GB" sz="600" dirty="0" smtClean="0"/>
              <a:t>[printed: ____] [saved: ____] C:\ProgramData\PresXpress\PresXpress\PresPrint.potx</a:t>
            </a:r>
          </a:p>
        </p:txBody>
      </p:sp>
      <p:grpSp>
        <p:nvGrpSpPr>
          <p:cNvPr id="22" name="PXP_GRIDLINES" hidden="1"/>
          <p:cNvGrpSpPr/>
          <p:nvPr/>
        </p:nvGrpSpPr>
        <p:grpSpPr>
          <a:xfrm>
            <a:off x="-40832" y="0"/>
            <a:ext cx="13451072" cy="7543800"/>
            <a:chOff x="-30640" y="0"/>
            <a:chExt cx="10093083" cy="7543800"/>
          </a:xfrm>
        </p:grpSpPr>
        <p:cxnSp>
          <p:nvCxnSpPr>
            <p:cNvPr id="23" name="Straight Connector 22"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4" name="Straight Connector 23"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25" name="Straight Connector 24"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6" name="Straight Connector 25"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27" name="Straight Connector 26"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8" name="Straight Connector 27"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9" name="Straight Connector 28"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0" name="Straight Connector 29"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1" name="Straight Connector 30"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2" name="Straight Connector 31"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33" name="Straight Connector 32"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4" name="DraftStamp" hidden="1"/>
          <p:cNvSpPr txBox="1"/>
          <p:nvPr>
            <p:custDataLst>
              <p:tags r:id="rId4"/>
            </p:custDataLst>
          </p:nvPr>
        </p:nvSpPr>
        <p:spPr>
          <a:xfrm>
            <a:off x="557786" y="254000"/>
            <a:ext cx="1079499" cy="330199"/>
          </a:xfrm>
          <a:prstGeom prst="rect">
            <a:avLst/>
          </a:prstGeom>
          <a:noFill/>
        </p:spPr>
        <p:txBody>
          <a:bodyPr vert="horz" wrap="none" lIns="0" tIns="0" rIns="0" bIns="0" rtlCol="0" anchor="b">
            <a:noAutofit/>
          </a:bodyPr>
          <a:lstStyle/>
          <a:p>
            <a:pPr algn="l">
              <a:lnSpc>
                <a:spcPct val="100000"/>
              </a:lnSpc>
              <a:spcBef>
                <a:spcPct val="0"/>
              </a:spcBef>
              <a:spcAft>
                <a:spcPct val="0"/>
              </a:spcAft>
            </a:pPr>
            <a:r>
              <a:rPr kumimoji="0" lang="en-US" sz="2300" b="1" i="0" u="none" baseline="0" smtClean="0">
                <a:solidFill>
                  <a:srgbClr val="E60000"/>
                </a:solidFill>
                <a:latin typeface="Frutiger 55 Roman"/>
              </a:rPr>
              <a:t>Entwurf</a:t>
            </a:r>
            <a:endParaRPr kumimoji="0" lang="en-US" sz="2300" b="1" i="0" u="none" baseline="0" dirty="0">
              <a:solidFill>
                <a:srgbClr val="E60000"/>
              </a:solidFill>
              <a:latin typeface="Frutiger 55 Roman"/>
            </a:endParaRPr>
          </a:p>
        </p:txBody>
      </p:sp>
      <p:pic>
        <p:nvPicPr>
          <p:cNvPr id="5" name="Picture 4"/>
          <p:cNvPicPr>
            <a:picLocks noChangeAspect="1"/>
          </p:cNvPicPr>
          <p:nvPr>
            <p:custDataLst>
              <p:tags r:id="rId5"/>
            </p:custDataLst>
          </p:nvPr>
        </p:nvPicPr>
        <p:blipFill>
          <a:blip r:embed="rId7" cstate="print">
            <a:extLst>
              <a:ext uri="{28A0092B-C50C-407E-A947-70E740481C1C}">
                <a14:useLocalDpi xmlns:a14="http://schemas.microsoft.com/office/drawing/2010/main" val="0"/>
              </a:ext>
            </a:extLst>
          </a:blip>
          <a:stretch>
            <a:fillRect/>
          </a:stretch>
        </p:blipFill>
        <p:spPr>
          <a:xfrm>
            <a:off x="557785" y="6989764"/>
            <a:ext cx="870776" cy="318248"/>
          </a:xfrm>
          <a:prstGeom prst="rect">
            <a:avLst/>
          </a:prstGeom>
        </p:spPr>
      </p:pic>
      <p:sp>
        <p:nvSpPr>
          <p:cNvPr id="34" name="Slide Number Textbox"/>
          <p:cNvSpPr txBox="1"/>
          <p:nvPr userDrawn="1"/>
        </p:nvSpPr>
        <p:spPr>
          <a:xfrm>
            <a:off x="12580062" y="6978174"/>
            <a:ext cx="374074" cy="261851"/>
          </a:xfrm>
          <a:prstGeom prst="rect">
            <a:avLst/>
          </a:prstGeom>
          <a:noFill/>
        </p:spPr>
        <p:txBody>
          <a:bodyPr vert="horz" wrap="square" lIns="0" tIns="0" rIns="0" bIns="0" rtlCol="0" anchor="b">
            <a:noAutofit/>
          </a:bodyPr>
          <a:lstStyle/>
          <a:p>
            <a:pPr algn="r"/>
            <a:fld id="{C9C5D969-4CAD-4F29-8B51-07B8CBAF6BF4}" type="slidenum">
              <a:rPr sz="1000" smtClean="0">
                <a:solidFill>
                  <a:prstClr val="black"/>
                </a:solidFill>
              </a:rPr>
              <a:pPr algn="r"/>
              <a:t>‹#›</a:t>
            </a:fld>
            <a:endParaRPr sz="1000" dirty="0">
              <a:solidFill>
                <a:prstClr val="black"/>
              </a:solidFill>
            </a:endParaRPr>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Blank Slide">
    <p:spTree>
      <p:nvGrpSpPr>
        <p:cNvPr id="1" name=""/>
        <p:cNvGrpSpPr/>
        <p:nvPr/>
      </p:nvGrpSpPr>
      <p:grpSpPr>
        <a:xfrm>
          <a:off x="0" y="0"/>
          <a:ext cx="0" cy="0"/>
          <a:chOff x="0" y="0"/>
          <a:chExt cx="0" cy="0"/>
        </a:xfrm>
      </p:grpSpPr>
      <p:cxnSp>
        <p:nvCxnSpPr>
          <p:cNvPr id="64" name="THIN BLUE LINE"/>
          <p:cNvCxnSpPr/>
          <p:nvPr/>
        </p:nvCxnSpPr>
        <p:spPr>
          <a:xfrm>
            <a:off x="560568" y="1033273"/>
            <a:ext cx="12247159"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21" name="PAGE HEADING"/>
          <p:cNvSpPr>
            <a:spLocks noGrp="1"/>
          </p:cNvSpPr>
          <p:nvPr>
            <p:ph type="title" hasCustomPrompt="1"/>
            <p:custDataLst>
              <p:tags r:id="rId1"/>
            </p:custDataLst>
          </p:nvPr>
        </p:nvSpPr>
        <p:spPr>
          <a:xfrm>
            <a:off x="560568" y="0"/>
            <a:ext cx="12247159" cy="941832"/>
          </a:xfrm>
        </p:spPr>
        <p:txBody>
          <a:bodyPr/>
          <a:lstStyle>
            <a:lvl1pPr>
              <a:defRPr>
                <a:latin typeface="Frutiger 45 Light"/>
              </a:defRPr>
            </a:lvl1pPr>
          </a:lstStyle>
          <a:p>
            <a:pPr lvl="0"/>
            <a:r>
              <a:rPr lang="de-DE" dirty="0" smtClean="0"/>
              <a:t>&lt;&lt;Seitenüberschrift&gt;&gt;</a:t>
            </a:r>
            <a:endParaRPr lang="de-DE" dirty="0"/>
          </a:p>
        </p:txBody>
      </p:sp>
      <p:sp>
        <p:nvSpPr>
          <p:cNvPr id="20" name="Slide Number Textbox" hidden="1"/>
          <p:cNvSpPr txBox="1"/>
          <p:nvPr/>
        </p:nvSpPr>
        <p:spPr>
          <a:xfrm>
            <a:off x="12271531" y="6858002"/>
            <a:ext cx="548381" cy="384048"/>
          </a:xfrm>
          <a:prstGeom prst="rect">
            <a:avLst/>
          </a:prstGeom>
          <a:noFill/>
        </p:spPr>
        <p:txBody>
          <a:bodyPr vert="horz" wrap="square" lIns="0" tIns="0" rIns="0" bIns="0" rtlCol="0" anchor="b">
            <a:noAutofit/>
          </a:bodyPr>
          <a:lstStyle/>
          <a:p>
            <a:pPr algn="r"/>
            <a:fld id="{94976F55-9089-48EE-AE68-8E9544398D42}" type="slidenum">
              <a:rPr lang="de-DE" sz="1000" smtClean="0"/>
              <a:pPr algn="r"/>
              <a:t>‹#›</a:t>
            </a:fld>
            <a:endParaRPr lang="de-DE" sz="1000" dirty="0"/>
          </a:p>
        </p:txBody>
      </p:sp>
      <p:sp>
        <p:nvSpPr>
          <p:cNvPr id="22" name="DOCUMENT ID" hidden="1"/>
          <p:cNvSpPr txBox="1"/>
          <p:nvPr>
            <p:custDataLst>
              <p:tags r:id="rId2"/>
            </p:custDataLst>
          </p:nvPr>
        </p:nvSpPr>
        <p:spPr>
          <a:xfrm>
            <a:off x="3060850" y="420772"/>
            <a:ext cx="9745341" cy="92333"/>
          </a:xfrm>
          <a:prstGeom prst="rect">
            <a:avLst/>
          </a:prstGeom>
        </p:spPr>
        <p:txBody>
          <a:bodyPr vert="horz" wrap="square" lIns="0" tIns="0" rIns="0" bIns="0" rtlCol="0">
            <a:spAutoFit/>
          </a:bodyPr>
          <a:lstStyle>
            <a:lvl1pPr marL="0" lvl="0" indent="0" algn="r" defTabSz="1005505" eaLnBrk="1" latinLnBrk="0" hangingPunct="1">
              <a:spcBef>
                <a:spcPct val="20000"/>
              </a:spcBef>
              <a:buSzPct val="120000"/>
              <a:buFont typeface="Symbol" pitchFamily="18" charset="2"/>
              <a:buNone/>
              <a:defRPr sz="600" b="0" baseline="0">
                <a:solidFill>
                  <a:srgbClr val="616161"/>
                </a:solidFill>
                <a:latin typeface="+mn-lt"/>
                <a:cs typeface="Arial" pitchFamily="34" charset="0"/>
              </a:defRPr>
            </a:lvl1pPr>
            <a:lvl2pPr marL="502755" indent="0" defTabSz="1005505" eaLnBrk="1" latinLnBrk="0" hangingPunct="1">
              <a:spcBef>
                <a:spcPct val="20000"/>
              </a:spcBef>
              <a:buFont typeface="Arial" pitchFamily="34" charset="0"/>
              <a:buNone/>
              <a:defRPr sz="1300">
                <a:latin typeface="+mn-lt"/>
              </a:defRPr>
            </a:lvl2pPr>
            <a:lvl3pPr marL="1005506" indent="0" defTabSz="1005505" eaLnBrk="1" latinLnBrk="0" hangingPunct="1">
              <a:spcBef>
                <a:spcPct val="20000"/>
              </a:spcBef>
              <a:buFont typeface="Arial" pitchFamily="34" charset="0"/>
              <a:buNone/>
              <a:defRPr sz="1300">
                <a:latin typeface="+mn-lt"/>
              </a:defRPr>
            </a:lvl3pPr>
            <a:lvl4pPr marL="1508258" indent="0" defTabSz="1005505" eaLnBrk="1" latinLnBrk="0" hangingPunct="1">
              <a:spcBef>
                <a:spcPct val="20000"/>
              </a:spcBef>
              <a:buFont typeface="Arial" pitchFamily="34" charset="0"/>
              <a:buNone/>
              <a:defRPr sz="1300">
                <a:latin typeface="+mn-lt"/>
              </a:defRPr>
            </a:lvl4pPr>
            <a:lvl5pPr marL="2011009" indent="0" defTabSz="1005505" eaLnBrk="1" latinLnBrk="0" hangingPunct="1">
              <a:spcBef>
                <a:spcPct val="20000"/>
              </a:spcBef>
              <a:buFont typeface="Arial" pitchFamily="34" charset="0"/>
              <a:buNone/>
              <a:defRPr sz="1300">
                <a:latin typeface="+mn-lt"/>
              </a:defRPr>
            </a:lvl5pPr>
            <a:lvl6pPr marL="2765137" indent="-251375" defTabSz="1005505">
              <a:spcBef>
                <a:spcPct val="20000"/>
              </a:spcBef>
              <a:buFont typeface="Arial" pitchFamily="34" charset="0"/>
              <a:buChar char="•"/>
              <a:defRPr sz="2200">
                <a:latin typeface="+mn-lt"/>
              </a:defRPr>
            </a:lvl6pPr>
            <a:lvl7pPr marL="3267890" indent="-251375" defTabSz="1005505">
              <a:spcBef>
                <a:spcPct val="20000"/>
              </a:spcBef>
              <a:buFont typeface="Arial" pitchFamily="34" charset="0"/>
              <a:buChar char="•"/>
              <a:defRPr sz="2200">
                <a:latin typeface="+mn-lt"/>
              </a:defRPr>
            </a:lvl7pPr>
            <a:lvl8pPr marL="3770641" indent="-251375" defTabSz="1005505">
              <a:spcBef>
                <a:spcPct val="20000"/>
              </a:spcBef>
              <a:buFont typeface="Arial" pitchFamily="34" charset="0"/>
              <a:buChar char="•"/>
              <a:defRPr sz="2200">
                <a:latin typeface="+mn-lt"/>
              </a:defRPr>
            </a:lvl8pPr>
            <a:lvl9pPr marL="4273393" indent="-251375" defTabSz="1005505">
              <a:spcBef>
                <a:spcPct val="20000"/>
              </a:spcBef>
              <a:buFont typeface="Arial" pitchFamily="34" charset="0"/>
              <a:buChar char="•"/>
              <a:defRPr sz="2200">
                <a:latin typeface="+mn-lt"/>
              </a:defRPr>
            </a:lvl9pPr>
          </a:lstStyle>
          <a:p>
            <a:pPr lvl="0"/>
            <a:r>
              <a:rPr lang="en-GB" sz="600" dirty="0" smtClean="0"/>
              <a:t>[printed: ____] [saved: ____] C:\ProgramData\PresXpress\PresXpress\PresPrint.potx</a:t>
            </a:r>
          </a:p>
        </p:txBody>
      </p:sp>
      <p:grpSp>
        <p:nvGrpSpPr>
          <p:cNvPr id="23" name="PXP_GRIDLINES" hidden="1"/>
          <p:cNvGrpSpPr/>
          <p:nvPr/>
        </p:nvGrpSpPr>
        <p:grpSpPr>
          <a:xfrm>
            <a:off x="-40832" y="0"/>
            <a:ext cx="13451072" cy="7543800"/>
            <a:chOff x="-30640" y="0"/>
            <a:chExt cx="10093083" cy="7543800"/>
          </a:xfrm>
        </p:grpSpPr>
        <p:cxnSp>
          <p:nvCxnSpPr>
            <p:cNvPr id="24" name="Straight Connector 23"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5" name="Straight Connector 24"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26" name="Straight Connector 25"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7" name="Straight Connector 26"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28" name="Straight Connector 27"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9" name="Straight Connector 28"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0" name="Straight Connector 29"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1" name="Straight Connector 30"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2" name="Straight Connector 31"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3" name="Straight Connector 32"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34" name="Straight Connector 33"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2" name="DraftStamp" hidden="1"/>
          <p:cNvSpPr txBox="1"/>
          <p:nvPr>
            <p:custDataLst>
              <p:tags r:id="rId3"/>
            </p:custDataLst>
          </p:nvPr>
        </p:nvSpPr>
        <p:spPr>
          <a:xfrm>
            <a:off x="557786" y="254000"/>
            <a:ext cx="1079499" cy="330199"/>
          </a:xfrm>
          <a:prstGeom prst="rect">
            <a:avLst/>
          </a:prstGeom>
          <a:noFill/>
        </p:spPr>
        <p:txBody>
          <a:bodyPr vert="horz" wrap="none" lIns="0" tIns="0" rIns="0" bIns="0" rtlCol="0" anchor="b">
            <a:noAutofit/>
          </a:bodyPr>
          <a:lstStyle/>
          <a:p>
            <a:pPr algn="l">
              <a:lnSpc>
                <a:spcPct val="100000"/>
              </a:lnSpc>
              <a:spcBef>
                <a:spcPct val="0"/>
              </a:spcBef>
              <a:spcAft>
                <a:spcPct val="0"/>
              </a:spcAft>
            </a:pPr>
            <a:r>
              <a:rPr kumimoji="0" lang="en-US" sz="2300" b="1" i="0" u="none" baseline="0" smtClean="0">
                <a:solidFill>
                  <a:srgbClr val="E60000"/>
                </a:solidFill>
                <a:latin typeface="Frutiger 55 Roman"/>
              </a:rPr>
              <a:t>Entwurf</a:t>
            </a:r>
            <a:endParaRPr kumimoji="0" lang="en-US" sz="2300" b="1" i="0" u="none" baseline="0" dirty="0">
              <a:solidFill>
                <a:srgbClr val="E60000"/>
              </a:solidFill>
              <a:latin typeface="Frutiger 55 Roman"/>
            </a:endParaRPr>
          </a:p>
        </p:txBody>
      </p:sp>
      <p:pic>
        <p:nvPicPr>
          <p:cNvPr id="3" name="Picture 2"/>
          <p:cNvPicPr>
            <a:picLocks noChangeAspect="1"/>
          </p:cNvPicPr>
          <p:nvPr>
            <p:custDataLst>
              <p:tags r:id="rId4"/>
            </p:custDataLst>
          </p:nvPr>
        </p:nvPicPr>
        <p:blipFill>
          <a:blip r:embed="rId6" cstate="print">
            <a:extLst>
              <a:ext uri="{28A0092B-C50C-407E-A947-70E740481C1C}">
                <a14:useLocalDpi xmlns:a14="http://schemas.microsoft.com/office/drawing/2010/main" val="0"/>
              </a:ext>
            </a:extLst>
          </a:blip>
          <a:stretch>
            <a:fillRect/>
          </a:stretch>
        </p:blipFill>
        <p:spPr>
          <a:xfrm>
            <a:off x="557785" y="6989764"/>
            <a:ext cx="870776" cy="318248"/>
          </a:xfrm>
          <a:prstGeom prst="rect">
            <a:avLst/>
          </a:prstGeom>
        </p:spPr>
      </p:pic>
      <p:sp>
        <p:nvSpPr>
          <p:cNvPr id="35" name="Slide Number Textbox"/>
          <p:cNvSpPr txBox="1"/>
          <p:nvPr userDrawn="1"/>
        </p:nvSpPr>
        <p:spPr>
          <a:xfrm>
            <a:off x="12580062" y="6978174"/>
            <a:ext cx="374074" cy="261851"/>
          </a:xfrm>
          <a:prstGeom prst="rect">
            <a:avLst/>
          </a:prstGeom>
          <a:noFill/>
        </p:spPr>
        <p:txBody>
          <a:bodyPr vert="horz" wrap="square" lIns="0" tIns="0" rIns="0" bIns="0" rtlCol="0" anchor="b">
            <a:noAutofit/>
          </a:bodyPr>
          <a:lstStyle/>
          <a:p>
            <a:pPr algn="r"/>
            <a:fld id="{C9C5D969-4CAD-4F29-8B51-07B8CBAF6BF4}" type="slidenum">
              <a:rPr sz="1000" smtClean="0">
                <a:solidFill>
                  <a:prstClr val="black"/>
                </a:solidFill>
              </a:rPr>
              <a:pPr algn="r"/>
              <a:t>‹#›</a:t>
            </a:fld>
            <a:endParaRPr sz="1000" dirty="0">
              <a:solidFill>
                <a:prstClr val="black"/>
              </a:solidFill>
            </a:endParaRPr>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Large 1x1 Full Height">
    <p:spTree>
      <p:nvGrpSpPr>
        <p:cNvPr id="1" name=""/>
        <p:cNvGrpSpPr/>
        <p:nvPr/>
      </p:nvGrpSpPr>
      <p:grpSpPr>
        <a:xfrm>
          <a:off x="0" y="0"/>
          <a:ext cx="0" cy="0"/>
          <a:chOff x="0" y="0"/>
          <a:chExt cx="0" cy="0"/>
        </a:xfrm>
      </p:grpSpPr>
      <p:sp>
        <p:nvSpPr>
          <p:cNvPr id="14" name="LAYOUT SOURCE"/>
          <p:cNvSpPr>
            <a:spLocks noGrp="1"/>
          </p:cNvSpPr>
          <p:nvPr>
            <p:ph type="body" idx="15" hasCustomPrompt="1"/>
            <p:custDataLst>
              <p:tags r:id="rId1"/>
            </p:custDataLst>
          </p:nvPr>
        </p:nvSpPr>
        <p:spPr>
          <a:xfrm>
            <a:off x="560568" y="6263790"/>
            <a:ext cx="12247159" cy="192023"/>
          </a:xfrm>
          <a:noFill/>
        </p:spPr>
        <p:txBody>
          <a:bodyPr lIns="0" tIns="54843" rIns="0" bIns="0" anchor="b">
            <a:noAutofit/>
          </a:bodyPr>
          <a:lstStyle>
            <a:lvl1pPr marL="0" indent="0">
              <a:buNone/>
              <a:defRPr sz="1200" b="0" baseline="0">
                <a:solidFill>
                  <a:schemeClr val="tx1"/>
                </a:solidFill>
                <a:latin typeface="Frutiger 55 Roman"/>
              </a:defRPr>
            </a:lvl1pPr>
            <a:lvl2pPr marL="502728" indent="0">
              <a:buNone/>
              <a:defRPr sz="2200" b="1"/>
            </a:lvl2pPr>
            <a:lvl3pPr marL="1005453" indent="0">
              <a:buNone/>
              <a:defRPr sz="2100" b="1"/>
            </a:lvl3pPr>
            <a:lvl4pPr marL="1508179" indent="0">
              <a:buNone/>
              <a:defRPr sz="1800" b="1"/>
            </a:lvl4pPr>
            <a:lvl5pPr marL="2010905" indent="0">
              <a:buNone/>
              <a:defRPr sz="1800" b="1"/>
            </a:lvl5pPr>
            <a:lvl6pPr marL="2513631" indent="0">
              <a:buNone/>
              <a:defRPr sz="1800" b="1"/>
            </a:lvl6pPr>
            <a:lvl7pPr marL="3016356" indent="0">
              <a:buNone/>
              <a:defRPr sz="1800" b="1"/>
            </a:lvl7pPr>
            <a:lvl8pPr marL="3519084" indent="0">
              <a:buNone/>
              <a:defRPr sz="1800" b="1"/>
            </a:lvl8pPr>
            <a:lvl9pPr marL="4021809" indent="0">
              <a:buNone/>
              <a:defRPr sz="1800" b="1"/>
            </a:lvl9pPr>
          </a:lstStyle>
          <a:p>
            <a:pPr lvl="0"/>
            <a:r>
              <a:rPr lang="de-DE" dirty="0" smtClean="0"/>
              <a:t>Source:</a:t>
            </a:r>
          </a:p>
        </p:txBody>
      </p:sp>
      <p:sp>
        <p:nvSpPr>
          <p:cNvPr id="3" name="LAYOUT BODY"/>
          <p:cNvSpPr>
            <a:spLocks noGrp="1"/>
          </p:cNvSpPr>
          <p:nvPr>
            <p:ph idx="1"/>
            <p:custDataLst>
              <p:tags r:id="rId2"/>
            </p:custDataLst>
          </p:nvPr>
        </p:nvSpPr>
        <p:spPr>
          <a:xfrm>
            <a:off x="560568" y="1856234"/>
            <a:ext cx="12247159" cy="4407410"/>
          </a:xfrm>
        </p:spPr>
        <p:txBody>
          <a:bodyPr lIns="0" tIns="0" rIns="0" bIns="0">
            <a:noAutofit/>
          </a:bodyPr>
          <a:lstStyle>
            <a:lvl1pPr marL="239620" indent="-239620">
              <a:buClr>
                <a:schemeClr val="tx2"/>
              </a:buClr>
              <a:buSzPct val="100000"/>
              <a:buFont typeface="Symbol" pitchFamily="18" charset="2"/>
              <a:buChar char="·"/>
              <a:defRPr sz="1800">
                <a:latin typeface="Frutiger 55 Roman"/>
              </a:defRPr>
            </a:lvl1pPr>
            <a:lvl2pPr marL="455589" indent="-230176">
              <a:tabLst/>
              <a:defRPr sz="1600">
                <a:latin typeface="Frutiger 55 Roman"/>
              </a:defRPr>
            </a:lvl2pPr>
            <a:lvl3pPr marL="688940" indent="-227001">
              <a:buFont typeface="Arial" pitchFamily="34" charset="0"/>
              <a:buChar char="–"/>
              <a:defRPr sz="1600">
                <a:latin typeface="Frutiger 55 Roman"/>
              </a:defRPr>
            </a:lvl3pPr>
            <a:lvl4pPr marL="914353" indent="-225414" defTabSz="914353">
              <a:buSzPct val="84000"/>
              <a:defRPr sz="1600">
                <a:latin typeface="Frutiger 55 Roman"/>
              </a:defRPr>
            </a:lvl4pPr>
            <a:lvl5pPr marL="1152080" indent="-237731">
              <a:buSzPct val="84000"/>
              <a:buFont typeface="Arial" pitchFamily="34" charset="0"/>
              <a:buChar char="–"/>
              <a:defRPr sz="1600">
                <a:latin typeface="Frutiger 55 Roman"/>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a:p>
        </p:txBody>
      </p:sp>
      <p:sp>
        <p:nvSpPr>
          <p:cNvPr id="18" name="LAYOUT HEADER"/>
          <p:cNvSpPr>
            <a:spLocks noGrp="1"/>
          </p:cNvSpPr>
          <p:nvPr>
            <p:ph type="body" idx="14" hasCustomPrompt="1"/>
            <p:custDataLst>
              <p:tags r:id="rId3"/>
            </p:custDataLst>
          </p:nvPr>
        </p:nvSpPr>
        <p:spPr>
          <a:xfrm>
            <a:off x="560568" y="1498600"/>
            <a:ext cx="12247159" cy="355601"/>
          </a:xfrm>
          <a:noFill/>
        </p:spPr>
        <p:txBody>
          <a:bodyPr lIns="0" tIns="0" rIns="0" bIns="36563" anchor="t" anchorCtr="0">
            <a:noAutofit/>
          </a:bodyPr>
          <a:lstStyle>
            <a:lvl1pPr marL="0" indent="0">
              <a:buNone/>
              <a:defRPr sz="1800" b="1" baseline="0">
                <a:solidFill>
                  <a:schemeClr val="tx1"/>
                </a:solidFill>
                <a:latin typeface="Frutiger 55 Roman"/>
              </a:defRPr>
            </a:lvl1pPr>
            <a:lvl2pPr marL="502728" indent="0">
              <a:buNone/>
              <a:defRPr sz="2200" b="1"/>
            </a:lvl2pPr>
            <a:lvl3pPr marL="1005453" indent="0">
              <a:buNone/>
              <a:defRPr sz="2100" b="1"/>
            </a:lvl3pPr>
            <a:lvl4pPr marL="1508179" indent="0">
              <a:buNone/>
              <a:defRPr sz="1800" b="1"/>
            </a:lvl4pPr>
            <a:lvl5pPr marL="2010905" indent="0">
              <a:buNone/>
              <a:defRPr sz="1800" b="1"/>
            </a:lvl5pPr>
            <a:lvl6pPr marL="2513631" indent="0">
              <a:buNone/>
              <a:defRPr sz="1800" b="1"/>
            </a:lvl6pPr>
            <a:lvl7pPr marL="3016356" indent="0">
              <a:buNone/>
              <a:defRPr sz="1800" b="1"/>
            </a:lvl7pPr>
            <a:lvl8pPr marL="3519084" indent="0">
              <a:buNone/>
              <a:defRPr sz="1800" b="1"/>
            </a:lvl8pPr>
            <a:lvl9pPr marL="4021809" indent="0">
              <a:buNone/>
              <a:defRPr sz="1800" b="1"/>
            </a:lvl9pPr>
          </a:lstStyle>
          <a:p>
            <a:pPr lvl="0"/>
            <a:r>
              <a:rPr lang="de-DE" dirty="0" smtClean="0"/>
              <a:t>&lt;&lt;Layout </a:t>
            </a:r>
            <a:r>
              <a:rPr lang="de-DE" dirty="0" err="1" smtClean="0"/>
              <a:t>heading</a:t>
            </a:r>
            <a:r>
              <a:rPr lang="de-DE" dirty="0" smtClean="0"/>
              <a:t>&gt;&gt;</a:t>
            </a:r>
          </a:p>
        </p:txBody>
      </p:sp>
      <p:cxnSp>
        <p:nvCxnSpPr>
          <p:cNvPr id="54" name="THIN BLUE LINE"/>
          <p:cNvCxnSpPr/>
          <p:nvPr/>
        </p:nvCxnSpPr>
        <p:spPr>
          <a:xfrm>
            <a:off x="560568" y="1033273"/>
            <a:ext cx="12247159"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26" name="PAGE HEADING"/>
          <p:cNvSpPr>
            <a:spLocks noGrp="1"/>
          </p:cNvSpPr>
          <p:nvPr>
            <p:ph type="title" hasCustomPrompt="1"/>
            <p:custDataLst>
              <p:tags r:id="rId4"/>
            </p:custDataLst>
          </p:nvPr>
        </p:nvSpPr>
        <p:spPr>
          <a:xfrm>
            <a:off x="560568" y="0"/>
            <a:ext cx="12247159" cy="941832"/>
          </a:xfrm>
        </p:spPr>
        <p:txBody>
          <a:bodyPr/>
          <a:lstStyle>
            <a:lvl1pPr>
              <a:defRPr>
                <a:latin typeface="Frutiger 45 Light"/>
              </a:defRPr>
            </a:lvl1pPr>
          </a:lstStyle>
          <a:p>
            <a:pPr lvl="0"/>
            <a:r>
              <a:rPr lang="de-DE" dirty="0" smtClean="0"/>
              <a:t>&lt;&lt;Page </a:t>
            </a:r>
            <a:r>
              <a:rPr lang="de-DE" dirty="0" err="1" smtClean="0"/>
              <a:t>heading</a:t>
            </a:r>
            <a:r>
              <a:rPr lang="de-DE" dirty="0" smtClean="0"/>
              <a:t>&gt;&gt;</a:t>
            </a:r>
            <a:endParaRPr lang="de-DE" dirty="0"/>
          </a:p>
        </p:txBody>
      </p:sp>
      <p:sp>
        <p:nvSpPr>
          <p:cNvPr id="25" name="Slide Number Textbox" hidden="1"/>
          <p:cNvSpPr txBox="1"/>
          <p:nvPr/>
        </p:nvSpPr>
        <p:spPr>
          <a:xfrm>
            <a:off x="12271531" y="6858002"/>
            <a:ext cx="548381" cy="384048"/>
          </a:xfrm>
          <a:prstGeom prst="rect">
            <a:avLst/>
          </a:prstGeom>
          <a:noFill/>
        </p:spPr>
        <p:txBody>
          <a:bodyPr vert="horz" wrap="square" lIns="0" tIns="0" rIns="0" bIns="0" rtlCol="0" anchor="b">
            <a:noAutofit/>
          </a:bodyPr>
          <a:lstStyle/>
          <a:p>
            <a:pPr algn="r"/>
            <a:fld id="{855E24D6-7D0A-470C-80AD-CB9E4DCBF649}" type="slidenum">
              <a:rPr lang="de-DE" sz="700" smtClean="0"/>
              <a:pPr algn="r"/>
              <a:t>‹#›</a:t>
            </a:fld>
            <a:endParaRPr lang="de-DE" sz="700" dirty="0"/>
          </a:p>
        </p:txBody>
      </p:sp>
      <p:sp>
        <p:nvSpPr>
          <p:cNvPr id="27" name="DOCUMENT ID" hidden="1"/>
          <p:cNvSpPr txBox="1"/>
          <p:nvPr>
            <p:custDataLst>
              <p:tags r:id="rId5"/>
            </p:custDataLst>
          </p:nvPr>
        </p:nvSpPr>
        <p:spPr>
          <a:xfrm>
            <a:off x="3062457" y="420772"/>
            <a:ext cx="9745341" cy="92333"/>
          </a:xfrm>
          <a:prstGeom prst="rect">
            <a:avLst/>
          </a:prstGeom>
        </p:spPr>
        <p:txBody>
          <a:bodyPr vert="horz" wrap="square" lIns="0" tIns="0" rIns="0" bIns="0" rtlCol="0">
            <a:spAutoFit/>
          </a:bodyPr>
          <a:lstStyle>
            <a:lvl1pPr marL="0" lvl="0" indent="0" algn="r" defTabSz="1005505" eaLnBrk="1" latinLnBrk="0" hangingPunct="1">
              <a:spcBef>
                <a:spcPct val="20000"/>
              </a:spcBef>
              <a:buSzPct val="120000"/>
              <a:buFont typeface="Symbol" pitchFamily="18" charset="2"/>
              <a:buNone/>
              <a:defRPr sz="600" b="0" baseline="0">
                <a:solidFill>
                  <a:srgbClr val="616161"/>
                </a:solidFill>
                <a:latin typeface="+mn-lt"/>
                <a:cs typeface="Arial" pitchFamily="34" charset="0"/>
              </a:defRPr>
            </a:lvl1pPr>
            <a:lvl2pPr marL="502755" indent="0" defTabSz="1005505" eaLnBrk="1" latinLnBrk="0" hangingPunct="1">
              <a:spcBef>
                <a:spcPct val="20000"/>
              </a:spcBef>
              <a:buFont typeface="Arial" pitchFamily="34" charset="0"/>
              <a:buNone/>
              <a:defRPr sz="1300">
                <a:latin typeface="+mn-lt"/>
              </a:defRPr>
            </a:lvl2pPr>
            <a:lvl3pPr marL="1005506" indent="0" defTabSz="1005505" eaLnBrk="1" latinLnBrk="0" hangingPunct="1">
              <a:spcBef>
                <a:spcPct val="20000"/>
              </a:spcBef>
              <a:buFont typeface="Arial" pitchFamily="34" charset="0"/>
              <a:buNone/>
              <a:defRPr sz="1300">
                <a:latin typeface="+mn-lt"/>
              </a:defRPr>
            </a:lvl3pPr>
            <a:lvl4pPr marL="1508258" indent="0" defTabSz="1005505" eaLnBrk="1" latinLnBrk="0" hangingPunct="1">
              <a:spcBef>
                <a:spcPct val="20000"/>
              </a:spcBef>
              <a:buFont typeface="Arial" pitchFamily="34" charset="0"/>
              <a:buNone/>
              <a:defRPr sz="1300">
                <a:latin typeface="+mn-lt"/>
              </a:defRPr>
            </a:lvl4pPr>
            <a:lvl5pPr marL="2011009" indent="0" defTabSz="1005505" eaLnBrk="1" latinLnBrk="0" hangingPunct="1">
              <a:spcBef>
                <a:spcPct val="20000"/>
              </a:spcBef>
              <a:buFont typeface="Arial" pitchFamily="34" charset="0"/>
              <a:buNone/>
              <a:defRPr sz="1300">
                <a:latin typeface="+mn-lt"/>
              </a:defRPr>
            </a:lvl5pPr>
            <a:lvl6pPr marL="2765137" indent="-251375" defTabSz="1005505">
              <a:spcBef>
                <a:spcPct val="20000"/>
              </a:spcBef>
              <a:buFont typeface="Arial" pitchFamily="34" charset="0"/>
              <a:buChar char="•"/>
              <a:defRPr sz="2200">
                <a:latin typeface="+mn-lt"/>
              </a:defRPr>
            </a:lvl6pPr>
            <a:lvl7pPr marL="3267890" indent="-251375" defTabSz="1005505">
              <a:spcBef>
                <a:spcPct val="20000"/>
              </a:spcBef>
              <a:buFont typeface="Arial" pitchFamily="34" charset="0"/>
              <a:buChar char="•"/>
              <a:defRPr sz="2200">
                <a:latin typeface="+mn-lt"/>
              </a:defRPr>
            </a:lvl7pPr>
            <a:lvl8pPr marL="3770641" indent="-251375" defTabSz="1005505">
              <a:spcBef>
                <a:spcPct val="20000"/>
              </a:spcBef>
              <a:buFont typeface="Arial" pitchFamily="34" charset="0"/>
              <a:buChar char="•"/>
              <a:defRPr sz="2200">
                <a:latin typeface="+mn-lt"/>
              </a:defRPr>
            </a:lvl8pPr>
            <a:lvl9pPr marL="4273393" indent="-251375" defTabSz="1005505">
              <a:spcBef>
                <a:spcPct val="20000"/>
              </a:spcBef>
              <a:buFont typeface="Arial" pitchFamily="34" charset="0"/>
              <a:buChar char="•"/>
              <a:defRPr sz="2200">
                <a:latin typeface="+mn-lt"/>
              </a:defRPr>
            </a:lvl9pPr>
          </a:lstStyle>
          <a:p>
            <a:pPr lvl="0"/>
            <a:r>
              <a:rPr lang="en-GB" sz="600" dirty="0" smtClean="0"/>
              <a:t>[printed: ____] [saved: ____] C:\ProgramData\PresXpress\PresXpress\PresPrint.potx</a:t>
            </a:r>
          </a:p>
        </p:txBody>
      </p:sp>
      <p:grpSp>
        <p:nvGrpSpPr>
          <p:cNvPr id="28" name="PXP_GRIDLINES" hidden="1"/>
          <p:cNvGrpSpPr/>
          <p:nvPr/>
        </p:nvGrpSpPr>
        <p:grpSpPr>
          <a:xfrm>
            <a:off x="-40832" y="0"/>
            <a:ext cx="13451072" cy="7543800"/>
            <a:chOff x="-30640" y="0"/>
            <a:chExt cx="10093083" cy="7543800"/>
          </a:xfrm>
        </p:grpSpPr>
        <p:cxnSp>
          <p:nvCxnSpPr>
            <p:cNvPr id="29" name="Straight Connector 28"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0" name="Straight Connector 29"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1" name="Straight Connector 30"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2" name="Straight Connector 31"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33" name="Straight Connector 32"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34" name="Straight Connector 33"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5" name="Straight Connector 34"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6" name="Straight Connector 35"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7" name="Straight Connector 36"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8" name="Straight Connector 37"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39" name="Straight Connector 38"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2" name="DraftStamp" hidden="1"/>
          <p:cNvSpPr txBox="1"/>
          <p:nvPr>
            <p:custDataLst>
              <p:tags r:id="rId6"/>
            </p:custDataLst>
          </p:nvPr>
        </p:nvSpPr>
        <p:spPr>
          <a:xfrm>
            <a:off x="557786" y="254000"/>
            <a:ext cx="1079499" cy="330199"/>
          </a:xfrm>
          <a:prstGeom prst="rect">
            <a:avLst/>
          </a:prstGeom>
          <a:noFill/>
        </p:spPr>
        <p:txBody>
          <a:bodyPr vert="horz" wrap="none" lIns="0" tIns="0" rIns="0" bIns="0" rtlCol="0" anchor="b">
            <a:noAutofit/>
          </a:bodyPr>
          <a:lstStyle/>
          <a:p>
            <a:pPr algn="l">
              <a:lnSpc>
                <a:spcPct val="100000"/>
              </a:lnSpc>
              <a:spcBef>
                <a:spcPct val="0"/>
              </a:spcBef>
              <a:spcAft>
                <a:spcPct val="0"/>
              </a:spcAft>
            </a:pPr>
            <a:r>
              <a:rPr kumimoji="0" lang="en-US" sz="2300" b="1" i="0" u="none" baseline="0" smtClean="0">
                <a:solidFill>
                  <a:srgbClr val="E60000"/>
                </a:solidFill>
                <a:latin typeface="Frutiger 55 Roman"/>
              </a:rPr>
              <a:t>Entwurf</a:t>
            </a:r>
            <a:endParaRPr kumimoji="0" lang="en-US" sz="2300" b="1" i="0" u="none" baseline="0" dirty="0">
              <a:solidFill>
                <a:srgbClr val="E60000"/>
              </a:solidFill>
              <a:latin typeface="Frutiger 55 Roman"/>
            </a:endParaRPr>
          </a:p>
        </p:txBody>
      </p:sp>
      <p:pic>
        <p:nvPicPr>
          <p:cNvPr id="4" name="Picture 3"/>
          <p:cNvPicPr>
            <a:picLocks noChangeAspect="1"/>
          </p:cNvPicPr>
          <p:nvPr>
            <p:custDataLst>
              <p:tags r:id="rId7"/>
            </p:custDataLst>
          </p:nvPr>
        </p:nvPicPr>
        <p:blipFill>
          <a:blip r:embed="rId9" cstate="print">
            <a:extLst>
              <a:ext uri="{28A0092B-C50C-407E-A947-70E740481C1C}">
                <a14:useLocalDpi xmlns:a14="http://schemas.microsoft.com/office/drawing/2010/main" val="0"/>
              </a:ext>
            </a:extLst>
          </a:blip>
          <a:stretch>
            <a:fillRect/>
          </a:stretch>
        </p:blipFill>
        <p:spPr>
          <a:xfrm>
            <a:off x="557785" y="6989764"/>
            <a:ext cx="870776" cy="318248"/>
          </a:xfrm>
          <a:prstGeom prst="rect">
            <a:avLst/>
          </a:prstGeom>
        </p:spPr>
      </p:pic>
      <p:sp>
        <p:nvSpPr>
          <p:cNvPr id="23" name="Slide Number Textbox"/>
          <p:cNvSpPr txBox="1"/>
          <p:nvPr userDrawn="1"/>
        </p:nvSpPr>
        <p:spPr>
          <a:xfrm>
            <a:off x="12580062" y="6978174"/>
            <a:ext cx="374074" cy="261851"/>
          </a:xfrm>
          <a:prstGeom prst="rect">
            <a:avLst/>
          </a:prstGeom>
          <a:noFill/>
        </p:spPr>
        <p:txBody>
          <a:bodyPr vert="horz" wrap="square" lIns="0" tIns="0" rIns="0" bIns="0" rtlCol="0" anchor="b">
            <a:noAutofit/>
          </a:bodyPr>
          <a:lstStyle/>
          <a:p>
            <a:pPr algn="r"/>
            <a:fld id="{C9C5D969-4CAD-4F29-8B51-07B8CBAF6BF4}" type="slidenum">
              <a:rPr sz="1000" smtClean="0">
                <a:solidFill>
                  <a:prstClr val="black"/>
                </a:solidFill>
              </a:rPr>
              <a:pPr algn="r"/>
              <a:t>‹#›</a:t>
            </a:fld>
            <a:endParaRPr sz="1000" dirty="0">
              <a:solidFill>
                <a:prstClr val="black"/>
              </a:solidFill>
            </a:endParaRPr>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Large 1x1">
    <p:spTree>
      <p:nvGrpSpPr>
        <p:cNvPr id="1" name=""/>
        <p:cNvGrpSpPr/>
        <p:nvPr/>
      </p:nvGrpSpPr>
      <p:grpSpPr>
        <a:xfrm>
          <a:off x="0" y="0"/>
          <a:ext cx="0" cy="0"/>
          <a:chOff x="0" y="0"/>
          <a:chExt cx="0" cy="0"/>
        </a:xfrm>
      </p:grpSpPr>
      <p:sp>
        <p:nvSpPr>
          <p:cNvPr id="12" name="LAYOUT SOURCE"/>
          <p:cNvSpPr>
            <a:spLocks noGrp="1"/>
          </p:cNvSpPr>
          <p:nvPr>
            <p:ph type="body" idx="17" hasCustomPrompt="1"/>
            <p:custDataLst>
              <p:tags r:id="rId1"/>
            </p:custDataLst>
          </p:nvPr>
        </p:nvSpPr>
        <p:spPr>
          <a:xfrm>
            <a:off x="560568" y="6249957"/>
            <a:ext cx="12247159" cy="192023"/>
          </a:xfrm>
          <a:noFill/>
        </p:spPr>
        <p:txBody>
          <a:bodyPr lIns="0" tIns="54843" rIns="0" bIns="0" anchor="b">
            <a:noAutofit/>
          </a:bodyPr>
          <a:lstStyle>
            <a:lvl1pPr marL="0" indent="0">
              <a:buNone/>
              <a:defRPr sz="1200" b="0" baseline="0">
                <a:solidFill>
                  <a:schemeClr val="tx1"/>
                </a:solidFill>
                <a:latin typeface="Frutiger 55 Roman"/>
              </a:defRPr>
            </a:lvl1pPr>
            <a:lvl2pPr marL="502728" indent="0">
              <a:buNone/>
              <a:defRPr sz="2200" b="1"/>
            </a:lvl2pPr>
            <a:lvl3pPr marL="1005453" indent="0">
              <a:buNone/>
              <a:defRPr sz="2100" b="1"/>
            </a:lvl3pPr>
            <a:lvl4pPr marL="1508179" indent="0">
              <a:buNone/>
              <a:defRPr sz="1800" b="1"/>
            </a:lvl4pPr>
            <a:lvl5pPr marL="2010905" indent="0">
              <a:buNone/>
              <a:defRPr sz="1800" b="1"/>
            </a:lvl5pPr>
            <a:lvl6pPr marL="2513631" indent="0">
              <a:buNone/>
              <a:defRPr sz="1800" b="1"/>
            </a:lvl6pPr>
            <a:lvl7pPr marL="3016356" indent="0">
              <a:buNone/>
              <a:defRPr sz="1800" b="1"/>
            </a:lvl7pPr>
            <a:lvl8pPr marL="3519084" indent="0">
              <a:buNone/>
              <a:defRPr sz="1800" b="1"/>
            </a:lvl8pPr>
            <a:lvl9pPr marL="4021809" indent="0">
              <a:buNone/>
              <a:defRPr sz="1800" b="1"/>
            </a:lvl9pPr>
          </a:lstStyle>
          <a:p>
            <a:pPr lvl="0"/>
            <a:r>
              <a:rPr lang="de-DE" dirty="0" smtClean="0"/>
              <a:t>Source:</a:t>
            </a:r>
          </a:p>
        </p:txBody>
      </p:sp>
      <p:sp>
        <p:nvSpPr>
          <p:cNvPr id="11" name="LAYOUT BODY"/>
          <p:cNvSpPr>
            <a:spLocks noGrp="1"/>
          </p:cNvSpPr>
          <p:nvPr>
            <p:ph idx="16"/>
            <p:custDataLst>
              <p:tags r:id="rId2"/>
            </p:custDataLst>
          </p:nvPr>
        </p:nvSpPr>
        <p:spPr>
          <a:xfrm>
            <a:off x="560568" y="4411864"/>
            <a:ext cx="12247159" cy="1837945"/>
          </a:xfrm>
          <a:noFill/>
        </p:spPr>
        <p:txBody>
          <a:bodyPr lIns="0" tIns="0" rIns="0" bIns="0">
            <a:noAutofit/>
          </a:bodyPr>
          <a:lstStyle>
            <a:lvl1pPr marL="239620" indent="-239620">
              <a:buClr>
                <a:schemeClr val="tx2"/>
              </a:buClr>
              <a:buSzPct val="100000"/>
              <a:buFont typeface="Symbol" pitchFamily="18" charset="2"/>
              <a:buChar char="·"/>
              <a:defRPr sz="1800">
                <a:latin typeface="Frutiger 55 Roman"/>
              </a:defRPr>
            </a:lvl1pPr>
            <a:lvl2pPr marL="455589" indent="-230176">
              <a:tabLst/>
              <a:defRPr sz="1600">
                <a:latin typeface="Frutiger 55 Roman"/>
              </a:defRPr>
            </a:lvl2pPr>
            <a:lvl3pPr marL="688940" indent="-227001">
              <a:buFont typeface="Arial" pitchFamily="34" charset="0"/>
              <a:buChar char="–"/>
              <a:defRPr sz="1600">
                <a:latin typeface="Frutiger 55 Roman"/>
              </a:defRPr>
            </a:lvl3pPr>
            <a:lvl4pPr marL="914353" indent="-225414">
              <a:buSzPct val="84000"/>
              <a:defRPr sz="1600">
                <a:latin typeface="Frutiger 55 Roman"/>
              </a:defRPr>
            </a:lvl4pPr>
            <a:lvl5pPr marL="1152080" indent="-237731">
              <a:buSzPct val="84000"/>
              <a:buFont typeface="Arial" pitchFamily="34" charset="0"/>
              <a:buChar char="–"/>
              <a:defRPr sz="1600">
                <a:latin typeface="Frutiger 55 Roman"/>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smtClean="0"/>
          </a:p>
        </p:txBody>
      </p:sp>
      <p:sp>
        <p:nvSpPr>
          <p:cNvPr id="13" name="LAYOUT HEADER"/>
          <p:cNvSpPr>
            <a:spLocks noGrp="1"/>
          </p:cNvSpPr>
          <p:nvPr>
            <p:ph type="body" idx="18" hasCustomPrompt="1"/>
            <p:custDataLst>
              <p:tags r:id="rId3"/>
            </p:custDataLst>
          </p:nvPr>
        </p:nvSpPr>
        <p:spPr>
          <a:xfrm>
            <a:off x="560568" y="4054231"/>
            <a:ext cx="12247159" cy="355601"/>
          </a:xfrm>
          <a:noFill/>
        </p:spPr>
        <p:txBody>
          <a:bodyPr lIns="0" tIns="0" rIns="0" bIns="36563" anchor="t" anchorCtr="0">
            <a:noAutofit/>
          </a:bodyPr>
          <a:lstStyle>
            <a:lvl1pPr marL="0" indent="0">
              <a:buNone/>
              <a:defRPr sz="1800" b="1" baseline="0">
                <a:solidFill>
                  <a:schemeClr val="tx1"/>
                </a:solidFill>
                <a:latin typeface="Frutiger 55 Roman"/>
              </a:defRPr>
            </a:lvl1pPr>
            <a:lvl2pPr marL="502728" indent="0">
              <a:buNone/>
              <a:defRPr sz="2200" b="1"/>
            </a:lvl2pPr>
            <a:lvl3pPr marL="1005453" indent="0">
              <a:buNone/>
              <a:defRPr sz="2100" b="1"/>
            </a:lvl3pPr>
            <a:lvl4pPr marL="1508179" indent="0">
              <a:buNone/>
              <a:defRPr sz="1800" b="1"/>
            </a:lvl4pPr>
            <a:lvl5pPr marL="2010905" indent="0">
              <a:buNone/>
              <a:defRPr sz="1800" b="1"/>
            </a:lvl5pPr>
            <a:lvl6pPr marL="2513631" indent="0">
              <a:buNone/>
              <a:defRPr sz="1800" b="1"/>
            </a:lvl6pPr>
            <a:lvl7pPr marL="3016356" indent="0">
              <a:buNone/>
              <a:defRPr sz="1800" b="1"/>
            </a:lvl7pPr>
            <a:lvl8pPr marL="3519084" indent="0">
              <a:buNone/>
              <a:defRPr sz="1800" b="1"/>
            </a:lvl8pPr>
            <a:lvl9pPr marL="4021809" indent="0">
              <a:buNone/>
              <a:defRPr sz="1800" b="1"/>
            </a:lvl9pPr>
          </a:lstStyle>
          <a:p>
            <a:pPr lvl="0"/>
            <a:r>
              <a:rPr lang="de-DE" dirty="0" smtClean="0"/>
              <a:t>&lt;&lt;Layout </a:t>
            </a:r>
            <a:r>
              <a:rPr lang="de-DE" dirty="0" err="1" smtClean="0"/>
              <a:t>heading</a:t>
            </a:r>
            <a:r>
              <a:rPr lang="de-DE" dirty="0" smtClean="0"/>
              <a:t>&gt;&gt;</a:t>
            </a:r>
          </a:p>
        </p:txBody>
      </p:sp>
      <p:sp>
        <p:nvSpPr>
          <p:cNvPr id="14" name="LAYOUT SOURCE"/>
          <p:cNvSpPr>
            <a:spLocks noGrp="1"/>
          </p:cNvSpPr>
          <p:nvPr>
            <p:ph type="body" idx="15" hasCustomPrompt="1"/>
            <p:custDataLst>
              <p:tags r:id="rId4"/>
            </p:custDataLst>
          </p:nvPr>
        </p:nvSpPr>
        <p:spPr>
          <a:xfrm>
            <a:off x="560568" y="3694187"/>
            <a:ext cx="12247159" cy="192023"/>
          </a:xfrm>
          <a:noFill/>
        </p:spPr>
        <p:txBody>
          <a:bodyPr lIns="0" tIns="54843" rIns="0" bIns="0" anchor="b">
            <a:noAutofit/>
          </a:bodyPr>
          <a:lstStyle>
            <a:lvl1pPr marL="0" indent="0">
              <a:buNone/>
              <a:defRPr sz="1200" b="0" baseline="0">
                <a:solidFill>
                  <a:schemeClr val="tx1"/>
                </a:solidFill>
                <a:latin typeface="Frutiger 55 Roman"/>
              </a:defRPr>
            </a:lvl1pPr>
            <a:lvl2pPr marL="502728" indent="0">
              <a:buNone/>
              <a:defRPr sz="2200" b="1"/>
            </a:lvl2pPr>
            <a:lvl3pPr marL="1005453" indent="0">
              <a:buNone/>
              <a:defRPr sz="2100" b="1"/>
            </a:lvl3pPr>
            <a:lvl4pPr marL="1508179" indent="0">
              <a:buNone/>
              <a:defRPr sz="1800" b="1"/>
            </a:lvl4pPr>
            <a:lvl5pPr marL="2010905" indent="0">
              <a:buNone/>
              <a:defRPr sz="1800" b="1"/>
            </a:lvl5pPr>
            <a:lvl6pPr marL="2513631" indent="0">
              <a:buNone/>
              <a:defRPr sz="1800" b="1"/>
            </a:lvl6pPr>
            <a:lvl7pPr marL="3016356" indent="0">
              <a:buNone/>
              <a:defRPr sz="1800" b="1"/>
            </a:lvl7pPr>
            <a:lvl8pPr marL="3519084" indent="0">
              <a:buNone/>
              <a:defRPr sz="1800" b="1"/>
            </a:lvl8pPr>
            <a:lvl9pPr marL="4021809" indent="0">
              <a:buNone/>
              <a:defRPr sz="1800" b="1"/>
            </a:lvl9pPr>
          </a:lstStyle>
          <a:p>
            <a:pPr lvl="0"/>
            <a:r>
              <a:rPr lang="de-DE" dirty="0" smtClean="0"/>
              <a:t>Source:</a:t>
            </a:r>
          </a:p>
        </p:txBody>
      </p:sp>
      <p:sp>
        <p:nvSpPr>
          <p:cNvPr id="3" name="LAYOUT BODY"/>
          <p:cNvSpPr>
            <a:spLocks noGrp="1"/>
          </p:cNvSpPr>
          <p:nvPr>
            <p:ph idx="1"/>
            <p:custDataLst>
              <p:tags r:id="rId5"/>
            </p:custDataLst>
          </p:nvPr>
        </p:nvSpPr>
        <p:spPr>
          <a:xfrm>
            <a:off x="560568" y="1856234"/>
            <a:ext cx="12247159" cy="1837945"/>
          </a:xfrm>
          <a:noFill/>
        </p:spPr>
        <p:txBody>
          <a:bodyPr lIns="0" tIns="0" rIns="0" bIns="0">
            <a:noAutofit/>
          </a:bodyPr>
          <a:lstStyle>
            <a:lvl1pPr marL="239620" indent="-239620">
              <a:buClr>
                <a:schemeClr val="tx2"/>
              </a:buClr>
              <a:buSzPct val="100000"/>
              <a:buFont typeface="Symbol" pitchFamily="18" charset="2"/>
              <a:buChar char="·"/>
              <a:defRPr sz="1800">
                <a:latin typeface="Frutiger 55 Roman"/>
              </a:defRPr>
            </a:lvl1pPr>
            <a:lvl2pPr marL="455589" indent="-230176">
              <a:tabLst/>
              <a:defRPr sz="1600">
                <a:latin typeface="Frutiger 55 Roman"/>
              </a:defRPr>
            </a:lvl2pPr>
            <a:lvl3pPr marL="688940" indent="-227001">
              <a:buFont typeface="Arial" pitchFamily="34" charset="0"/>
              <a:buChar char="–"/>
              <a:defRPr sz="1600">
                <a:latin typeface="Frutiger 55 Roman"/>
              </a:defRPr>
            </a:lvl3pPr>
            <a:lvl4pPr marL="914353" indent="-225414">
              <a:buSzPct val="84000"/>
              <a:defRPr sz="1600">
                <a:latin typeface="Frutiger 55 Roman"/>
              </a:defRPr>
            </a:lvl4pPr>
            <a:lvl5pPr marL="1152080" indent="-237731">
              <a:buSzPct val="84000"/>
              <a:buFont typeface="Arial" pitchFamily="34" charset="0"/>
              <a:buChar char="–"/>
              <a:defRPr sz="1600">
                <a:latin typeface="Frutiger 55 Roman"/>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smtClean="0"/>
          </a:p>
        </p:txBody>
      </p:sp>
      <p:sp>
        <p:nvSpPr>
          <p:cNvPr id="18" name="LAYOUT HEADER"/>
          <p:cNvSpPr>
            <a:spLocks noGrp="1"/>
          </p:cNvSpPr>
          <p:nvPr>
            <p:ph type="body" idx="14" hasCustomPrompt="1"/>
            <p:custDataLst>
              <p:tags r:id="rId6"/>
            </p:custDataLst>
          </p:nvPr>
        </p:nvSpPr>
        <p:spPr>
          <a:xfrm>
            <a:off x="560568" y="1498600"/>
            <a:ext cx="12247159" cy="355601"/>
          </a:xfrm>
          <a:noFill/>
        </p:spPr>
        <p:txBody>
          <a:bodyPr lIns="0" tIns="0" rIns="0" bIns="36563" anchor="t" anchorCtr="0">
            <a:noAutofit/>
          </a:bodyPr>
          <a:lstStyle>
            <a:lvl1pPr marL="0" indent="0">
              <a:buNone/>
              <a:defRPr sz="1800" b="1" baseline="0">
                <a:solidFill>
                  <a:schemeClr val="tx1"/>
                </a:solidFill>
                <a:latin typeface="Frutiger 55 Roman"/>
              </a:defRPr>
            </a:lvl1pPr>
            <a:lvl2pPr marL="502728" indent="0">
              <a:buNone/>
              <a:defRPr sz="2200" b="1"/>
            </a:lvl2pPr>
            <a:lvl3pPr marL="1005453" indent="0">
              <a:buNone/>
              <a:defRPr sz="2100" b="1"/>
            </a:lvl3pPr>
            <a:lvl4pPr marL="1508179" indent="0">
              <a:buNone/>
              <a:defRPr sz="1800" b="1"/>
            </a:lvl4pPr>
            <a:lvl5pPr marL="2010905" indent="0">
              <a:buNone/>
              <a:defRPr sz="1800" b="1"/>
            </a:lvl5pPr>
            <a:lvl6pPr marL="2513631" indent="0">
              <a:buNone/>
              <a:defRPr sz="1800" b="1"/>
            </a:lvl6pPr>
            <a:lvl7pPr marL="3016356" indent="0">
              <a:buNone/>
              <a:defRPr sz="1800" b="1"/>
            </a:lvl7pPr>
            <a:lvl8pPr marL="3519084" indent="0">
              <a:buNone/>
              <a:defRPr sz="1800" b="1"/>
            </a:lvl8pPr>
            <a:lvl9pPr marL="4021809" indent="0">
              <a:buNone/>
              <a:defRPr sz="1800" b="1"/>
            </a:lvl9pPr>
          </a:lstStyle>
          <a:p>
            <a:pPr lvl="0"/>
            <a:r>
              <a:rPr lang="de-DE" dirty="0" smtClean="0"/>
              <a:t>&lt;&lt;Layout </a:t>
            </a:r>
            <a:r>
              <a:rPr lang="de-DE" dirty="0" err="1" smtClean="0"/>
              <a:t>heading</a:t>
            </a:r>
            <a:r>
              <a:rPr lang="de-DE" dirty="0" smtClean="0"/>
              <a:t>&gt;&gt;</a:t>
            </a:r>
          </a:p>
        </p:txBody>
      </p:sp>
      <p:cxnSp>
        <p:nvCxnSpPr>
          <p:cNvPr id="54" name="THIN BLUE LINE"/>
          <p:cNvCxnSpPr/>
          <p:nvPr/>
        </p:nvCxnSpPr>
        <p:spPr>
          <a:xfrm>
            <a:off x="560568" y="1033273"/>
            <a:ext cx="12247159"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31" name="PAGE HEADING"/>
          <p:cNvSpPr>
            <a:spLocks noGrp="1"/>
          </p:cNvSpPr>
          <p:nvPr>
            <p:ph type="title" hasCustomPrompt="1"/>
            <p:custDataLst>
              <p:tags r:id="rId7"/>
            </p:custDataLst>
          </p:nvPr>
        </p:nvSpPr>
        <p:spPr>
          <a:xfrm>
            <a:off x="560568" y="0"/>
            <a:ext cx="12247159" cy="941832"/>
          </a:xfrm>
        </p:spPr>
        <p:txBody>
          <a:bodyPr/>
          <a:lstStyle>
            <a:lvl1pPr>
              <a:defRPr>
                <a:latin typeface="Frutiger 45 Light"/>
              </a:defRPr>
            </a:lvl1pPr>
          </a:lstStyle>
          <a:p>
            <a:pPr lvl="0"/>
            <a:r>
              <a:rPr lang="de-DE" dirty="0" smtClean="0"/>
              <a:t>&lt;&lt;Page </a:t>
            </a:r>
            <a:r>
              <a:rPr lang="de-DE" dirty="0" err="1" smtClean="0"/>
              <a:t>heading</a:t>
            </a:r>
            <a:r>
              <a:rPr lang="de-DE" dirty="0" smtClean="0"/>
              <a:t>&gt;&gt;</a:t>
            </a:r>
            <a:endParaRPr lang="de-DE" dirty="0"/>
          </a:p>
        </p:txBody>
      </p:sp>
      <p:sp>
        <p:nvSpPr>
          <p:cNvPr id="29" name="Slide Number Textbox" hidden="1"/>
          <p:cNvSpPr txBox="1"/>
          <p:nvPr/>
        </p:nvSpPr>
        <p:spPr>
          <a:xfrm>
            <a:off x="12271531" y="6858002"/>
            <a:ext cx="548381" cy="384048"/>
          </a:xfrm>
          <a:prstGeom prst="rect">
            <a:avLst/>
          </a:prstGeom>
          <a:noFill/>
        </p:spPr>
        <p:txBody>
          <a:bodyPr vert="horz" wrap="square" lIns="0" tIns="0" rIns="0" bIns="0" rtlCol="0" anchor="b">
            <a:noAutofit/>
          </a:bodyPr>
          <a:lstStyle/>
          <a:p>
            <a:pPr algn="r"/>
            <a:fld id="{2451735E-85A4-4643-8094-642905B783F2}" type="slidenum">
              <a:rPr lang="de-DE" sz="700" smtClean="0"/>
              <a:pPr algn="r"/>
              <a:t>‹#›</a:t>
            </a:fld>
            <a:endParaRPr lang="de-DE" sz="700" dirty="0"/>
          </a:p>
        </p:txBody>
      </p:sp>
      <p:sp>
        <p:nvSpPr>
          <p:cNvPr id="30" name="DOCUMENT ID" hidden="1"/>
          <p:cNvSpPr txBox="1"/>
          <p:nvPr>
            <p:custDataLst>
              <p:tags r:id="rId8"/>
            </p:custDataLst>
          </p:nvPr>
        </p:nvSpPr>
        <p:spPr>
          <a:xfrm>
            <a:off x="3062457" y="420772"/>
            <a:ext cx="9745341" cy="92333"/>
          </a:xfrm>
          <a:prstGeom prst="rect">
            <a:avLst/>
          </a:prstGeom>
        </p:spPr>
        <p:txBody>
          <a:bodyPr vert="horz" wrap="square" lIns="0" tIns="0" rIns="0" bIns="0" rtlCol="0">
            <a:spAutoFit/>
          </a:bodyPr>
          <a:lstStyle>
            <a:lvl1pPr marL="0" lvl="0" indent="0" algn="r" defTabSz="1005505" eaLnBrk="1" latinLnBrk="0" hangingPunct="1">
              <a:spcBef>
                <a:spcPct val="20000"/>
              </a:spcBef>
              <a:buSzPct val="120000"/>
              <a:buFont typeface="Symbol" pitchFamily="18" charset="2"/>
              <a:buNone/>
              <a:defRPr sz="600" b="0" baseline="0">
                <a:solidFill>
                  <a:srgbClr val="616161"/>
                </a:solidFill>
                <a:latin typeface="+mn-lt"/>
                <a:cs typeface="Arial" pitchFamily="34" charset="0"/>
              </a:defRPr>
            </a:lvl1pPr>
            <a:lvl2pPr marL="502755" indent="0" defTabSz="1005505" eaLnBrk="1" latinLnBrk="0" hangingPunct="1">
              <a:spcBef>
                <a:spcPct val="20000"/>
              </a:spcBef>
              <a:buFont typeface="Arial" pitchFamily="34" charset="0"/>
              <a:buNone/>
              <a:defRPr sz="1300">
                <a:latin typeface="+mn-lt"/>
              </a:defRPr>
            </a:lvl2pPr>
            <a:lvl3pPr marL="1005506" indent="0" defTabSz="1005505" eaLnBrk="1" latinLnBrk="0" hangingPunct="1">
              <a:spcBef>
                <a:spcPct val="20000"/>
              </a:spcBef>
              <a:buFont typeface="Arial" pitchFamily="34" charset="0"/>
              <a:buNone/>
              <a:defRPr sz="1300">
                <a:latin typeface="+mn-lt"/>
              </a:defRPr>
            </a:lvl3pPr>
            <a:lvl4pPr marL="1508258" indent="0" defTabSz="1005505" eaLnBrk="1" latinLnBrk="0" hangingPunct="1">
              <a:spcBef>
                <a:spcPct val="20000"/>
              </a:spcBef>
              <a:buFont typeface="Arial" pitchFamily="34" charset="0"/>
              <a:buNone/>
              <a:defRPr sz="1300">
                <a:latin typeface="+mn-lt"/>
              </a:defRPr>
            </a:lvl4pPr>
            <a:lvl5pPr marL="2011009" indent="0" defTabSz="1005505" eaLnBrk="1" latinLnBrk="0" hangingPunct="1">
              <a:spcBef>
                <a:spcPct val="20000"/>
              </a:spcBef>
              <a:buFont typeface="Arial" pitchFamily="34" charset="0"/>
              <a:buNone/>
              <a:defRPr sz="1300">
                <a:latin typeface="+mn-lt"/>
              </a:defRPr>
            </a:lvl5pPr>
            <a:lvl6pPr marL="2765137" indent="-251375" defTabSz="1005505">
              <a:spcBef>
                <a:spcPct val="20000"/>
              </a:spcBef>
              <a:buFont typeface="Arial" pitchFamily="34" charset="0"/>
              <a:buChar char="•"/>
              <a:defRPr sz="2200">
                <a:latin typeface="+mn-lt"/>
              </a:defRPr>
            </a:lvl6pPr>
            <a:lvl7pPr marL="3267890" indent="-251375" defTabSz="1005505">
              <a:spcBef>
                <a:spcPct val="20000"/>
              </a:spcBef>
              <a:buFont typeface="Arial" pitchFamily="34" charset="0"/>
              <a:buChar char="•"/>
              <a:defRPr sz="2200">
                <a:latin typeface="+mn-lt"/>
              </a:defRPr>
            </a:lvl7pPr>
            <a:lvl8pPr marL="3770641" indent="-251375" defTabSz="1005505">
              <a:spcBef>
                <a:spcPct val="20000"/>
              </a:spcBef>
              <a:buFont typeface="Arial" pitchFamily="34" charset="0"/>
              <a:buChar char="•"/>
              <a:defRPr sz="2200">
                <a:latin typeface="+mn-lt"/>
              </a:defRPr>
            </a:lvl8pPr>
            <a:lvl9pPr marL="4273393" indent="-251375" defTabSz="1005505">
              <a:spcBef>
                <a:spcPct val="20000"/>
              </a:spcBef>
              <a:buFont typeface="Arial" pitchFamily="34" charset="0"/>
              <a:buChar char="•"/>
              <a:defRPr sz="2200">
                <a:latin typeface="+mn-lt"/>
              </a:defRPr>
            </a:lvl9pPr>
          </a:lstStyle>
          <a:p>
            <a:pPr lvl="0"/>
            <a:r>
              <a:rPr lang="en-GB" sz="600" dirty="0" smtClean="0"/>
              <a:t>[printed: ____] [saved: ____] C:\ProgramData\PresXpress\PresXpress\PresPrint.potx</a:t>
            </a:r>
          </a:p>
        </p:txBody>
      </p:sp>
      <p:grpSp>
        <p:nvGrpSpPr>
          <p:cNvPr id="32" name="PXP_GRIDLINES" hidden="1"/>
          <p:cNvGrpSpPr/>
          <p:nvPr/>
        </p:nvGrpSpPr>
        <p:grpSpPr>
          <a:xfrm>
            <a:off x="-40832" y="0"/>
            <a:ext cx="13451072" cy="7543800"/>
            <a:chOff x="-30640" y="0"/>
            <a:chExt cx="10093083" cy="7543800"/>
          </a:xfrm>
        </p:grpSpPr>
        <p:cxnSp>
          <p:nvCxnSpPr>
            <p:cNvPr id="33" name="Straight Connector 32"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4" name="Straight Connector 33"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5" name="Straight Connector 34"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6" name="Straight Connector 35"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37" name="Straight Connector 36"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38" name="Straight Connector 37"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9" name="Straight Connector 38"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40" name="Straight Connector 39"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41" name="Straight Connector 40"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42" name="Straight Connector 41"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43" name="Straight Connector 42"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2" name="DraftStamp" hidden="1"/>
          <p:cNvSpPr txBox="1"/>
          <p:nvPr>
            <p:custDataLst>
              <p:tags r:id="rId9"/>
            </p:custDataLst>
          </p:nvPr>
        </p:nvSpPr>
        <p:spPr>
          <a:xfrm>
            <a:off x="557786" y="254000"/>
            <a:ext cx="1079499" cy="330199"/>
          </a:xfrm>
          <a:prstGeom prst="rect">
            <a:avLst/>
          </a:prstGeom>
          <a:noFill/>
        </p:spPr>
        <p:txBody>
          <a:bodyPr vert="horz" wrap="none" lIns="0" tIns="0" rIns="0" bIns="0" rtlCol="0" anchor="b">
            <a:noAutofit/>
          </a:bodyPr>
          <a:lstStyle/>
          <a:p>
            <a:pPr algn="l">
              <a:lnSpc>
                <a:spcPct val="100000"/>
              </a:lnSpc>
              <a:spcBef>
                <a:spcPct val="0"/>
              </a:spcBef>
              <a:spcAft>
                <a:spcPct val="0"/>
              </a:spcAft>
            </a:pPr>
            <a:r>
              <a:rPr kumimoji="0" lang="en-US" sz="2300" b="1" i="0" u="none" baseline="0" smtClean="0">
                <a:solidFill>
                  <a:srgbClr val="E60000"/>
                </a:solidFill>
                <a:latin typeface="Frutiger 55 Roman"/>
              </a:rPr>
              <a:t>Entwurf</a:t>
            </a:r>
            <a:endParaRPr kumimoji="0" lang="en-US" sz="2300" b="1" i="0" u="none" baseline="0" dirty="0">
              <a:solidFill>
                <a:srgbClr val="E60000"/>
              </a:solidFill>
              <a:latin typeface="Frutiger 55 Roman"/>
            </a:endParaRPr>
          </a:p>
        </p:txBody>
      </p:sp>
      <p:pic>
        <p:nvPicPr>
          <p:cNvPr id="4" name="Picture 3"/>
          <p:cNvPicPr>
            <a:picLocks noChangeAspect="1"/>
          </p:cNvPicPr>
          <p:nvPr>
            <p:custDataLst>
              <p:tags r:id="rId10"/>
            </p:custDataLst>
          </p:nvPr>
        </p:nvPicPr>
        <p:blipFill>
          <a:blip r:embed="rId12" cstate="print">
            <a:extLst>
              <a:ext uri="{28A0092B-C50C-407E-A947-70E740481C1C}">
                <a14:useLocalDpi xmlns:a14="http://schemas.microsoft.com/office/drawing/2010/main" val="0"/>
              </a:ext>
            </a:extLst>
          </a:blip>
          <a:stretch>
            <a:fillRect/>
          </a:stretch>
        </p:blipFill>
        <p:spPr>
          <a:xfrm>
            <a:off x="557785" y="6989764"/>
            <a:ext cx="870776" cy="318248"/>
          </a:xfrm>
          <a:prstGeom prst="rect">
            <a:avLst/>
          </a:prstGeom>
        </p:spPr>
      </p:pic>
      <p:sp>
        <p:nvSpPr>
          <p:cNvPr id="26" name="Slide Number Textbox"/>
          <p:cNvSpPr txBox="1"/>
          <p:nvPr userDrawn="1"/>
        </p:nvSpPr>
        <p:spPr>
          <a:xfrm>
            <a:off x="12580062" y="6978174"/>
            <a:ext cx="374074" cy="261851"/>
          </a:xfrm>
          <a:prstGeom prst="rect">
            <a:avLst/>
          </a:prstGeom>
          <a:noFill/>
        </p:spPr>
        <p:txBody>
          <a:bodyPr vert="horz" wrap="square" lIns="0" tIns="0" rIns="0" bIns="0" rtlCol="0" anchor="b">
            <a:noAutofit/>
          </a:bodyPr>
          <a:lstStyle/>
          <a:p>
            <a:pPr algn="r"/>
            <a:fld id="{C9C5D969-4CAD-4F29-8B51-07B8CBAF6BF4}" type="slidenum">
              <a:rPr sz="1000" smtClean="0">
                <a:solidFill>
                  <a:prstClr val="black"/>
                </a:solidFill>
              </a:rPr>
              <a:pPr algn="r"/>
              <a:t>‹#›</a:t>
            </a:fld>
            <a:endParaRPr sz="1000" dirty="0">
              <a:solidFill>
                <a:prstClr val="black"/>
              </a:solidFill>
            </a:endParaRPr>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Large 2x1 Full Height">
    <p:spTree>
      <p:nvGrpSpPr>
        <p:cNvPr id="1" name=""/>
        <p:cNvGrpSpPr/>
        <p:nvPr/>
      </p:nvGrpSpPr>
      <p:grpSpPr>
        <a:xfrm>
          <a:off x="0" y="0"/>
          <a:ext cx="0" cy="0"/>
          <a:chOff x="0" y="0"/>
          <a:chExt cx="0" cy="0"/>
        </a:xfrm>
      </p:grpSpPr>
      <p:sp>
        <p:nvSpPr>
          <p:cNvPr id="12" name="LAYOUT SOURCE"/>
          <p:cNvSpPr>
            <a:spLocks noGrp="1"/>
          </p:cNvSpPr>
          <p:nvPr>
            <p:ph type="body" idx="18" hasCustomPrompt="1"/>
            <p:custDataLst>
              <p:tags r:id="rId1"/>
            </p:custDataLst>
          </p:nvPr>
        </p:nvSpPr>
        <p:spPr>
          <a:xfrm>
            <a:off x="6873032" y="6263790"/>
            <a:ext cx="5910321" cy="192023"/>
          </a:xfrm>
          <a:noFill/>
        </p:spPr>
        <p:txBody>
          <a:bodyPr lIns="0" tIns="54843" rIns="0" bIns="0" anchor="b">
            <a:noAutofit/>
          </a:bodyPr>
          <a:lstStyle>
            <a:lvl1pPr marL="0" indent="0">
              <a:buNone/>
              <a:defRPr sz="1200" b="0" baseline="0">
                <a:solidFill>
                  <a:schemeClr val="tx1"/>
                </a:solidFill>
                <a:latin typeface="Frutiger 55 Roman"/>
              </a:defRPr>
            </a:lvl1pPr>
            <a:lvl2pPr marL="502728" indent="0">
              <a:buNone/>
              <a:defRPr sz="2200" b="1"/>
            </a:lvl2pPr>
            <a:lvl3pPr marL="1005453" indent="0">
              <a:buNone/>
              <a:defRPr sz="2100" b="1"/>
            </a:lvl3pPr>
            <a:lvl4pPr marL="1508179" indent="0">
              <a:buNone/>
              <a:defRPr sz="1800" b="1"/>
            </a:lvl4pPr>
            <a:lvl5pPr marL="2010905" indent="0">
              <a:buNone/>
              <a:defRPr sz="1800" b="1"/>
            </a:lvl5pPr>
            <a:lvl6pPr marL="2513631" indent="0">
              <a:buNone/>
              <a:defRPr sz="1800" b="1"/>
            </a:lvl6pPr>
            <a:lvl7pPr marL="3016356" indent="0">
              <a:buNone/>
              <a:defRPr sz="1800" b="1"/>
            </a:lvl7pPr>
            <a:lvl8pPr marL="3519084" indent="0">
              <a:buNone/>
              <a:defRPr sz="1800" b="1"/>
            </a:lvl8pPr>
            <a:lvl9pPr marL="4021809" indent="0">
              <a:buNone/>
              <a:defRPr sz="1800" b="1"/>
            </a:lvl9pPr>
          </a:lstStyle>
          <a:p>
            <a:pPr lvl="0"/>
            <a:r>
              <a:rPr lang="de-DE" dirty="0" smtClean="0"/>
              <a:t>Source:</a:t>
            </a:r>
          </a:p>
        </p:txBody>
      </p:sp>
      <p:sp>
        <p:nvSpPr>
          <p:cNvPr id="8" name="LAYOUT BODY"/>
          <p:cNvSpPr>
            <a:spLocks noGrp="1"/>
          </p:cNvSpPr>
          <p:nvPr>
            <p:ph idx="16"/>
            <p:custDataLst>
              <p:tags r:id="rId2"/>
            </p:custDataLst>
          </p:nvPr>
        </p:nvSpPr>
        <p:spPr>
          <a:xfrm>
            <a:off x="6873032" y="1856234"/>
            <a:ext cx="5910321" cy="4407410"/>
          </a:xfrm>
          <a:noFill/>
        </p:spPr>
        <p:txBody>
          <a:bodyPr lIns="0" tIns="0" rIns="0" bIns="0">
            <a:noAutofit/>
          </a:bodyPr>
          <a:lstStyle>
            <a:lvl1pPr marL="239620" indent="-239620">
              <a:buClr>
                <a:schemeClr val="tx2"/>
              </a:buClr>
              <a:buSzPct val="100000"/>
              <a:buFont typeface="Symbol" pitchFamily="18" charset="2"/>
              <a:buChar char="·"/>
              <a:defRPr sz="1800">
                <a:latin typeface="Frutiger 55 Roman"/>
              </a:defRPr>
            </a:lvl1pPr>
            <a:lvl2pPr marL="455589" indent="-230176">
              <a:tabLst/>
              <a:defRPr sz="1600">
                <a:latin typeface="Frutiger 55 Roman"/>
              </a:defRPr>
            </a:lvl2pPr>
            <a:lvl3pPr marL="688940" indent="-227001">
              <a:buFont typeface="Arial" pitchFamily="34" charset="0"/>
              <a:buChar char="–"/>
              <a:defRPr sz="1600">
                <a:latin typeface="Frutiger 55 Roman"/>
              </a:defRPr>
            </a:lvl3pPr>
            <a:lvl4pPr marL="914353" indent="-225414">
              <a:buSzPct val="84000"/>
              <a:defRPr sz="1600">
                <a:latin typeface="Frutiger 55 Roman"/>
              </a:defRPr>
            </a:lvl4pPr>
            <a:lvl5pPr marL="1152080" indent="-250730">
              <a:buSzPct val="84000"/>
              <a:buFont typeface="Arial" pitchFamily="34" charset="0"/>
              <a:buChar char="–"/>
              <a:defRPr sz="1600">
                <a:latin typeface="Frutiger 55 Roman"/>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a:p>
        </p:txBody>
      </p:sp>
      <p:sp>
        <p:nvSpPr>
          <p:cNvPr id="22" name="LAYOUT HEADER"/>
          <p:cNvSpPr>
            <a:spLocks noGrp="1"/>
          </p:cNvSpPr>
          <p:nvPr>
            <p:ph type="body" idx="19" hasCustomPrompt="1"/>
            <p:custDataLst>
              <p:tags r:id="rId3"/>
            </p:custDataLst>
          </p:nvPr>
        </p:nvSpPr>
        <p:spPr>
          <a:xfrm>
            <a:off x="6873032" y="1498600"/>
            <a:ext cx="5910321" cy="355601"/>
          </a:xfrm>
          <a:noFill/>
        </p:spPr>
        <p:txBody>
          <a:bodyPr lIns="0" tIns="0" rIns="0" bIns="36563" anchor="t" anchorCtr="0">
            <a:noAutofit/>
          </a:bodyPr>
          <a:lstStyle>
            <a:lvl1pPr marL="0" indent="0">
              <a:buNone/>
              <a:defRPr sz="1800" b="1" baseline="0">
                <a:solidFill>
                  <a:schemeClr val="tx1"/>
                </a:solidFill>
                <a:latin typeface="Frutiger 55 Roman"/>
              </a:defRPr>
            </a:lvl1pPr>
            <a:lvl2pPr marL="502728" indent="0">
              <a:buNone/>
              <a:defRPr sz="2200" b="1"/>
            </a:lvl2pPr>
            <a:lvl3pPr marL="1005453" indent="0">
              <a:buNone/>
              <a:defRPr sz="2100" b="1"/>
            </a:lvl3pPr>
            <a:lvl4pPr marL="1508179" indent="0">
              <a:buNone/>
              <a:defRPr sz="1800" b="1"/>
            </a:lvl4pPr>
            <a:lvl5pPr marL="2010905" indent="0">
              <a:buNone/>
              <a:defRPr sz="1800" b="1"/>
            </a:lvl5pPr>
            <a:lvl6pPr marL="2513631" indent="0">
              <a:buNone/>
              <a:defRPr sz="1800" b="1"/>
            </a:lvl6pPr>
            <a:lvl7pPr marL="3016356" indent="0">
              <a:buNone/>
              <a:defRPr sz="1800" b="1"/>
            </a:lvl7pPr>
            <a:lvl8pPr marL="3519084" indent="0">
              <a:buNone/>
              <a:defRPr sz="1800" b="1"/>
            </a:lvl8pPr>
            <a:lvl9pPr marL="4021809" indent="0">
              <a:buNone/>
              <a:defRPr sz="1800" b="1"/>
            </a:lvl9pPr>
          </a:lstStyle>
          <a:p>
            <a:pPr lvl="0"/>
            <a:r>
              <a:rPr lang="de-DE" dirty="0" smtClean="0"/>
              <a:t>&lt;&lt;Layout </a:t>
            </a:r>
            <a:r>
              <a:rPr lang="de-DE" dirty="0" err="1" smtClean="0"/>
              <a:t>heading</a:t>
            </a:r>
            <a:r>
              <a:rPr lang="de-DE" dirty="0" smtClean="0"/>
              <a:t>&gt;&gt;</a:t>
            </a:r>
          </a:p>
        </p:txBody>
      </p:sp>
      <p:sp>
        <p:nvSpPr>
          <p:cNvPr id="14" name="LAYOUT SOURCE"/>
          <p:cNvSpPr>
            <a:spLocks noGrp="1"/>
          </p:cNvSpPr>
          <p:nvPr>
            <p:ph type="body" idx="15" hasCustomPrompt="1"/>
            <p:custDataLst>
              <p:tags r:id="rId4"/>
            </p:custDataLst>
          </p:nvPr>
        </p:nvSpPr>
        <p:spPr>
          <a:xfrm>
            <a:off x="560568" y="6263790"/>
            <a:ext cx="5910321" cy="192023"/>
          </a:xfrm>
          <a:noFill/>
        </p:spPr>
        <p:txBody>
          <a:bodyPr lIns="0" tIns="54843" rIns="0" bIns="0" anchor="b">
            <a:noAutofit/>
          </a:bodyPr>
          <a:lstStyle>
            <a:lvl1pPr marL="0" indent="0">
              <a:buNone/>
              <a:defRPr sz="1200" b="0" baseline="0">
                <a:solidFill>
                  <a:schemeClr val="tx1"/>
                </a:solidFill>
                <a:latin typeface="Frutiger 55 Roman"/>
              </a:defRPr>
            </a:lvl1pPr>
            <a:lvl2pPr marL="502728" indent="0">
              <a:buNone/>
              <a:defRPr sz="2200" b="1"/>
            </a:lvl2pPr>
            <a:lvl3pPr marL="1005453" indent="0">
              <a:buNone/>
              <a:defRPr sz="2100" b="1"/>
            </a:lvl3pPr>
            <a:lvl4pPr marL="1508179" indent="0">
              <a:buNone/>
              <a:defRPr sz="1800" b="1"/>
            </a:lvl4pPr>
            <a:lvl5pPr marL="2010905" indent="0">
              <a:buNone/>
              <a:defRPr sz="1800" b="1"/>
            </a:lvl5pPr>
            <a:lvl6pPr marL="2513631" indent="0">
              <a:buNone/>
              <a:defRPr sz="1800" b="1"/>
            </a:lvl6pPr>
            <a:lvl7pPr marL="3016356" indent="0">
              <a:buNone/>
              <a:defRPr sz="1800" b="1"/>
            </a:lvl7pPr>
            <a:lvl8pPr marL="3519084" indent="0">
              <a:buNone/>
              <a:defRPr sz="1800" b="1"/>
            </a:lvl8pPr>
            <a:lvl9pPr marL="4021809" indent="0">
              <a:buNone/>
              <a:defRPr sz="1800" b="1"/>
            </a:lvl9pPr>
          </a:lstStyle>
          <a:p>
            <a:pPr lvl="0"/>
            <a:r>
              <a:rPr lang="de-DE" dirty="0" smtClean="0"/>
              <a:t>Source:</a:t>
            </a:r>
          </a:p>
        </p:txBody>
      </p:sp>
      <p:sp>
        <p:nvSpPr>
          <p:cNvPr id="3" name="LAYOUT BODY"/>
          <p:cNvSpPr>
            <a:spLocks noGrp="1"/>
          </p:cNvSpPr>
          <p:nvPr>
            <p:ph idx="1"/>
            <p:custDataLst>
              <p:tags r:id="rId5"/>
            </p:custDataLst>
          </p:nvPr>
        </p:nvSpPr>
        <p:spPr>
          <a:xfrm>
            <a:off x="560568" y="1856234"/>
            <a:ext cx="5910321" cy="4407410"/>
          </a:xfrm>
          <a:noFill/>
        </p:spPr>
        <p:txBody>
          <a:bodyPr lIns="0" tIns="0" rIns="0" bIns="0">
            <a:noAutofit/>
          </a:bodyPr>
          <a:lstStyle>
            <a:lvl1pPr marL="239620" indent="-239620">
              <a:buClr>
                <a:schemeClr val="tx2"/>
              </a:buClr>
              <a:buSzPct val="100000"/>
              <a:buFont typeface="Symbol" pitchFamily="18" charset="2"/>
              <a:buChar char="·"/>
              <a:defRPr sz="1800">
                <a:latin typeface="Frutiger 55 Roman"/>
              </a:defRPr>
            </a:lvl1pPr>
            <a:lvl2pPr marL="455589" indent="-230176">
              <a:tabLst/>
              <a:defRPr sz="1600">
                <a:latin typeface="Frutiger 55 Roman"/>
              </a:defRPr>
            </a:lvl2pPr>
            <a:lvl3pPr marL="688940" indent="-227001">
              <a:buFont typeface="Arial" pitchFamily="34" charset="0"/>
              <a:buChar char="–"/>
              <a:defRPr sz="1600">
                <a:latin typeface="Frutiger 55 Roman"/>
              </a:defRPr>
            </a:lvl3pPr>
            <a:lvl4pPr marL="914353" indent="-225414">
              <a:buSzPct val="84000"/>
              <a:defRPr sz="1600">
                <a:latin typeface="Frutiger 55 Roman"/>
              </a:defRPr>
            </a:lvl4pPr>
            <a:lvl5pPr marL="1152080" indent="-250730">
              <a:buSzPct val="84000"/>
              <a:buFont typeface="Arial" pitchFamily="34" charset="0"/>
              <a:buChar char="–"/>
              <a:defRPr sz="1600">
                <a:latin typeface="Frutiger 55 Roman"/>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a:p>
        </p:txBody>
      </p:sp>
      <p:sp>
        <p:nvSpPr>
          <p:cNvPr id="21" name="LAYOUT HEADER"/>
          <p:cNvSpPr>
            <a:spLocks noGrp="1"/>
          </p:cNvSpPr>
          <p:nvPr>
            <p:ph type="body" idx="14" hasCustomPrompt="1"/>
            <p:custDataLst>
              <p:tags r:id="rId6"/>
            </p:custDataLst>
          </p:nvPr>
        </p:nvSpPr>
        <p:spPr>
          <a:xfrm>
            <a:off x="560568" y="1498600"/>
            <a:ext cx="5910321" cy="355601"/>
          </a:xfrm>
          <a:noFill/>
        </p:spPr>
        <p:txBody>
          <a:bodyPr lIns="0" tIns="0" rIns="0" bIns="36563" anchor="t" anchorCtr="0">
            <a:noAutofit/>
          </a:bodyPr>
          <a:lstStyle>
            <a:lvl1pPr marL="0" indent="0">
              <a:buNone/>
              <a:defRPr sz="1800" b="1" baseline="0">
                <a:solidFill>
                  <a:schemeClr val="tx1"/>
                </a:solidFill>
                <a:latin typeface="Frutiger 55 Roman"/>
              </a:defRPr>
            </a:lvl1pPr>
            <a:lvl2pPr marL="502728" indent="0">
              <a:buNone/>
              <a:defRPr sz="2200" b="1"/>
            </a:lvl2pPr>
            <a:lvl3pPr marL="1005453" indent="0">
              <a:buNone/>
              <a:defRPr sz="2100" b="1"/>
            </a:lvl3pPr>
            <a:lvl4pPr marL="1508179" indent="0">
              <a:buNone/>
              <a:defRPr sz="1800" b="1"/>
            </a:lvl4pPr>
            <a:lvl5pPr marL="2010905" indent="0">
              <a:buNone/>
              <a:defRPr sz="1800" b="1"/>
            </a:lvl5pPr>
            <a:lvl6pPr marL="2513631" indent="0">
              <a:buNone/>
              <a:defRPr sz="1800" b="1"/>
            </a:lvl6pPr>
            <a:lvl7pPr marL="3016356" indent="0">
              <a:buNone/>
              <a:defRPr sz="1800" b="1"/>
            </a:lvl7pPr>
            <a:lvl8pPr marL="3519084" indent="0">
              <a:buNone/>
              <a:defRPr sz="1800" b="1"/>
            </a:lvl8pPr>
            <a:lvl9pPr marL="4021809" indent="0">
              <a:buNone/>
              <a:defRPr sz="1800" b="1"/>
            </a:lvl9pPr>
          </a:lstStyle>
          <a:p>
            <a:pPr lvl="0"/>
            <a:r>
              <a:rPr lang="de-DE" dirty="0" smtClean="0"/>
              <a:t>&lt;&lt;Layout </a:t>
            </a:r>
            <a:r>
              <a:rPr lang="de-DE" dirty="0" err="1" smtClean="0"/>
              <a:t>heading</a:t>
            </a:r>
            <a:r>
              <a:rPr lang="de-DE" dirty="0" smtClean="0"/>
              <a:t>&gt;&gt;</a:t>
            </a:r>
          </a:p>
        </p:txBody>
      </p:sp>
      <p:cxnSp>
        <p:nvCxnSpPr>
          <p:cNvPr id="59" name="THIN BLUE LINE"/>
          <p:cNvCxnSpPr/>
          <p:nvPr/>
        </p:nvCxnSpPr>
        <p:spPr>
          <a:xfrm>
            <a:off x="560568" y="1033273"/>
            <a:ext cx="12247159"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32" name="PAGE HEADING"/>
          <p:cNvSpPr>
            <a:spLocks noGrp="1"/>
          </p:cNvSpPr>
          <p:nvPr>
            <p:ph type="title" hasCustomPrompt="1"/>
            <p:custDataLst>
              <p:tags r:id="rId7"/>
            </p:custDataLst>
          </p:nvPr>
        </p:nvSpPr>
        <p:spPr>
          <a:xfrm>
            <a:off x="560568" y="0"/>
            <a:ext cx="12247159" cy="941832"/>
          </a:xfrm>
        </p:spPr>
        <p:txBody>
          <a:bodyPr/>
          <a:lstStyle>
            <a:lvl1pPr>
              <a:defRPr>
                <a:latin typeface="Frutiger 45 Light"/>
              </a:defRPr>
            </a:lvl1pPr>
          </a:lstStyle>
          <a:p>
            <a:pPr lvl="0"/>
            <a:r>
              <a:rPr lang="de-DE" dirty="0" smtClean="0"/>
              <a:t>&lt;&lt;Page </a:t>
            </a:r>
            <a:r>
              <a:rPr lang="de-DE" dirty="0" err="1" smtClean="0"/>
              <a:t>heading</a:t>
            </a:r>
            <a:r>
              <a:rPr lang="de-DE" dirty="0" smtClean="0"/>
              <a:t>&gt;&gt;</a:t>
            </a:r>
            <a:endParaRPr lang="de-DE" dirty="0"/>
          </a:p>
        </p:txBody>
      </p:sp>
      <p:sp>
        <p:nvSpPr>
          <p:cNvPr id="30" name="Slide Number Textbox" hidden="1"/>
          <p:cNvSpPr txBox="1"/>
          <p:nvPr/>
        </p:nvSpPr>
        <p:spPr>
          <a:xfrm>
            <a:off x="12271531" y="6858002"/>
            <a:ext cx="548381" cy="384048"/>
          </a:xfrm>
          <a:prstGeom prst="rect">
            <a:avLst/>
          </a:prstGeom>
          <a:noFill/>
        </p:spPr>
        <p:txBody>
          <a:bodyPr vert="horz" wrap="square" lIns="0" tIns="0" rIns="0" bIns="0" rtlCol="0" anchor="b">
            <a:noAutofit/>
          </a:bodyPr>
          <a:lstStyle/>
          <a:p>
            <a:pPr algn="r"/>
            <a:fld id="{D70D6585-CB7C-4CFA-BD76-44C70BE2929C}" type="slidenum">
              <a:rPr lang="de-DE" sz="700" smtClean="0"/>
              <a:pPr algn="r"/>
              <a:t>‹#›</a:t>
            </a:fld>
            <a:endParaRPr lang="de-DE" sz="700" dirty="0"/>
          </a:p>
        </p:txBody>
      </p:sp>
      <p:sp>
        <p:nvSpPr>
          <p:cNvPr id="31" name="DOCUMENT ID" hidden="1"/>
          <p:cNvSpPr txBox="1"/>
          <p:nvPr>
            <p:custDataLst>
              <p:tags r:id="rId8"/>
            </p:custDataLst>
          </p:nvPr>
        </p:nvSpPr>
        <p:spPr>
          <a:xfrm>
            <a:off x="3062457" y="420772"/>
            <a:ext cx="9745341" cy="92333"/>
          </a:xfrm>
          <a:prstGeom prst="rect">
            <a:avLst/>
          </a:prstGeom>
        </p:spPr>
        <p:txBody>
          <a:bodyPr vert="horz" wrap="square" lIns="0" tIns="0" rIns="0" bIns="0" rtlCol="0">
            <a:spAutoFit/>
          </a:bodyPr>
          <a:lstStyle>
            <a:lvl1pPr marL="0" lvl="0" indent="0" algn="r" defTabSz="1005505" eaLnBrk="1" latinLnBrk="0" hangingPunct="1">
              <a:spcBef>
                <a:spcPct val="20000"/>
              </a:spcBef>
              <a:buSzPct val="120000"/>
              <a:buFont typeface="Symbol" pitchFamily="18" charset="2"/>
              <a:buNone/>
              <a:defRPr sz="600" b="0" baseline="0">
                <a:solidFill>
                  <a:srgbClr val="616161"/>
                </a:solidFill>
                <a:latin typeface="+mn-lt"/>
                <a:cs typeface="Arial" pitchFamily="34" charset="0"/>
              </a:defRPr>
            </a:lvl1pPr>
            <a:lvl2pPr marL="502755" indent="0" defTabSz="1005505" eaLnBrk="1" latinLnBrk="0" hangingPunct="1">
              <a:spcBef>
                <a:spcPct val="20000"/>
              </a:spcBef>
              <a:buFont typeface="Arial" pitchFamily="34" charset="0"/>
              <a:buNone/>
              <a:defRPr sz="1300">
                <a:latin typeface="+mn-lt"/>
              </a:defRPr>
            </a:lvl2pPr>
            <a:lvl3pPr marL="1005506" indent="0" defTabSz="1005505" eaLnBrk="1" latinLnBrk="0" hangingPunct="1">
              <a:spcBef>
                <a:spcPct val="20000"/>
              </a:spcBef>
              <a:buFont typeface="Arial" pitchFamily="34" charset="0"/>
              <a:buNone/>
              <a:defRPr sz="1300">
                <a:latin typeface="+mn-lt"/>
              </a:defRPr>
            </a:lvl3pPr>
            <a:lvl4pPr marL="1508258" indent="0" defTabSz="1005505" eaLnBrk="1" latinLnBrk="0" hangingPunct="1">
              <a:spcBef>
                <a:spcPct val="20000"/>
              </a:spcBef>
              <a:buFont typeface="Arial" pitchFamily="34" charset="0"/>
              <a:buNone/>
              <a:defRPr sz="1300">
                <a:latin typeface="+mn-lt"/>
              </a:defRPr>
            </a:lvl4pPr>
            <a:lvl5pPr marL="2011009" indent="0" defTabSz="1005505" eaLnBrk="1" latinLnBrk="0" hangingPunct="1">
              <a:spcBef>
                <a:spcPct val="20000"/>
              </a:spcBef>
              <a:buFont typeface="Arial" pitchFamily="34" charset="0"/>
              <a:buNone/>
              <a:defRPr sz="1300">
                <a:latin typeface="+mn-lt"/>
              </a:defRPr>
            </a:lvl5pPr>
            <a:lvl6pPr marL="2765137" indent="-251375" defTabSz="1005505">
              <a:spcBef>
                <a:spcPct val="20000"/>
              </a:spcBef>
              <a:buFont typeface="Arial" pitchFamily="34" charset="0"/>
              <a:buChar char="•"/>
              <a:defRPr sz="2200">
                <a:latin typeface="+mn-lt"/>
              </a:defRPr>
            </a:lvl6pPr>
            <a:lvl7pPr marL="3267890" indent="-251375" defTabSz="1005505">
              <a:spcBef>
                <a:spcPct val="20000"/>
              </a:spcBef>
              <a:buFont typeface="Arial" pitchFamily="34" charset="0"/>
              <a:buChar char="•"/>
              <a:defRPr sz="2200">
                <a:latin typeface="+mn-lt"/>
              </a:defRPr>
            </a:lvl7pPr>
            <a:lvl8pPr marL="3770641" indent="-251375" defTabSz="1005505">
              <a:spcBef>
                <a:spcPct val="20000"/>
              </a:spcBef>
              <a:buFont typeface="Arial" pitchFamily="34" charset="0"/>
              <a:buChar char="•"/>
              <a:defRPr sz="2200">
                <a:latin typeface="+mn-lt"/>
              </a:defRPr>
            </a:lvl8pPr>
            <a:lvl9pPr marL="4273393" indent="-251375" defTabSz="1005505">
              <a:spcBef>
                <a:spcPct val="20000"/>
              </a:spcBef>
              <a:buFont typeface="Arial" pitchFamily="34" charset="0"/>
              <a:buChar char="•"/>
              <a:defRPr sz="2200">
                <a:latin typeface="+mn-lt"/>
              </a:defRPr>
            </a:lvl9pPr>
          </a:lstStyle>
          <a:p>
            <a:pPr lvl="0"/>
            <a:r>
              <a:rPr lang="en-GB" sz="600" dirty="0" smtClean="0"/>
              <a:t>[printed: ____] [saved: ____] C:\ProgramData\PresXpress\PresXpress\PresPrint.potx</a:t>
            </a:r>
          </a:p>
        </p:txBody>
      </p:sp>
      <p:grpSp>
        <p:nvGrpSpPr>
          <p:cNvPr id="33" name="PXP_GRIDLINES" hidden="1"/>
          <p:cNvGrpSpPr/>
          <p:nvPr/>
        </p:nvGrpSpPr>
        <p:grpSpPr>
          <a:xfrm>
            <a:off x="-40832" y="0"/>
            <a:ext cx="13451072" cy="7543800"/>
            <a:chOff x="-30640" y="0"/>
            <a:chExt cx="10093083" cy="7543800"/>
          </a:xfrm>
        </p:grpSpPr>
        <p:cxnSp>
          <p:nvCxnSpPr>
            <p:cNvPr id="34" name="Straight Connector 33"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5" name="Straight Connector 34"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6" name="Straight Connector 35"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7" name="Straight Connector 36"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38" name="Straight Connector 37"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39" name="Straight Connector 38"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40" name="Straight Connector 39"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41" name="Straight Connector 40"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42" name="Straight Connector 41"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43" name="Straight Connector 42"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44" name="Straight Connector 43"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2" name="DraftStamp" hidden="1"/>
          <p:cNvSpPr txBox="1"/>
          <p:nvPr>
            <p:custDataLst>
              <p:tags r:id="rId9"/>
            </p:custDataLst>
          </p:nvPr>
        </p:nvSpPr>
        <p:spPr>
          <a:xfrm>
            <a:off x="557786" y="254000"/>
            <a:ext cx="1079499" cy="330199"/>
          </a:xfrm>
          <a:prstGeom prst="rect">
            <a:avLst/>
          </a:prstGeom>
          <a:noFill/>
        </p:spPr>
        <p:txBody>
          <a:bodyPr vert="horz" wrap="none" lIns="0" tIns="0" rIns="0" bIns="0" rtlCol="0" anchor="b">
            <a:noAutofit/>
          </a:bodyPr>
          <a:lstStyle/>
          <a:p>
            <a:pPr algn="l">
              <a:lnSpc>
                <a:spcPct val="100000"/>
              </a:lnSpc>
              <a:spcBef>
                <a:spcPct val="0"/>
              </a:spcBef>
              <a:spcAft>
                <a:spcPct val="0"/>
              </a:spcAft>
            </a:pPr>
            <a:r>
              <a:rPr kumimoji="0" lang="en-US" sz="2300" b="1" i="0" u="none" baseline="0" smtClean="0">
                <a:solidFill>
                  <a:srgbClr val="E60000"/>
                </a:solidFill>
                <a:latin typeface="Frutiger 55 Roman"/>
              </a:rPr>
              <a:t>Entwurf</a:t>
            </a:r>
            <a:endParaRPr kumimoji="0" lang="en-US" sz="2300" b="1" i="0" u="none" baseline="0" dirty="0">
              <a:solidFill>
                <a:srgbClr val="E60000"/>
              </a:solidFill>
              <a:latin typeface="Frutiger 55 Roman"/>
            </a:endParaRPr>
          </a:p>
        </p:txBody>
      </p:sp>
      <p:pic>
        <p:nvPicPr>
          <p:cNvPr id="4" name="Picture 3"/>
          <p:cNvPicPr>
            <a:picLocks noChangeAspect="1"/>
          </p:cNvPicPr>
          <p:nvPr>
            <p:custDataLst>
              <p:tags r:id="rId10"/>
            </p:custDataLst>
          </p:nvPr>
        </p:nvPicPr>
        <p:blipFill>
          <a:blip r:embed="rId12" cstate="print">
            <a:extLst>
              <a:ext uri="{28A0092B-C50C-407E-A947-70E740481C1C}">
                <a14:useLocalDpi xmlns:a14="http://schemas.microsoft.com/office/drawing/2010/main" val="0"/>
              </a:ext>
            </a:extLst>
          </a:blip>
          <a:stretch>
            <a:fillRect/>
          </a:stretch>
        </p:blipFill>
        <p:spPr>
          <a:xfrm>
            <a:off x="557785" y="6989764"/>
            <a:ext cx="870776" cy="318248"/>
          </a:xfrm>
          <a:prstGeom prst="rect">
            <a:avLst/>
          </a:prstGeom>
        </p:spPr>
      </p:pic>
      <p:sp>
        <p:nvSpPr>
          <p:cNvPr id="26" name="Slide Number Textbox"/>
          <p:cNvSpPr txBox="1"/>
          <p:nvPr userDrawn="1"/>
        </p:nvSpPr>
        <p:spPr>
          <a:xfrm>
            <a:off x="12580062" y="6978174"/>
            <a:ext cx="374074" cy="261851"/>
          </a:xfrm>
          <a:prstGeom prst="rect">
            <a:avLst/>
          </a:prstGeom>
          <a:noFill/>
        </p:spPr>
        <p:txBody>
          <a:bodyPr vert="horz" wrap="square" lIns="0" tIns="0" rIns="0" bIns="0" rtlCol="0" anchor="b">
            <a:noAutofit/>
          </a:bodyPr>
          <a:lstStyle/>
          <a:p>
            <a:pPr algn="r"/>
            <a:fld id="{C9C5D969-4CAD-4F29-8B51-07B8CBAF6BF4}" type="slidenum">
              <a:rPr sz="1000" smtClean="0">
                <a:solidFill>
                  <a:prstClr val="black"/>
                </a:solidFill>
              </a:rPr>
              <a:pPr algn="r"/>
              <a:t>‹#›</a:t>
            </a:fld>
            <a:endParaRPr sz="1000" dirty="0">
              <a:solidFill>
                <a:prstClr val="black"/>
              </a:solidFill>
            </a:endParaRPr>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Large 3x1 Full Height">
    <p:spTree>
      <p:nvGrpSpPr>
        <p:cNvPr id="1" name=""/>
        <p:cNvGrpSpPr/>
        <p:nvPr/>
      </p:nvGrpSpPr>
      <p:grpSpPr>
        <a:xfrm>
          <a:off x="0" y="0"/>
          <a:ext cx="0" cy="0"/>
          <a:chOff x="0" y="0"/>
          <a:chExt cx="0" cy="0"/>
        </a:xfrm>
      </p:grpSpPr>
      <p:sp>
        <p:nvSpPr>
          <p:cNvPr id="16" name="LAYOUT SOURCE"/>
          <p:cNvSpPr>
            <a:spLocks noGrp="1"/>
          </p:cNvSpPr>
          <p:nvPr>
            <p:ph type="body" idx="21" hasCustomPrompt="1"/>
            <p:custDataLst>
              <p:tags r:id="rId1"/>
            </p:custDataLst>
          </p:nvPr>
        </p:nvSpPr>
        <p:spPr>
          <a:xfrm>
            <a:off x="8969063" y="6263790"/>
            <a:ext cx="3826475" cy="192023"/>
          </a:xfrm>
          <a:noFill/>
        </p:spPr>
        <p:txBody>
          <a:bodyPr lIns="0" tIns="54843" rIns="0" bIns="0" anchor="b">
            <a:noAutofit/>
          </a:bodyPr>
          <a:lstStyle>
            <a:lvl1pPr marL="0" indent="0">
              <a:buNone/>
              <a:defRPr sz="1200" b="0" baseline="0">
                <a:solidFill>
                  <a:schemeClr val="tx1"/>
                </a:solidFill>
                <a:latin typeface="Frutiger 55 Roman"/>
              </a:defRPr>
            </a:lvl1pPr>
            <a:lvl2pPr marL="502728" indent="0">
              <a:buNone/>
              <a:defRPr sz="2200" b="1"/>
            </a:lvl2pPr>
            <a:lvl3pPr marL="1005453" indent="0">
              <a:buNone/>
              <a:defRPr sz="2100" b="1"/>
            </a:lvl3pPr>
            <a:lvl4pPr marL="1508179" indent="0">
              <a:buNone/>
              <a:defRPr sz="1800" b="1"/>
            </a:lvl4pPr>
            <a:lvl5pPr marL="2010905" indent="0">
              <a:buNone/>
              <a:defRPr sz="1800" b="1"/>
            </a:lvl5pPr>
            <a:lvl6pPr marL="2513631" indent="0">
              <a:buNone/>
              <a:defRPr sz="1800" b="1"/>
            </a:lvl6pPr>
            <a:lvl7pPr marL="3016356" indent="0">
              <a:buNone/>
              <a:defRPr sz="1800" b="1"/>
            </a:lvl7pPr>
            <a:lvl8pPr marL="3519084" indent="0">
              <a:buNone/>
              <a:defRPr sz="1800" b="1"/>
            </a:lvl8pPr>
            <a:lvl9pPr marL="4021809" indent="0">
              <a:buNone/>
              <a:defRPr sz="1800" b="1"/>
            </a:lvl9pPr>
          </a:lstStyle>
          <a:p>
            <a:pPr lvl="0"/>
            <a:r>
              <a:rPr lang="de-DE" dirty="0" smtClean="0"/>
              <a:t>Source:</a:t>
            </a:r>
          </a:p>
        </p:txBody>
      </p:sp>
      <p:sp>
        <p:nvSpPr>
          <p:cNvPr id="13" name="LAYOUT BODY"/>
          <p:cNvSpPr>
            <a:spLocks noGrp="1"/>
          </p:cNvSpPr>
          <p:nvPr>
            <p:ph idx="19"/>
            <p:custDataLst>
              <p:tags r:id="rId2"/>
            </p:custDataLst>
          </p:nvPr>
        </p:nvSpPr>
        <p:spPr>
          <a:xfrm>
            <a:off x="8969063" y="1856234"/>
            <a:ext cx="3826475" cy="4407410"/>
          </a:xfrm>
          <a:noFill/>
        </p:spPr>
        <p:txBody>
          <a:bodyPr lIns="0" tIns="0" rIns="0" bIns="0">
            <a:noAutofit/>
          </a:bodyPr>
          <a:lstStyle>
            <a:lvl1pPr marL="239620" indent="-239620">
              <a:buClr>
                <a:schemeClr val="tx2"/>
              </a:buClr>
              <a:buSzPct val="100000"/>
              <a:buFont typeface="Symbol" pitchFamily="18" charset="2"/>
              <a:buChar char="·"/>
              <a:defRPr sz="1800">
                <a:latin typeface="Frutiger 55 Roman"/>
              </a:defRPr>
            </a:lvl1pPr>
            <a:lvl2pPr marL="455589" indent="-230176">
              <a:tabLst/>
              <a:defRPr sz="1600">
                <a:latin typeface="Frutiger 55 Roman"/>
              </a:defRPr>
            </a:lvl2pPr>
            <a:lvl3pPr marL="688940" indent="-227001">
              <a:buFont typeface="Arial" pitchFamily="34" charset="0"/>
              <a:buChar char="–"/>
              <a:defRPr sz="1600">
                <a:latin typeface="Frutiger 55 Roman"/>
              </a:defRPr>
            </a:lvl3pPr>
            <a:lvl4pPr marL="914353" indent="-225414">
              <a:buSzPct val="84000"/>
              <a:defRPr sz="1600">
                <a:latin typeface="Frutiger 55 Roman"/>
              </a:defRPr>
            </a:lvl4pPr>
            <a:lvl5pPr marL="1152080" indent="-250730">
              <a:buSzPct val="84000"/>
              <a:buFont typeface="Arial" pitchFamily="34" charset="0"/>
              <a:buChar char="–"/>
              <a:defRPr sz="1600">
                <a:latin typeface="Frutiger 55 Roman"/>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a:p>
        </p:txBody>
      </p:sp>
      <p:sp>
        <p:nvSpPr>
          <p:cNvPr id="26" name="LAYOUT HEADER"/>
          <p:cNvSpPr>
            <a:spLocks noGrp="1"/>
          </p:cNvSpPr>
          <p:nvPr>
            <p:ph type="body" idx="23" hasCustomPrompt="1"/>
            <p:custDataLst>
              <p:tags r:id="rId3"/>
            </p:custDataLst>
          </p:nvPr>
        </p:nvSpPr>
        <p:spPr>
          <a:xfrm>
            <a:off x="8969063" y="1498600"/>
            <a:ext cx="3826475" cy="355601"/>
          </a:xfrm>
          <a:noFill/>
        </p:spPr>
        <p:txBody>
          <a:bodyPr lIns="0" tIns="0" rIns="0" bIns="36563" anchor="t" anchorCtr="0">
            <a:noAutofit/>
          </a:bodyPr>
          <a:lstStyle>
            <a:lvl1pPr marL="0" indent="0">
              <a:buNone/>
              <a:defRPr sz="1800" b="1" baseline="0">
                <a:solidFill>
                  <a:schemeClr val="tx1"/>
                </a:solidFill>
                <a:latin typeface="Frutiger 55 Roman"/>
              </a:defRPr>
            </a:lvl1pPr>
            <a:lvl2pPr marL="502728" indent="0">
              <a:buNone/>
              <a:defRPr sz="2200" b="1"/>
            </a:lvl2pPr>
            <a:lvl3pPr marL="1005453" indent="0">
              <a:buNone/>
              <a:defRPr sz="2100" b="1"/>
            </a:lvl3pPr>
            <a:lvl4pPr marL="1508179" indent="0">
              <a:buNone/>
              <a:defRPr sz="1800" b="1"/>
            </a:lvl4pPr>
            <a:lvl5pPr marL="2010905" indent="0">
              <a:buNone/>
              <a:defRPr sz="1800" b="1"/>
            </a:lvl5pPr>
            <a:lvl6pPr marL="2513631" indent="0">
              <a:buNone/>
              <a:defRPr sz="1800" b="1"/>
            </a:lvl6pPr>
            <a:lvl7pPr marL="3016356" indent="0">
              <a:buNone/>
              <a:defRPr sz="1800" b="1"/>
            </a:lvl7pPr>
            <a:lvl8pPr marL="3519084" indent="0">
              <a:buNone/>
              <a:defRPr sz="1800" b="1"/>
            </a:lvl8pPr>
            <a:lvl9pPr marL="4021809" indent="0">
              <a:buNone/>
              <a:defRPr sz="1800" b="1"/>
            </a:lvl9pPr>
          </a:lstStyle>
          <a:p>
            <a:pPr lvl="0"/>
            <a:r>
              <a:rPr lang="de-DE" dirty="0" smtClean="0"/>
              <a:t>&lt;&lt;Layout </a:t>
            </a:r>
            <a:r>
              <a:rPr lang="de-DE" dirty="0" err="1" smtClean="0"/>
              <a:t>heading</a:t>
            </a:r>
            <a:r>
              <a:rPr lang="de-DE" dirty="0" smtClean="0"/>
              <a:t>&gt;&gt;</a:t>
            </a:r>
          </a:p>
        </p:txBody>
      </p:sp>
      <p:sp>
        <p:nvSpPr>
          <p:cNvPr id="65" name="LAYOUT SOURCE"/>
          <p:cNvSpPr>
            <a:spLocks noGrp="1"/>
          </p:cNvSpPr>
          <p:nvPr>
            <p:ph type="body" idx="25" hasCustomPrompt="1"/>
            <p:custDataLst>
              <p:tags r:id="rId4"/>
            </p:custDataLst>
          </p:nvPr>
        </p:nvSpPr>
        <p:spPr>
          <a:xfrm>
            <a:off x="4764816" y="6263790"/>
            <a:ext cx="3826475" cy="192023"/>
          </a:xfrm>
          <a:noFill/>
        </p:spPr>
        <p:txBody>
          <a:bodyPr lIns="0" tIns="54843" rIns="0" bIns="0" anchor="b">
            <a:noAutofit/>
          </a:bodyPr>
          <a:lstStyle>
            <a:lvl1pPr marL="0" indent="0">
              <a:buNone/>
              <a:defRPr sz="1200" b="0" baseline="0">
                <a:solidFill>
                  <a:schemeClr val="tx1"/>
                </a:solidFill>
                <a:latin typeface="Frutiger 55 Roman"/>
              </a:defRPr>
            </a:lvl1pPr>
            <a:lvl2pPr marL="502728" indent="0">
              <a:buNone/>
              <a:defRPr sz="2200" b="1"/>
            </a:lvl2pPr>
            <a:lvl3pPr marL="1005453" indent="0">
              <a:buNone/>
              <a:defRPr sz="2100" b="1"/>
            </a:lvl3pPr>
            <a:lvl4pPr marL="1508179" indent="0">
              <a:buNone/>
              <a:defRPr sz="1800" b="1"/>
            </a:lvl4pPr>
            <a:lvl5pPr marL="2010905" indent="0">
              <a:buNone/>
              <a:defRPr sz="1800" b="1"/>
            </a:lvl5pPr>
            <a:lvl6pPr marL="2513631" indent="0">
              <a:buNone/>
              <a:defRPr sz="1800" b="1"/>
            </a:lvl6pPr>
            <a:lvl7pPr marL="3016356" indent="0">
              <a:buNone/>
              <a:defRPr sz="1800" b="1"/>
            </a:lvl7pPr>
            <a:lvl8pPr marL="3519084" indent="0">
              <a:buNone/>
              <a:defRPr sz="1800" b="1"/>
            </a:lvl8pPr>
            <a:lvl9pPr marL="4021809" indent="0">
              <a:buNone/>
              <a:defRPr sz="1800" b="1"/>
            </a:lvl9pPr>
          </a:lstStyle>
          <a:p>
            <a:pPr lvl="0"/>
            <a:r>
              <a:rPr lang="de-DE" dirty="0" smtClean="0"/>
              <a:t>Source:</a:t>
            </a:r>
          </a:p>
        </p:txBody>
      </p:sp>
      <p:sp>
        <p:nvSpPr>
          <p:cNvPr id="8" name="LAYOUT BODY"/>
          <p:cNvSpPr>
            <a:spLocks noGrp="1"/>
          </p:cNvSpPr>
          <p:nvPr>
            <p:ph idx="16"/>
            <p:custDataLst>
              <p:tags r:id="rId5"/>
            </p:custDataLst>
          </p:nvPr>
        </p:nvSpPr>
        <p:spPr>
          <a:xfrm>
            <a:off x="4764816" y="1856234"/>
            <a:ext cx="3826475" cy="4407410"/>
          </a:xfrm>
          <a:noFill/>
        </p:spPr>
        <p:txBody>
          <a:bodyPr lIns="0" tIns="0" rIns="0" bIns="0">
            <a:noAutofit/>
          </a:bodyPr>
          <a:lstStyle>
            <a:lvl1pPr marL="239620" indent="-239620">
              <a:buClr>
                <a:schemeClr val="tx2"/>
              </a:buClr>
              <a:buSzPct val="100000"/>
              <a:buFont typeface="Symbol" pitchFamily="18" charset="2"/>
              <a:buChar char="·"/>
              <a:defRPr sz="1800">
                <a:latin typeface="Frutiger 55 Roman"/>
              </a:defRPr>
            </a:lvl1pPr>
            <a:lvl2pPr marL="455589" indent="-230176">
              <a:tabLst/>
              <a:defRPr sz="1600">
                <a:latin typeface="Frutiger 55 Roman"/>
              </a:defRPr>
            </a:lvl2pPr>
            <a:lvl3pPr marL="688940" indent="-204777">
              <a:buFont typeface="Arial" pitchFamily="34" charset="0"/>
              <a:buChar char="–"/>
              <a:defRPr sz="1600">
                <a:latin typeface="Frutiger 55 Roman"/>
              </a:defRPr>
            </a:lvl3pPr>
            <a:lvl4pPr marL="914353" indent="-225414">
              <a:buSzPct val="84000"/>
              <a:defRPr sz="1600">
                <a:latin typeface="Frutiger 55 Roman"/>
              </a:defRPr>
            </a:lvl4pPr>
            <a:lvl5pPr marL="1152080" indent="-250730">
              <a:buSzPct val="84000"/>
              <a:buFont typeface="Arial" pitchFamily="34" charset="0"/>
              <a:buChar char="–"/>
              <a:defRPr sz="1600">
                <a:latin typeface="Frutiger 55 Roman"/>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a:p>
        </p:txBody>
      </p:sp>
      <p:sp>
        <p:nvSpPr>
          <p:cNvPr id="25" name="LAYOUT HEADER"/>
          <p:cNvSpPr>
            <a:spLocks noGrp="1"/>
          </p:cNvSpPr>
          <p:nvPr>
            <p:ph type="body" idx="22" hasCustomPrompt="1"/>
            <p:custDataLst>
              <p:tags r:id="rId6"/>
            </p:custDataLst>
          </p:nvPr>
        </p:nvSpPr>
        <p:spPr>
          <a:xfrm>
            <a:off x="4764816" y="1498600"/>
            <a:ext cx="3826475" cy="355601"/>
          </a:xfrm>
          <a:noFill/>
        </p:spPr>
        <p:txBody>
          <a:bodyPr lIns="0" tIns="0" rIns="0" bIns="36563" anchor="t" anchorCtr="0">
            <a:noAutofit/>
          </a:bodyPr>
          <a:lstStyle>
            <a:lvl1pPr marL="0" indent="0">
              <a:buNone/>
              <a:defRPr sz="1800" b="1" baseline="0">
                <a:solidFill>
                  <a:schemeClr val="tx1"/>
                </a:solidFill>
                <a:latin typeface="Frutiger 55 Roman"/>
              </a:defRPr>
            </a:lvl1pPr>
            <a:lvl2pPr marL="502728" indent="0">
              <a:buNone/>
              <a:defRPr sz="2200" b="1"/>
            </a:lvl2pPr>
            <a:lvl3pPr marL="1005453" indent="0">
              <a:buNone/>
              <a:defRPr sz="2100" b="1"/>
            </a:lvl3pPr>
            <a:lvl4pPr marL="1508179" indent="0">
              <a:buNone/>
              <a:defRPr sz="1800" b="1"/>
            </a:lvl4pPr>
            <a:lvl5pPr marL="2010905" indent="0">
              <a:buNone/>
              <a:defRPr sz="1800" b="1"/>
            </a:lvl5pPr>
            <a:lvl6pPr marL="2513631" indent="0">
              <a:buNone/>
              <a:defRPr sz="1800" b="1"/>
            </a:lvl6pPr>
            <a:lvl7pPr marL="3016356" indent="0">
              <a:buNone/>
              <a:defRPr sz="1800" b="1"/>
            </a:lvl7pPr>
            <a:lvl8pPr marL="3519084" indent="0">
              <a:buNone/>
              <a:defRPr sz="1800" b="1"/>
            </a:lvl8pPr>
            <a:lvl9pPr marL="4021809" indent="0">
              <a:buNone/>
              <a:defRPr sz="1800" b="1"/>
            </a:lvl9pPr>
          </a:lstStyle>
          <a:p>
            <a:pPr lvl="0"/>
            <a:r>
              <a:rPr lang="de-DE" dirty="0" smtClean="0"/>
              <a:t>&lt;&lt;Layout </a:t>
            </a:r>
            <a:r>
              <a:rPr lang="de-DE" dirty="0" err="1" smtClean="0"/>
              <a:t>heading</a:t>
            </a:r>
            <a:r>
              <a:rPr lang="de-DE" dirty="0" smtClean="0"/>
              <a:t>&gt;&gt;</a:t>
            </a:r>
          </a:p>
        </p:txBody>
      </p:sp>
      <p:sp>
        <p:nvSpPr>
          <p:cNvPr id="64" name="LAYOUT SOURCE"/>
          <p:cNvSpPr>
            <a:spLocks noGrp="1"/>
          </p:cNvSpPr>
          <p:nvPr>
            <p:ph type="body" idx="24" hasCustomPrompt="1"/>
            <p:custDataLst>
              <p:tags r:id="rId7"/>
            </p:custDataLst>
          </p:nvPr>
        </p:nvSpPr>
        <p:spPr>
          <a:xfrm>
            <a:off x="560640" y="6263790"/>
            <a:ext cx="3826475" cy="192023"/>
          </a:xfrm>
          <a:noFill/>
        </p:spPr>
        <p:txBody>
          <a:bodyPr lIns="0" tIns="54843" rIns="0" bIns="0" anchor="b">
            <a:noAutofit/>
          </a:bodyPr>
          <a:lstStyle>
            <a:lvl1pPr marL="0" indent="0">
              <a:buNone/>
              <a:defRPr sz="1200" b="0" baseline="0">
                <a:solidFill>
                  <a:schemeClr val="tx1"/>
                </a:solidFill>
                <a:latin typeface="Frutiger 55 Roman"/>
              </a:defRPr>
            </a:lvl1pPr>
            <a:lvl2pPr marL="502728" indent="0">
              <a:buNone/>
              <a:defRPr sz="2200" b="1"/>
            </a:lvl2pPr>
            <a:lvl3pPr marL="1005453" indent="0">
              <a:buNone/>
              <a:defRPr sz="2100" b="1"/>
            </a:lvl3pPr>
            <a:lvl4pPr marL="1508179" indent="0">
              <a:buNone/>
              <a:defRPr sz="1800" b="1"/>
            </a:lvl4pPr>
            <a:lvl5pPr marL="2010905" indent="0">
              <a:buNone/>
              <a:defRPr sz="1800" b="1"/>
            </a:lvl5pPr>
            <a:lvl6pPr marL="2513631" indent="0">
              <a:buNone/>
              <a:defRPr sz="1800" b="1"/>
            </a:lvl6pPr>
            <a:lvl7pPr marL="3016356" indent="0">
              <a:buNone/>
              <a:defRPr sz="1800" b="1"/>
            </a:lvl7pPr>
            <a:lvl8pPr marL="3519084" indent="0">
              <a:buNone/>
              <a:defRPr sz="1800" b="1"/>
            </a:lvl8pPr>
            <a:lvl9pPr marL="4021809" indent="0">
              <a:buNone/>
              <a:defRPr sz="1800" b="1"/>
            </a:lvl9pPr>
          </a:lstStyle>
          <a:p>
            <a:pPr lvl="0"/>
            <a:r>
              <a:rPr lang="de-DE" dirty="0" smtClean="0"/>
              <a:t>Source:</a:t>
            </a:r>
          </a:p>
        </p:txBody>
      </p:sp>
      <p:sp>
        <p:nvSpPr>
          <p:cNvPr id="3" name="LAYOUT BODY"/>
          <p:cNvSpPr>
            <a:spLocks noGrp="1"/>
          </p:cNvSpPr>
          <p:nvPr>
            <p:ph idx="1"/>
            <p:custDataLst>
              <p:tags r:id="rId8"/>
            </p:custDataLst>
          </p:nvPr>
        </p:nvSpPr>
        <p:spPr>
          <a:xfrm>
            <a:off x="560640" y="1856234"/>
            <a:ext cx="3826475" cy="4407410"/>
          </a:xfrm>
          <a:noFill/>
        </p:spPr>
        <p:txBody>
          <a:bodyPr lIns="0" tIns="0" rIns="0" bIns="0">
            <a:noAutofit/>
          </a:bodyPr>
          <a:lstStyle>
            <a:lvl1pPr marL="239620" indent="-239620">
              <a:buClr>
                <a:schemeClr val="tx2"/>
              </a:buClr>
              <a:buSzPct val="100000"/>
              <a:buFont typeface="Symbol" pitchFamily="18" charset="2"/>
              <a:buChar char="·"/>
              <a:defRPr sz="1800">
                <a:latin typeface="Frutiger 55 Roman"/>
              </a:defRPr>
            </a:lvl1pPr>
            <a:lvl2pPr marL="455589" indent="-230176">
              <a:tabLst/>
              <a:defRPr sz="1600">
                <a:latin typeface="Frutiger 55 Roman"/>
              </a:defRPr>
            </a:lvl2pPr>
            <a:lvl3pPr marL="688940" indent="-227001">
              <a:buFont typeface="Arial" pitchFamily="34" charset="0"/>
              <a:buChar char="–"/>
              <a:defRPr sz="1600">
                <a:latin typeface="Frutiger 55 Roman"/>
              </a:defRPr>
            </a:lvl3pPr>
            <a:lvl4pPr marL="914353" indent="-225414">
              <a:buSzPct val="84000"/>
              <a:defRPr sz="1600">
                <a:latin typeface="Frutiger 55 Roman"/>
              </a:defRPr>
            </a:lvl4pPr>
            <a:lvl5pPr marL="1152080" indent="-250730">
              <a:buSzPct val="84000"/>
              <a:buFont typeface="Arial" pitchFamily="34" charset="0"/>
              <a:buChar char="–"/>
              <a:defRPr sz="1600">
                <a:latin typeface="Frutiger 55 Roman"/>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a:p>
        </p:txBody>
      </p:sp>
      <p:sp>
        <p:nvSpPr>
          <p:cNvPr id="24" name="LAYOUT HEADER"/>
          <p:cNvSpPr>
            <a:spLocks noGrp="1"/>
          </p:cNvSpPr>
          <p:nvPr>
            <p:ph type="body" idx="14" hasCustomPrompt="1"/>
            <p:custDataLst>
              <p:tags r:id="rId9"/>
            </p:custDataLst>
          </p:nvPr>
        </p:nvSpPr>
        <p:spPr>
          <a:xfrm>
            <a:off x="560640" y="1498600"/>
            <a:ext cx="3826475" cy="355601"/>
          </a:xfrm>
          <a:noFill/>
        </p:spPr>
        <p:txBody>
          <a:bodyPr lIns="0" tIns="0" rIns="0" bIns="36563" anchor="t" anchorCtr="0">
            <a:noAutofit/>
          </a:bodyPr>
          <a:lstStyle>
            <a:lvl1pPr marL="0" indent="0">
              <a:buNone/>
              <a:defRPr sz="1800" b="1" baseline="0">
                <a:solidFill>
                  <a:schemeClr val="tx1"/>
                </a:solidFill>
                <a:latin typeface="Frutiger 55 Roman"/>
              </a:defRPr>
            </a:lvl1pPr>
            <a:lvl2pPr marL="502728" indent="0">
              <a:buNone/>
              <a:defRPr sz="2200" b="1"/>
            </a:lvl2pPr>
            <a:lvl3pPr marL="1005453" indent="0">
              <a:buNone/>
              <a:defRPr sz="2100" b="1"/>
            </a:lvl3pPr>
            <a:lvl4pPr marL="1508179" indent="0">
              <a:buNone/>
              <a:defRPr sz="1800" b="1"/>
            </a:lvl4pPr>
            <a:lvl5pPr marL="2010905" indent="0">
              <a:buNone/>
              <a:defRPr sz="1800" b="1"/>
            </a:lvl5pPr>
            <a:lvl6pPr marL="2513631" indent="0">
              <a:buNone/>
              <a:defRPr sz="1800" b="1"/>
            </a:lvl6pPr>
            <a:lvl7pPr marL="3016356" indent="0">
              <a:buNone/>
              <a:defRPr sz="1800" b="1"/>
            </a:lvl7pPr>
            <a:lvl8pPr marL="3519084" indent="0">
              <a:buNone/>
              <a:defRPr sz="1800" b="1"/>
            </a:lvl8pPr>
            <a:lvl9pPr marL="4021809" indent="0">
              <a:buNone/>
              <a:defRPr sz="1800" b="1"/>
            </a:lvl9pPr>
          </a:lstStyle>
          <a:p>
            <a:pPr lvl="0"/>
            <a:r>
              <a:rPr lang="de-DE" dirty="0" smtClean="0"/>
              <a:t>&lt;&lt;Layout </a:t>
            </a:r>
            <a:r>
              <a:rPr lang="de-DE" dirty="0" err="1" smtClean="0"/>
              <a:t>heading</a:t>
            </a:r>
            <a:r>
              <a:rPr lang="de-DE" dirty="0" smtClean="0"/>
              <a:t>&gt;&gt;</a:t>
            </a:r>
          </a:p>
        </p:txBody>
      </p:sp>
      <p:cxnSp>
        <p:nvCxnSpPr>
          <p:cNvPr id="62" name="THIN BLUE LINE"/>
          <p:cNvCxnSpPr/>
          <p:nvPr/>
        </p:nvCxnSpPr>
        <p:spPr>
          <a:xfrm>
            <a:off x="560568" y="1033273"/>
            <a:ext cx="12247159"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36" name="PAGE HEADING"/>
          <p:cNvSpPr>
            <a:spLocks noGrp="1"/>
          </p:cNvSpPr>
          <p:nvPr>
            <p:ph type="title" hasCustomPrompt="1"/>
            <p:custDataLst>
              <p:tags r:id="rId10"/>
            </p:custDataLst>
          </p:nvPr>
        </p:nvSpPr>
        <p:spPr>
          <a:xfrm>
            <a:off x="560568" y="0"/>
            <a:ext cx="12247159" cy="941832"/>
          </a:xfrm>
        </p:spPr>
        <p:txBody>
          <a:bodyPr/>
          <a:lstStyle>
            <a:lvl1pPr>
              <a:defRPr>
                <a:latin typeface="Frutiger 45 Light"/>
              </a:defRPr>
            </a:lvl1pPr>
          </a:lstStyle>
          <a:p>
            <a:pPr lvl="0"/>
            <a:r>
              <a:rPr lang="de-DE" dirty="0" smtClean="0"/>
              <a:t>&lt;&lt;Page </a:t>
            </a:r>
            <a:r>
              <a:rPr lang="de-DE" dirty="0" err="1" smtClean="0"/>
              <a:t>heading</a:t>
            </a:r>
            <a:r>
              <a:rPr lang="de-DE" dirty="0" smtClean="0"/>
              <a:t>&gt;&gt;</a:t>
            </a:r>
            <a:endParaRPr lang="de-DE" dirty="0"/>
          </a:p>
        </p:txBody>
      </p:sp>
      <p:sp>
        <p:nvSpPr>
          <p:cNvPr id="33" name="Slide Number Textbox" hidden="1"/>
          <p:cNvSpPr txBox="1"/>
          <p:nvPr/>
        </p:nvSpPr>
        <p:spPr>
          <a:xfrm>
            <a:off x="12271531" y="6858002"/>
            <a:ext cx="548381" cy="384048"/>
          </a:xfrm>
          <a:prstGeom prst="rect">
            <a:avLst/>
          </a:prstGeom>
          <a:noFill/>
        </p:spPr>
        <p:txBody>
          <a:bodyPr vert="horz" wrap="square" lIns="0" tIns="0" rIns="0" bIns="0" rtlCol="0" anchor="b">
            <a:noAutofit/>
          </a:bodyPr>
          <a:lstStyle/>
          <a:p>
            <a:pPr algn="r"/>
            <a:fld id="{9489627C-F79B-4DF9-998A-207B47061EFD}" type="slidenum">
              <a:rPr lang="de-DE" sz="700" smtClean="0"/>
              <a:pPr algn="r"/>
              <a:t>‹#›</a:t>
            </a:fld>
            <a:endParaRPr lang="de-DE" sz="700" dirty="0"/>
          </a:p>
        </p:txBody>
      </p:sp>
      <p:sp>
        <p:nvSpPr>
          <p:cNvPr id="34" name="DOCUMENT ID" hidden="1"/>
          <p:cNvSpPr txBox="1"/>
          <p:nvPr>
            <p:custDataLst>
              <p:tags r:id="rId11"/>
            </p:custDataLst>
          </p:nvPr>
        </p:nvSpPr>
        <p:spPr>
          <a:xfrm>
            <a:off x="3062457" y="420772"/>
            <a:ext cx="9745341" cy="92333"/>
          </a:xfrm>
          <a:prstGeom prst="rect">
            <a:avLst/>
          </a:prstGeom>
        </p:spPr>
        <p:txBody>
          <a:bodyPr vert="horz" wrap="square" lIns="0" tIns="0" rIns="0" bIns="0" rtlCol="0">
            <a:spAutoFit/>
          </a:bodyPr>
          <a:lstStyle>
            <a:lvl1pPr marL="0" lvl="0" indent="0" algn="r" defTabSz="1005505" eaLnBrk="1" latinLnBrk="0" hangingPunct="1">
              <a:spcBef>
                <a:spcPct val="20000"/>
              </a:spcBef>
              <a:buSzPct val="120000"/>
              <a:buFont typeface="Symbol" pitchFamily="18" charset="2"/>
              <a:buNone/>
              <a:defRPr sz="600" b="0" baseline="0">
                <a:solidFill>
                  <a:srgbClr val="616161"/>
                </a:solidFill>
                <a:latin typeface="+mn-lt"/>
                <a:cs typeface="Arial" pitchFamily="34" charset="0"/>
              </a:defRPr>
            </a:lvl1pPr>
            <a:lvl2pPr marL="502755" indent="0" defTabSz="1005505" eaLnBrk="1" latinLnBrk="0" hangingPunct="1">
              <a:spcBef>
                <a:spcPct val="20000"/>
              </a:spcBef>
              <a:buFont typeface="Arial" pitchFamily="34" charset="0"/>
              <a:buNone/>
              <a:defRPr sz="1300">
                <a:latin typeface="+mn-lt"/>
              </a:defRPr>
            </a:lvl2pPr>
            <a:lvl3pPr marL="1005506" indent="0" defTabSz="1005505" eaLnBrk="1" latinLnBrk="0" hangingPunct="1">
              <a:spcBef>
                <a:spcPct val="20000"/>
              </a:spcBef>
              <a:buFont typeface="Arial" pitchFamily="34" charset="0"/>
              <a:buNone/>
              <a:defRPr sz="1300">
                <a:latin typeface="+mn-lt"/>
              </a:defRPr>
            </a:lvl3pPr>
            <a:lvl4pPr marL="1508258" indent="0" defTabSz="1005505" eaLnBrk="1" latinLnBrk="0" hangingPunct="1">
              <a:spcBef>
                <a:spcPct val="20000"/>
              </a:spcBef>
              <a:buFont typeface="Arial" pitchFamily="34" charset="0"/>
              <a:buNone/>
              <a:defRPr sz="1300">
                <a:latin typeface="+mn-lt"/>
              </a:defRPr>
            </a:lvl4pPr>
            <a:lvl5pPr marL="2011009" indent="0" defTabSz="1005505" eaLnBrk="1" latinLnBrk="0" hangingPunct="1">
              <a:spcBef>
                <a:spcPct val="20000"/>
              </a:spcBef>
              <a:buFont typeface="Arial" pitchFamily="34" charset="0"/>
              <a:buNone/>
              <a:defRPr sz="1300">
                <a:latin typeface="+mn-lt"/>
              </a:defRPr>
            </a:lvl5pPr>
            <a:lvl6pPr marL="2765137" indent="-251375" defTabSz="1005505">
              <a:spcBef>
                <a:spcPct val="20000"/>
              </a:spcBef>
              <a:buFont typeface="Arial" pitchFamily="34" charset="0"/>
              <a:buChar char="•"/>
              <a:defRPr sz="2200">
                <a:latin typeface="+mn-lt"/>
              </a:defRPr>
            </a:lvl6pPr>
            <a:lvl7pPr marL="3267890" indent="-251375" defTabSz="1005505">
              <a:spcBef>
                <a:spcPct val="20000"/>
              </a:spcBef>
              <a:buFont typeface="Arial" pitchFamily="34" charset="0"/>
              <a:buChar char="•"/>
              <a:defRPr sz="2200">
                <a:latin typeface="+mn-lt"/>
              </a:defRPr>
            </a:lvl7pPr>
            <a:lvl8pPr marL="3770641" indent="-251375" defTabSz="1005505">
              <a:spcBef>
                <a:spcPct val="20000"/>
              </a:spcBef>
              <a:buFont typeface="Arial" pitchFamily="34" charset="0"/>
              <a:buChar char="•"/>
              <a:defRPr sz="2200">
                <a:latin typeface="+mn-lt"/>
              </a:defRPr>
            </a:lvl8pPr>
            <a:lvl9pPr marL="4273393" indent="-251375" defTabSz="1005505">
              <a:spcBef>
                <a:spcPct val="20000"/>
              </a:spcBef>
              <a:buFont typeface="Arial" pitchFamily="34" charset="0"/>
              <a:buChar char="•"/>
              <a:defRPr sz="2200">
                <a:latin typeface="+mn-lt"/>
              </a:defRPr>
            </a:lvl9pPr>
          </a:lstStyle>
          <a:p>
            <a:pPr lvl="0"/>
            <a:r>
              <a:rPr lang="en-GB" sz="600" dirty="0" smtClean="0"/>
              <a:t>[printed: ____] [saved: ____] C:\ProgramData\PresXpress\PresXpress\PresPrint.potx</a:t>
            </a:r>
          </a:p>
        </p:txBody>
      </p:sp>
      <p:grpSp>
        <p:nvGrpSpPr>
          <p:cNvPr id="35" name="PXP_GRIDLINES" hidden="1"/>
          <p:cNvGrpSpPr/>
          <p:nvPr/>
        </p:nvGrpSpPr>
        <p:grpSpPr>
          <a:xfrm>
            <a:off x="-40832" y="0"/>
            <a:ext cx="13451072" cy="7543800"/>
            <a:chOff x="-30640" y="0"/>
            <a:chExt cx="10093083" cy="7543800"/>
          </a:xfrm>
        </p:grpSpPr>
        <p:cxnSp>
          <p:nvCxnSpPr>
            <p:cNvPr id="37" name="Straight Connector 36"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8" name="Straight Connector 37"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9" name="Straight Connector 38"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40" name="Straight Connector 39"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41" name="Straight Connector 40"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42" name="Straight Connector 41"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43" name="Straight Connector 42"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44" name="Straight Connector 43"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45" name="Straight Connector 44"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46" name="Straight Connector 45"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47" name="Straight Connector 46"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2" name="DraftStamp" hidden="1"/>
          <p:cNvSpPr txBox="1"/>
          <p:nvPr>
            <p:custDataLst>
              <p:tags r:id="rId12"/>
            </p:custDataLst>
          </p:nvPr>
        </p:nvSpPr>
        <p:spPr>
          <a:xfrm>
            <a:off x="557786" y="254000"/>
            <a:ext cx="1079499" cy="330199"/>
          </a:xfrm>
          <a:prstGeom prst="rect">
            <a:avLst/>
          </a:prstGeom>
          <a:noFill/>
        </p:spPr>
        <p:txBody>
          <a:bodyPr vert="horz" wrap="none" lIns="0" tIns="0" rIns="0" bIns="0" rtlCol="0" anchor="b">
            <a:noAutofit/>
          </a:bodyPr>
          <a:lstStyle/>
          <a:p>
            <a:pPr algn="l">
              <a:lnSpc>
                <a:spcPct val="100000"/>
              </a:lnSpc>
              <a:spcBef>
                <a:spcPct val="0"/>
              </a:spcBef>
              <a:spcAft>
                <a:spcPct val="0"/>
              </a:spcAft>
            </a:pPr>
            <a:r>
              <a:rPr kumimoji="0" lang="en-US" sz="2300" b="1" i="0" u="none" baseline="0" smtClean="0">
                <a:solidFill>
                  <a:srgbClr val="E60000"/>
                </a:solidFill>
                <a:latin typeface="Frutiger 55 Roman"/>
              </a:rPr>
              <a:t>Entwurf</a:t>
            </a:r>
            <a:endParaRPr kumimoji="0" lang="en-US" sz="2300" b="1" i="0" u="none" baseline="0" dirty="0">
              <a:solidFill>
                <a:srgbClr val="E60000"/>
              </a:solidFill>
              <a:latin typeface="Frutiger 55 Roman"/>
            </a:endParaRPr>
          </a:p>
        </p:txBody>
      </p:sp>
      <p:pic>
        <p:nvPicPr>
          <p:cNvPr id="4" name="Picture 3"/>
          <p:cNvPicPr>
            <a:picLocks noChangeAspect="1"/>
          </p:cNvPicPr>
          <p:nvPr>
            <p:custDataLst>
              <p:tags r:id="rId13"/>
            </p:custDataLst>
          </p:nvPr>
        </p:nvPicPr>
        <p:blipFill>
          <a:blip r:embed="rId15" cstate="print">
            <a:extLst>
              <a:ext uri="{28A0092B-C50C-407E-A947-70E740481C1C}">
                <a14:useLocalDpi xmlns:a14="http://schemas.microsoft.com/office/drawing/2010/main" val="0"/>
              </a:ext>
            </a:extLst>
          </a:blip>
          <a:stretch>
            <a:fillRect/>
          </a:stretch>
        </p:blipFill>
        <p:spPr>
          <a:xfrm>
            <a:off x="557785" y="6989764"/>
            <a:ext cx="870776" cy="318248"/>
          </a:xfrm>
          <a:prstGeom prst="rect">
            <a:avLst/>
          </a:prstGeom>
        </p:spPr>
      </p:pic>
      <p:sp>
        <p:nvSpPr>
          <p:cNvPr id="29" name="Slide Number Textbox"/>
          <p:cNvSpPr txBox="1"/>
          <p:nvPr userDrawn="1"/>
        </p:nvSpPr>
        <p:spPr>
          <a:xfrm>
            <a:off x="12580062" y="6978174"/>
            <a:ext cx="374074" cy="261851"/>
          </a:xfrm>
          <a:prstGeom prst="rect">
            <a:avLst/>
          </a:prstGeom>
          <a:noFill/>
        </p:spPr>
        <p:txBody>
          <a:bodyPr vert="horz" wrap="square" lIns="0" tIns="0" rIns="0" bIns="0" rtlCol="0" anchor="b">
            <a:noAutofit/>
          </a:bodyPr>
          <a:lstStyle/>
          <a:p>
            <a:pPr algn="r"/>
            <a:fld id="{C9C5D969-4CAD-4F29-8B51-07B8CBAF6BF4}" type="slidenum">
              <a:rPr sz="1000" smtClean="0">
                <a:solidFill>
                  <a:prstClr val="black"/>
                </a:solidFill>
              </a:rPr>
              <a:pPr algn="r"/>
              <a:t>‹#›</a:t>
            </a:fld>
            <a:endParaRPr sz="1000" dirty="0">
              <a:solidFill>
                <a:prstClr val="black"/>
              </a:solidFill>
            </a:endParaRPr>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Text Placeholder"/>
          <p:cNvSpPr>
            <a:spLocks noGrp="1"/>
          </p:cNvSpPr>
          <p:nvPr>
            <p:ph type="body" idx="1"/>
          </p:nvPr>
        </p:nvSpPr>
        <p:spPr>
          <a:xfrm>
            <a:off x="560568" y="1856234"/>
            <a:ext cx="12247159" cy="4764024"/>
          </a:xfrm>
          <a:prstGeom prst="rect">
            <a:avLst/>
          </a:prstGeom>
        </p:spPr>
        <p:txBody>
          <a:bodyPr vert="horz" lIns="0" tIns="0" rIns="0" bIns="0" rtlCol="0">
            <a:no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2" name="Title Placeholder"/>
          <p:cNvSpPr>
            <a:spLocks noGrp="1"/>
          </p:cNvSpPr>
          <p:nvPr>
            <p:ph type="title"/>
          </p:nvPr>
        </p:nvSpPr>
        <p:spPr>
          <a:xfrm>
            <a:off x="560568" y="0"/>
            <a:ext cx="12247159" cy="941832"/>
          </a:xfrm>
          <a:prstGeom prst="rect">
            <a:avLst/>
          </a:prstGeom>
        </p:spPr>
        <p:txBody>
          <a:bodyPr vert="horz" lIns="0" tIns="0" rIns="0" bIns="0" rtlCol="0" anchor="b" anchorCtr="0">
            <a:normAutofit/>
          </a:bodyPr>
          <a:lstStyle/>
          <a:p>
            <a:r>
              <a:rPr lang="en-US" dirty="0" smtClean="0"/>
              <a:t>Click to edit Master title style</a:t>
            </a:r>
            <a:endParaRPr lang="en-US" dirty="0"/>
          </a:p>
        </p:txBody>
      </p:sp>
    </p:spTree>
  </p:cSld>
  <p:clrMap bg1="lt1" tx1="dk1" bg2="lt2" tx2="dk2" accent1="accent1" accent2="accent2" accent3="accent3" accent4="accent4" accent5="accent5" accent6="accent6" hlink="hlink" folHlink="folHlink"/>
  <p:sldLayoutIdLst>
    <p:sldLayoutId id="2147484200" r:id="rId1"/>
    <p:sldLayoutId id="2147484201" r:id="rId2"/>
    <p:sldLayoutId id="2147484202" r:id="rId3"/>
    <p:sldLayoutId id="2147484203" r:id="rId4"/>
    <p:sldLayoutId id="2147484204" r:id="rId5"/>
    <p:sldLayoutId id="2147484205" r:id="rId6"/>
    <p:sldLayoutId id="2147484206" r:id="rId7"/>
    <p:sldLayoutId id="2147484207" r:id="rId8"/>
    <p:sldLayoutId id="2147484208" r:id="rId9"/>
    <p:sldLayoutId id="2147484209" r:id="rId10"/>
    <p:sldLayoutId id="2147484210" r:id="rId11"/>
    <p:sldLayoutId id="2147484211" r:id="rId12"/>
    <p:sldLayoutId id="2147484212" r:id="rId13"/>
    <p:sldLayoutId id="2147484213" r:id="rId14"/>
    <p:sldLayoutId id="2147484214" r:id="rId15"/>
  </p:sldLayoutIdLst>
  <p:timing>
    <p:tnLst>
      <p:par>
        <p:cTn id="1" dur="indefinite" restart="never" nodeType="tmRoot"/>
      </p:par>
    </p:tnLst>
  </p:timing>
  <p:hf hdr="0" ftr="0" dt="0"/>
  <p:txStyles>
    <p:titleStyle>
      <a:lvl1pPr algn="l" defTabSz="1005453" rtl="0" eaLnBrk="1" latinLnBrk="0" hangingPunct="1">
        <a:lnSpc>
          <a:spcPts val="3199"/>
        </a:lnSpc>
        <a:spcBef>
          <a:spcPct val="0"/>
        </a:spcBef>
        <a:buNone/>
        <a:defRPr sz="3200" kern="1200">
          <a:solidFill>
            <a:schemeClr val="tx1"/>
          </a:solidFill>
          <a:latin typeface="Frutiger 45 Light" panose="020B0603020202020204" pitchFamily="34" charset="0"/>
          <a:ea typeface="+mj-ea"/>
          <a:cs typeface="+mj-cs"/>
        </a:defRPr>
      </a:lvl1pPr>
    </p:titleStyle>
    <p:bodyStyle>
      <a:lvl1pPr marL="234938" indent="-234938" algn="l" defTabSz="1005453" rtl="0" eaLnBrk="1" latinLnBrk="0" hangingPunct="1">
        <a:spcBef>
          <a:spcPts val="1400"/>
        </a:spcBef>
        <a:buClr>
          <a:schemeClr val="tx2"/>
        </a:buClr>
        <a:buSzPct val="100000"/>
        <a:buFont typeface="Symbol" pitchFamily="18" charset="2"/>
        <a:buChar char="·"/>
        <a:defRPr sz="1800" b="0" kern="1200">
          <a:solidFill>
            <a:schemeClr val="tx1"/>
          </a:solidFill>
          <a:latin typeface="+mn-lt"/>
          <a:ea typeface="+mn-ea"/>
          <a:cs typeface="+mn-cs"/>
        </a:defRPr>
      </a:lvl1pPr>
      <a:lvl2pPr marL="457176" indent="-222239" algn="l" defTabSz="1005453" rtl="0" eaLnBrk="1" latinLnBrk="0" hangingPunct="1">
        <a:spcBef>
          <a:spcPts val="699"/>
        </a:spcBef>
        <a:buClr>
          <a:schemeClr val="tx1"/>
        </a:buClr>
        <a:buFont typeface="Arial" pitchFamily="34" charset="0"/>
        <a:buChar char="–"/>
        <a:defRPr sz="1600" kern="1200">
          <a:solidFill>
            <a:schemeClr val="tx1"/>
          </a:solidFill>
          <a:latin typeface="+mn-lt"/>
          <a:ea typeface="+mn-ea"/>
          <a:cs typeface="+mn-cs"/>
        </a:defRPr>
      </a:lvl2pPr>
      <a:lvl3pPr marL="692114" indent="-234938" algn="l" defTabSz="1005453" rtl="0" eaLnBrk="1" latinLnBrk="0" hangingPunct="1">
        <a:spcBef>
          <a:spcPts val="699"/>
        </a:spcBef>
        <a:buClr>
          <a:schemeClr val="tx1"/>
        </a:buClr>
        <a:buFont typeface="Arial" pitchFamily="34" charset="0"/>
        <a:buChar char="–"/>
        <a:defRPr sz="1600" kern="1200">
          <a:solidFill>
            <a:schemeClr val="tx1"/>
          </a:solidFill>
          <a:latin typeface="+mn-lt"/>
          <a:ea typeface="+mn-ea"/>
          <a:cs typeface="+mn-cs"/>
        </a:defRPr>
      </a:lvl3pPr>
      <a:lvl4pPr marL="914353" indent="-222239" algn="l" defTabSz="1005453" rtl="0" eaLnBrk="1" latinLnBrk="0" hangingPunct="1">
        <a:spcBef>
          <a:spcPts val="301"/>
        </a:spcBef>
        <a:buClr>
          <a:schemeClr val="tx1"/>
        </a:buClr>
        <a:buSzPct val="84000"/>
        <a:buFont typeface="Arial" pitchFamily="34" charset="0"/>
        <a:buChar char="–"/>
        <a:defRPr sz="1600" kern="1200">
          <a:solidFill>
            <a:schemeClr val="tx1"/>
          </a:solidFill>
          <a:latin typeface="+mn-lt"/>
          <a:ea typeface="+mn-ea"/>
          <a:cs typeface="+mn-cs"/>
        </a:defRPr>
      </a:lvl4pPr>
      <a:lvl5pPr marL="1149291" indent="-234938" algn="l" defTabSz="1005453" rtl="0" eaLnBrk="1" latinLnBrk="0" hangingPunct="1">
        <a:spcBef>
          <a:spcPts val="301"/>
        </a:spcBef>
        <a:buClr>
          <a:schemeClr val="tx1"/>
        </a:buClr>
        <a:buSzPct val="84000"/>
        <a:buFont typeface="Arial" pitchFamily="34" charset="0"/>
        <a:buChar char="–"/>
        <a:defRPr sz="1600" kern="1200">
          <a:solidFill>
            <a:schemeClr val="tx1"/>
          </a:solidFill>
          <a:latin typeface="+mn-lt"/>
          <a:ea typeface="+mn-ea"/>
          <a:cs typeface="+mn-cs"/>
        </a:defRPr>
      </a:lvl5pPr>
      <a:lvl6pPr marL="1152084" indent="-237731" algn="l" defTabSz="1005453" rtl="0" eaLnBrk="1" latinLnBrk="0" hangingPunct="1">
        <a:spcBef>
          <a:spcPts val="301"/>
        </a:spcBef>
        <a:buClr>
          <a:schemeClr val="tx1"/>
        </a:buClr>
        <a:buSzPct val="84000"/>
        <a:buFont typeface="Frutiger 55 Roman" pitchFamily="34" charset="0"/>
        <a:buChar char="–"/>
        <a:defRPr sz="1600" kern="1200">
          <a:solidFill>
            <a:schemeClr val="tx1"/>
          </a:solidFill>
          <a:latin typeface="+mn-lt"/>
          <a:ea typeface="+mn-ea"/>
          <a:cs typeface="+mn-cs"/>
        </a:defRPr>
      </a:lvl6pPr>
      <a:lvl7pPr marL="1152084" indent="-237731" algn="l" defTabSz="1005453" rtl="0" eaLnBrk="1" latinLnBrk="0" hangingPunct="1">
        <a:spcBef>
          <a:spcPts val="301"/>
        </a:spcBef>
        <a:buClr>
          <a:schemeClr val="tx1"/>
        </a:buClr>
        <a:buSzPct val="84000"/>
        <a:buFont typeface="Frutiger 55 Roman" pitchFamily="34" charset="0"/>
        <a:buChar char="–"/>
        <a:defRPr sz="1600" kern="1200">
          <a:solidFill>
            <a:schemeClr val="tx1"/>
          </a:solidFill>
          <a:latin typeface="+mn-lt"/>
          <a:ea typeface="+mn-ea"/>
          <a:cs typeface="+mn-cs"/>
        </a:defRPr>
      </a:lvl7pPr>
      <a:lvl8pPr marL="1152084" indent="-237731" algn="l" defTabSz="1005453" rtl="0" eaLnBrk="1" latinLnBrk="0" hangingPunct="1">
        <a:spcBef>
          <a:spcPts val="301"/>
        </a:spcBef>
        <a:buClr>
          <a:schemeClr val="tx1"/>
        </a:buClr>
        <a:buSzPct val="84000"/>
        <a:buFont typeface="Frutiger 55 Roman" pitchFamily="34" charset="0"/>
        <a:buChar char="–"/>
        <a:defRPr sz="1600" kern="1200">
          <a:solidFill>
            <a:schemeClr val="tx1"/>
          </a:solidFill>
          <a:latin typeface="+mn-lt"/>
          <a:ea typeface="+mn-ea"/>
          <a:cs typeface="+mn-cs"/>
        </a:defRPr>
      </a:lvl8pPr>
      <a:lvl9pPr marL="1152084" indent="-237731" algn="l" defTabSz="1005453" rtl="0" eaLnBrk="1" latinLnBrk="0" hangingPunct="1">
        <a:spcBef>
          <a:spcPts val="301"/>
        </a:spcBef>
        <a:buClr>
          <a:schemeClr val="tx1"/>
        </a:buClr>
        <a:buSzPct val="84000"/>
        <a:buFont typeface="Frutiger 55 Roman" pitchFamily="34" charset="0"/>
        <a:buChar char="–"/>
        <a:defRPr sz="1600" kern="1200">
          <a:solidFill>
            <a:schemeClr val="tx1"/>
          </a:solidFill>
          <a:latin typeface="+mn-lt"/>
          <a:ea typeface="+mn-ea"/>
          <a:cs typeface="+mn-cs"/>
        </a:defRPr>
      </a:lvl9pPr>
    </p:bodyStyle>
    <p:otherStyle>
      <a:defPPr>
        <a:defRPr lang="en-US"/>
      </a:defPPr>
      <a:lvl1pPr marL="0" algn="l" defTabSz="1005453" rtl="0" eaLnBrk="1" latinLnBrk="0" hangingPunct="1">
        <a:defRPr sz="2100" kern="1200">
          <a:solidFill>
            <a:schemeClr val="tx1"/>
          </a:solidFill>
          <a:latin typeface="+mn-lt"/>
          <a:ea typeface="+mn-ea"/>
          <a:cs typeface="+mn-cs"/>
        </a:defRPr>
      </a:lvl1pPr>
      <a:lvl2pPr marL="502728" algn="l" defTabSz="1005453" rtl="0" eaLnBrk="1" latinLnBrk="0" hangingPunct="1">
        <a:defRPr sz="2100" kern="1200">
          <a:solidFill>
            <a:schemeClr val="tx1"/>
          </a:solidFill>
          <a:latin typeface="+mn-lt"/>
          <a:ea typeface="+mn-ea"/>
          <a:cs typeface="+mn-cs"/>
        </a:defRPr>
      </a:lvl2pPr>
      <a:lvl3pPr marL="1005453" algn="l" defTabSz="1005453" rtl="0" eaLnBrk="1" latinLnBrk="0" hangingPunct="1">
        <a:defRPr sz="2100" kern="1200">
          <a:solidFill>
            <a:schemeClr val="tx1"/>
          </a:solidFill>
          <a:latin typeface="+mn-lt"/>
          <a:ea typeface="+mn-ea"/>
          <a:cs typeface="+mn-cs"/>
        </a:defRPr>
      </a:lvl3pPr>
      <a:lvl4pPr marL="1508179" algn="l" defTabSz="1005453" rtl="0" eaLnBrk="1" latinLnBrk="0" hangingPunct="1">
        <a:defRPr sz="2100" kern="1200">
          <a:solidFill>
            <a:schemeClr val="tx1"/>
          </a:solidFill>
          <a:latin typeface="+mn-lt"/>
          <a:ea typeface="+mn-ea"/>
          <a:cs typeface="+mn-cs"/>
        </a:defRPr>
      </a:lvl4pPr>
      <a:lvl5pPr marL="2010905" algn="l" defTabSz="1005453" rtl="0" eaLnBrk="1" latinLnBrk="0" hangingPunct="1">
        <a:defRPr sz="2100" kern="1200">
          <a:solidFill>
            <a:schemeClr val="tx1"/>
          </a:solidFill>
          <a:latin typeface="+mn-lt"/>
          <a:ea typeface="+mn-ea"/>
          <a:cs typeface="+mn-cs"/>
        </a:defRPr>
      </a:lvl5pPr>
      <a:lvl6pPr marL="2513631" algn="l" defTabSz="1005453" rtl="0" eaLnBrk="1" latinLnBrk="0" hangingPunct="1">
        <a:defRPr sz="2100" kern="1200">
          <a:solidFill>
            <a:schemeClr val="tx1"/>
          </a:solidFill>
          <a:latin typeface="+mn-lt"/>
          <a:ea typeface="+mn-ea"/>
          <a:cs typeface="+mn-cs"/>
        </a:defRPr>
      </a:lvl6pPr>
      <a:lvl7pPr marL="3016356" algn="l" defTabSz="1005453" rtl="0" eaLnBrk="1" latinLnBrk="0" hangingPunct="1">
        <a:defRPr sz="2100" kern="1200">
          <a:solidFill>
            <a:schemeClr val="tx1"/>
          </a:solidFill>
          <a:latin typeface="+mn-lt"/>
          <a:ea typeface="+mn-ea"/>
          <a:cs typeface="+mn-cs"/>
        </a:defRPr>
      </a:lvl7pPr>
      <a:lvl8pPr marL="3519084" algn="l" defTabSz="1005453" rtl="0" eaLnBrk="1" latinLnBrk="0" hangingPunct="1">
        <a:defRPr sz="2100" kern="1200">
          <a:solidFill>
            <a:schemeClr val="tx1"/>
          </a:solidFill>
          <a:latin typeface="+mn-lt"/>
          <a:ea typeface="+mn-ea"/>
          <a:cs typeface="+mn-cs"/>
        </a:defRPr>
      </a:lvl8pPr>
      <a:lvl9pPr marL="4021809" algn="l" defTabSz="1005453" rtl="0" eaLnBrk="1" latinLnBrk="0" hangingPunct="1">
        <a:defRPr sz="21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Layout" Target="../slideLayouts/slideLayout1.xml"/><Relationship Id="rId1" Type="http://schemas.openxmlformats.org/officeDocument/2006/relationships/tags" Target="../tags/tag13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openxmlformats.org/officeDocument/2006/relationships/tags" Target="../tags/tag147.xml"/><Relationship Id="rId1" Type="http://schemas.openxmlformats.org/officeDocument/2006/relationships/tags" Target="../tags/tag146.xml"/><Relationship Id="rId5" Type="http://schemas.openxmlformats.org/officeDocument/2006/relationships/image" Target="../media/image7.png"/><Relationship Id="rId4" Type="http://schemas.openxmlformats.org/officeDocument/2006/relationships/notesSlide" Target="../notesSlides/notesSlide6.xml"/></Relationships>
</file>

<file path=ppt/slides/_rels/slide12.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openxmlformats.org/officeDocument/2006/relationships/tags" Target="../tags/tag149.xml"/><Relationship Id="rId1" Type="http://schemas.openxmlformats.org/officeDocument/2006/relationships/tags" Target="../tags/tag148.xml"/><Relationship Id="rId5" Type="http://schemas.openxmlformats.org/officeDocument/2006/relationships/image" Target="../media/image8.png"/><Relationship Id="rId4" Type="http://schemas.openxmlformats.org/officeDocument/2006/relationships/notesSlide" Target="../notesSlides/notesSlide7.xml"/></Relationships>
</file>

<file path=ppt/slides/_rels/slide13.xml.rels><?xml version="1.0" encoding="UTF-8" standalone="yes"?>
<Relationships xmlns="http://schemas.openxmlformats.org/package/2006/relationships"><Relationship Id="rId3" Type="http://schemas.openxmlformats.org/officeDocument/2006/relationships/tags" Target="../tags/tag152.xml"/><Relationship Id="rId2" Type="http://schemas.openxmlformats.org/officeDocument/2006/relationships/tags" Target="../tags/tag151.xml"/><Relationship Id="rId1" Type="http://schemas.openxmlformats.org/officeDocument/2006/relationships/tags" Target="../tags/tag150.xml"/><Relationship Id="rId6" Type="http://schemas.openxmlformats.org/officeDocument/2006/relationships/image" Target="../media/image9.png"/><Relationship Id="rId5" Type="http://schemas.openxmlformats.org/officeDocument/2006/relationships/notesSlide" Target="../notesSlides/notesSlide8.xml"/><Relationship Id="rId4"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4.xml"/><Relationship Id="rId1" Type="http://schemas.openxmlformats.org/officeDocument/2006/relationships/tags" Target="../tags/tag153.xml"/><Relationship Id="rId5" Type="http://schemas.openxmlformats.org/officeDocument/2006/relationships/chart" Target="../charts/chart7.xml"/><Relationship Id="rId4" Type="http://schemas.openxmlformats.org/officeDocument/2006/relationships/chart" Target="../charts/chart6.xml"/></Relationships>
</file>

<file path=ppt/slides/_rels/slide16.xml.rels><?xml version="1.0" encoding="UTF-8" standalone="yes"?>
<Relationships xmlns="http://schemas.openxmlformats.org/package/2006/relationships"><Relationship Id="rId3" Type="http://schemas.openxmlformats.org/officeDocument/2006/relationships/chart" Target="../charts/chart8.xml"/><Relationship Id="rId2" Type="http://schemas.openxmlformats.org/officeDocument/2006/relationships/notesSlide" Target="../notesSlides/notesSlide10.xml"/><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3" Type="http://schemas.openxmlformats.org/officeDocument/2006/relationships/chart" Target="../charts/chart9.xml"/><Relationship Id="rId2" Type="http://schemas.openxmlformats.org/officeDocument/2006/relationships/notesSlide" Target="../notesSlides/notesSlide11.xml"/><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3.xml"/><Relationship Id="rId1" Type="http://schemas.openxmlformats.org/officeDocument/2006/relationships/tags" Target="../tags/tag154.xml"/><Relationship Id="rId6" Type="http://schemas.openxmlformats.org/officeDocument/2006/relationships/hyperlink" Target="https://www.ubs.com/global/en/wealth-management/chief-investment-office/disclaimer.html" TargetMode="External"/><Relationship Id="rId5" Type="http://schemas.openxmlformats.org/officeDocument/2006/relationships/hyperlink" Target="http://www.ubs.com/workingwithus" TargetMode="External"/><Relationship Id="rId4" Type="http://schemas.openxmlformats.org/officeDocument/2006/relationships/hyperlink" Target="http://www.ubs.com/cio-disclaimer"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4.xml"/><Relationship Id="rId1" Type="http://schemas.openxmlformats.org/officeDocument/2006/relationships/tags" Target="../tags/tag138.xml"/><Relationship Id="rId5" Type="http://schemas.openxmlformats.org/officeDocument/2006/relationships/image" Target="../media/image4.png"/><Relationship Id="rId4" Type="http://schemas.openxmlformats.org/officeDocument/2006/relationships/image" Target="../media/image3.png"/></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4.xml"/><Relationship Id="rId1" Type="http://schemas.openxmlformats.org/officeDocument/2006/relationships/tags" Target="../tags/tag139.xml"/><Relationship Id="rId5" Type="http://schemas.openxmlformats.org/officeDocument/2006/relationships/image" Target="../media/image6.png"/><Relationship Id="rId4" Type="http://schemas.openxmlformats.org/officeDocument/2006/relationships/image" Target="../media/image5.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4.xml"/><Relationship Id="rId1" Type="http://schemas.openxmlformats.org/officeDocument/2006/relationships/tags" Target="../tags/tag140.xml"/><Relationship Id="rId5" Type="http://schemas.openxmlformats.org/officeDocument/2006/relationships/chart" Target="../charts/chart2.xml"/><Relationship Id="rId4" Type="http://schemas.openxmlformats.org/officeDocument/2006/relationships/chart" Target="../charts/chart1.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4.xml"/><Relationship Id="rId1" Type="http://schemas.openxmlformats.org/officeDocument/2006/relationships/tags" Target="../tags/tag141.xml"/><Relationship Id="rId5" Type="http://schemas.openxmlformats.org/officeDocument/2006/relationships/chart" Target="../charts/chart4.xml"/><Relationship Id="rId4" Type="http://schemas.openxmlformats.org/officeDocument/2006/relationships/chart" Target="../charts/chart3.xml"/></Relationships>
</file>

<file path=ppt/slides/_rels/slide9.xml.rels><?xml version="1.0" encoding="UTF-8" standalone="yes"?>
<Relationships xmlns="http://schemas.openxmlformats.org/package/2006/relationships"><Relationship Id="rId3" Type="http://schemas.openxmlformats.org/officeDocument/2006/relationships/tags" Target="../tags/tag144.xml"/><Relationship Id="rId7" Type="http://schemas.openxmlformats.org/officeDocument/2006/relationships/chart" Target="../charts/chart5.xml"/><Relationship Id="rId2" Type="http://schemas.openxmlformats.org/officeDocument/2006/relationships/tags" Target="../tags/tag143.xml"/><Relationship Id="rId1" Type="http://schemas.openxmlformats.org/officeDocument/2006/relationships/tags" Target="../tags/tag142.xml"/><Relationship Id="rId6" Type="http://schemas.openxmlformats.org/officeDocument/2006/relationships/notesSlide" Target="../notesSlides/notesSlide5.xml"/><Relationship Id="rId5" Type="http://schemas.openxmlformats.org/officeDocument/2006/relationships/slideLayout" Target="../slideLayouts/slideLayout5.xml"/><Relationship Id="rId4" Type="http://schemas.openxmlformats.org/officeDocument/2006/relationships/tags" Target="../tags/tag14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ubtitle 3"/>
          <p:cNvSpPr>
            <a:spLocks noGrp="1"/>
          </p:cNvSpPr>
          <p:nvPr>
            <p:ph type="subTitle" idx="1"/>
          </p:nvPr>
        </p:nvSpPr>
        <p:spPr>
          <a:xfrm>
            <a:off x="618055" y="3995784"/>
            <a:ext cx="10311201" cy="1629250"/>
          </a:xfrm>
        </p:spPr>
        <p:txBody>
          <a:bodyPr/>
          <a:lstStyle/>
          <a:p>
            <a:pPr fontAlgn="base">
              <a:spcBef>
                <a:spcPts val="0"/>
              </a:spcBef>
            </a:pPr>
            <a:r>
              <a:rPr lang="en-GB" b="1" dirty="0"/>
              <a:t>Mark Haefele</a:t>
            </a:r>
            <a:r>
              <a:rPr lang="en-GB" dirty="0"/>
              <a:t>, Chief Investment Officer, UBS Global Wealth Management</a:t>
            </a:r>
          </a:p>
          <a:p>
            <a:pPr fontAlgn="base">
              <a:spcBef>
                <a:spcPts val="0"/>
              </a:spcBef>
            </a:pPr>
            <a:r>
              <a:rPr lang="en-GB" b="1" dirty="0" smtClean="0"/>
              <a:t>Fred Mellors</a:t>
            </a:r>
            <a:r>
              <a:rPr lang="en-GB" dirty="0" smtClean="0"/>
              <a:t>, Head </a:t>
            </a:r>
            <a:r>
              <a:rPr lang="en-GB" dirty="0"/>
              <a:t>of Cross Asset Fixed </a:t>
            </a:r>
            <a:r>
              <a:rPr lang="en-GB" dirty="0" smtClean="0"/>
              <a:t>Income, </a:t>
            </a:r>
            <a:r>
              <a:rPr lang="en-GB" dirty="0"/>
              <a:t>UBS Global Wealth Management</a:t>
            </a:r>
          </a:p>
          <a:p>
            <a:pPr fontAlgn="base">
              <a:spcBef>
                <a:spcPts val="0"/>
              </a:spcBef>
            </a:pPr>
            <a:r>
              <a:rPr lang="en-GB" b="1" dirty="0" smtClean="0"/>
              <a:t>Claudia Panseri</a:t>
            </a:r>
            <a:r>
              <a:rPr lang="en-GB" dirty="0" smtClean="0"/>
              <a:t>, Head </a:t>
            </a:r>
            <a:r>
              <a:rPr lang="en-GB" dirty="0"/>
              <a:t>of Cross Asset Equity </a:t>
            </a:r>
            <a:r>
              <a:rPr lang="en-GB" dirty="0" smtClean="0"/>
              <a:t>Strategies, </a:t>
            </a:r>
            <a:r>
              <a:rPr lang="en-GB" dirty="0"/>
              <a:t>UBS Global Wealth Management</a:t>
            </a:r>
          </a:p>
          <a:p>
            <a:pPr fontAlgn="base">
              <a:spcBef>
                <a:spcPts val="0"/>
              </a:spcBef>
            </a:pPr>
            <a:r>
              <a:rPr lang="en-GB" b="1" dirty="0" smtClean="0"/>
              <a:t>Thomas Wacker</a:t>
            </a:r>
            <a:r>
              <a:rPr lang="en-GB" dirty="0" smtClean="0"/>
              <a:t>, Head </a:t>
            </a:r>
            <a:r>
              <a:rPr lang="en-GB" dirty="0"/>
              <a:t>of </a:t>
            </a:r>
            <a:r>
              <a:rPr lang="en-GB" dirty="0" smtClean="0"/>
              <a:t>Credit, UBS </a:t>
            </a:r>
            <a:r>
              <a:rPr lang="en-GB" dirty="0"/>
              <a:t>Global Wealth </a:t>
            </a:r>
            <a:r>
              <a:rPr lang="en-GB" dirty="0" smtClean="0"/>
              <a:t>Management</a:t>
            </a:r>
          </a:p>
          <a:p>
            <a:pPr fontAlgn="base">
              <a:spcBef>
                <a:spcPts val="0"/>
              </a:spcBef>
            </a:pPr>
            <a:r>
              <a:rPr lang="en-GB" b="1" dirty="0" smtClean="0"/>
              <a:t>Jason Draho</a:t>
            </a:r>
            <a:r>
              <a:rPr lang="en-GB" dirty="0" smtClean="0"/>
              <a:t>, Head </a:t>
            </a:r>
            <a:r>
              <a:rPr lang="en-GB" dirty="0"/>
              <a:t>of Asset Allocation </a:t>
            </a:r>
            <a:r>
              <a:rPr lang="en-GB" dirty="0" smtClean="0"/>
              <a:t>Americas, </a:t>
            </a:r>
            <a:r>
              <a:rPr lang="en-GB" dirty="0"/>
              <a:t>UBS Global Wealth </a:t>
            </a:r>
            <a:r>
              <a:rPr lang="en-GB" dirty="0" smtClean="0"/>
              <a:t>Management</a:t>
            </a:r>
            <a:endParaRPr lang="en-GB" dirty="0"/>
          </a:p>
        </p:txBody>
      </p:sp>
      <p:pic>
        <p:nvPicPr>
          <p:cNvPr id="7" name="Keys"/>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558076" y="4474127"/>
            <a:ext cx="2535387" cy="2748747"/>
          </a:xfrm>
          <a:prstGeom prst="rect">
            <a:avLst/>
          </a:prstGeom>
        </p:spPr>
      </p:pic>
      <p:sp>
        <p:nvSpPr>
          <p:cNvPr id="13" name="PRESENTATION TITLE"/>
          <p:cNvSpPr txBox="1">
            <a:spLocks/>
          </p:cNvSpPr>
          <p:nvPr>
            <p:custDataLst>
              <p:tags r:id="rId1"/>
            </p:custDataLst>
          </p:nvPr>
        </p:nvSpPr>
        <p:spPr>
          <a:xfrm>
            <a:off x="12202209" y="1775996"/>
            <a:ext cx="7456517" cy="1000227"/>
          </a:xfrm>
          <a:prstGeom prst="rect">
            <a:avLst/>
          </a:prstGeom>
        </p:spPr>
        <p:txBody>
          <a:bodyPr vert="horz" lIns="0" tIns="0" rIns="0" bIns="0" rtlCol="0" anchor="b" anchorCtr="0">
            <a:noAutofit/>
          </a:bodyPr>
          <a:lstStyle>
            <a:lvl1pPr algn="l" defTabSz="906205" rtl="0" eaLnBrk="1" latinLnBrk="0" hangingPunct="1">
              <a:lnSpc>
                <a:spcPts val="3818"/>
              </a:lnSpc>
              <a:spcBef>
                <a:spcPts val="3818"/>
              </a:spcBef>
              <a:buNone/>
              <a:defRPr sz="3600" kern="1200" baseline="0">
                <a:solidFill>
                  <a:schemeClr val="tx1"/>
                </a:solidFill>
                <a:latin typeface="Frutiger 45 Light"/>
                <a:ea typeface="Arial Unicode MS" pitchFamily="34" charset="-128"/>
                <a:cs typeface="+mj-cs"/>
              </a:defRPr>
            </a:lvl1pPr>
          </a:lstStyle>
          <a:p>
            <a:endParaRPr lang="en-US" sz="2800" dirty="0"/>
          </a:p>
        </p:txBody>
      </p:sp>
      <p:sp>
        <p:nvSpPr>
          <p:cNvPr id="14" name="Title 4"/>
          <p:cNvSpPr>
            <a:spLocks noGrp="1"/>
          </p:cNvSpPr>
          <p:nvPr>
            <p:ph type="ctrTitle"/>
          </p:nvPr>
        </p:nvSpPr>
        <p:spPr>
          <a:xfrm>
            <a:off x="560566" y="2176272"/>
            <a:ext cx="10931045" cy="941832"/>
          </a:xfrm>
        </p:spPr>
        <p:txBody>
          <a:bodyPr/>
          <a:lstStyle/>
          <a:p>
            <a:r>
              <a:rPr lang="en-GB" dirty="0" smtClean="0"/>
              <a:t>Why </a:t>
            </a:r>
            <a:r>
              <a:rPr lang="en-GB" dirty="0"/>
              <a:t>the Fed story matters </a:t>
            </a:r>
            <a:r>
              <a:rPr lang="en-GB" dirty="0" smtClean="0"/>
              <a:t>most</a:t>
            </a:r>
            <a:endParaRPr lang="en-GB" dirty="0"/>
          </a:p>
        </p:txBody>
      </p:sp>
      <p:sp>
        <p:nvSpPr>
          <p:cNvPr id="15" name="Text Placeholder 5"/>
          <p:cNvSpPr>
            <a:spLocks noGrp="1"/>
          </p:cNvSpPr>
          <p:nvPr>
            <p:ph type="body" sz="quarter" idx="12"/>
          </p:nvPr>
        </p:nvSpPr>
        <p:spPr>
          <a:xfrm>
            <a:off x="560566" y="3248587"/>
            <a:ext cx="10931045" cy="342899"/>
          </a:xfrm>
        </p:spPr>
        <p:txBody>
          <a:bodyPr/>
          <a:lstStyle/>
          <a:p>
            <a:r>
              <a:rPr lang="de-CH" dirty="0" smtClean="0"/>
              <a:t>UBS CIO </a:t>
            </a:r>
            <a:r>
              <a:rPr lang="de-CH" dirty="0" err="1" smtClean="0"/>
              <a:t>livestream</a:t>
            </a:r>
            <a:r>
              <a:rPr lang="de-CH" dirty="0" smtClean="0"/>
              <a:t>, 25 August 2020</a:t>
            </a:r>
            <a:endParaRPr lang="en-US" dirty="0"/>
          </a:p>
        </p:txBody>
      </p:sp>
      <p:sp>
        <p:nvSpPr>
          <p:cNvPr id="8" name="Rectangle 7"/>
          <p:cNvSpPr/>
          <p:nvPr/>
        </p:nvSpPr>
        <p:spPr>
          <a:xfrm>
            <a:off x="647084" y="6992041"/>
            <a:ext cx="7372668" cy="461666"/>
          </a:xfrm>
          <a:prstGeom prst="rect">
            <a:avLst/>
          </a:prstGeom>
        </p:spPr>
        <p:txBody>
          <a:bodyPr lIns="91435" tIns="45718" rIns="91435" bIns="45718">
            <a:spAutoFit/>
          </a:bodyPr>
          <a:lstStyle/>
          <a:p>
            <a:r>
              <a:rPr lang="en-GB" altLang="en-US" sz="1200" dirty="0"/>
              <a:t>This report has been prepared by UBS AG and UBS Financial Services, Inc.</a:t>
            </a:r>
          </a:p>
          <a:p>
            <a:pPr>
              <a:spcBef>
                <a:spcPts val="0"/>
              </a:spcBef>
            </a:pPr>
            <a:r>
              <a:rPr lang="en-US" altLang="en-US" sz="1200" dirty="0"/>
              <a:t>Required disclosures appear at the end of this presentation</a:t>
            </a:r>
            <a:endParaRPr lang="en-US" sz="1200" dirty="0"/>
          </a:p>
        </p:txBody>
      </p:sp>
      <p:sp>
        <p:nvSpPr>
          <p:cNvPr id="9" name="Rectangle 8"/>
          <p:cNvSpPr/>
          <p:nvPr/>
        </p:nvSpPr>
        <p:spPr>
          <a:xfrm>
            <a:off x="501944" y="5658930"/>
            <a:ext cx="8897075" cy="928778"/>
          </a:xfrm>
          <a:prstGeom prst="rect">
            <a:avLst/>
          </a:prstGeom>
        </p:spPr>
        <p:txBody>
          <a:bodyPr wrap="square" lIns="81565" tIns="40796" rIns="81565" bIns="40796" numCol="1">
            <a:spAutoFit/>
          </a:bodyPr>
          <a:lstStyle>
            <a:defPPr>
              <a:defRPr lang="en-US"/>
            </a:defPPr>
            <a:lvl1pPr algn="l" rtl="0" eaLnBrk="0" fontAlgn="base" hangingPunct="0">
              <a:spcBef>
                <a:spcPct val="50000"/>
              </a:spcBef>
              <a:spcAft>
                <a:spcPct val="0"/>
              </a:spcAft>
              <a:defRPr lang="fr-CH" kern="1200">
                <a:solidFill>
                  <a:schemeClr val="tx1"/>
                </a:solidFill>
                <a:latin typeface="Arial"/>
                <a:ea typeface="+mn-ea"/>
                <a:cs typeface="+mn-cs"/>
              </a:defRPr>
            </a:lvl1pPr>
            <a:lvl2pPr marL="449411" algn="l" rtl="0" eaLnBrk="0" fontAlgn="base" hangingPunct="0">
              <a:spcBef>
                <a:spcPct val="50000"/>
              </a:spcBef>
              <a:spcAft>
                <a:spcPct val="0"/>
              </a:spcAft>
              <a:defRPr kern="1200">
                <a:solidFill>
                  <a:schemeClr val="tx1"/>
                </a:solidFill>
                <a:latin typeface="Frutiger 55 Roman" pitchFamily="34" charset="0"/>
                <a:ea typeface="+mn-ea"/>
                <a:cs typeface="+mn-cs"/>
              </a:defRPr>
            </a:lvl2pPr>
            <a:lvl3pPr marL="898781" algn="l" rtl="0" eaLnBrk="0" fontAlgn="base" hangingPunct="0">
              <a:spcBef>
                <a:spcPct val="50000"/>
              </a:spcBef>
              <a:spcAft>
                <a:spcPct val="0"/>
              </a:spcAft>
              <a:defRPr kern="1200">
                <a:solidFill>
                  <a:schemeClr val="tx1"/>
                </a:solidFill>
                <a:latin typeface="Frutiger 55 Roman" pitchFamily="34" charset="0"/>
                <a:ea typeface="+mn-ea"/>
                <a:cs typeface="+mn-cs"/>
              </a:defRPr>
            </a:lvl3pPr>
            <a:lvl4pPr marL="1348152" algn="l" rtl="0" eaLnBrk="0" fontAlgn="base" hangingPunct="0">
              <a:spcBef>
                <a:spcPct val="50000"/>
              </a:spcBef>
              <a:spcAft>
                <a:spcPct val="0"/>
              </a:spcAft>
              <a:defRPr kern="1200">
                <a:solidFill>
                  <a:schemeClr val="tx1"/>
                </a:solidFill>
                <a:latin typeface="Frutiger 55 Roman" pitchFamily="34" charset="0"/>
                <a:ea typeface="+mn-ea"/>
                <a:cs typeface="+mn-cs"/>
              </a:defRPr>
            </a:lvl4pPr>
            <a:lvl5pPr marL="1797541" algn="l" rtl="0" eaLnBrk="0" fontAlgn="base" hangingPunct="0">
              <a:spcBef>
                <a:spcPct val="50000"/>
              </a:spcBef>
              <a:spcAft>
                <a:spcPct val="0"/>
              </a:spcAft>
              <a:defRPr kern="1200">
                <a:solidFill>
                  <a:schemeClr val="tx1"/>
                </a:solidFill>
                <a:latin typeface="Frutiger 55 Roman" pitchFamily="34" charset="0"/>
                <a:ea typeface="+mn-ea"/>
                <a:cs typeface="+mn-cs"/>
              </a:defRPr>
            </a:lvl5pPr>
            <a:lvl6pPr marL="2246921" algn="l" defTabSz="898781" rtl="0" eaLnBrk="1" latinLnBrk="0" hangingPunct="1">
              <a:defRPr kern="1200">
                <a:solidFill>
                  <a:schemeClr val="tx1"/>
                </a:solidFill>
                <a:latin typeface="Frutiger 55 Roman" pitchFamily="34" charset="0"/>
                <a:ea typeface="+mn-ea"/>
                <a:cs typeface="+mn-cs"/>
              </a:defRPr>
            </a:lvl6pPr>
            <a:lvl7pPr marL="2696304" algn="l" defTabSz="898781" rtl="0" eaLnBrk="1" latinLnBrk="0" hangingPunct="1">
              <a:defRPr kern="1200">
                <a:solidFill>
                  <a:schemeClr val="tx1"/>
                </a:solidFill>
                <a:latin typeface="Frutiger 55 Roman" pitchFamily="34" charset="0"/>
                <a:ea typeface="+mn-ea"/>
                <a:cs typeface="+mn-cs"/>
              </a:defRPr>
            </a:lvl7pPr>
            <a:lvl8pPr marL="3145682" algn="l" defTabSz="898781" rtl="0" eaLnBrk="1" latinLnBrk="0" hangingPunct="1">
              <a:defRPr kern="1200">
                <a:solidFill>
                  <a:schemeClr val="tx1"/>
                </a:solidFill>
                <a:latin typeface="Frutiger 55 Roman" pitchFamily="34" charset="0"/>
                <a:ea typeface="+mn-ea"/>
                <a:cs typeface="+mn-cs"/>
              </a:defRPr>
            </a:lvl8pPr>
            <a:lvl9pPr marL="3595066" algn="l" defTabSz="898781" rtl="0" eaLnBrk="1" latinLnBrk="0" hangingPunct="1">
              <a:defRPr kern="1200">
                <a:solidFill>
                  <a:schemeClr val="tx1"/>
                </a:solidFill>
                <a:latin typeface="Frutiger 55 Roman" pitchFamily="34" charset="0"/>
                <a:ea typeface="+mn-ea"/>
                <a:cs typeface="+mn-cs"/>
              </a:defRPr>
            </a:lvl9pPr>
          </a:lstStyle>
          <a:p>
            <a:pPr marL="308639" indent="-308639">
              <a:spcBef>
                <a:spcPts val="273"/>
              </a:spcBef>
              <a:spcAft>
                <a:spcPts val="273"/>
              </a:spcAft>
              <a:buFont typeface="+mj-lt"/>
              <a:buAutoNum type="arabicPeriod"/>
            </a:pPr>
            <a:r>
              <a:rPr lang="en-US" sz="1500" dirty="0">
                <a:solidFill>
                  <a:srgbClr val="000000"/>
                </a:solidFill>
                <a:latin typeface="Frutiger 45 Light" panose="020B0603020202020204" pitchFamily="34" charset="0"/>
                <a:ea typeface="Times New Roman"/>
                <a:cs typeface="Times New Roman"/>
              </a:rPr>
              <a:t>Open </a:t>
            </a:r>
            <a:r>
              <a:rPr lang="en-US" sz="1500" b="1" dirty="0">
                <a:solidFill>
                  <a:srgbClr val="000000"/>
                </a:solidFill>
                <a:latin typeface="Frutiger 45 Light" panose="020B0603020202020204" pitchFamily="34" charset="0"/>
                <a:ea typeface="Times New Roman"/>
                <a:cs typeface="Times New Roman"/>
              </a:rPr>
              <a:t>Sli</a:t>
            </a:r>
            <a:r>
              <a:rPr lang="en-US" sz="1500" b="1" dirty="0">
                <a:solidFill>
                  <a:srgbClr val="00B050"/>
                </a:solidFill>
                <a:latin typeface="Frutiger 45 Light" panose="020B0603020202020204" pitchFamily="34" charset="0"/>
                <a:ea typeface="Times New Roman"/>
                <a:cs typeface="Times New Roman"/>
              </a:rPr>
              <a:t>.</a:t>
            </a:r>
            <a:r>
              <a:rPr lang="en-US" sz="1500" b="1" dirty="0">
                <a:solidFill>
                  <a:srgbClr val="000000"/>
                </a:solidFill>
                <a:latin typeface="Frutiger 45 Light" panose="020B0603020202020204" pitchFamily="34" charset="0"/>
                <a:ea typeface="Times New Roman"/>
                <a:cs typeface="Times New Roman"/>
              </a:rPr>
              <a:t>do </a:t>
            </a:r>
            <a:r>
              <a:rPr lang="en-US" sz="1500" dirty="0">
                <a:solidFill>
                  <a:srgbClr val="000000"/>
                </a:solidFill>
                <a:latin typeface="Frutiger 45 Light" panose="020B0603020202020204" pitchFamily="34" charset="0"/>
                <a:ea typeface="Times New Roman"/>
                <a:cs typeface="Times New Roman"/>
              </a:rPr>
              <a:t>on </a:t>
            </a:r>
            <a:r>
              <a:rPr lang="en-US" sz="1500" b="1" dirty="0">
                <a:solidFill>
                  <a:srgbClr val="000000"/>
                </a:solidFill>
                <a:latin typeface="Frutiger 45 Light" panose="020B0603020202020204" pitchFamily="34" charset="0"/>
                <a:ea typeface="Times New Roman"/>
                <a:cs typeface="Times New Roman"/>
              </a:rPr>
              <a:t>www.slido.com</a:t>
            </a:r>
            <a:endParaRPr lang="en-US" sz="1500" dirty="0">
              <a:solidFill>
                <a:prstClr val="black"/>
              </a:solidFill>
              <a:latin typeface="Frutiger 45 Light" panose="020B0603020202020204" pitchFamily="34" charset="0"/>
              <a:ea typeface="Times New Roman"/>
              <a:cs typeface="Times New Roman"/>
            </a:endParaRPr>
          </a:p>
          <a:p>
            <a:pPr marL="308639" indent="-308639">
              <a:spcBef>
                <a:spcPts val="273"/>
              </a:spcBef>
              <a:spcAft>
                <a:spcPts val="273"/>
              </a:spcAft>
              <a:buFont typeface="+mj-lt"/>
              <a:buAutoNum type="arabicPeriod"/>
            </a:pPr>
            <a:r>
              <a:rPr lang="en-US" sz="1500" dirty="0">
                <a:solidFill>
                  <a:srgbClr val="000000"/>
                </a:solidFill>
                <a:latin typeface="Frutiger 45 Light" panose="020B0603020202020204" pitchFamily="34" charset="0"/>
                <a:ea typeface="Times New Roman"/>
                <a:cs typeface="Times New Roman"/>
              </a:rPr>
              <a:t>Event code </a:t>
            </a:r>
            <a:r>
              <a:rPr lang="en-US" sz="1500" b="1" dirty="0" smtClean="0">
                <a:solidFill>
                  <a:srgbClr val="000000"/>
                </a:solidFill>
                <a:latin typeface="Frutiger 45 Light" panose="020B0603020202020204" pitchFamily="34" charset="0"/>
                <a:ea typeface="Times New Roman"/>
                <a:cs typeface="Times New Roman"/>
              </a:rPr>
              <a:t>FED25</a:t>
            </a:r>
            <a:endParaRPr lang="en-US" sz="1500" b="1" dirty="0">
              <a:solidFill>
                <a:srgbClr val="000000"/>
              </a:solidFill>
              <a:latin typeface="Frutiger 45 Light" panose="020B0603020202020204" pitchFamily="34" charset="0"/>
              <a:ea typeface="Times New Roman"/>
              <a:cs typeface="Times New Roman"/>
            </a:endParaRPr>
          </a:p>
          <a:p>
            <a:pPr marL="308639" indent="-308639">
              <a:spcBef>
                <a:spcPts val="273"/>
              </a:spcBef>
              <a:spcAft>
                <a:spcPts val="273"/>
              </a:spcAft>
              <a:buFont typeface="+mj-lt"/>
              <a:buAutoNum type="arabicPeriod"/>
            </a:pPr>
            <a:r>
              <a:rPr lang="en-US" sz="1500" dirty="0">
                <a:solidFill>
                  <a:srgbClr val="000000"/>
                </a:solidFill>
                <a:latin typeface="Frutiger 45 Light" panose="020B0603020202020204" pitchFamily="34" charset="0"/>
                <a:ea typeface="Times New Roman"/>
                <a:cs typeface="Times New Roman"/>
              </a:rPr>
              <a:t>Post your question or vote for the questions</a:t>
            </a:r>
          </a:p>
        </p:txBody>
      </p:sp>
    </p:spTree>
    <p:extLst>
      <p:ext uri="{BB962C8B-B14F-4D97-AF65-F5344CB8AC3E}">
        <p14:creationId xmlns:p14="http://schemas.microsoft.com/office/powerpoint/2010/main" val="318002791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ubtitle 4"/>
          <p:cNvSpPr>
            <a:spLocks noGrp="1"/>
          </p:cNvSpPr>
          <p:nvPr>
            <p:ph type="subTitle" idx="1"/>
          </p:nvPr>
        </p:nvSpPr>
        <p:spPr>
          <a:xfrm>
            <a:off x="559382" y="2432451"/>
            <a:ext cx="12247159" cy="1588007"/>
          </a:xfrm>
        </p:spPr>
        <p:txBody>
          <a:bodyPr/>
          <a:lstStyle/>
          <a:p>
            <a:r>
              <a:rPr lang="en-GB" dirty="0"/>
              <a:t>Thomas </a:t>
            </a:r>
            <a:r>
              <a:rPr lang="en-GB" dirty="0" smtClean="0"/>
              <a:t>Wacker</a:t>
            </a:r>
          </a:p>
          <a:p>
            <a:r>
              <a:rPr lang="en-GB" dirty="0" smtClean="0"/>
              <a:t>Head </a:t>
            </a:r>
            <a:r>
              <a:rPr lang="en-GB" dirty="0"/>
              <a:t>of Credit, </a:t>
            </a:r>
            <a:r>
              <a:rPr lang="en-US" dirty="0" smtClean="0"/>
              <a:t>UBS CIO GWM</a:t>
            </a:r>
            <a:endParaRPr lang="en-US" dirty="0"/>
          </a:p>
        </p:txBody>
      </p:sp>
      <p:sp>
        <p:nvSpPr>
          <p:cNvPr id="6" name="Rectangle 5"/>
          <p:cNvSpPr/>
          <p:nvPr/>
        </p:nvSpPr>
        <p:spPr>
          <a:xfrm>
            <a:off x="10603806" y="362031"/>
            <a:ext cx="2114317" cy="674859"/>
          </a:xfrm>
          <a:prstGeom prst="rect">
            <a:avLst/>
          </a:prstGeom>
        </p:spPr>
        <p:txBody>
          <a:bodyPr wrap="square" lIns="81565" tIns="40796" rIns="81565" bIns="40796" numCol="1">
            <a:spAutoFit/>
          </a:bodyPr>
          <a:lstStyle>
            <a:defPPr>
              <a:defRPr lang="en-US"/>
            </a:defPPr>
            <a:lvl1pPr algn="l" rtl="0" eaLnBrk="0" fontAlgn="base" hangingPunct="0">
              <a:spcBef>
                <a:spcPct val="50000"/>
              </a:spcBef>
              <a:spcAft>
                <a:spcPct val="0"/>
              </a:spcAft>
              <a:defRPr lang="fr-CH" kern="1200">
                <a:solidFill>
                  <a:schemeClr val="tx1"/>
                </a:solidFill>
                <a:latin typeface="Arial"/>
                <a:ea typeface="+mn-ea"/>
                <a:cs typeface="+mn-cs"/>
              </a:defRPr>
            </a:lvl1pPr>
            <a:lvl2pPr marL="449411" algn="l" rtl="0" eaLnBrk="0" fontAlgn="base" hangingPunct="0">
              <a:spcBef>
                <a:spcPct val="50000"/>
              </a:spcBef>
              <a:spcAft>
                <a:spcPct val="0"/>
              </a:spcAft>
              <a:defRPr kern="1200">
                <a:solidFill>
                  <a:schemeClr val="tx1"/>
                </a:solidFill>
                <a:latin typeface="Frutiger 55 Roman" pitchFamily="34" charset="0"/>
                <a:ea typeface="+mn-ea"/>
                <a:cs typeface="+mn-cs"/>
              </a:defRPr>
            </a:lvl2pPr>
            <a:lvl3pPr marL="898781" algn="l" rtl="0" eaLnBrk="0" fontAlgn="base" hangingPunct="0">
              <a:spcBef>
                <a:spcPct val="50000"/>
              </a:spcBef>
              <a:spcAft>
                <a:spcPct val="0"/>
              </a:spcAft>
              <a:defRPr kern="1200">
                <a:solidFill>
                  <a:schemeClr val="tx1"/>
                </a:solidFill>
                <a:latin typeface="Frutiger 55 Roman" pitchFamily="34" charset="0"/>
                <a:ea typeface="+mn-ea"/>
                <a:cs typeface="+mn-cs"/>
              </a:defRPr>
            </a:lvl3pPr>
            <a:lvl4pPr marL="1348152" algn="l" rtl="0" eaLnBrk="0" fontAlgn="base" hangingPunct="0">
              <a:spcBef>
                <a:spcPct val="50000"/>
              </a:spcBef>
              <a:spcAft>
                <a:spcPct val="0"/>
              </a:spcAft>
              <a:defRPr kern="1200">
                <a:solidFill>
                  <a:schemeClr val="tx1"/>
                </a:solidFill>
                <a:latin typeface="Frutiger 55 Roman" pitchFamily="34" charset="0"/>
                <a:ea typeface="+mn-ea"/>
                <a:cs typeface="+mn-cs"/>
              </a:defRPr>
            </a:lvl4pPr>
            <a:lvl5pPr marL="1797541" algn="l" rtl="0" eaLnBrk="0" fontAlgn="base" hangingPunct="0">
              <a:spcBef>
                <a:spcPct val="50000"/>
              </a:spcBef>
              <a:spcAft>
                <a:spcPct val="0"/>
              </a:spcAft>
              <a:defRPr kern="1200">
                <a:solidFill>
                  <a:schemeClr val="tx1"/>
                </a:solidFill>
                <a:latin typeface="Frutiger 55 Roman" pitchFamily="34" charset="0"/>
                <a:ea typeface="+mn-ea"/>
                <a:cs typeface="+mn-cs"/>
              </a:defRPr>
            </a:lvl5pPr>
            <a:lvl6pPr marL="2246921" algn="l" defTabSz="898781" rtl="0" eaLnBrk="1" latinLnBrk="0" hangingPunct="1">
              <a:defRPr kern="1200">
                <a:solidFill>
                  <a:schemeClr val="tx1"/>
                </a:solidFill>
                <a:latin typeface="Frutiger 55 Roman" pitchFamily="34" charset="0"/>
                <a:ea typeface="+mn-ea"/>
                <a:cs typeface="+mn-cs"/>
              </a:defRPr>
            </a:lvl6pPr>
            <a:lvl7pPr marL="2696304" algn="l" defTabSz="898781" rtl="0" eaLnBrk="1" latinLnBrk="0" hangingPunct="1">
              <a:defRPr kern="1200">
                <a:solidFill>
                  <a:schemeClr val="tx1"/>
                </a:solidFill>
                <a:latin typeface="Frutiger 55 Roman" pitchFamily="34" charset="0"/>
                <a:ea typeface="+mn-ea"/>
                <a:cs typeface="+mn-cs"/>
              </a:defRPr>
            </a:lvl7pPr>
            <a:lvl8pPr marL="3145682" algn="l" defTabSz="898781" rtl="0" eaLnBrk="1" latinLnBrk="0" hangingPunct="1">
              <a:defRPr kern="1200">
                <a:solidFill>
                  <a:schemeClr val="tx1"/>
                </a:solidFill>
                <a:latin typeface="Frutiger 55 Roman" pitchFamily="34" charset="0"/>
                <a:ea typeface="+mn-ea"/>
                <a:cs typeface="+mn-cs"/>
              </a:defRPr>
            </a:lvl8pPr>
            <a:lvl9pPr marL="3595066" algn="l" defTabSz="898781" rtl="0" eaLnBrk="1" latinLnBrk="0" hangingPunct="1">
              <a:defRPr kern="1200">
                <a:solidFill>
                  <a:schemeClr val="tx1"/>
                </a:solidFill>
                <a:latin typeface="Frutiger 55 Roman" pitchFamily="34" charset="0"/>
                <a:ea typeface="+mn-ea"/>
                <a:cs typeface="+mn-cs"/>
              </a:defRPr>
            </a:lvl9pPr>
          </a:lstStyle>
          <a:p>
            <a:pPr>
              <a:spcBef>
                <a:spcPts val="273"/>
              </a:spcBef>
              <a:spcAft>
                <a:spcPts val="0"/>
              </a:spcAft>
            </a:pPr>
            <a:r>
              <a:rPr lang="en-US" b="1" dirty="0" smtClean="0">
                <a:solidFill>
                  <a:srgbClr val="000000"/>
                </a:solidFill>
                <a:latin typeface="Frutiger 45 Light" panose="020B0603020202020204" pitchFamily="34" charset="0"/>
                <a:ea typeface="Times New Roman"/>
                <a:cs typeface="Times New Roman"/>
              </a:rPr>
              <a:t>www.slido.com</a:t>
            </a:r>
            <a:endParaRPr lang="en-US" dirty="0">
              <a:solidFill>
                <a:prstClr val="black"/>
              </a:solidFill>
              <a:latin typeface="Frutiger 45 Light" panose="020B0603020202020204" pitchFamily="34" charset="0"/>
              <a:ea typeface="Times New Roman"/>
              <a:cs typeface="Times New Roman"/>
            </a:endParaRPr>
          </a:p>
          <a:p>
            <a:pPr>
              <a:spcBef>
                <a:spcPts val="273"/>
              </a:spcBef>
              <a:spcAft>
                <a:spcPts val="0"/>
              </a:spcAft>
            </a:pPr>
            <a:r>
              <a:rPr lang="en-US" dirty="0" smtClean="0">
                <a:solidFill>
                  <a:srgbClr val="000000"/>
                </a:solidFill>
                <a:latin typeface="Frutiger 45 Light" panose="020B0603020202020204" pitchFamily="34" charset="0"/>
                <a:ea typeface="Times New Roman"/>
                <a:cs typeface="Times New Roman"/>
              </a:rPr>
              <a:t>Event </a:t>
            </a:r>
            <a:r>
              <a:rPr lang="en-US" dirty="0">
                <a:solidFill>
                  <a:srgbClr val="000000"/>
                </a:solidFill>
                <a:latin typeface="Frutiger 45 Light" panose="020B0603020202020204" pitchFamily="34" charset="0"/>
                <a:ea typeface="Times New Roman"/>
                <a:cs typeface="Times New Roman"/>
              </a:rPr>
              <a:t>code </a:t>
            </a:r>
            <a:r>
              <a:rPr lang="en-US" b="1" dirty="0" smtClean="0">
                <a:solidFill>
                  <a:srgbClr val="000000"/>
                </a:solidFill>
                <a:latin typeface="Frutiger 45 Light" panose="020B0603020202020204" pitchFamily="34" charset="0"/>
                <a:ea typeface="Times New Roman"/>
                <a:cs typeface="Times New Roman"/>
              </a:rPr>
              <a:t>FED25</a:t>
            </a:r>
            <a:endParaRPr lang="en-US" b="1" dirty="0">
              <a:solidFill>
                <a:srgbClr val="000000"/>
              </a:solidFill>
              <a:latin typeface="Frutiger 45 Light" panose="020B0603020202020204" pitchFamily="34" charset="0"/>
              <a:ea typeface="Times New Roman"/>
              <a:cs typeface="Times New Roman"/>
            </a:endParaRPr>
          </a:p>
        </p:txBody>
      </p:sp>
    </p:spTree>
    <p:extLst>
      <p:ext uri="{BB962C8B-B14F-4D97-AF65-F5344CB8AC3E}">
        <p14:creationId xmlns:p14="http://schemas.microsoft.com/office/powerpoint/2010/main" val="5952010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noFill/>
        </p:spPr>
        <p:txBody>
          <a:bodyPr vert="horz" lIns="0" tIns="0" rIns="0" bIns="0" rtlCol="0" anchor="b" anchorCtr="0">
            <a:normAutofit/>
          </a:bodyPr>
          <a:lstStyle/>
          <a:p>
            <a:r>
              <a:rPr lang="en-GB" sz="3500" dirty="0"/>
              <a:t>Risk-free rates have fallen sharply</a:t>
            </a:r>
            <a:endParaRPr lang="en-US" sz="3500" dirty="0"/>
          </a:p>
        </p:txBody>
      </p:sp>
      <p:sp>
        <p:nvSpPr>
          <p:cNvPr id="7" name="TextBox 6"/>
          <p:cNvSpPr txBox="1"/>
          <p:nvPr/>
        </p:nvSpPr>
        <p:spPr>
          <a:xfrm>
            <a:off x="1844194" y="6954092"/>
            <a:ext cx="9040122" cy="377014"/>
          </a:xfrm>
          <a:prstGeom prst="rect">
            <a:avLst/>
          </a:prstGeom>
          <a:noFill/>
        </p:spPr>
        <p:txBody>
          <a:bodyPr wrap="square" lIns="99025" tIns="49524" rIns="99025" bIns="49524" rtlCol="0" anchor="b">
            <a:spAutoFit/>
          </a:bodyPr>
          <a:lstStyle/>
          <a:p>
            <a:pPr defTabSz="990028" eaLnBrk="1" fontAlgn="auto" hangingPunct="1">
              <a:spcBef>
                <a:spcPts val="0"/>
              </a:spcBef>
              <a:spcAft>
                <a:spcPts val="0"/>
              </a:spcAft>
            </a:pPr>
            <a:r>
              <a:rPr lang="en-GB" sz="900" dirty="0">
                <a:solidFill>
                  <a:prstClr val="black"/>
                </a:solidFill>
                <a:latin typeface="Frutiger 45 Light" panose="020B0603020202020204" pitchFamily="34" charset="0"/>
              </a:rPr>
              <a:t>Source: </a:t>
            </a:r>
            <a:r>
              <a:rPr lang="en-GB" sz="900" dirty="0" smtClean="0">
                <a:solidFill>
                  <a:prstClr val="black"/>
                </a:solidFill>
                <a:latin typeface="Frutiger 45 Light" panose="020B0603020202020204" pitchFamily="34" charset="0"/>
              </a:rPr>
              <a:t>Bloomberg, UBS, as of August 19, 2020</a:t>
            </a:r>
            <a:br>
              <a:rPr lang="en-GB" sz="900" dirty="0" smtClean="0">
                <a:solidFill>
                  <a:prstClr val="black"/>
                </a:solidFill>
                <a:latin typeface="Frutiger 45 Light" panose="020B0603020202020204" pitchFamily="34" charset="0"/>
              </a:rPr>
            </a:br>
            <a:r>
              <a:rPr lang="en-GB" sz="900" dirty="0" smtClean="0">
                <a:solidFill>
                  <a:prstClr val="black"/>
                </a:solidFill>
                <a:latin typeface="Frutiger 45 Light" panose="020B0603020202020204" pitchFamily="34" charset="0"/>
              </a:rPr>
              <a:t>Please </a:t>
            </a:r>
            <a:r>
              <a:rPr lang="en-GB" sz="900" dirty="0">
                <a:solidFill>
                  <a:prstClr val="black"/>
                </a:solidFill>
                <a:latin typeface="Frutiger 45 Light" panose="020B0603020202020204" pitchFamily="34" charset="0"/>
              </a:rPr>
              <a:t>see important disclaimer at the end of the document.</a:t>
            </a:r>
          </a:p>
        </p:txBody>
      </p:sp>
      <p:sp>
        <p:nvSpPr>
          <p:cNvPr id="11" name="TextBox 10"/>
          <p:cNvSpPr txBox="1"/>
          <p:nvPr>
            <p:custDataLst>
              <p:tags r:id="rId2"/>
            </p:custDataLst>
          </p:nvPr>
        </p:nvSpPr>
        <p:spPr>
          <a:xfrm>
            <a:off x="560567" y="1120775"/>
            <a:ext cx="12247158" cy="274320"/>
          </a:xfrm>
          <a:prstGeom prst="rect">
            <a:avLst/>
          </a:prstGeom>
          <a:noFill/>
        </p:spPr>
        <p:txBody>
          <a:bodyPr vert="horz" wrap="square" lIns="0" tIns="0" rIns="0" bIns="0" rtlCol="0" anchor="t">
            <a:noAutofit/>
          </a:bodyPr>
          <a:lstStyle/>
          <a:p>
            <a:pPr defTabSz="829120">
              <a:spcAft>
                <a:spcPts val="545"/>
              </a:spcAft>
            </a:pPr>
            <a:r>
              <a:rPr lang="de-CH" altLang="zh-TW" dirty="0" smtClean="0">
                <a:solidFill>
                  <a:prstClr val="black"/>
                </a:solidFill>
                <a:latin typeface="Frutiger 45 Light" panose="020B0603020202020204" pitchFamily="34" charset="0"/>
              </a:rPr>
              <a:t>10-year government bond yields, US, Germany, Japan, Switzerland</a:t>
            </a:r>
            <a:endParaRPr altLang="zh-TW" kern="0" dirty="0">
              <a:solidFill>
                <a:prstClr val="black"/>
              </a:solidFill>
              <a:latin typeface="Frutiger 45 Light" panose="020B0603020202020204" pitchFamily="34" charset="0"/>
              <a:ea typeface="Arial Unicode MS"/>
            </a:endParaRPr>
          </a:p>
        </p:txBody>
      </p:sp>
      <p:pic>
        <p:nvPicPr>
          <p:cNvPr id="16386"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300781" y="1556384"/>
            <a:ext cx="10688004" cy="511796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Rectangle 5"/>
          <p:cNvSpPr/>
          <p:nvPr/>
        </p:nvSpPr>
        <p:spPr>
          <a:xfrm>
            <a:off x="10908606" y="173346"/>
            <a:ext cx="2114317" cy="674859"/>
          </a:xfrm>
          <a:prstGeom prst="rect">
            <a:avLst/>
          </a:prstGeom>
        </p:spPr>
        <p:txBody>
          <a:bodyPr wrap="square" lIns="81565" tIns="40796" rIns="81565" bIns="40796" numCol="1">
            <a:spAutoFit/>
          </a:bodyPr>
          <a:lstStyle>
            <a:defPPr>
              <a:defRPr lang="en-US"/>
            </a:defPPr>
            <a:lvl1pPr algn="l" rtl="0" eaLnBrk="0" fontAlgn="base" hangingPunct="0">
              <a:spcBef>
                <a:spcPct val="50000"/>
              </a:spcBef>
              <a:spcAft>
                <a:spcPct val="0"/>
              </a:spcAft>
              <a:defRPr lang="fr-CH" kern="1200">
                <a:solidFill>
                  <a:schemeClr val="tx1"/>
                </a:solidFill>
                <a:latin typeface="Arial"/>
                <a:ea typeface="+mn-ea"/>
                <a:cs typeface="+mn-cs"/>
              </a:defRPr>
            </a:lvl1pPr>
            <a:lvl2pPr marL="449411" algn="l" rtl="0" eaLnBrk="0" fontAlgn="base" hangingPunct="0">
              <a:spcBef>
                <a:spcPct val="50000"/>
              </a:spcBef>
              <a:spcAft>
                <a:spcPct val="0"/>
              </a:spcAft>
              <a:defRPr kern="1200">
                <a:solidFill>
                  <a:schemeClr val="tx1"/>
                </a:solidFill>
                <a:latin typeface="Frutiger 55 Roman" pitchFamily="34" charset="0"/>
                <a:ea typeface="+mn-ea"/>
                <a:cs typeface="+mn-cs"/>
              </a:defRPr>
            </a:lvl2pPr>
            <a:lvl3pPr marL="898781" algn="l" rtl="0" eaLnBrk="0" fontAlgn="base" hangingPunct="0">
              <a:spcBef>
                <a:spcPct val="50000"/>
              </a:spcBef>
              <a:spcAft>
                <a:spcPct val="0"/>
              </a:spcAft>
              <a:defRPr kern="1200">
                <a:solidFill>
                  <a:schemeClr val="tx1"/>
                </a:solidFill>
                <a:latin typeface="Frutiger 55 Roman" pitchFamily="34" charset="0"/>
                <a:ea typeface="+mn-ea"/>
                <a:cs typeface="+mn-cs"/>
              </a:defRPr>
            </a:lvl3pPr>
            <a:lvl4pPr marL="1348152" algn="l" rtl="0" eaLnBrk="0" fontAlgn="base" hangingPunct="0">
              <a:spcBef>
                <a:spcPct val="50000"/>
              </a:spcBef>
              <a:spcAft>
                <a:spcPct val="0"/>
              </a:spcAft>
              <a:defRPr kern="1200">
                <a:solidFill>
                  <a:schemeClr val="tx1"/>
                </a:solidFill>
                <a:latin typeface="Frutiger 55 Roman" pitchFamily="34" charset="0"/>
                <a:ea typeface="+mn-ea"/>
                <a:cs typeface="+mn-cs"/>
              </a:defRPr>
            </a:lvl4pPr>
            <a:lvl5pPr marL="1797541" algn="l" rtl="0" eaLnBrk="0" fontAlgn="base" hangingPunct="0">
              <a:spcBef>
                <a:spcPct val="50000"/>
              </a:spcBef>
              <a:spcAft>
                <a:spcPct val="0"/>
              </a:spcAft>
              <a:defRPr kern="1200">
                <a:solidFill>
                  <a:schemeClr val="tx1"/>
                </a:solidFill>
                <a:latin typeface="Frutiger 55 Roman" pitchFamily="34" charset="0"/>
                <a:ea typeface="+mn-ea"/>
                <a:cs typeface="+mn-cs"/>
              </a:defRPr>
            </a:lvl5pPr>
            <a:lvl6pPr marL="2246921" algn="l" defTabSz="898781" rtl="0" eaLnBrk="1" latinLnBrk="0" hangingPunct="1">
              <a:defRPr kern="1200">
                <a:solidFill>
                  <a:schemeClr val="tx1"/>
                </a:solidFill>
                <a:latin typeface="Frutiger 55 Roman" pitchFamily="34" charset="0"/>
                <a:ea typeface="+mn-ea"/>
                <a:cs typeface="+mn-cs"/>
              </a:defRPr>
            </a:lvl6pPr>
            <a:lvl7pPr marL="2696304" algn="l" defTabSz="898781" rtl="0" eaLnBrk="1" latinLnBrk="0" hangingPunct="1">
              <a:defRPr kern="1200">
                <a:solidFill>
                  <a:schemeClr val="tx1"/>
                </a:solidFill>
                <a:latin typeface="Frutiger 55 Roman" pitchFamily="34" charset="0"/>
                <a:ea typeface="+mn-ea"/>
                <a:cs typeface="+mn-cs"/>
              </a:defRPr>
            </a:lvl7pPr>
            <a:lvl8pPr marL="3145682" algn="l" defTabSz="898781" rtl="0" eaLnBrk="1" latinLnBrk="0" hangingPunct="1">
              <a:defRPr kern="1200">
                <a:solidFill>
                  <a:schemeClr val="tx1"/>
                </a:solidFill>
                <a:latin typeface="Frutiger 55 Roman" pitchFamily="34" charset="0"/>
                <a:ea typeface="+mn-ea"/>
                <a:cs typeface="+mn-cs"/>
              </a:defRPr>
            </a:lvl8pPr>
            <a:lvl9pPr marL="3595066" algn="l" defTabSz="898781" rtl="0" eaLnBrk="1" latinLnBrk="0" hangingPunct="1">
              <a:defRPr kern="1200">
                <a:solidFill>
                  <a:schemeClr val="tx1"/>
                </a:solidFill>
                <a:latin typeface="Frutiger 55 Roman" pitchFamily="34" charset="0"/>
                <a:ea typeface="+mn-ea"/>
                <a:cs typeface="+mn-cs"/>
              </a:defRPr>
            </a:lvl9pPr>
          </a:lstStyle>
          <a:p>
            <a:pPr>
              <a:spcBef>
                <a:spcPts val="273"/>
              </a:spcBef>
              <a:spcAft>
                <a:spcPts val="0"/>
              </a:spcAft>
            </a:pPr>
            <a:r>
              <a:rPr lang="en-US" b="1" dirty="0" smtClean="0">
                <a:solidFill>
                  <a:srgbClr val="000000"/>
                </a:solidFill>
                <a:latin typeface="Frutiger 45 Light" panose="020B0603020202020204" pitchFamily="34" charset="0"/>
                <a:ea typeface="Times New Roman"/>
                <a:cs typeface="Times New Roman"/>
              </a:rPr>
              <a:t>www.slido.com</a:t>
            </a:r>
            <a:endParaRPr lang="en-US" dirty="0">
              <a:solidFill>
                <a:prstClr val="black"/>
              </a:solidFill>
              <a:latin typeface="Frutiger 45 Light" panose="020B0603020202020204" pitchFamily="34" charset="0"/>
              <a:ea typeface="Times New Roman"/>
              <a:cs typeface="Times New Roman"/>
            </a:endParaRPr>
          </a:p>
          <a:p>
            <a:pPr>
              <a:spcBef>
                <a:spcPts val="273"/>
              </a:spcBef>
              <a:spcAft>
                <a:spcPts val="0"/>
              </a:spcAft>
            </a:pPr>
            <a:r>
              <a:rPr lang="en-US" dirty="0" smtClean="0">
                <a:solidFill>
                  <a:srgbClr val="000000"/>
                </a:solidFill>
                <a:latin typeface="Frutiger 45 Light" panose="020B0603020202020204" pitchFamily="34" charset="0"/>
                <a:ea typeface="Times New Roman"/>
                <a:cs typeface="Times New Roman"/>
              </a:rPr>
              <a:t>Event </a:t>
            </a:r>
            <a:r>
              <a:rPr lang="en-US" dirty="0">
                <a:solidFill>
                  <a:srgbClr val="000000"/>
                </a:solidFill>
                <a:latin typeface="Frutiger 45 Light" panose="020B0603020202020204" pitchFamily="34" charset="0"/>
                <a:ea typeface="Times New Roman"/>
                <a:cs typeface="Times New Roman"/>
              </a:rPr>
              <a:t>code </a:t>
            </a:r>
            <a:r>
              <a:rPr lang="en-US" b="1" dirty="0" smtClean="0">
                <a:solidFill>
                  <a:srgbClr val="000000"/>
                </a:solidFill>
                <a:latin typeface="Frutiger 45 Light" panose="020B0603020202020204" pitchFamily="34" charset="0"/>
                <a:ea typeface="Times New Roman"/>
                <a:cs typeface="Times New Roman"/>
              </a:rPr>
              <a:t>FED25</a:t>
            </a:r>
            <a:endParaRPr lang="en-US" b="1" dirty="0">
              <a:solidFill>
                <a:srgbClr val="000000"/>
              </a:solidFill>
              <a:latin typeface="Frutiger 45 Light" panose="020B0603020202020204" pitchFamily="34" charset="0"/>
              <a:ea typeface="Times New Roman"/>
              <a:cs typeface="Times New Roman"/>
            </a:endParaRPr>
          </a:p>
        </p:txBody>
      </p:sp>
    </p:spTree>
    <p:custDataLst>
      <p:tags r:id="rId1"/>
    </p:custDataLst>
    <p:extLst>
      <p:ext uri="{BB962C8B-B14F-4D97-AF65-F5344CB8AC3E}">
        <p14:creationId xmlns:p14="http://schemas.microsoft.com/office/powerpoint/2010/main" val="134153385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noFill/>
        </p:spPr>
        <p:txBody>
          <a:bodyPr vert="horz" lIns="0" tIns="0" rIns="0" bIns="0" rtlCol="0" anchor="b" anchorCtr="0">
            <a:normAutofit/>
          </a:bodyPr>
          <a:lstStyle/>
          <a:p>
            <a:r>
              <a:rPr lang="en-GB" sz="3500" dirty="0"/>
              <a:t>Credit and equities yield more than cash</a:t>
            </a:r>
          </a:p>
        </p:txBody>
      </p:sp>
      <p:sp>
        <p:nvSpPr>
          <p:cNvPr id="7" name="TextBox 6"/>
          <p:cNvSpPr txBox="1"/>
          <p:nvPr/>
        </p:nvSpPr>
        <p:spPr>
          <a:xfrm>
            <a:off x="1844194" y="6954092"/>
            <a:ext cx="9040122" cy="377014"/>
          </a:xfrm>
          <a:prstGeom prst="rect">
            <a:avLst/>
          </a:prstGeom>
          <a:noFill/>
        </p:spPr>
        <p:txBody>
          <a:bodyPr wrap="square" lIns="99015" tIns="49519" rIns="99015" bIns="49519" rtlCol="0" anchor="b">
            <a:spAutoFit/>
          </a:bodyPr>
          <a:lstStyle/>
          <a:p>
            <a:pPr defTabSz="989929" eaLnBrk="1" fontAlgn="auto" hangingPunct="1">
              <a:spcBef>
                <a:spcPts val="0"/>
              </a:spcBef>
              <a:spcAft>
                <a:spcPts val="0"/>
              </a:spcAft>
            </a:pPr>
            <a:r>
              <a:rPr lang="en-GB" sz="900" dirty="0">
                <a:solidFill>
                  <a:prstClr val="black"/>
                </a:solidFill>
                <a:latin typeface="Frutiger 45 Light" panose="020B0603020202020204" pitchFamily="34" charset="0"/>
              </a:rPr>
              <a:t>Source: </a:t>
            </a:r>
            <a:r>
              <a:rPr lang="en-GB" sz="900" dirty="0" smtClean="0">
                <a:solidFill>
                  <a:prstClr val="black"/>
                </a:solidFill>
                <a:latin typeface="Frutiger 45 Light" panose="020B0603020202020204" pitchFamily="34" charset="0"/>
              </a:rPr>
              <a:t>Bloomberg, </a:t>
            </a:r>
            <a:r>
              <a:rPr lang="en-GB" sz="900" dirty="0">
                <a:solidFill>
                  <a:prstClr val="black"/>
                </a:solidFill>
                <a:latin typeface="Frutiger 45 Light" panose="020B0603020202020204" pitchFamily="34" charset="0"/>
              </a:rPr>
              <a:t>UBS, as of </a:t>
            </a:r>
            <a:r>
              <a:rPr lang="en-GB" sz="900" dirty="0" smtClean="0">
                <a:solidFill>
                  <a:prstClr val="black"/>
                </a:solidFill>
                <a:latin typeface="Frutiger 45 Light" panose="020B0603020202020204" pitchFamily="34" charset="0"/>
              </a:rPr>
              <a:t>August 19, </a:t>
            </a:r>
            <a:r>
              <a:rPr lang="en-GB" sz="900" dirty="0">
                <a:solidFill>
                  <a:prstClr val="black"/>
                </a:solidFill>
                <a:latin typeface="Frutiger 45 Light" panose="020B0603020202020204" pitchFamily="34" charset="0"/>
              </a:rPr>
              <a:t>2020</a:t>
            </a:r>
            <a:br>
              <a:rPr lang="en-GB" sz="900" dirty="0">
                <a:solidFill>
                  <a:prstClr val="black"/>
                </a:solidFill>
                <a:latin typeface="Frutiger 45 Light" panose="020B0603020202020204" pitchFamily="34" charset="0"/>
              </a:rPr>
            </a:br>
            <a:r>
              <a:rPr lang="en-GB" sz="900" dirty="0">
                <a:solidFill>
                  <a:prstClr val="black"/>
                </a:solidFill>
                <a:latin typeface="Frutiger 45 Light" panose="020B0603020202020204" pitchFamily="34" charset="0"/>
              </a:rPr>
              <a:t>Please see important disclaimer at the end of the document.</a:t>
            </a:r>
          </a:p>
        </p:txBody>
      </p:sp>
      <p:sp>
        <p:nvSpPr>
          <p:cNvPr id="11" name="TextBox 10"/>
          <p:cNvSpPr txBox="1"/>
          <p:nvPr>
            <p:custDataLst>
              <p:tags r:id="rId2"/>
            </p:custDataLst>
          </p:nvPr>
        </p:nvSpPr>
        <p:spPr>
          <a:xfrm>
            <a:off x="560567" y="1120775"/>
            <a:ext cx="12247158" cy="274320"/>
          </a:xfrm>
          <a:prstGeom prst="rect">
            <a:avLst/>
          </a:prstGeom>
          <a:noFill/>
        </p:spPr>
        <p:txBody>
          <a:bodyPr vert="horz" wrap="square" lIns="0" tIns="0" rIns="0" bIns="0" rtlCol="0" anchor="t">
            <a:noAutofit/>
          </a:bodyPr>
          <a:lstStyle/>
          <a:p>
            <a:pPr defTabSz="829037">
              <a:spcAft>
                <a:spcPts val="545"/>
              </a:spcAft>
            </a:pPr>
            <a:r>
              <a:rPr lang="en-GB" sz="2000" dirty="0">
                <a:latin typeface="Frutiger 45 Light" panose="020B0603020202020204" pitchFamily="34" charset="0"/>
              </a:rPr>
              <a:t>Yields on select assets, in %</a:t>
            </a:r>
            <a:endParaRPr altLang="zh-TW" sz="2000" kern="0" dirty="0">
              <a:solidFill>
                <a:prstClr val="black"/>
              </a:solidFill>
              <a:latin typeface="Frutiger 45 Light" panose="020B0603020202020204" pitchFamily="34" charset="0"/>
              <a:ea typeface="Arial Unicode MS"/>
            </a:endParaRPr>
          </a:p>
        </p:txBody>
      </p:sp>
      <p:pic>
        <p:nvPicPr>
          <p:cNvPr id="17410"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91061" y="1722120"/>
            <a:ext cx="10528347" cy="454152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Rectangle 5"/>
          <p:cNvSpPr/>
          <p:nvPr/>
        </p:nvSpPr>
        <p:spPr>
          <a:xfrm>
            <a:off x="10908606" y="173346"/>
            <a:ext cx="2114317" cy="674859"/>
          </a:xfrm>
          <a:prstGeom prst="rect">
            <a:avLst/>
          </a:prstGeom>
        </p:spPr>
        <p:txBody>
          <a:bodyPr wrap="square" lIns="81565" tIns="40796" rIns="81565" bIns="40796" numCol="1">
            <a:spAutoFit/>
          </a:bodyPr>
          <a:lstStyle>
            <a:defPPr>
              <a:defRPr lang="en-US"/>
            </a:defPPr>
            <a:lvl1pPr algn="l" rtl="0" eaLnBrk="0" fontAlgn="base" hangingPunct="0">
              <a:spcBef>
                <a:spcPct val="50000"/>
              </a:spcBef>
              <a:spcAft>
                <a:spcPct val="0"/>
              </a:spcAft>
              <a:defRPr lang="fr-CH" kern="1200">
                <a:solidFill>
                  <a:schemeClr val="tx1"/>
                </a:solidFill>
                <a:latin typeface="Arial"/>
                <a:ea typeface="+mn-ea"/>
                <a:cs typeface="+mn-cs"/>
              </a:defRPr>
            </a:lvl1pPr>
            <a:lvl2pPr marL="449411" algn="l" rtl="0" eaLnBrk="0" fontAlgn="base" hangingPunct="0">
              <a:spcBef>
                <a:spcPct val="50000"/>
              </a:spcBef>
              <a:spcAft>
                <a:spcPct val="0"/>
              </a:spcAft>
              <a:defRPr kern="1200">
                <a:solidFill>
                  <a:schemeClr val="tx1"/>
                </a:solidFill>
                <a:latin typeface="Frutiger 55 Roman" pitchFamily="34" charset="0"/>
                <a:ea typeface="+mn-ea"/>
                <a:cs typeface="+mn-cs"/>
              </a:defRPr>
            </a:lvl2pPr>
            <a:lvl3pPr marL="898781" algn="l" rtl="0" eaLnBrk="0" fontAlgn="base" hangingPunct="0">
              <a:spcBef>
                <a:spcPct val="50000"/>
              </a:spcBef>
              <a:spcAft>
                <a:spcPct val="0"/>
              </a:spcAft>
              <a:defRPr kern="1200">
                <a:solidFill>
                  <a:schemeClr val="tx1"/>
                </a:solidFill>
                <a:latin typeface="Frutiger 55 Roman" pitchFamily="34" charset="0"/>
                <a:ea typeface="+mn-ea"/>
                <a:cs typeface="+mn-cs"/>
              </a:defRPr>
            </a:lvl3pPr>
            <a:lvl4pPr marL="1348152" algn="l" rtl="0" eaLnBrk="0" fontAlgn="base" hangingPunct="0">
              <a:spcBef>
                <a:spcPct val="50000"/>
              </a:spcBef>
              <a:spcAft>
                <a:spcPct val="0"/>
              </a:spcAft>
              <a:defRPr kern="1200">
                <a:solidFill>
                  <a:schemeClr val="tx1"/>
                </a:solidFill>
                <a:latin typeface="Frutiger 55 Roman" pitchFamily="34" charset="0"/>
                <a:ea typeface="+mn-ea"/>
                <a:cs typeface="+mn-cs"/>
              </a:defRPr>
            </a:lvl4pPr>
            <a:lvl5pPr marL="1797541" algn="l" rtl="0" eaLnBrk="0" fontAlgn="base" hangingPunct="0">
              <a:spcBef>
                <a:spcPct val="50000"/>
              </a:spcBef>
              <a:spcAft>
                <a:spcPct val="0"/>
              </a:spcAft>
              <a:defRPr kern="1200">
                <a:solidFill>
                  <a:schemeClr val="tx1"/>
                </a:solidFill>
                <a:latin typeface="Frutiger 55 Roman" pitchFamily="34" charset="0"/>
                <a:ea typeface="+mn-ea"/>
                <a:cs typeface="+mn-cs"/>
              </a:defRPr>
            </a:lvl5pPr>
            <a:lvl6pPr marL="2246921" algn="l" defTabSz="898781" rtl="0" eaLnBrk="1" latinLnBrk="0" hangingPunct="1">
              <a:defRPr kern="1200">
                <a:solidFill>
                  <a:schemeClr val="tx1"/>
                </a:solidFill>
                <a:latin typeface="Frutiger 55 Roman" pitchFamily="34" charset="0"/>
                <a:ea typeface="+mn-ea"/>
                <a:cs typeface="+mn-cs"/>
              </a:defRPr>
            </a:lvl6pPr>
            <a:lvl7pPr marL="2696304" algn="l" defTabSz="898781" rtl="0" eaLnBrk="1" latinLnBrk="0" hangingPunct="1">
              <a:defRPr kern="1200">
                <a:solidFill>
                  <a:schemeClr val="tx1"/>
                </a:solidFill>
                <a:latin typeface="Frutiger 55 Roman" pitchFamily="34" charset="0"/>
                <a:ea typeface="+mn-ea"/>
                <a:cs typeface="+mn-cs"/>
              </a:defRPr>
            </a:lvl7pPr>
            <a:lvl8pPr marL="3145682" algn="l" defTabSz="898781" rtl="0" eaLnBrk="1" latinLnBrk="0" hangingPunct="1">
              <a:defRPr kern="1200">
                <a:solidFill>
                  <a:schemeClr val="tx1"/>
                </a:solidFill>
                <a:latin typeface="Frutiger 55 Roman" pitchFamily="34" charset="0"/>
                <a:ea typeface="+mn-ea"/>
                <a:cs typeface="+mn-cs"/>
              </a:defRPr>
            </a:lvl8pPr>
            <a:lvl9pPr marL="3595066" algn="l" defTabSz="898781" rtl="0" eaLnBrk="1" latinLnBrk="0" hangingPunct="1">
              <a:defRPr kern="1200">
                <a:solidFill>
                  <a:schemeClr val="tx1"/>
                </a:solidFill>
                <a:latin typeface="Frutiger 55 Roman" pitchFamily="34" charset="0"/>
                <a:ea typeface="+mn-ea"/>
                <a:cs typeface="+mn-cs"/>
              </a:defRPr>
            </a:lvl9pPr>
          </a:lstStyle>
          <a:p>
            <a:pPr>
              <a:spcBef>
                <a:spcPts val="273"/>
              </a:spcBef>
              <a:spcAft>
                <a:spcPts val="0"/>
              </a:spcAft>
            </a:pPr>
            <a:r>
              <a:rPr lang="en-US" b="1" dirty="0" smtClean="0">
                <a:solidFill>
                  <a:srgbClr val="000000"/>
                </a:solidFill>
                <a:latin typeface="Frutiger 45 Light" panose="020B0603020202020204" pitchFamily="34" charset="0"/>
                <a:ea typeface="Times New Roman"/>
                <a:cs typeface="Times New Roman"/>
              </a:rPr>
              <a:t>www.slido.com</a:t>
            </a:r>
            <a:endParaRPr lang="en-US" dirty="0">
              <a:solidFill>
                <a:prstClr val="black"/>
              </a:solidFill>
              <a:latin typeface="Frutiger 45 Light" panose="020B0603020202020204" pitchFamily="34" charset="0"/>
              <a:ea typeface="Times New Roman"/>
              <a:cs typeface="Times New Roman"/>
            </a:endParaRPr>
          </a:p>
          <a:p>
            <a:pPr>
              <a:spcBef>
                <a:spcPts val="273"/>
              </a:spcBef>
              <a:spcAft>
                <a:spcPts val="0"/>
              </a:spcAft>
            </a:pPr>
            <a:r>
              <a:rPr lang="en-US" dirty="0" smtClean="0">
                <a:solidFill>
                  <a:srgbClr val="000000"/>
                </a:solidFill>
                <a:latin typeface="Frutiger 45 Light" panose="020B0603020202020204" pitchFamily="34" charset="0"/>
                <a:ea typeface="Times New Roman"/>
                <a:cs typeface="Times New Roman"/>
              </a:rPr>
              <a:t>Event </a:t>
            </a:r>
            <a:r>
              <a:rPr lang="en-US" dirty="0">
                <a:solidFill>
                  <a:srgbClr val="000000"/>
                </a:solidFill>
                <a:latin typeface="Frutiger 45 Light" panose="020B0603020202020204" pitchFamily="34" charset="0"/>
                <a:ea typeface="Times New Roman"/>
                <a:cs typeface="Times New Roman"/>
              </a:rPr>
              <a:t>code </a:t>
            </a:r>
            <a:r>
              <a:rPr lang="en-US" b="1" dirty="0" smtClean="0">
                <a:solidFill>
                  <a:srgbClr val="000000"/>
                </a:solidFill>
                <a:latin typeface="Frutiger 45 Light" panose="020B0603020202020204" pitchFamily="34" charset="0"/>
                <a:ea typeface="Times New Roman"/>
                <a:cs typeface="Times New Roman"/>
              </a:rPr>
              <a:t>FED25</a:t>
            </a:r>
            <a:endParaRPr lang="en-US" b="1" dirty="0">
              <a:solidFill>
                <a:srgbClr val="000000"/>
              </a:solidFill>
              <a:latin typeface="Frutiger 45 Light" panose="020B0603020202020204" pitchFamily="34" charset="0"/>
              <a:ea typeface="Times New Roman"/>
              <a:cs typeface="Times New Roman"/>
            </a:endParaRPr>
          </a:p>
        </p:txBody>
      </p:sp>
    </p:spTree>
    <p:custDataLst>
      <p:tags r:id="rId1"/>
    </p:custDataLst>
    <p:extLst>
      <p:ext uri="{BB962C8B-B14F-4D97-AF65-F5344CB8AC3E}">
        <p14:creationId xmlns:p14="http://schemas.microsoft.com/office/powerpoint/2010/main" val="420970991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custDataLst>
              <p:tags r:id="rId2"/>
            </p:custDataLst>
          </p:nvPr>
        </p:nvSpPr>
        <p:spPr>
          <a:xfrm>
            <a:off x="560567" y="6"/>
            <a:ext cx="12247158" cy="941832"/>
          </a:xfrm>
          <a:noFill/>
        </p:spPr>
        <p:txBody>
          <a:bodyPr vert="horz" lIns="0" tIns="0" rIns="0" bIns="0" rtlCol="0" anchor="b" anchorCtr="0">
            <a:normAutofit/>
          </a:bodyPr>
          <a:lstStyle/>
          <a:p>
            <a:r>
              <a:rPr lang="en-GB" sz="3500" dirty="0"/>
              <a:t>Rates are expected to stay low for longer</a:t>
            </a:r>
            <a:endParaRPr lang="en-US" sz="3500" dirty="0"/>
          </a:p>
        </p:txBody>
      </p:sp>
      <p:sp>
        <p:nvSpPr>
          <p:cNvPr id="10" name="TextBox 9"/>
          <p:cNvSpPr txBox="1"/>
          <p:nvPr>
            <p:custDataLst>
              <p:tags r:id="rId3"/>
            </p:custDataLst>
          </p:nvPr>
        </p:nvSpPr>
        <p:spPr>
          <a:xfrm>
            <a:off x="593139" y="1087453"/>
            <a:ext cx="12247158" cy="427037"/>
          </a:xfrm>
          <a:prstGeom prst="rect">
            <a:avLst/>
          </a:prstGeom>
          <a:noFill/>
        </p:spPr>
        <p:txBody>
          <a:bodyPr vert="horz" wrap="square" lIns="0" tIns="0" rIns="0" bIns="0" rtlCol="0" anchor="t">
            <a:noAutofit/>
          </a:bodyPr>
          <a:lstStyle>
            <a:defPPr>
              <a:defRPr lang="en-US"/>
            </a:defPPr>
            <a:lvl1pPr defTabSz="830110" eaLnBrk="1">
              <a:spcBef>
                <a:spcPts val="0"/>
              </a:spcBef>
              <a:spcAft>
                <a:spcPts val="545"/>
              </a:spcAft>
              <a:defRPr kern="0">
                <a:solidFill>
                  <a:srgbClr val="464749"/>
                </a:solidFill>
                <a:latin typeface="UBSHeadline"/>
                <a:ea typeface="Arial Unicode MS"/>
              </a:defRPr>
            </a:lvl1pPr>
          </a:lstStyle>
          <a:p>
            <a:r>
              <a:rPr lang="en-GB" sz="2000" dirty="0">
                <a:latin typeface="Frutiger 45 Light" panose="020B0603020202020204" pitchFamily="34" charset="0"/>
              </a:rPr>
              <a:t>Policy rate expectations based on forward </a:t>
            </a:r>
            <a:r>
              <a:rPr lang="en-GB" sz="2000" dirty="0" smtClean="0">
                <a:latin typeface="Frutiger 45 Light" panose="020B0603020202020204" pitchFamily="34" charset="0"/>
              </a:rPr>
              <a:t>rates, in %</a:t>
            </a:r>
            <a:endParaRPr sz="2000" dirty="0">
              <a:latin typeface="Frutiger 45 Light" panose="020B0603020202020204" pitchFamily="34" charset="0"/>
            </a:endParaRPr>
          </a:p>
        </p:txBody>
      </p:sp>
      <p:sp>
        <p:nvSpPr>
          <p:cNvPr id="8" name="TextBox 7"/>
          <p:cNvSpPr txBox="1"/>
          <p:nvPr/>
        </p:nvSpPr>
        <p:spPr>
          <a:xfrm>
            <a:off x="1844191" y="6953296"/>
            <a:ext cx="6686173" cy="377845"/>
          </a:xfrm>
          <a:prstGeom prst="rect">
            <a:avLst/>
          </a:prstGeom>
          <a:noFill/>
        </p:spPr>
        <p:txBody>
          <a:bodyPr wrap="square" lIns="98936" tIns="49480" rIns="98936" bIns="49480" rtlCol="0" anchor="ctr">
            <a:spAutoFit/>
          </a:bodyPr>
          <a:lstStyle/>
          <a:p>
            <a:pPr defTabSz="989138" eaLnBrk="1" fontAlgn="auto" hangingPunct="1">
              <a:spcBef>
                <a:spcPts val="0"/>
              </a:spcBef>
              <a:spcAft>
                <a:spcPts val="0"/>
              </a:spcAft>
            </a:pPr>
            <a:r>
              <a:rPr sz="900" dirty="0">
                <a:solidFill>
                  <a:prstClr val="black"/>
                </a:solidFill>
                <a:latin typeface="Frutiger 45 Light" panose="020B0603020202020204" pitchFamily="34" charset="0"/>
              </a:rPr>
              <a:t>Source: Bloomberg, UBS, </a:t>
            </a:r>
            <a:r>
              <a:rPr sz="900" dirty="0" smtClean="0">
                <a:solidFill>
                  <a:prstClr val="black"/>
                </a:solidFill>
                <a:latin typeface="Frutiger 45 Light" panose="020B0603020202020204" pitchFamily="34" charset="0"/>
              </a:rPr>
              <a:t>August  19, </a:t>
            </a:r>
            <a:r>
              <a:rPr sz="900" dirty="0">
                <a:solidFill>
                  <a:prstClr val="black"/>
                </a:solidFill>
                <a:latin typeface="Frutiger 45 Light" panose="020B0603020202020204" pitchFamily="34" charset="0"/>
              </a:rPr>
              <a:t>2020</a:t>
            </a:r>
          </a:p>
          <a:p>
            <a:pPr defTabSz="989138" eaLnBrk="1" fontAlgn="auto" hangingPunct="1">
              <a:spcBef>
                <a:spcPts val="0"/>
              </a:spcBef>
              <a:spcAft>
                <a:spcPts val="0"/>
              </a:spcAft>
            </a:pPr>
            <a:r>
              <a:rPr sz="900" dirty="0">
                <a:solidFill>
                  <a:prstClr val="black"/>
                </a:solidFill>
                <a:latin typeface="Frutiger 45 Light" panose="020B0603020202020204" pitchFamily="34" charset="0"/>
              </a:rPr>
              <a:t>Please see important disclaimer at the end of the document.</a:t>
            </a:r>
          </a:p>
        </p:txBody>
      </p:sp>
      <p:pic>
        <p:nvPicPr>
          <p:cNvPr id="19458" name="Picture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609120" y="1514489"/>
            <a:ext cx="10582860" cy="517071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Rectangle 5"/>
          <p:cNvSpPr/>
          <p:nvPr/>
        </p:nvSpPr>
        <p:spPr>
          <a:xfrm>
            <a:off x="10908606" y="173346"/>
            <a:ext cx="2114317" cy="674859"/>
          </a:xfrm>
          <a:prstGeom prst="rect">
            <a:avLst/>
          </a:prstGeom>
        </p:spPr>
        <p:txBody>
          <a:bodyPr wrap="square" lIns="81565" tIns="40796" rIns="81565" bIns="40796" numCol="1">
            <a:spAutoFit/>
          </a:bodyPr>
          <a:lstStyle>
            <a:defPPr>
              <a:defRPr lang="en-US"/>
            </a:defPPr>
            <a:lvl1pPr algn="l" rtl="0" eaLnBrk="0" fontAlgn="base" hangingPunct="0">
              <a:spcBef>
                <a:spcPct val="50000"/>
              </a:spcBef>
              <a:spcAft>
                <a:spcPct val="0"/>
              </a:spcAft>
              <a:defRPr lang="fr-CH" kern="1200">
                <a:solidFill>
                  <a:schemeClr val="tx1"/>
                </a:solidFill>
                <a:latin typeface="Arial"/>
                <a:ea typeface="+mn-ea"/>
                <a:cs typeface="+mn-cs"/>
              </a:defRPr>
            </a:lvl1pPr>
            <a:lvl2pPr marL="449411" algn="l" rtl="0" eaLnBrk="0" fontAlgn="base" hangingPunct="0">
              <a:spcBef>
                <a:spcPct val="50000"/>
              </a:spcBef>
              <a:spcAft>
                <a:spcPct val="0"/>
              </a:spcAft>
              <a:defRPr kern="1200">
                <a:solidFill>
                  <a:schemeClr val="tx1"/>
                </a:solidFill>
                <a:latin typeface="Frutiger 55 Roman" pitchFamily="34" charset="0"/>
                <a:ea typeface="+mn-ea"/>
                <a:cs typeface="+mn-cs"/>
              </a:defRPr>
            </a:lvl2pPr>
            <a:lvl3pPr marL="898781" algn="l" rtl="0" eaLnBrk="0" fontAlgn="base" hangingPunct="0">
              <a:spcBef>
                <a:spcPct val="50000"/>
              </a:spcBef>
              <a:spcAft>
                <a:spcPct val="0"/>
              </a:spcAft>
              <a:defRPr kern="1200">
                <a:solidFill>
                  <a:schemeClr val="tx1"/>
                </a:solidFill>
                <a:latin typeface="Frutiger 55 Roman" pitchFamily="34" charset="0"/>
                <a:ea typeface="+mn-ea"/>
                <a:cs typeface="+mn-cs"/>
              </a:defRPr>
            </a:lvl3pPr>
            <a:lvl4pPr marL="1348152" algn="l" rtl="0" eaLnBrk="0" fontAlgn="base" hangingPunct="0">
              <a:spcBef>
                <a:spcPct val="50000"/>
              </a:spcBef>
              <a:spcAft>
                <a:spcPct val="0"/>
              </a:spcAft>
              <a:defRPr kern="1200">
                <a:solidFill>
                  <a:schemeClr val="tx1"/>
                </a:solidFill>
                <a:latin typeface="Frutiger 55 Roman" pitchFamily="34" charset="0"/>
                <a:ea typeface="+mn-ea"/>
                <a:cs typeface="+mn-cs"/>
              </a:defRPr>
            </a:lvl4pPr>
            <a:lvl5pPr marL="1797541" algn="l" rtl="0" eaLnBrk="0" fontAlgn="base" hangingPunct="0">
              <a:spcBef>
                <a:spcPct val="50000"/>
              </a:spcBef>
              <a:spcAft>
                <a:spcPct val="0"/>
              </a:spcAft>
              <a:defRPr kern="1200">
                <a:solidFill>
                  <a:schemeClr val="tx1"/>
                </a:solidFill>
                <a:latin typeface="Frutiger 55 Roman" pitchFamily="34" charset="0"/>
                <a:ea typeface="+mn-ea"/>
                <a:cs typeface="+mn-cs"/>
              </a:defRPr>
            </a:lvl5pPr>
            <a:lvl6pPr marL="2246921" algn="l" defTabSz="898781" rtl="0" eaLnBrk="1" latinLnBrk="0" hangingPunct="1">
              <a:defRPr kern="1200">
                <a:solidFill>
                  <a:schemeClr val="tx1"/>
                </a:solidFill>
                <a:latin typeface="Frutiger 55 Roman" pitchFamily="34" charset="0"/>
                <a:ea typeface="+mn-ea"/>
                <a:cs typeface="+mn-cs"/>
              </a:defRPr>
            </a:lvl6pPr>
            <a:lvl7pPr marL="2696304" algn="l" defTabSz="898781" rtl="0" eaLnBrk="1" latinLnBrk="0" hangingPunct="1">
              <a:defRPr kern="1200">
                <a:solidFill>
                  <a:schemeClr val="tx1"/>
                </a:solidFill>
                <a:latin typeface="Frutiger 55 Roman" pitchFamily="34" charset="0"/>
                <a:ea typeface="+mn-ea"/>
                <a:cs typeface="+mn-cs"/>
              </a:defRPr>
            </a:lvl7pPr>
            <a:lvl8pPr marL="3145682" algn="l" defTabSz="898781" rtl="0" eaLnBrk="1" latinLnBrk="0" hangingPunct="1">
              <a:defRPr kern="1200">
                <a:solidFill>
                  <a:schemeClr val="tx1"/>
                </a:solidFill>
                <a:latin typeface="Frutiger 55 Roman" pitchFamily="34" charset="0"/>
                <a:ea typeface="+mn-ea"/>
                <a:cs typeface="+mn-cs"/>
              </a:defRPr>
            </a:lvl8pPr>
            <a:lvl9pPr marL="3595066" algn="l" defTabSz="898781" rtl="0" eaLnBrk="1" latinLnBrk="0" hangingPunct="1">
              <a:defRPr kern="1200">
                <a:solidFill>
                  <a:schemeClr val="tx1"/>
                </a:solidFill>
                <a:latin typeface="Frutiger 55 Roman" pitchFamily="34" charset="0"/>
                <a:ea typeface="+mn-ea"/>
                <a:cs typeface="+mn-cs"/>
              </a:defRPr>
            </a:lvl9pPr>
          </a:lstStyle>
          <a:p>
            <a:pPr>
              <a:spcBef>
                <a:spcPts val="273"/>
              </a:spcBef>
              <a:spcAft>
                <a:spcPts val="0"/>
              </a:spcAft>
            </a:pPr>
            <a:r>
              <a:rPr lang="en-US" b="1" dirty="0" smtClean="0">
                <a:solidFill>
                  <a:srgbClr val="000000"/>
                </a:solidFill>
                <a:latin typeface="Frutiger 45 Light" panose="020B0603020202020204" pitchFamily="34" charset="0"/>
                <a:ea typeface="Times New Roman"/>
                <a:cs typeface="Times New Roman"/>
              </a:rPr>
              <a:t>www.slido.com</a:t>
            </a:r>
            <a:endParaRPr lang="en-US" dirty="0">
              <a:solidFill>
                <a:prstClr val="black"/>
              </a:solidFill>
              <a:latin typeface="Frutiger 45 Light" panose="020B0603020202020204" pitchFamily="34" charset="0"/>
              <a:ea typeface="Times New Roman"/>
              <a:cs typeface="Times New Roman"/>
            </a:endParaRPr>
          </a:p>
          <a:p>
            <a:pPr>
              <a:spcBef>
                <a:spcPts val="273"/>
              </a:spcBef>
              <a:spcAft>
                <a:spcPts val="0"/>
              </a:spcAft>
            </a:pPr>
            <a:r>
              <a:rPr lang="en-US" dirty="0" smtClean="0">
                <a:solidFill>
                  <a:srgbClr val="000000"/>
                </a:solidFill>
                <a:latin typeface="Frutiger 45 Light" panose="020B0603020202020204" pitchFamily="34" charset="0"/>
                <a:ea typeface="Times New Roman"/>
                <a:cs typeface="Times New Roman"/>
              </a:rPr>
              <a:t>Event </a:t>
            </a:r>
            <a:r>
              <a:rPr lang="en-US" dirty="0">
                <a:solidFill>
                  <a:srgbClr val="000000"/>
                </a:solidFill>
                <a:latin typeface="Frutiger 45 Light" panose="020B0603020202020204" pitchFamily="34" charset="0"/>
                <a:ea typeface="Times New Roman"/>
                <a:cs typeface="Times New Roman"/>
              </a:rPr>
              <a:t>code </a:t>
            </a:r>
            <a:r>
              <a:rPr lang="en-US" b="1" dirty="0" smtClean="0">
                <a:solidFill>
                  <a:srgbClr val="000000"/>
                </a:solidFill>
                <a:latin typeface="Frutiger 45 Light" panose="020B0603020202020204" pitchFamily="34" charset="0"/>
                <a:ea typeface="Times New Roman"/>
                <a:cs typeface="Times New Roman"/>
              </a:rPr>
              <a:t>FED25</a:t>
            </a:r>
            <a:endParaRPr lang="en-US" b="1" dirty="0">
              <a:solidFill>
                <a:srgbClr val="000000"/>
              </a:solidFill>
              <a:latin typeface="Frutiger 45 Light" panose="020B0603020202020204" pitchFamily="34" charset="0"/>
              <a:ea typeface="Times New Roman"/>
              <a:cs typeface="Times New Roman"/>
            </a:endParaRPr>
          </a:p>
        </p:txBody>
      </p:sp>
    </p:spTree>
    <p:custDataLst>
      <p:tags r:id="rId1"/>
    </p:custDataLst>
    <p:extLst>
      <p:ext uri="{BB962C8B-B14F-4D97-AF65-F5344CB8AC3E}">
        <p14:creationId xmlns:p14="http://schemas.microsoft.com/office/powerpoint/2010/main" val="116881255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ubtitle 4"/>
          <p:cNvSpPr>
            <a:spLocks noGrp="1"/>
          </p:cNvSpPr>
          <p:nvPr>
            <p:ph type="subTitle" idx="1"/>
          </p:nvPr>
        </p:nvSpPr>
        <p:spPr>
          <a:xfrm>
            <a:off x="559382" y="2432451"/>
            <a:ext cx="12247159" cy="1588007"/>
          </a:xfrm>
        </p:spPr>
        <p:txBody>
          <a:bodyPr/>
          <a:lstStyle/>
          <a:p>
            <a:r>
              <a:rPr lang="en-GB" dirty="0"/>
              <a:t>Jason </a:t>
            </a:r>
            <a:r>
              <a:rPr lang="en-GB" dirty="0" smtClean="0"/>
              <a:t>Draho</a:t>
            </a:r>
          </a:p>
          <a:p>
            <a:r>
              <a:rPr lang="en-GB" dirty="0" smtClean="0"/>
              <a:t>Head </a:t>
            </a:r>
            <a:r>
              <a:rPr lang="en-GB" dirty="0"/>
              <a:t>of Asset Allocation Americas, </a:t>
            </a:r>
            <a:r>
              <a:rPr lang="en-US" dirty="0" smtClean="0"/>
              <a:t>UBS CIO GWM</a:t>
            </a:r>
            <a:endParaRPr lang="en-US" dirty="0"/>
          </a:p>
        </p:txBody>
      </p:sp>
      <p:sp>
        <p:nvSpPr>
          <p:cNvPr id="6" name="Rectangle 5"/>
          <p:cNvSpPr/>
          <p:nvPr/>
        </p:nvSpPr>
        <p:spPr>
          <a:xfrm>
            <a:off x="10603806" y="362031"/>
            <a:ext cx="2114317" cy="674859"/>
          </a:xfrm>
          <a:prstGeom prst="rect">
            <a:avLst/>
          </a:prstGeom>
        </p:spPr>
        <p:txBody>
          <a:bodyPr wrap="square" lIns="81565" tIns="40796" rIns="81565" bIns="40796" numCol="1">
            <a:spAutoFit/>
          </a:bodyPr>
          <a:lstStyle>
            <a:defPPr>
              <a:defRPr lang="en-US"/>
            </a:defPPr>
            <a:lvl1pPr algn="l" rtl="0" eaLnBrk="0" fontAlgn="base" hangingPunct="0">
              <a:spcBef>
                <a:spcPct val="50000"/>
              </a:spcBef>
              <a:spcAft>
                <a:spcPct val="0"/>
              </a:spcAft>
              <a:defRPr lang="fr-CH" kern="1200">
                <a:solidFill>
                  <a:schemeClr val="tx1"/>
                </a:solidFill>
                <a:latin typeface="Arial"/>
                <a:ea typeface="+mn-ea"/>
                <a:cs typeface="+mn-cs"/>
              </a:defRPr>
            </a:lvl1pPr>
            <a:lvl2pPr marL="449411" algn="l" rtl="0" eaLnBrk="0" fontAlgn="base" hangingPunct="0">
              <a:spcBef>
                <a:spcPct val="50000"/>
              </a:spcBef>
              <a:spcAft>
                <a:spcPct val="0"/>
              </a:spcAft>
              <a:defRPr kern="1200">
                <a:solidFill>
                  <a:schemeClr val="tx1"/>
                </a:solidFill>
                <a:latin typeface="Frutiger 55 Roman" pitchFamily="34" charset="0"/>
                <a:ea typeface="+mn-ea"/>
                <a:cs typeface="+mn-cs"/>
              </a:defRPr>
            </a:lvl2pPr>
            <a:lvl3pPr marL="898781" algn="l" rtl="0" eaLnBrk="0" fontAlgn="base" hangingPunct="0">
              <a:spcBef>
                <a:spcPct val="50000"/>
              </a:spcBef>
              <a:spcAft>
                <a:spcPct val="0"/>
              </a:spcAft>
              <a:defRPr kern="1200">
                <a:solidFill>
                  <a:schemeClr val="tx1"/>
                </a:solidFill>
                <a:latin typeface="Frutiger 55 Roman" pitchFamily="34" charset="0"/>
                <a:ea typeface="+mn-ea"/>
                <a:cs typeface="+mn-cs"/>
              </a:defRPr>
            </a:lvl3pPr>
            <a:lvl4pPr marL="1348152" algn="l" rtl="0" eaLnBrk="0" fontAlgn="base" hangingPunct="0">
              <a:spcBef>
                <a:spcPct val="50000"/>
              </a:spcBef>
              <a:spcAft>
                <a:spcPct val="0"/>
              </a:spcAft>
              <a:defRPr kern="1200">
                <a:solidFill>
                  <a:schemeClr val="tx1"/>
                </a:solidFill>
                <a:latin typeface="Frutiger 55 Roman" pitchFamily="34" charset="0"/>
                <a:ea typeface="+mn-ea"/>
                <a:cs typeface="+mn-cs"/>
              </a:defRPr>
            </a:lvl4pPr>
            <a:lvl5pPr marL="1797541" algn="l" rtl="0" eaLnBrk="0" fontAlgn="base" hangingPunct="0">
              <a:spcBef>
                <a:spcPct val="50000"/>
              </a:spcBef>
              <a:spcAft>
                <a:spcPct val="0"/>
              </a:spcAft>
              <a:defRPr kern="1200">
                <a:solidFill>
                  <a:schemeClr val="tx1"/>
                </a:solidFill>
                <a:latin typeface="Frutiger 55 Roman" pitchFamily="34" charset="0"/>
                <a:ea typeface="+mn-ea"/>
                <a:cs typeface="+mn-cs"/>
              </a:defRPr>
            </a:lvl5pPr>
            <a:lvl6pPr marL="2246921" algn="l" defTabSz="898781" rtl="0" eaLnBrk="1" latinLnBrk="0" hangingPunct="1">
              <a:defRPr kern="1200">
                <a:solidFill>
                  <a:schemeClr val="tx1"/>
                </a:solidFill>
                <a:latin typeface="Frutiger 55 Roman" pitchFamily="34" charset="0"/>
                <a:ea typeface="+mn-ea"/>
                <a:cs typeface="+mn-cs"/>
              </a:defRPr>
            </a:lvl6pPr>
            <a:lvl7pPr marL="2696304" algn="l" defTabSz="898781" rtl="0" eaLnBrk="1" latinLnBrk="0" hangingPunct="1">
              <a:defRPr kern="1200">
                <a:solidFill>
                  <a:schemeClr val="tx1"/>
                </a:solidFill>
                <a:latin typeface="Frutiger 55 Roman" pitchFamily="34" charset="0"/>
                <a:ea typeface="+mn-ea"/>
                <a:cs typeface="+mn-cs"/>
              </a:defRPr>
            </a:lvl7pPr>
            <a:lvl8pPr marL="3145682" algn="l" defTabSz="898781" rtl="0" eaLnBrk="1" latinLnBrk="0" hangingPunct="1">
              <a:defRPr kern="1200">
                <a:solidFill>
                  <a:schemeClr val="tx1"/>
                </a:solidFill>
                <a:latin typeface="Frutiger 55 Roman" pitchFamily="34" charset="0"/>
                <a:ea typeface="+mn-ea"/>
                <a:cs typeface="+mn-cs"/>
              </a:defRPr>
            </a:lvl8pPr>
            <a:lvl9pPr marL="3595066" algn="l" defTabSz="898781" rtl="0" eaLnBrk="1" latinLnBrk="0" hangingPunct="1">
              <a:defRPr kern="1200">
                <a:solidFill>
                  <a:schemeClr val="tx1"/>
                </a:solidFill>
                <a:latin typeface="Frutiger 55 Roman" pitchFamily="34" charset="0"/>
                <a:ea typeface="+mn-ea"/>
                <a:cs typeface="+mn-cs"/>
              </a:defRPr>
            </a:lvl9pPr>
          </a:lstStyle>
          <a:p>
            <a:pPr>
              <a:spcBef>
                <a:spcPts val="273"/>
              </a:spcBef>
              <a:spcAft>
                <a:spcPts val="0"/>
              </a:spcAft>
            </a:pPr>
            <a:r>
              <a:rPr lang="en-US" b="1" dirty="0" smtClean="0">
                <a:solidFill>
                  <a:srgbClr val="000000"/>
                </a:solidFill>
                <a:latin typeface="Frutiger 45 Light" panose="020B0603020202020204" pitchFamily="34" charset="0"/>
                <a:ea typeface="Times New Roman"/>
                <a:cs typeface="Times New Roman"/>
              </a:rPr>
              <a:t>www.slido.com</a:t>
            </a:r>
            <a:endParaRPr lang="en-US" dirty="0">
              <a:solidFill>
                <a:prstClr val="black"/>
              </a:solidFill>
              <a:latin typeface="Frutiger 45 Light" panose="020B0603020202020204" pitchFamily="34" charset="0"/>
              <a:ea typeface="Times New Roman"/>
              <a:cs typeface="Times New Roman"/>
            </a:endParaRPr>
          </a:p>
          <a:p>
            <a:pPr>
              <a:spcBef>
                <a:spcPts val="273"/>
              </a:spcBef>
              <a:spcAft>
                <a:spcPts val="0"/>
              </a:spcAft>
            </a:pPr>
            <a:r>
              <a:rPr lang="en-US" dirty="0" smtClean="0">
                <a:solidFill>
                  <a:srgbClr val="000000"/>
                </a:solidFill>
                <a:latin typeface="Frutiger 45 Light" panose="020B0603020202020204" pitchFamily="34" charset="0"/>
                <a:ea typeface="Times New Roman"/>
                <a:cs typeface="Times New Roman"/>
              </a:rPr>
              <a:t>Event </a:t>
            </a:r>
            <a:r>
              <a:rPr lang="en-US" dirty="0">
                <a:solidFill>
                  <a:srgbClr val="000000"/>
                </a:solidFill>
                <a:latin typeface="Frutiger 45 Light" panose="020B0603020202020204" pitchFamily="34" charset="0"/>
                <a:ea typeface="Times New Roman"/>
                <a:cs typeface="Times New Roman"/>
              </a:rPr>
              <a:t>code </a:t>
            </a:r>
            <a:r>
              <a:rPr lang="en-US" b="1" dirty="0" smtClean="0">
                <a:solidFill>
                  <a:srgbClr val="000000"/>
                </a:solidFill>
                <a:latin typeface="Frutiger 45 Light" panose="020B0603020202020204" pitchFamily="34" charset="0"/>
                <a:ea typeface="Times New Roman"/>
                <a:cs typeface="Times New Roman"/>
              </a:rPr>
              <a:t>FED25</a:t>
            </a:r>
            <a:endParaRPr lang="en-US" b="1" dirty="0">
              <a:solidFill>
                <a:srgbClr val="000000"/>
              </a:solidFill>
              <a:latin typeface="Frutiger 45 Light" panose="020B0603020202020204" pitchFamily="34" charset="0"/>
              <a:ea typeface="Times New Roman"/>
              <a:cs typeface="Times New Roman"/>
            </a:endParaRPr>
          </a:p>
        </p:txBody>
      </p:sp>
    </p:spTree>
    <p:extLst>
      <p:ext uri="{BB962C8B-B14F-4D97-AF65-F5344CB8AC3E}">
        <p14:creationId xmlns:p14="http://schemas.microsoft.com/office/powerpoint/2010/main" val="5952010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r>
              <a:rPr lang="en-US" sz="3500" dirty="0"/>
              <a:t>The </a:t>
            </a:r>
            <a:r>
              <a:rPr lang="en-US" sz="3500" dirty="0">
                <a:solidFill>
                  <a:schemeClr val="tx2"/>
                </a:solidFill>
              </a:rPr>
              <a:t>USD declined 7% </a:t>
            </a:r>
            <a:r>
              <a:rPr lang="en-US" sz="3500" dirty="0"/>
              <a:t>in </a:t>
            </a:r>
            <a:r>
              <a:rPr lang="en-US" sz="3500" dirty="0"/>
              <a:t>3 </a:t>
            </a:r>
            <a:r>
              <a:rPr lang="en-US" sz="3500" dirty="0"/>
              <a:t>months, an extreme move</a:t>
            </a:r>
            <a:endParaRPr lang="en-US" sz="3500" dirty="0"/>
          </a:p>
        </p:txBody>
      </p:sp>
      <p:sp>
        <p:nvSpPr>
          <p:cNvPr id="9" name="Text Box 4"/>
          <p:cNvSpPr txBox="1">
            <a:spLocks noChangeArrowheads="1"/>
          </p:cNvSpPr>
          <p:nvPr/>
        </p:nvSpPr>
        <p:spPr bwMode="auto">
          <a:xfrm>
            <a:off x="4462797" y="6911602"/>
            <a:ext cx="8066232" cy="16416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969696"/>
                </a:solidFill>
                <a:miter lim="800000"/>
                <a:headEnd/>
                <a:tailEnd/>
              </a14:hiddenLine>
            </a:ext>
            <a:ext uri="{AF507438-7753-43E0-B8FC-AC1667EBCBE1}">
              <a14:hiddenEffects xmlns:a14="http://schemas.microsoft.com/office/drawing/2010/main">
                <a:effectLst>
                  <a:outerShdw dist="17961" dir="2700000" algn="ctr" rotWithShape="0">
                    <a:srgbClr val="999999"/>
                  </a:outerShdw>
                </a:effectLst>
              </a14:hiddenEffects>
            </a:ext>
          </a:extLst>
        </p:spPr>
        <p:txBody>
          <a:bodyPr lIns="0" tIns="0" rIns="0" bIns="0"/>
          <a:lstStyle>
            <a:lvl1pPr>
              <a:defRPr b="1">
                <a:solidFill>
                  <a:schemeClr val="tx1"/>
                </a:solidFill>
                <a:latin typeface="Frutiger 55 Roman" pitchFamily="34" charset="0"/>
                <a:ea typeface="Arial Unicode MS" pitchFamily="34" charset="-128"/>
                <a:cs typeface="Arial Unicode MS" pitchFamily="34" charset="-128"/>
              </a:defRPr>
            </a:lvl1pPr>
            <a:lvl2pPr marL="742950" indent="-285750">
              <a:defRPr b="1">
                <a:solidFill>
                  <a:schemeClr val="tx1"/>
                </a:solidFill>
                <a:latin typeface="Frutiger 55 Roman" pitchFamily="34" charset="0"/>
                <a:ea typeface="Arial Unicode MS" pitchFamily="34" charset="-128"/>
                <a:cs typeface="Arial Unicode MS" pitchFamily="34" charset="-128"/>
              </a:defRPr>
            </a:lvl2pPr>
            <a:lvl3pPr marL="1143000" indent="-228600">
              <a:defRPr b="1">
                <a:solidFill>
                  <a:schemeClr val="tx1"/>
                </a:solidFill>
                <a:latin typeface="Frutiger 55 Roman" pitchFamily="34" charset="0"/>
                <a:ea typeface="Arial Unicode MS" pitchFamily="34" charset="-128"/>
                <a:cs typeface="Arial Unicode MS" pitchFamily="34" charset="-128"/>
              </a:defRPr>
            </a:lvl3pPr>
            <a:lvl4pPr marL="1600200" indent="-228600">
              <a:defRPr b="1">
                <a:solidFill>
                  <a:schemeClr val="tx1"/>
                </a:solidFill>
                <a:latin typeface="Frutiger 55 Roman" pitchFamily="34" charset="0"/>
                <a:ea typeface="Arial Unicode MS" pitchFamily="34" charset="-128"/>
                <a:cs typeface="Arial Unicode MS" pitchFamily="34" charset="-128"/>
              </a:defRPr>
            </a:lvl4pPr>
            <a:lvl5pPr marL="2057400" indent="-228600">
              <a:defRPr b="1">
                <a:solidFill>
                  <a:schemeClr val="tx1"/>
                </a:solidFill>
                <a:latin typeface="Frutiger 55 Roman" pitchFamily="34" charset="0"/>
                <a:ea typeface="Arial Unicode MS" pitchFamily="34" charset="-128"/>
                <a:cs typeface="Arial Unicode MS" pitchFamily="34" charset="-128"/>
              </a:defRPr>
            </a:lvl5pPr>
            <a:lvl6pPr marL="2514600" indent="-228600" eaLnBrk="0" fontAlgn="base" hangingPunct="0">
              <a:spcBef>
                <a:spcPct val="50000"/>
              </a:spcBef>
              <a:spcAft>
                <a:spcPct val="0"/>
              </a:spcAft>
              <a:defRPr b="1">
                <a:solidFill>
                  <a:schemeClr val="tx1"/>
                </a:solidFill>
                <a:latin typeface="Frutiger 55 Roman" pitchFamily="34" charset="0"/>
                <a:ea typeface="Arial Unicode MS" pitchFamily="34" charset="-128"/>
                <a:cs typeface="Arial Unicode MS" pitchFamily="34" charset="-128"/>
              </a:defRPr>
            </a:lvl6pPr>
            <a:lvl7pPr marL="2971800" indent="-228600" eaLnBrk="0" fontAlgn="base" hangingPunct="0">
              <a:spcBef>
                <a:spcPct val="50000"/>
              </a:spcBef>
              <a:spcAft>
                <a:spcPct val="0"/>
              </a:spcAft>
              <a:defRPr b="1">
                <a:solidFill>
                  <a:schemeClr val="tx1"/>
                </a:solidFill>
                <a:latin typeface="Frutiger 55 Roman" pitchFamily="34" charset="0"/>
                <a:ea typeface="Arial Unicode MS" pitchFamily="34" charset="-128"/>
                <a:cs typeface="Arial Unicode MS" pitchFamily="34" charset="-128"/>
              </a:defRPr>
            </a:lvl7pPr>
            <a:lvl8pPr marL="3429000" indent="-228600" eaLnBrk="0" fontAlgn="base" hangingPunct="0">
              <a:spcBef>
                <a:spcPct val="50000"/>
              </a:spcBef>
              <a:spcAft>
                <a:spcPct val="0"/>
              </a:spcAft>
              <a:defRPr b="1">
                <a:solidFill>
                  <a:schemeClr val="tx1"/>
                </a:solidFill>
                <a:latin typeface="Frutiger 55 Roman" pitchFamily="34" charset="0"/>
                <a:ea typeface="Arial Unicode MS" pitchFamily="34" charset="-128"/>
                <a:cs typeface="Arial Unicode MS" pitchFamily="34" charset="-128"/>
              </a:defRPr>
            </a:lvl8pPr>
            <a:lvl9pPr marL="3886200" indent="-228600" eaLnBrk="0" fontAlgn="base" hangingPunct="0">
              <a:spcBef>
                <a:spcPct val="50000"/>
              </a:spcBef>
              <a:spcAft>
                <a:spcPct val="0"/>
              </a:spcAft>
              <a:defRPr b="1">
                <a:solidFill>
                  <a:schemeClr val="tx1"/>
                </a:solidFill>
                <a:latin typeface="Frutiger 55 Roman" pitchFamily="34" charset="0"/>
                <a:ea typeface="Arial Unicode MS" pitchFamily="34" charset="-128"/>
                <a:cs typeface="Arial Unicode MS" pitchFamily="34" charset="-128"/>
              </a:defRPr>
            </a:lvl9pPr>
          </a:lstStyle>
          <a:p>
            <a:pPr algn="r"/>
            <a:r>
              <a:rPr sz="1000" b="0" dirty="0">
                <a:solidFill>
                  <a:srgbClr val="000000"/>
                </a:solidFill>
              </a:rPr>
              <a:t>Source: Bloomberg, </a:t>
            </a:r>
            <a:r>
              <a:rPr sz="1000" b="0" dirty="0">
                <a:solidFill>
                  <a:srgbClr val="000000"/>
                </a:solidFill>
              </a:rPr>
              <a:t>UBS as </a:t>
            </a:r>
            <a:r>
              <a:rPr sz="1000" b="0" dirty="0">
                <a:solidFill>
                  <a:srgbClr val="000000"/>
                </a:solidFill>
              </a:rPr>
              <a:t>of </a:t>
            </a:r>
            <a:r>
              <a:rPr sz="1000" b="0" dirty="0">
                <a:solidFill>
                  <a:srgbClr val="000000"/>
                </a:solidFill>
              </a:rPr>
              <a:t>21 August 2020</a:t>
            </a:r>
            <a:endParaRPr sz="1000" b="0" dirty="0">
              <a:solidFill>
                <a:srgbClr val="000000"/>
              </a:solidFill>
            </a:endParaRPr>
          </a:p>
        </p:txBody>
      </p:sp>
      <p:sp>
        <p:nvSpPr>
          <p:cNvPr id="10" name="Rounded Rectangle 9"/>
          <p:cNvSpPr/>
          <p:nvPr/>
        </p:nvSpPr>
        <p:spPr>
          <a:xfrm>
            <a:off x="6794977" y="1113081"/>
            <a:ext cx="6032183" cy="536448"/>
          </a:xfrm>
          <a:prstGeom prst="roundRect">
            <a:avLst/>
          </a:prstGeom>
          <a:solidFill>
            <a:srgbClr val="E0D5BD"/>
          </a:solidFill>
          <a:ln w="19050" cap="flat" cmpd="sng" algn="ctr">
            <a:noFill/>
            <a:prstDash val="solid"/>
          </a:ln>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1614647"/>
            <a:r>
              <a:rPr b="1" kern="0" dirty="0">
                <a:solidFill>
                  <a:srgbClr val="000000"/>
                </a:solidFill>
                <a:latin typeface="Frutiger 45 Light" panose="020B0603020202020204" pitchFamily="34" charset="0"/>
              </a:rPr>
              <a:t>The second largest 60-day decline in the past 10 years</a:t>
            </a:r>
            <a:endParaRPr b="1" kern="0" dirty="0">
              <a:solidFill>
                <a:srgbClr val="000000"/>
              </a:solidFill>
              <a:latin typeface="Frutiger 45 Light" panose="020B0603020202020204" pitchFamily="34" charset="0"/>
            </a:endParaRPr>
          </a:p>
        </p:txBody>
      </p:sp>
      <p:sp>
        <p:nvSpPr>
          <p:cNvPr id="11" name="Rounded Rectangle 10"/>
          <p:cNvSpPr/>
          <p:nvPr/>
        </p:nvSpPr>
        <p:spPr>
          <a:xfrm>
            <a:off x="541534" y="1122395"/>
            <a:ext cx="6032183" cy="536448"/>
          </a:xfrm>
          <a:prstGeom prst="roundRect">
            <a:avLst/>
          </a:prstGeom>
          <a:solidFill>
            <a:srgbClr val="4D3C2F"/>
          </a:solidFill>
          <a:ln w="19050" cap="flat" cmpd="sng" algn="ctr">
            <a:noFill/>
            <a:prstDash val="solid"/>
          </a:ln>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1467715"/>
            <a:r>
              <a:rPr lang="en-US" b="1" dirty="0">
                <a:solidFill>
                  <a:schemeClr val="bg2"/>
                </a:solidFill>
                <a:latin typeface="Frutiger 45 Light" panose="020B0603020202020204" pitchFamily="34" charset="0"/>
              </a:rPr>
              <a:t>DXY </a:t>
            </a:r>
            <a:r>
              <a:rPr lang="en-US" b="1" dirty="0">
                <a:solidFill>
                  <a:schemeClr val="bg2"/>
                </a:solidFill>
                <a:latin typeface="Frutiger 45 Light" panose="020B0603020202020204" pitchFamily="34" charset="0"/>
              </a:rPr>
              <a:t>U.S. dollar index declined over 7% since 14 May </a:t>
            </a:r>
            <a:endParaRPr b="1" kern="0" dirty="0">
              <a:solidFill>
                <a:schemeClr val="bg2"/>
              </a:solidFill>
              <a:latin typeface="Frutiger 45 Light" panose="020B0603020202020204" pitchFamily="34" charset="0"/>
            </a:endParaRPr>
          </a:p>
        </p:txBody>
      </p:sp>
      <p:graphicFrame>
        <p:nvGraphicFramePr>
          <p:cNvPr id="15" name="Chart 14"/>
          <p:cNvGraphicFramePr>
            <a:graphicFrameLocks/>
          </p:cNvGraphicFramePr>
          <p:nvPr>
            <p:extLst>
              <p:ext uri="{D42A27DB-BD31-4B8C-83A1-F6EECF244321}">
                <p14:modId xmlns:p14="http://schemas.microsoft.com/office/powerpoint/2010/main" val="2678944497"/>
              </p:ext>
            </p:extLst>
          </p:nvPr>
        </p:nvGraphicFramePr>
        <p:xfrm>
          <a:off x="876656" y="1916577"/>
          <a:ext cx="5361940" cy="4693920"/>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16" name="Chart 15"/>
          <p:cNvGraphicFramePr>
            <a:graphicFrameLocks/>
          </p:cNvGraphicFramePr>
          <p:nvPr>
            <p:extLst>
              <p:ext uri="{D42A27DB-BD31-4B8C-83A1-F6EECF244321}">
                <p14:modId xmlns:p14="http://schemas.microsoft.com/office/powerpoint/2010/main" val="855298797"/>
              </p:ext>
            </p:extLst>
          </p:nvPr>
        </p:nvGraphicFramePr>
        <p:xfrm>
          <a:off x="7167088" y="1894568"/>
          <a:ext cx="5361940" cy="4693920"/>
        </p:xfrm>
        <a:graphic>
          <a:graphicData uri="http://schemas.openxmlformats.org/drawingml/2006/chart">
            <c:chart xmlns:c="http://schemas.openxmlformats.org/drawingml/2006/chart" xmlns:r="http://schemas.openxmlformats.org/officeDocument/2006/relationships" r:id="rId5"/>
          </a:graphicData>
        </a:graphic>
      </p:graphicFrame>
      <p:sp>
        <p:nvSpPr>
          <p:cNvPr id="8" name="Rectangle 7"/>
          <p:cNvSpPr/>
          <p:nvPr/>
        </p:nvSpPr>
        <p:spPr>
          <a:xfrm>
            <a:off x="10908606" y="173346"/>
            <a:ext cx="2114317" cy="674859"/>
          </a:xfrm>
          <a:prstGeom prst="rect">
            <a:avLst/>
          </a:prstGeom>
        </p:spPr>
        <p:txBody>
          <a:bodyPr wrap="square" lIns="81565" tIns="40796" rIns="81565" bIns="40796" numCol="1">
            <a:spAutoFit/>
          </a:bodyPr>
          <a:lstStyle>
            <a:defPPr>
              <a:defRPr lang="en-US"/>
            </a:defPPr>
            <a:lvl1pPr algn="l" rtl="0" eaLnBrk="0" fontAlgn="base" hangingPunct="0">
              <a:spcBef>
                <a:spcPct val="50000"/>
              </a:spcBef>
              <a:spcAft>
                <a:spcPct val="0"/>
              </a:spcAft>
              <a:defRPr lang="fr-CH" kern="1200">
                <a:solidFill>
                  <a:schemeClr val="tx1"/>
                </a:solidFill>
                <a:latin typeface="Arial"/>
                <a:ea typeface="+mn-ea"/>
                <a:cs typeface="+mn-cs"/>
              </a:defRPr>
            </a:lvl1pPr>
            <a:lvl2pPr marL="449411" algn="l" rtl="0" eaLnBrk="0" fontAlgn="base" hangingPunct="0">
              <a:spcBef>
                <a:spcPct val="50000"/>
              </a:spcBef>
              <a:spcAft>
                <a:spcPct val="0"/>
              </a:spcAft>
              <a:defRPr kern="1200">
                <a:solidFill>
                  <a:schemeClr val="tx1"/>
                </a:solidFill>
                <a:latin typeface="Frutiger 55 Roman" pitchFamily="34" charset="0"/>
                <a:ea typeface="+mn-ea"/>
                <a:cs typeface="+mn-cs"/>
              </a:defRPr>
            </a:lvl2pPr>
            <a:lvl3pPr marL="898781" algn="l" rtl="0" eaLnBrk="0" fontAlgn="base" hangingPunct="0">
              <a:spcBef>
                <a:spcPct val="50000"/>
              </a:spcBef>
              <a:spcAft>
                <a:spcPct val="0"/>
              </a:spcAft>
              <a:defRPr kern="1200">
                <a:solidFill>
                  <a:schemeClr val="tx1"/>
                </a:solidFill>
                <a:latin typeface="Frutiger 55 Roman" pitchFamily="34" charset="0"/>
                <a:ea typeface="+mn-ea"/>
                <a:cs typeface="+mn-cs"/>
              </a:defRPr>
            </a:lvl3pPr>
            <a:lvl4pPr marL="1348152" algn="l" rtl="0" eaLnBrk="0" fontAlgn="base" hangingPunct="0">
              <a:spcBef>
                <a:spcPct val="50000"/>
              </a:spcBef>
              <a:spcAft>
                <a:spcPct val="0"/>
              </a:spcAft>
              <a:defRPr kern="1200">
                <a:solidFill>
                  <a:schemeClr val="tx1"/>
                </a:solidFill>
                <a:latin typeface="Frutiger 55 Roman" pitchFamily="34" charset="0"/>
                <a:ea typeface="+mn-ea"/>
                <a:cs typeface="+mn-cs"/>
              </a:defRPr>
            </a:lvl4pPr>
            <a:lvl5pPr marL="1797541" algn="l" rtl="0" eaLnBrk="0" fontAlgn="base" hangingPunct="0">
              <a:spcBef>
                <a:spcPct val="50000"/>
              </a:spcBef>
              <a:spcAft>
                <a:spcPct val="0"/>
              </a:spcAft>
              <a:defRPr kern="1200">
                <a:solidFill>
                  <a:schemeClr val="tx1"/>
                </a:solidFill>
                <a:latin typeface="Frutiger 55 Roman" pitchFamily="34" charset="0"/>
                <a:ea typeface="+mn-ea"/>
                <a:cs typeface="+mn-cs"/>
              </a:defRPr>
            </a:lvl5pPr>
            <a:lvl6pPr marL="2246921" algn="l" defTabSz="898781" rtl="0" eaLnBrk="1" latinLnBrk="0" hangingPunct="1">
              <a:defRPr kern="1200">
                <a:solidFill>
                  <a:schemeClr val="tx1"/>
                </a:solidFill>
                <a:latin typeface="Frutiger 55 Roman" pitchFamily="34" charset="0"/>
                <a:ea typeface="+mn-ea"/>
                <a:cs typeface="+mn-cs"/>
              </a:defRPr>
            </a:lvl6pPr>
            <a:lvl7pPr marL="2696304" algn="l" defTabSz="898781" rtl="0" eaLnBrk="1" latinLnBrk="0" hangingPunct="1">
              <a:defRPr kern="1200">
                <a:solidFill>
                  <a:schemeClr val="tx1"/>
                </a:solidFill>
                <a:latin typeface="Frutiger 55 Roman" pitchFamily="34" charset="0"/>
                <a:ea typeface="+mn-ea"/>
                <a:cs typeface="+mn-cs"/>
              </a:defRPr>
            </a:lvl7pPr>
            <a:lvl8pPr marL="3145682" algn="l" defTabSz="898781" rtl="0" eaLnBrk="1" latinLnBrk="0" hangingPunct="1">
              <a:defRPr kern="1200">
                <a:solidFill>
                  <a:schemeClr val="tx1"/>
                </a:solidFill>
                <a:latin typeface="Frutiger 55 Roman" pitchFamily="34" charset="0"/>
                <a:ea typeface="+mn-ea"/>
                <a:cs typeface="+mn-cs"/>
              </a:defRPr>
            </a:lvl8pPr>
            <a:lvl9pPr marL="3595066" algn="l" defTabSz="898781" rtl="0" eaLnBrk="1" latinLnBrk="0" hangingPunct="1">
              <a:defRPr kern="1200">
                <a:solidFill>
                  <a:schemeClr val="tx1"/>
                </a:solidFill>
                <a:latin typeface="Frutiger 55 Roman" pitchFamily="34" charset="0"/>
                <a:ea typeface="+mn-ea"/>
                <a:cs typeface="+mn-cs"/>
              </a:defRPr>
            </a:lvl9pPr>
          </a:lstStyle>
          <a:p>
            <a:pPr>
              <a:spcBef>
                <a:spcPts val="273"/>
              </a:spcBef>
              <a:spcAft>
                <a:spcPts val="0"/>
              </a:spcAft>
            </a:pPr>
            <a:r>
              <a:rPr lang="en-US" b="1" dirty="0" smtClean="0">
                <a:solidFill>
                  <a:srgbClr val="000000"/>
                </a:solidFill>
                <a:latin typeface="Frutiger 45 Light" panose="020B0603020202020204" pitchFamily="34" charset="0"/>
                <a:ea typeface="Times New Roman"/>
                <a:cs typeface="Times New Roman"/>
              </a:rPr>
              <a:t>www.slido.com</a:t>
            </a:r>
            <a:endParaRPr lang="en-US" dirty="0">
              <a:solidFill>
                <a:prstClr val="black"/>
              </a:solidFill>
              <a:latin typeface="Frutiger 45 Light" panose="020B0603020202020204" pitchFamily="34" charset="0"/>
              <a:ea typeface="Times New Roman"/>
              <a:cs typeface="Times New Roman"/>
            </a:endParaRPr>
          </a:p>
          <a:p>
            <a:pPr>
              <a:spcBef>
                <a:spcPts val="273"/>
              </a:spcBef>
              <a:spcAft>
                <a:spcPts val="0"/>
              </a:spcAft>
            </a:pPr>
            <a:r>
              <a:rPr lang="en-US" dirty="0" smtClean="0">
                <a:solidFill>
                  <a:srgbClr val="000000"/>
                </a:solidFill>
                <a:latin typeface="Frutiger 45 Light" panose="020B0603020202020204" pitchFamily="34" charset="0"/>
                <a:ea typeface="Times New Roman"/>
                <a:cs typeface="Times New Roman"/>
              </a:rPr>
              <a:t>Event </a:t>
            </a:r>
            <a:r>
              <a:rPr lang="en-US" dirty="0">
                <a:solidFill>
                  <a:srgbClr val="000000"/>
                </a:solidFill>
                <a:latin typeface="Frutiger 45 Light" panose="020B0603020202020204" pitchFamily="34" charset="0"/>
                <a:ea typeface="Times New Roman"/>
                <a:cs typeface="Times New Roman"/>
              </a:rPr>
              <a:t>code </a:t>
            </a:r>
            <a:r>
              <a:rPr lang="en-US" b="1" dirty="0" smtClean="0">
                <a:solidFill>
                  <a:srgbClr val="000000"/>
                </a:solidFill>
                <a:latin typeface="Frutiger 45 Light" panose="020B0603020202020204" pitchFamily="34" charset="0"/>
                <a:ea typeface="Times New Roman"/>
                <a:cs typeface="Times New Roman"/>
              </a:rPr>
              <a:t>FED25</a:t>
            </a:r>
            <a:endParaRPr lang="en-US" b="1" dirty="0">
              <a:solidFill>
                <a:srgbClr val="000000"/>
              </a:solidFill>
              <a:latin typeface="Frutiger 45 Light" panose="020B0603020202020204" pitchFamily="34" charset="0"/>
              <a:ea typeface="Times New Roman"/>
              <a:cs typeface="Times New Roman"/>
            </a:endParaRPr>
          </a:p>
        </p:txBody>
      </p:sp>
    </p:spTree>
    <p:custDataLst>
      <p:tags r:id="rId1"/>
    </p:custDataLst>
    <p:extLst>
      <p:ext uri="{BB962C8B-B14F-4D97-AF65-F5344CB8AC3E}">
        <p14:creationId xmlns:p14="http://schemas.microsoft.com/office/powerpoint/2010/main" val="98933101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60564" y="6"/>
            <a:ext cx="12844286" cy="941832"/>
          </a:xfrm>
        </p:spPr>
        <p:txBody>
          <a:bodyPr>
            <a:normAutofit/>
          </a:bodyPr>
          <a:lstStyle/>
          <a:p>
            <a:r>
              <a:rPr lang="en-US" sz="3500" dirty="0"/>
              <a:t>Narrower interest rate </a:t>
            </a:r>
            <a:r>
              <a:rPr lang="en-US" sz="3500" dirty="0"/>
              <a:t>differential </a:t>
            </a:r>
            <a:r>
              <a:rPr lang="en-US" sz="3500" dirty="0">
                <a:solidFill>
                  <a:schemeClr val="tx2"/>
                </a:solidFill>
              </a:rPr>
              <a:t>no longer supports</a:t>
            </a:r>
            <a:r>
              <a:rPr lang="en-US" sz="3500" dirty="0"/>
              <a:t> the USD</a:t>
            </a:r>
          </a:p>
        </p:txBody>
      </p:sp>
      <p:sp>
        <p:nvSpPr>
          <p:cNvPr id="4" name="Rectangle 3"/>
          <p:cNvSpPr/>
          <p:nvPr/>
        </p:nvSpPr>
        <p:spPr>
          <a:xfrm>
            <a:off x="2374394" y="7008102"/>
            <a:ext cx="10239488" cy="293399"/>
          </a:xfrm>
          <a:prstGeom prst="rect">
            <a:avLst/>
          </a:prstGeom>
        </p:spPr>
        <p:txBody>
          <a:bodyPr wrap="square" lIns="134056" tIns="67027" rIns="134056" bIns="67027">
            <a:spAutoFit/>
          </a:bodyPr>
          <a:lstStyle/>
          <a:p>
            <a:pPr algn="r">
              <a:spcBef>
                <a:spcPts val="0"/>
              </a:spcBef>
            </a:pPr>
            <a:r>
              <a:rPr lang="en-US" sz="1000" dirty="0">
                <a:solidFill>
                  <a:srgbClr val="000000"/>
                </a:solidFill>
                <a:latin typeface="Frutiger 55 Roman" pitchFamily="34" charset="0"/>
                <a:ea typeface="Arial Unicode MS" pitchFamily="34" charset="-128"/>
                <a:cs typeface="Arial Unicode MS" pitchFamily="34" charset="-128"/>
              </a:rPr>
              <a:t>Sources: </a:t>
            </a:r>
            <a:r>
              <a:rPr lang="en-US" sz="1000" dirty="0">
                <a:solidFill>
                  <a:srgbClr val="000000"/>
                </a:solidFill>
                <a:latin typeface="Frutiger 55 Roman" pitchFamily="34" charset="0"/>
                <a:ea typeface="Arial Unicode MS" pitchFamily="34" charset="-128"/>
                <a:cs typeface="Arial Unicode MS" pitchFamily="34" charset="-128"/>
              </a:rPr>
              <a:t>Bloomberg, UBS GWM CIO, as of 21 August 2020</a:t>
            </a:r>
          </a:p>
        </p:txBody>
      </p:sp>
      <p:sp>
        <p:nvSpPr>
          <p:cNvPr id="5" name="Rectangle 4"/>
          <p:cNvSpPr/>
          <p:nvPr/>
        </p:nvSpPr>
        <p:spPr>
          <a:xfrm>
            <a:off x="545228" y="1078803"/>
            <a:ext cx="12245160" cy="412362"/>
          </a:xfrm>
          <a:prstGeom prst="rect">
            <a:avLst/>
          </a:prstGeom>
        </p:spPr>
        <p:txBody>
          <a:bodyPr wrap="square" lIns="134056" tIns="67027" rIns="134056" bIns="67027">
            <a:spAutoFit/>
          </a:bodyPr>
          <a:lstStyle/>
          <a:p>
            <a:r>
              <a:rPr lang="en-US" b="1" dirty="0">
                <a:latin typeface="Frutiger 45 Light" panose="020B0603020202020204" pitchFamily="34" charset="0"/>
              </a:rPr>
              <a:t>U.S. and German 2-year government bond </a:t>
            </a:r>
            <a:r>
              <a:rPr lang="en-US" b="1">
                <a:latin typeface="Frutiger 45 Light" panose="020B0603020202020204" pitchFamily="34" charset="0"/>
              </a:rPr>
              <a:t>yield differential </a:t>
            </a:r>
            <a:r>
              <a:rPr lang="en-US" b="1" dirty="0">
                <a:latin typeface="Frutiger 45 Light" panose="020B0603020202020204" pitchFamily="34" charset="0"/>
              </a:rPr>
              <a:t>and the EURUSD exchange rate</a:t>
            </a:r>
          </a:p>
        </p:txBody>
      </p:sp>
      <p:graphicFrame>
        <p:nvGraphicFramePr>
          <p:cNvPr id="8" name="Chart 7"/>
          <p:cNvGraphicFramePr>
            <a:graphicFrameLocks/>
          </p:cNvGraphicFramePr>
          <p:nvPr>
            <p:extLst>
              <p:ext uri="{D42A27DB-BD31-4B8C-83A1-F6EECF244321}">
                <p14:modId xmlns:p14="http://schemas.microsoft.com/office/powerpoint/2010/main" val="4235595850"/>
              </p:ext>
            </p:extLst>
          </p:nvPr>
        </p:nvGraphicFramePr>
        <p:xfrm>
          <a:off x="635625" y="1485053"/>
          <a:ext cx="12064365" cy="536448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407592009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60564" y="6"/>
            <a:ext cx="12844286" cy="941832"/>
          </a:xfrm>
        </p:spPr>
        <p:txBody>
          <a:bodyPr>
            <a:normAutofit/>
          </a:bodyPr>
          <a:lstStyle/>
          <a:p>
            <a:r>
              <a:rPr lang="en-US" sz="3500" dirty="0"/>
              <a:t>USD </a:t>
            </a:r>
            <a:r>
              <a:rPr lang="en-US" sz="3500" dirty="0">
                <a:solidFill>
                  <a:schemeClr val="tx2"/>
                </a:solidFill>
              </a:rPr>
              <a:t>is still expensive</a:t>
            </a:r>
            <a:r>
              <a:rPr lang="en-US" sz="3500" dirty="0"/>
              <a:t> relative to its purchasing power</a:t>
            </a:r>
            <a:endParaRPr lang="en-US" sz="3500" dirty="0"/>
          </a:p>
        </p:txBody>
      </p:sp>
      <p:sp>
        <p:nvSpPr>
          <p:cNvPr id="4" name="Rectangle 3"/>
          <p:cNvSpPr/>
          <p:nvPr/>
        </p:nvSpPr>
        <p:spPr>
          <a:xfrm>
            <a:off x="2374394" y="7008102"/>
            <a:ext cx="10239488" cy="451390"/>
          </a:xfrm>
          <a:prstGeom prst="rect">
            <a:avLst/>
          </a:prstGeom>
        </p:spPr>
        <p:txBody>
          <a:bodyPr wrap="square" lIns="134056" tIns="67027" rIns="134056" bIns="67027">
            <a:spAutoFit/>
          </a:bodyPr>
          <a:lstStyle/>
          <a:p>
            <a:pPr algn="r">
              <a:spcBef>
                <a:spcPts val="0"/>
              </a:spcBef>
            </a:pPr>
            <a:r>
              <a:rPr lang="en-US" sz="1000" dirty="0">
                <a:solidFill>
                  <a:srgbClr val="000000"/>
                </a:solidFill>
                <a:latin typeface="Frutiger 55 Roman" pitchFamily="34" charset="0"/>
                <a:ea typeface="Arial Unicode MS" pitchFamily="34" charset="-128"/>
                <a:cs typeface="Arial Unicode MS" pitchFamily="34" charset="-128"/>
              </a:rPr>
              <a:t>Sources: </a:t>
            </a:r>
            <a:r>
              <a:rPr lang="en-US" sz="1000" dirty="0" err="1">
                <a:solidFill>
                  <a:srgbClr val="000000"/>
                </a:solidFill>
                <a:latin typeface="Frutiger 55 Roman" pitchFamily="34" charset="0"/>
                <a:ea typeface="Arial Unicode MS" pitchFamily="34" charset="-128"/>
                <a:cs typeface="Arial Unicode MS" pitchFamily="34" charset="-128"/>
              </a:rPr>
              <a:t>Macrobond</a:t>
            </a:r>
            <a:r>
              <a:rPr lang="en-US" sz="1000" dirty="0">
                <a:solidFill>
                  <a:srgbClr val="000000"/>
                </a:solidFill>
                <a:latin typeface="Frutiger 55 Roman" pitchFamily="34" charset="0"/>
                <a:ea typeface="Arial Unicode MS" pitchFamily="34" charset="-128"/>
                <a:cs typeface="Arial Unicode MS" pitchFamily="34" charset="-128"/>
              </a:rPr>
              <a:t>, </a:t>
            </a:r>
            <a:r>
              <a:rPr lang="en-US" sz="1000" dirty="0" err="1">
                <a:solidFill>
                  <a:srgbClr val="000000"/>
                </a:solidFill>
                <a:latin typeface="Frutiger 55 Roman" pitchFamily="34" charset="0"/>
                <a:ea typeface="Arial Unicode MS" pitchFamily="34" charset="-128"/>
                <a:cs typeface="Arial Unicode MS" pitchFamily="34" charset="-128"/>
              </a:rPr>
              <a:t>Refinitive</a:t>
            </a:r>
            <a:r>
              <a:rPr lang="en-US" sz="1000" dirty="0">
                <a:solidFill>
                  <a:srgbClr val="000000"/>
                </a:solidFill>
                <a:latin typeface="Frutiger 55 Roman" pitchFamily="34" charset="0"/>
                <a:ea typeface="Arial Unicode MS" pitchFamily="34" charset="-128"/>
                <a:cs typeface="Arial Unicode MS" pitchFamily="34" charset="-128"/>
              </a:rPr>
              <a:t>, UBS GWM CIO, as of 21 August 2020</a:t>
            </a:r>
          </a:p>
          <a:p>
            <a:pPr algn="r">
              <a:spcBef>
                <a:spcPts val="0"/>
              </a:spcBef>
            </a:pPr>
            <a:r>
              <a:rPr lang="en-US" sz="1000" dirty="0">
                <a:solidFill>
                  <a:srgbClr val="000000"/>
                </a:solidFill>
                <a:latin typeface="Frutiger 55 Roman" pitchFamily="34" charset="0"/>
                <a:ea typeface="Arial Unicode MS" pitchFamily="34" charset="-128"/>
                <a:cs typeface="Arial Unicode MS" pitchFamily="34" charset="-128"/>
              </a:rPr>
              <a:t>Note: PPP is purchasing power parity</a:t>
            </a:r>
            <a:endParaRPr lang="en-US" sz="1000" dirty="0">
              <a:solidFill>
                <a:srgbClr val="000000"/>
              </a:solidFill>
              <a:latin typeface="Frutiger 55 Roman" pitchFamily="34" charset="0"/>
              <a:ea typeface="Arial Unicode MS" pitchFamily="34" charset="-128"/>
              <a:cs typeface="Arial Unicode MS" pitchFamily="34" charset="-128"/>
            </a:endParaRPr>
          </a:p>
        </p:txBody>
      </p:sp>
      <p:sp>
        <p:nvSpPr>
          <p:cNvPr id="5" name="Rectangle 4"/>
          <p:cNvSpPr/>
          <p:nvPr/>
        </p:nvSpPr>
        <p:spPr>
          <a:xfrm>
            <a:off x="545228" y="1078803"/>
            <a:ext cx="12245160" cy="412362"/>
          </a:xfrm>
          <a:prstGeom prst="rect">
            <a:avLst/>
          </a:prstGeom>
        </p:spPr>
        <p:txBody>
          <a:bodyPr wrap="square" lIns="134056" tIns="67027" rIns="134056" bIns="67027">
            <a:spAutoFit/>
          </a:bodyPr>
          <a:lstStyle/>
          <a:p>
            <a:r>
              <a:rPr lang="en-US" b="1" dirty="0">
                <a:latin typeface="Frutiger 45 Light" panose="020B0603020202020204" pitchFamily="34" charset="0"/>
              </a:rPr>
              <a:t>U.S. dollar index and purchasing power parity</a:t>
            </a:r>
          </a:p>
        </p:txBody>
      </p:sp>
      <p:graphicFrame>
        <p:nvGraphicFramePr>
          <p:cNvPr id="7" name="Chart 6"/>
          <p:cNvGraphicFramePr>
            <a:graphicFrameLocks/>
          </p:cNvGraphicFramePr>
          <p:nvPr>
            <p:extLst>
              <p:ext uri="{D42A27DB-BD31-4B8C-83A1-F6EECF244321}">
                <p14:modId xmlns:p14="http://schemas.microsoft.com/office/powerpoint/2010/main" val="3731023575"/>
              </p:ext>
            </p:extLst>
          </p:nvPr>
        </p:nvGraphicFramePr>
        <p:xfrm>
          <a:off x="682888" y="1485053"/>
          <a:ext cx="12064365" cy="5364480"/>
        </p:xfrm>
        <a:graphic>
          <a:graphicData uri="http://schemas.openxmlformats.org/drawingml/2006/chart">
            <c:chart xmlns:c="http://schemas.openxmlformats.org/drawingml/2006/chart" xmlns:r="http://schemas.openxmlformats.org/officeDocument/2006/relationships" r:id="rId3"/>
          </a:graphicData>
        </a:graphic>
      </p:graphicFrame>
      <p:sp>
        <p:nvSpPr>
          <p:cNvPr id="6" name="Rectangle 5"/>
          <p:cNvSpPr/>
          <p:nvPr/>
        </p:nvSpPr>
        <p:spPr>
          <a:xfrm>
            <a:off x="10908606" y="173346"/>
            <a:ext cx="2114317" cy="674859"/>
          </a:xfrm>
          <a:prstGeom prst="rect">
            <a:avLst/>
          </a:prstGeom>
        </p:spPr>
        <p:txBody>
          <a:bodyPr wrap="square" lIns="81565" tIns="40796" rIns="81565" bIns="40796" numCol="1">
            <a:spAutoFit/>
          </a:bodyPr>
          <a:lstStyle>
            <a:defPPr>
              <a:defRPr lang="en-US"/>
            </a:defPPr>
            <a:lvl1pPr algn="l" rtl="0" eaLnBrk="0" fontAlgn="base" hangingPunct="0">
              <a:spcBef>
                <a:spcPct val="50000"/>
              </a:spcBef>
              <a:spcAft>
                <a:spcPct val="0"/>
              </a:spcAft>
              <a:defRPr lang="fr-CH" kern="1200">
                <a:solidFill>
                  <a:schemeClr val="tx1"/>
                </a:solidFill>
                <a:latin typeface="Arial"/>
                <a:ea typeface="+mn-ea"/>
                <a:cs typeface="+mn-cs"/>
              </a:defRPr>
            </a:lvl1pPr>
            <a:lvl2pPr marL="449411" algn="l" rtl="0" eaLnBrk="0" fontAlgn="base" hangingPunct="0">
              <a:spcBef>
                <a:spcPct val="50000"/>
              </a:spcBef>
              <a:spcAft>
                <a:spcPct val="0"/>
              </a:spcAft>
              <a:defRPr kern="1200">
                <a:solidFill>
                  <a:schemeClr val="tx1"/>
                </a:solidFill>
                <a:latin typeface="Frutiger 55 Roman" pitchFamily="34" charset="0"/>
                <a:ea typeface="+mn-ea"/>
                <a:cs typeface="+mn-cs"/>
              </a:defRPr>
            </a:lvl2pPr>
            <a:lvl3pPr marL="898781" algn="l" rtl="0" eaLnBrk="0" fontAlgn="base" hangingPunct="0">
              <a:spcBef>
                <a:spcPct val="50000"/>
              </a:spcBef>
              <a:spcAft>
                <a:spcPct val="0"/>
              </a:spcAft>
              <a:defRPr kern="1200">
                <a:solidFill>
                  <a:schemeClr val="tx1"/>
                </a:solidFill>
                <a:latin typeface="Frutiger 55 Roman" pitchFamily="34" charset="0"/>
                <a:ea typeface="+mn-ea"/>
                <a:cs typeface="+mn-cs"/>
              </a:defRPr>
            </a:lvl3pPr>
            <a:lvl4pPr marL="1348152" algn="l" rtl="0" eaLnBrk="0" fontAlgn="base" hangingPunct="0">
              <a:spcBef>
                <a:spcPct val="50000"/>
              </a:spcBef>
              <a:spcAft>
                <a:spcPct val="0"/>
              </a:spcAft>
              <a:defRPr kern="1200">
                <a:solidFill>
                  <a:schemeClr val="tx1"/>
                </a:solidFill>
                <a:latin typeface="Frutiger 55 Roman" pitchFamily="34" charset="0"/>
                <a:ea typeface="+mn-ea"/>
                <a:cs typeface="+mn-cs"/>
              </a:defRPr>
            </a:lvl4pPr>
            <a:lvl5pPr marL="1797541" algn="l" rtl="0" eaLnBrk="0" fontAlgn="base" hangingPunct="0">
              <a:spcBef>
                <a:spcPct val="50000"/>
              </a:spcBef>
              <a:spcAft>
                <a:spcPct val="0"/>
              </a:spcAft>
              <a:defRPr kern="1200">
                <a:solidFill>
                  <a:schemeClr val="tx1"/>
                </a:solidFill>
                <a:latin typeface="Frutiger 55 Roman" pitchFamily="34" charset="0"/>
                <a:ea typeface="+mn-ea"/>
                <a:cs typeface="+mn-cs"/>
              </a:defRPr>
            </a:lvl5pPr>
            <a:lvl6pPr marL="2246921" algn="l" defTabSz="898781" rtl="0" eaLnBrk="1" latinLnBrk="0" hangingPunct="1">
              <a:defRPr kern="1200">
                <a:solidFill>
                  <a:schemeClr val="tx1"/>
                </a:solidFill>
                <a:latin typeface="Frutiger 55 Roman" pitchFamily="34" charset="0"/>
                <a:ea typeface="+mn-ea"/>
                <a:cs typeface="+mn-cs"/>
              </a:defRPr>
            </a:lvl6pPr>
            <a:lvl7pPr marL="2696304" algn="l" defTabSz="898781" rtl="0" eaLnBrk="1" latinLnBrk="0" hangingPunct="1">
              <a:defRPr kern="1200">
                <a:solidFill>
                  <a:schemeClr val="tx1"/>
                </a:solidFill>
                <a:latin typeface="Frutiger 55 Roman" pitchFamily="34" charset="0"/>
                <a:ea typeface="+mn-ea"/>
                <a:cs typeface="+mn-cs"/>
              </a:defRPr>
            </a:lvl7pPr>
            <a:lvl8pPr marL="3145682" algn="l" defTabSz="898781" rtl="0" eaLnBrk="1" latinLnBrk="0" hangingPunct="1">
              <a:defRPr kern="1200">
                <a:solidFill>
                  <a:schemeClr val="tx1"/>
                </a:solidFill>
                <a:latin typeface="Frutiger 55 Roman" pitchFamily="34" charset="0"/>
                <a:ea typeface="+mn-ea"/>
                <a:cs typeface="+mn-cs"/>
              </a:defRPr>
            </a:lvl8pPr>
            <a:lvl9pPr marL="3595066" algn="l" defTabSz="898781" rtl="0" eaLnBrk="1" latinLnBrk="0" hangingPunct="1">
              <a:defRPr kern="1200">
                <a:solidFill>
                  <a:schemeClr val="tx1"/>
                </a:solidFill>
                <a:latin typeface="Frutiger 55 Roman" pitchFamily="34" charset="0"/>
                <a:ea typeface="+mn-ea"/>
                <a:cs typeface="+mn-cs"/>
              </a:defRPr>
            </a:lvl9pPr>
          </a:lstStyle>
          <a:p>
            <a:pPr>
              <a:spcBef>
                <a:spcPts val="273"/>
              </a:spcBef>
              <a:spcAft>
                <a:spcPts val="0"/>
              </a:spcAft>
            </a:pPr>
            <a:r>
              <a:rPr lang="en-US" b="1" dirty="0" smtClean="0">
                <a:solidFill>
                  <a:srgbClr val="000000"/>
                </a:solidFill>
                <a:latin typeface="Frutiger 45 Light" panose="020B0603020202020204" pitchFamily="34" charset="0"/>
                <a:ea typeface="Times New Roman"/>
                <a:cs typeface="Times New Roman"/>
              </a:rPr>
              <a:t>www.slido.com</a:t>
            </a:r>
            <a:endParaRPr lang="en-US" dirty="0">
              <a:solidFill>
                <a:prstClr val="black"/>
              </a:solidFill>
              <a:latin typeface="Frutiger 45 Light" panose="020B0603020202020204" pitchFamily="34" charset="0"/>
              <a:ea typeface="Times New Roman"/>
              <a:cs typeface="Times New Roman"/>
            </a:endParaRPr>
          </a:p>
          <a:p>
            <a:pPr>
              <a:spcBef>
                <a:spcPts val="273"/>
              </a:spcBef>
              <a:spcAft>
                <a:spcPts val="0"/>
              </a:spcAft>
            </a:pPr>
            <a:r>
              <a:rPr lang="en-US" dirty="0" smtClean="0">
                <a:solidFill>
                  <a:srgbClr val="000000"/>
                </a:solidFill>
                <a:latin typeface="Frutiger 45 Light" panose="020B0603020202020204" pitchFamily="34" charset="0"/>
                <a:ea typeface="Times New Roman"/>
                <a:cs typeface="Times New Roman"/>
              </a:rPr>
              <a:t>Event </a:t>
            </a:r>
            <a:r>
              <a:rPr lang="en-US" dirty="0">
                <a:solidFill>
                  <a:srgbClr val="000000"/>
                </a:solidFill>
                <a:latin typeface="Frutiger 45 Light" panose="020B0603020202020204" pitchFamily="34" charset="0"/>
                <a:ea typeface="Times New Roman"/>
                <a:cs typeface="Times New Roman"/>
              </a:rPr>
              <a:t>code </a:t>
            </a:r>
            <a:r>
              <a:rPr lang="en-US" b="1" dirty="0" smtClean="0">
                <a:solidFill>
                  <a:srgbClr val="000000"/>
                </a:solidFill>
                <a:latin typeface="Frutiger 45 Light" panose="020B0603020202020204" pitchFamily="34" charset="0"/>
                <a:ea typeface="Times New Roman"/>
                <a:cs typeface="Times New Roman"/>
              </a:rPr>
              <a:t>FED25</a:t>
            </a:r>
            <a:endParaRPr lang="en-US" b="1" dirty="0">
              <a:solidFill>
                <a:srgbClr val="000000"/>
              </a:solidFill>
              <a:latin typeface="Frutiger 45 Light" panose="020B0603020202020204" pitchFamily="34" charset="0"/>
              <a:ea typeface="Times New Roman"/>
              <a:cs typeface="Times New Roman"/>
            </a:endParaRPr>
          </a:p>
        </p:txBody>
      </p:sp>
    </p:spTree>
    <p:extLst>
      <p:ext uri="{BB962C8B-B14F-4D97-AF65-F5344CB8AC3E}">
        <p14:creationId xmlns:p14="http://schemas.microsoft.com/office/powerpoint/2010/main" val="275105974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ubtitle 4"/>
          <p:cNvSpPr>
            <a:spLocks noGrp="1"/>
          </p:cNvSpPr>
          <p:nvPr>
            <p:ph type="subTitle" idx="1"/>
          </p:nvPr>
        </p:nvSpPr>
        <p:spPr>
          <a:xfrm>
            <a:off x="559382" y="2432451"/>
            <a:ext cx="12247159" cy="1588007"/>
          </a:xfrm>
        </p:spPr>
        <p:txBody>
          <a:bodyPr/>
          <a:lstStyle/>
          <a:p>
            <a:r>
              <a:rPr lang="en-GB" dirty="0"/>
              <a:t>Mark Haefele </a:t>
            </a:r>
            <a:endParaRPr lang="en-GB" dirty="0" smtClean="0"/>
          </a:p>
          <a:p>
            <a:r>
              <a:rPr lang="en-US" dirty="0" smtClean="0"/>
              <a:t>Global </a:t>
            </a:r>
            <a:r>
              <a:rPr lang="en-US" dirty="0"/>
              <a:t>Chief Investment Officer, </a:t>
            </a:r>
            <a:r>
              <a:rPr lang="en-US" dirty="0" smtClean="0"/>
              <a:t>UBS CIO GWM</a:t>
            </a:r>
            <a:endParaRPr lang="en-US" dirty="0"/>
          </a:p>
        </p:txBody>
      </p:sp>
      <p:sp>
        <p:nvSpPr>
          <p:cNvPr id="4" name="Rectangle 3"/>
          <p:cNvSpPr/>
          <p:nvPr/>
        </p:nvSpPr>
        <p:spPr>
          <a:xfrm>
            <a:off x="10603806" y="362031"/>
            <a:ext cx="2114317" cy="674859"/>
          </a:xfrm>
          <a:prstGeom prst="rect">
            <a:avLst/>
          </a:prstGeom>
        </p:spPr>
        <p:txBody>
          <a:bodyPr wrap="square" lIns="81565" tIns="40796" rIns="81565" bIns="40796" numCol="1">
            <a:spAutoFit/>
          </a:bodyPr>
          <a:lstStyle>
            <a:defPPr>
              <a:defRPr lang="en-US"/>
            </a:defPPr>
            <a:lvl1pPr algn="l" rtl="0" eaLnBrk="0" fontAlgn="base" hangingPunct="0">
              <a:spcBef>
                <a:spcPct val="50000"/>
              </a:spcBef>
              <a:spcAft>
                <a:spcPct val="0"/>
              </a:spcAft>
              <a:defRPr lang="fr-CH" kern="1200">
                <a:solidFill>
                  <a:schemeClr val="tx1"/>
                </a:solidFill>
                <a:latin typeface="Arial"/>
                <a:ea typeface="+mn-ea"/>
                <a:cs typeface="+mn-cs"/>
              </a:defRPr>
            </a:lvl1pPr>
            <a:lvl2pPr marL="449411" algn="l" rtl="0" eaLnBrk="0" fontAlgn="base" hangingPunct="0">
              <a:spcBef>
                <a:spcPct val="50000"/>
              </a:spcBef>
              <a:spcAft>
                <a:spcPct val="0"/>
              </a:spcAft>
              <a:defRPr kern="1200">
                <a:solidFill>
                  <a:schemeClr val="tx1"/>
                </a:solidFill>
                <a:latin typeface="Frutiger 55 Roman" pitchFamily="34" charset="0"/>
                <a:ea typeface="+mn-ea"/>
                <a:cs typeface="+mn-cs"/>
              </a:defRPr>
            </a:lvl2pPr>
            <a:lvl3pPr marL="898781" algn="l" rtl="0" eaLnBrk="0" fontAlgn="base" hangingPunct="0">
              <a:spcBef>
                <a:spcPct val="50000"/>
              </a:spcBef>
              <a:spcAft>
                <a:spcPct val="0"/>
              </a:spcAft>
              <a:defRPr kern="1200">
                <a:solidFill>
                  <a:schemeClr val="tx1"/>
                </a:solidFill>
                <a:latin typeface="Frutiger 55 Roman" pitchFamily="34" charset="0"/>
                <a:ea typeface="+mn-ea"/>
                <a:cs typeface="+mn-cs"/>
              </a:defRPr>
            </a:lvl3pPr>
            <a:lvl4pPr marL="1348152" algn="l" rtl="0" eaLnBrk="0" fontAlgn="base" hangingPunct="0">
              <a:spcBef>
                <a:spcPct val="50000"/>
              </a:spcBef>
              <a:spcAft>
                <a:spcPct val="0"/>
              </a:spcAft>
              <a:defRPr kern="1200">
                <a:solidFill>
                  <a:schemeClr val="tx1"/>
                </a:solidFill>
                <a:latin typeface="Frutiger 55 Roman" pitchFamily="34" charset="0"/>
                <a:ea typeface="+mn-ea"/>
                <a:cs typeface="+mn-cs"/>
              </a:defRPr>
            </a:lvl4pPr>
            <a:lvl5pPr marL="1797541" algn="l" rtl="0" eaLnBrk="0" fontAlgn="base" hangingPunct="0">
              <a:spcBef>
                <a:spcPct val="50000"/>
              </a:spcBef>
              <a:spcAft>
                <a:spcPct val="0"/>
              </a:spcAft>
              <a:defRPr kern="1200">
                <a:solidFill>
                  <a:schemeClr val="tx1"/>
                </a:solidFill>
                <a:latin typeface="Frutiger 55 Roman" pitchFamily="34" charset="0"/>
                <a:ea typeface="+mn-ea"/>
                <a:cs typeface="+mn-cs"/>
              </a:defRPr>
            </a:lvl5pPr>
            <a:lvl6pPr marL="2246921" algn="l" defTabSz="898781" rtl="0" eaLnBrk="1" latinLnBrk="0" hangingPunct="1">
              <a:defRPr kern="1200">
                <a:solidFill>
                  <a:schemeClr val="tx1"/>
                </a:solidFill>
                <a:latin typeface="Frutiger 55 Roman" pitchFamily="34" charset="0"/>
                <a:ea typeface="+mn-ea"/>
                <a:cs typeface="+mn-cs"/>
              </a:defRPr>
            </a:lvl6pPr>
            <a:lvl7pPr marL="2696304" algn="l" defTabSz="898781" rtl="0" eaLnBrk="1" latinLnBrk="0" hangingPunct="1">
              <a:defRPr kern="1200">
                <a:solidFill>
                  <a:schemeClr val="tx1"/>
                </a:solidFill>
                <a:latin typeface="Frutiger 55 Roman" pitchFamily="34" charset="0"/>
                <a:ea typeface="+mn-ea"/>
                <a:cs typeface="+mn-cs"/>
              </a:defRPr>
            </a:lvl7pPr>
            <a:lvl8pPr marL="3145682" algn="l" defTabSz="898781" rtl="0" eaLnBrk="1" latinLnBrk="0" hangingPunct="1">
              <a:defRPr kern="1200">
                <a:solidFill>
                  <a:schemeClr val="tx1"/>
                </a:solidFill>
                <a:latin typeface="Frutiger 55 Roman" pitchFamily="34" charset="0"/>
                <a:ea typeface="+mn-ea"/>
                <a:cs typeface="+mn-cs"/>
              </a:defRPr>
            </a:lvl8pPr>
            <a:lvl9pPr marL="3595066" algn="l" defTabSz="898781" rtl="0" eaLnBrk="1" latinLnBrk="0" hangingPunct="1">
              <a:defRPr kern="1200">
                <a:solidFill>
                  <a:schemeClr val="tx1"/>
                </a:solidFill>
                <a:latin typeface="Frutiger 55 Roman" pitchFamily="34" charset="0"/>
                <a:ea typeface="+mn-ea"/>
                <a:cs typeface="+mn-cs"/>
              </a:defRPr>
            </a:lvl9pPr>
          </a:lstStyle>
          <a:p>
            <a:pPr>
              <a:spcBef>
                <a:spcPts val="273"/>
              </a:spcBef>
              <a:spcAft>
                <a:spcPts val="0"/>
              </a:spcAft>
            </a:pPr>
            <a:r>
              <a:rPr lang="en-US" b="1" dirty="0" smtClean="0">
                <a:solidFill>
                  <a:srgbClr val="000000"/>
                </a:solidFill>
                <a:latin typeface="Frutiger 45 Light" panose="020B0603020202020204" pitchFamily="34" charset="0"/>
                <a:ea typeface="Times New Roman"/>
                <a:cs typeface="Times New Roman"/>
              </a:rPr>
              <a:t>www.slido.com</a:t>
            </a:r>
            <a:endParaRPr lang="en-US" dirty="0">
              <a:solidFill>
                <a:prstClr val="black"/>
              </a:solidFill>
              <a:latin typeface="Frutiger 45 Light" panose="020B0603020202020204" pitchFamily="34" charset="0"/>
              <a:ea typeface="Times New Roman"/>
              <a:cs typeface="Times New Roman"/>
            </a:endParaRPr>
          </a:p>
          <a:p>
            <a:pPr>
              <a:spcBef>
                <a:spcPts val="273"/>
              </a:spcBef>
              <a:spcAft>
                <a:spcPts val="0"/>
              </a:spcAft>
            </a:pPr>
            <a:r>
              <a:rPr lang="en-US" dirty="0" smtClean="0">
                <a:solidFill>
                  <a:srgbClr val="000000"/>
                </a:solidFill>
                <a:latin typeface="Frutiger 45 Light" panose="020B0603020202020204" pitchFamily="34" charset="0"/>
                <a:ea typeface="Times New Roman"/>
                <a:cs typeface="Times New Roman"/>
              </a:rPr>
              <a:t>Event </a:t>
            </a:r>
            <a:r>
              <a:rPr lang="en-US">
                <a:solidFill>
                  <a:srgbClr val="000000"/>
                </a:solidFill>
                <a:latin typeface="Frutiger 45 Light" panose="020B0603020202020204" pitchFamily="34" charset="0"/>
                <a:ea typeface="Times New Roman"/>
                <a:cs typeface="Times New Roman"/>
              </a:rPr>
              <a:t>code </a:t>
            </a:r>
            <a:r>
              <a:rPr lang="en-US" b="1" smtClean="0">
                <a:solidFill>
                  <a:srgbClr val="000000"/>
                </a:solidFill>
                <a:latin typeface="Frutiger 45 Light" panose="020B0603020202020204" pitchFamily="34" charset="0"/>
                <a:ea typeface="Times New Roman"/>
                <a:cs typeface="Times New Roman"/>
              </a:rPr>
              <a:t>FED25</a:t>
            </a:r>
            <a:endParaRPr lang="en-US" b="1">
              <a:solidFill>
                <a:srgbClr val="000000"/>
              </a:solidFill>
              <a:latin typeface="Frutiger 45 Light" panose="020B0603020202020204" pitchFamily="34" charset="0"/>
              <a:ea typeface="Times New Roman"/>
              <a:cs typeface="Times New Roman"/>
            </a:endParaRPr>
          </a:p>
        </p:txBody>
      </p:sp>
    </p:spTree>
    <p:extLst>
      <p:ext uri="{BB962C8B-B14F-4D97-AF65-F5344CB8AC3E}">
        <p14:creationId xmlns:p14="http://schemas.microsoft.com/office/powerpoint/2010/main" val="58608502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466929" y="924130"/>
            <a:ext cx="12393037" cy="233463"/>
          </a:xfrm>
          <a:prstGeom prst="rect">
            <a:avLst/>
          </a:prstGeom>
          <a:solidFill>
            <a:srgbClr val="FFFFFF"/>
          </a:solidFill>
          <a:ln w="19050">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endParaRPr lang="en-GB" dirty="0" smtClean="0">
              <a:solidFill>
                <a:srgbClr val="000000"/>
              </a:solidFill>
            </a:endParaRPr>
          </a:p>
        </p:txBody>
      </p:sp>
      <p:sp>
        <p:nvSpPr>
          <p:cNvPr id="2" name="Text Placeholder 1"/>
          <p:cNvSpPr>
            <a:spLocks noGrp="1"/>
          </p:cNvSpPr>
          <p:nvPr>
            <p:ph type="body" sz="quarter" idx="12"/>
          </p:nvPr>
        </p:nvSpPr>
        <p:spPr>
          <a:xfrm>
            <a:off x="612807" y="725717"/>
            <a:ext cx="12247159" cy="6009604"/>
          </a:xfrm>
        </p:spPr>
        <p:txBody>
          <a:bodyPr anchor="ctr"/>
          <a:lstStyle/>
          <a:p>
            <a:pPr algn="ctr"/>
            <a:r>
              <a:rPr lang="en-US" sz="4000" dirty="0">
                <a:latin typeface="Frutiger 45 Light" panose="020B0603020202020204" pitchFamily="34" charset="0"/>
                <a:hlinkClick r:id="rId4"/>
              </a:rPr>
              <a:t>www.ubs.com/cio-disclaimer</a:t>
            </a:r>
            <a:endParaRPr lang="en-US" sz="4000" dirty="0">
              <a:latin typeface="Frutiger 45 Light" panose="020B0603020202020204" pitchFamily="34" charset="0"/>
            </a:endParaRPr>
          </a:p>
          <a:p>
            <a:endParaRPr lang="en-US" sz="1200" dirty="0" smtClean="0">
              <a:latin typeface="Frutiger 45 Light" panose="020B0603020202020204" pitchFamily="34" charset="0"/>
            </a:endParaRPr>
          </a:p>
          <a:p>
            <a:endParaRPr lang="en-US" sz="1200" dirty="0">
              <a:latin typeface="Frutiger 45 Light" panose="020B0603020202020204" pitchFamily="34" charset="0"/>
            </a:endParaRPr>
          </a:p>
          <a:p>
            <a:r>
              <a:rPr lang="en-US" sz="1200" dirty="0" smtClean="0">
                <a:latin typeface="Frutiger 45 Light" panose="020B0603020202020204" pitchFamily="34" charset="0"/>
              </a:rPr>
              <a:t>The </a:t>
            </a:r>
            <a:r>
              <a:rPr lang="en-US" sz="1200" dirty="0">
                <a:latin typeface="Frutiger 45 Light" panose="020B0603020202020204" pitchFamily="34" charset="0"/>
              </a:rPr>
              <a:t>content is published by the Global Wealth Management business of UBS Switzerland AG (regulated by FINMA in Switzerland), its subsidiaries or its affiliates ("UBS"). In the USA, UBS Financial Services Inc. is a subsidiary of UBS AG and a member of FINRA/SIPC.</a:t>
            </a:r>
            <a:endParaRPr lang="en-GB" sz="1200" dirty="0">
              <a:latin typeface="Frutiger 45 Light" panose="020B0603020202020204" pitchFamily="34" charset="0"/>
            </a:endParaRPr>
          </a:p>
          <a:p>
            <a:r>
              <a:rPr lang="en-US" sz="1200" dirty="0">
                <a:latin typeface="Frutiger 45 Light" panose="020B0603020202020204" pitchFamily="34" charset="0"/>
              </a:rPr>
              <a:t>This material is </a:t>
            </a:r>
            <a:r>
              <a:rPr lang="en-US" sz="1200" b="1" dirty="0">
                <a:latin typeface="Frutiger 45 Light" panose="020B0603020202020204" pitchFamily="34" charset="0"/>
              </a:rPr>
              <a:t>for your</a:t>
            </a:r>
            <a:r>
              <a:rPr lang="en-US" sz="1200" dirty="0">
                <a:latin typeface="Frutiger 45 Light" panose="020B0603020202020204" pitchFamily="34" charset="0"/>
              </a:rPr>
              <a:t> </a:t>
            </a:r>
            <a:r>
              <a:rPr lang="en-US" sz="1200" b="1" dirty="0">
                <a:latin typeface="Frutiger 45 Light" panose="020B0603020202020204" pitchFamily="34" charset="0"/>
              </a:rPr>
              <a:t>information only</a:t>
            </a:r>
            <a:r>
              <a:rPr lang="en-US" sz="1200" dirty="0">
                <a:latin typeface="Frutiger 45 Light" panose="020B0603020202020204" pitchFamily="34" charset="0"/>
              </a:rPr>
              <a:t> and is not intended as an offer, or a solicitation of an offer, to buy or sell any investment or other specific product. The analysis contained herein does not constitute a personal recommendation or take into account the particular investment objectives, investment strategies, financial situation and needs of any specific recipient. </a:t>
            </a:r>
            <a:r>
              <a:rPr lang="en-US" sz="1200" b="1" dirty="0">
                <a:latin typeface="Frutiger 45 Light" panose="020B0603020202020204" pitchFamily="34" charset="0"/>
              </a:rPr>
              <a:t>The views and opinions expressed in this material by third parties are not those of UBS</a:t>
            </a:r>
            <a:r>
              <a:rPr lang="en-US" sz="1200" dirty="0">
                <a:latin typeface="Frutiger 45 Light" panose="020B0603020202020204" pitchFamily="34" charset="0"/>
              </a:rPr>
              <a:t>. Accordingly, UBS does not accept any liability over the content shared by third parties or any claims, losses or damages arising from the use or reliance of all or any part thereof. </a:t>
            </a:r>
            <a:endParaRPr lang="en-GB" sz="1200" dirty="0">
              <a:latin typeface="Frutiger 45 Light" panose="020B0603020202020204" pitchFamily="34" charset="0"/>
            </a:endParaRPr>
          </a:p>
          <a:p>
            <a:r>
              <a:rPr lang="en-US" sz="1200" dirty="0">
                <a:latin typeface="Frutiger 45 Light" panose="020B0603020202020204" pitchFamily="34" charset="0"/>
              </a:rPr>
              <a:t>As a firm providing wealth management services to clients globally, UBS offers both investment advisory services and brokerage services. Investment advisory services and brokerage services are separate and distinct, differ in material ways and are governed by different laws and separate arrangements. It is important that clients understand the ways in which we conduct business and that they carefully read the agreements and disclosures that we provide to them about the products or services we offer. For more information visit our website at </a:t>
            </a:r>
            <a:r>
              <a:rPr lang="en-US" sz="1200" u="sng" dirty="0">
                <a:latin typeface="Frutiger 45 Light" panose="020B0603020202020204" pitchFamily="34" charset="0"/>
                <a:hlinkClick r:id="rId5"/>
              </a:rPr>
              <a:t>ubs.com/</a:t>
            </a:r>
            <a:r>
              <a:rPr lang="en-US" sz="1200" u="sng" dirty="0" err="1">
                <a:latin typeface="Frutiger 45 Light" panose="020B0603020202020204" pitchFamily="34" charset="0"/>
                <a:hlinkClick r:id="rId5"/>
              </a:rPr>
              <a:t>workingwithus</a:t>
            </a:r>
            <a:r>
              <a:rPr lang="en-US" sz="1200" dirty="0">
                <a:latin typeface="Frutiger 45 Light" panose="020B0603020202020204" pitchFamily="34" charset="0"/>
              </a:rPr>
              <a:t>. </a:t>
            </a:r>
            <a:endParaRPr lang="en-GB" sz="1200" dirty="0">
              <a:latin typeface="Frutiger 45 Light" panose="020B0603020202020204" pitchFamily="34" charset="0"/>
            </a:endParaRPr>
          </a:p>
          <a:p>
            <a:r>
              <a:rPr lang="en-GB" sz="1200" dirty="0" smtClean="0">
                <a:latin typeface="Frutiger 45 Light" panose="020B0603020202020204" pitchFamily="34" charset="0"/>
              </a:rPr>
              <a:t>Investing </a:t>
            </a:r>
            <a:r>
              <a:rPr lang="en-GB" sz="1200" dirty="0">
                <a:latin typeface="Frutiger 45 Light" panose="020B0603020202020204" pitchFamily="34" charset="0"/>
              </a:rPr>
              <a:t>in structured investments involves significant risks. For a detailed discussion of the risks involved in investing in any particular structured investment, you must read the relevant offering materials for that investment. Structured investments are unsecured obligations of a particular issuer with returns linked to the performance of an underlying asset. Depending on the terms of the investment, investors could lose all or a substantial portion of their investment based on the performance of the underlying asset. Investors could also lose their entire investment if the issuer becomes insolvent. UBS Financial Services Inc. does not guarantee in any way the obligations or the financial condition of any issuer or the accuracy of any financial information provided by any issuer. Structured investments are not traditional investments and investing in a structured investment is not equivalent to investing directly in the underlying asset. Structured investments may have limited or no liquidity, and investors should be prepared to hold their investment to maturity. The return of structured investments may be limited by a maximum gain, participation rate or other feature. Structured investments may include call features and, if a structured investment is called early, investors would not earn any further return and may not be able to reinvest in similar investments with similar terms. Structured investments include costs and fees which are generally embedded in the price of the investment. The tax treatment of a structured investment may be complex and may differ from a direct investment in the underlying asset. UBS Financial Services Inc. and its employees do not provide tax advice. Investors should consult their own tax advisor about their own tax situation before investing in any securities.</a:t>
            </a:r>
          </a:p>
          <a:p>
            <a:r>
              <a:rPr lang="en-US" sz="1200" dirty="0" smtClean="0">
                <a:latin typeface="Frutiger 45 Light" panose="020B0603020202020204" pitchFamily="34" charset="0"/>
              </a:rPr>
              <a:t>Please </a:t>
            </a:r>
            <a:r>
              <a:rPr lang="en-US" sz="1200" dirty="0">
                <a:latin typeface="Frutiger 45 Light" panose="020B0603020202020204" pitchFamily="34" charset="0"/>
              </a:rPr>
              <a:t>visit below page to read the legal </a:t>
            </a:r>
            <a:r>
              <a:rPr lang="en-US" sz="1200" dirty="0">
                <a:latin typeface="Frutiger 45 Light" panose="020B0603020202020204" pitchFamily="34" charset="0"/>
                <a:hlinkClick r:id="rId6"/>
              </a:rPr>
              <a:t>disclaimer </a:t>
            </a:r>
            <a:r>
              <a:rPr lang="en-GB" sz="1200" dirty="0">
                <a:latin typeface="Frutiger 45 Light" panose="020B0603020202020204" pitchFamily="34" charset="0"/>
              </a:rPr>
              <a:t>applicable to this livestream.</a:t>
            </a:r>
            <a:endParaRPr lang="en-US" sz="1200" dirty="0">
              <a:latin typeface="Frutiger 45 Light" panose="020B0603020202020204" pitchFamily="34" charset="0"/>
            </a:endParaRPr>
          </a:p>
          <a:p>
            <a:endParaRPr lang="en-GB" sz="1200" dirty="0">
              <a:latin typeface="Frutiger 45 Light" panose="020B0603020202020204" pitchFamily="34" charset="0"/>
            </a:endParaRPr>
          </a:p>
        </p:txBody>
      </p:sp>
    </p:spTree>
    <p:custDataLst>
      <p:tags r:id="rId1"/>
    </p:custDataLst>
    <p:extLst>
      <p:ext uri="{BB962C8B-B14F-4D97-AF65-F5344CB8AC3E}">
        <p14:creationId xmlns:p14="http://schemas.microsoft.com/office/powerpoint/2010/main" val="283299645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ubtitle 4"/>
          <p:cNvSpPr>
            <a:spLocks noGrp="1"/>
          </p:cNvSpPr>
          <p:nvPr>
            <p:ph type="subTitle" idx="1"/>
          </p:nvPr>
        </p:nvSpPr>
        <p:spPr>
          <a:xfrm>
            <a:off x="559382" y="2432451"/>
            <a:ext cx="12247159" cy="1588007"/>
          </a:xfrm>
        </p:spPr>
        <p:txBody>
          <a:bodyPr/>
          <a:lstStyle/>
          <a:p>
            <a:r>
              <a:rPr lang="en-GB" dirty="0"/>
              <a:t>Mark Haefele </a:t>
            </a:r>
            <a:endParaRPr lang="en-GB" dirty="0" smtClean="0"/>
          </a:p>
          <a:p>
            <a:r>
              <a:rPr lang="en-US" dirty="0" smtClean="0"/>
              <a:t>Global </a:t>
            </a:r>
            <a:r>
              <a:rPr lang="en-US" dirty="0"/>
              <a:t>Chief Investment Officer, </a:t>
            </a:r>
            <a:r>
              <a:rPr lang="en-US" dirty="0" smtClean="0"/>
              <a:t>UBS CIO GWM</a:t>
            </a:r>
            <a:endParaRPr lang="en-US" dirty="0"/>
          </a:p>
        </p:txBody>
      </p:sp>
      <p:sp>
        <p:nvSpPr>
          <p:cNvPr id="3" name="Rectangle 2"/>
          <p:cNvSpPr/>
          <p:nvPr/>
        </p:nvSpPr>
        <p:spPr>
          <a:xfrm>
            <a:off x="10603806" y="362031"/>
            <a:ext cx="2114317" cy="990330"/>
          </a:xfrm>
          <a:prstGeom prst="rect">
            <a:avLst/>
          </a:prstGeom>
        </p:spPr>
        <p:txBody>
          <a:bodyPr wrap="square" lIns="81565" tIns="40796" rIns="81565" bIns="40796" numCol="1">
            <a:spAutoFit/>
          </a:bodyPr>
          <a:lstStyle>
            <a:defPPr>
              <a:defRPr lang="en-US"/>
            </a:defPPr>
            <a:lvl1pPr algn="l" rtl="0" eaLnBrk="0" fontAlgn="base" hangingPunct="0">
              <a:spcBef>
                <a:spcPct val="50000"/>
              </a:spcBef>
              <a:spcAft>
                <a:spcPct val="0"/>
              </a:spcAft>
              <a:defRPr lang="fr-CH" kern="1200">
                <a:solidFill>
                  <a:schemeClr val="tx1"/>
                </a:solidFill>
                <a:latin typeface="Arial"/>
                <a:ea typeface="+mn-ea"/>
                <a:cs typeface="+mn-cs"/>
              </a:defRPr>
            </a:lvl1pPr>
            <a:lvl2pPr marL="449411" algn="l" rtl="0" eaLnBrk="0" fontAlgn="base" hangingPunct="0">
              <a:spcBef>
                <a:spcPct val="50000"/>
              </a:spcBef>
              <a:spcAft>
                <a:spcPct val="0"/>
              </a:spcAft>
              <a:defRPr kern="1200">
                <a:solidFill>
                  <a:schemeClr val="tx1"/>
                </a:solidFill>
                <a:latin typeface="Frutiger 55 Roman" pitchFamily="34" charset="0"/>
                <a:ea typeface="+mn-ea"/>
                <a:cs typeface="+mn-cs"/>
              </a:defRPr>
            </a:lvl2pPr>
            <a:lvl3pPr marL="898781" algn="l" rtl="0" eaLnBrk="0" fontAlgn="base" hangingPunct="0">
              <a:spcBef>
                <a:spcPct val="50000"/>
              </a:spcBef>
              <a:spcAft>
                <a:spcPct val="0"/>
              </a:spcAft>
              <a:defRPr kern="1200">
                <a:solidFill>
                  <a:schemeClr val="tx1"/>
                </a:solidFill>
                <a:latin typeface="Frutiger 55 Roman" pitchFamily="34" charset="0"/>
                <a:ea typeface="+mn-ea"/>
                <a:cs typeface="+mn-cs"/>
              </a:defRPr>
            </a:lvl3pPr>
            <a:lvl4pPr marL="1348152" algn="l" rtl="0" eaLnBrk="0" fontAlgn="base" hangingPunct="0">
              <a:spcBef>
                <a:spcPct val="50000"/>
              </a:spcBef>
              <a:spcAft>
                <a:spcPct val="0"/>
              </a:spcAft>
              <a:defRPr kern="1200">
                <a:solidFill>
                  <a:schemeClr val="tx1"/>
                </a:solidFill>
                <a:latin typeface="Frutiger 55 Roman" pitchFamily="34" charset="0"/>
                <a:ea typeface="+mn-ea"/>
                <a:cs typeface="+mn-cs"/>
              </a:defRPr>
            </a:lvl4pPr>
            <a:lvl5pPr marL="1797541" algn="l" rtl="0" eaLnBrk="0" fontAlgn="base" hangingPunct="0">
              <a:spcBef>
                <a:spcPct val="50000"/>
              </a:spcBef>
              <a:spcAft>
                <a:spcPct val="0"/>
              </a:spcAft>
              <a:defRPr kern="1200">
                <a:solidFill>
                  <a:schemeClr val="tx1"/>
                </a:solidFill>
                <a:latin typeface="Frutiger 55 Roman" pitchFamily="34" charset="0"/>
                <a:ea typeface="+mn-ea"/>
                <a:cs typeface="+mn-cs"/>
              </a:defRPr>
            </a:lvl5pPr>
            <a:lvl6pPr marL="2246921" algn="l" defTabSz="898781" rtl="0" eaLnBrk="1" latinLnBrk="0" hangingPunct="1">
              <a:defRPr kern="1200">
                <a:solidFill>
                  <a:schemeClr val="tx1"/>
                </a:solidFill>
                <a:latin typeface="Frutiger 55 Roman" pitchFamily="34" charset="0"/>
                <a:ea typeface="+mn-ea"/>
                <a:cs typeface="+mn-cs"/>
              </a:defRPr>
            </a:lvl6pPr>
            <a:lvl7pPr marL="2696304" algn="l" defTabSz="898781" rtl="0" eaLnBrk="1" latinLnBrk="0" hangingPunct="1">
              <a:defRPr kern="1200">
                <a:solidFill>
                  <a:schemeClr val="tx1"/>
                </a:solidFill>
                <a:latin typeface="Frutiger 55 Roman" pitchFamily="34" charset="0"/>
                <a:ea typeface="+mn-ea"/>
                <a:cs typeface="+mn-cs"/>
              </a:defRPr>
            </a:lvl7pPr>
            <a:lvl8pPr marL="3145682" algn="l" defTabSz="898781" rtl="0" eaLnBrk="1" latinLnBrk="0" hangingPunct="1">
              <a:defRPr kern="1200">
                <a:solidFill>
                  <a:schemeClr val="tx1"/>
                </a:solidFill>
                <a:latin typeface="Frutiger 55 Roman" pitchFamily="34" charset="0"/>
                <a:ea typeface="+mn-ea"/>
                <a:cs typeface="+mn-cs"/>
              </a:defRPr>
            </a:lvl8pPr>
            <a:lvl9pPr marL="3595066" algn="l" defTabSz="898781" rtl="0" eaLnBrk="1" latinLnBrk="0" hangingPunct="1">
              <a:defRPr kern="1200">
                <a:solidFill>
                  <a:schemeClr val="tx1"/>
                </a:solidFill>
                <a:latin typeface="Frutiger 55 Roman" pitchFamily="34" charset="0"/>
                <a:ea typeface="+mn-ea"/>
                <a:cs typeface="+mn-cs"/>
              </a:defRPr>
            </a:lvl9pPr>
          </a:lstStyle>
          <a:p>
            <a:pPr>
              <a:spcBef>
                <a:spcPts val="273"/>
              </a:spcBef>
              <a:spcAft>
                <a:spcPts val="0"/>
              </a:spcAft>
            </a:pPr>
            <a:r>
              <a:rPr lang="en-US" b="1" dirty="0" smtClean="0">
                <a:solidFill>
                  <a:srgbClr val="000000"/>
                </a:solidFill>
                <a:latin typeface="Frutiger 45 Light" panose="020B0603020202020204" pitchFamily="34" charset="0"/>
                <a:ea typeface="Times New Roman"/>
                <a:cs typeface="Times New Roman"/>
              </a:rPr>
              <a:t>www.slido.com</a:t>
            </a:r>
            <a:endParaRPr lang="en-US" dirty="0">
              <a:solidFill>
                <a:prstClr val="black"/>
              </a:solidFill>
              <a:latin typeface="Frutiger 45 Light" panose="020B0603020202020204" pitchFamily="34" charset="0"/>
              <a:ea typeface="Times New Roman"/>
              <a:cs typeface="Times New Roman"/>
            </a:endParaRPr>
          </a:p>
          <a:p>
            <a:pPr>
              <a:spcBef>
                <a:spcPts val="273"/>
              </a:spcBef>
              <a:spcAft>
                <a:spcPts val="0"/>
              </a:spcAft>
            </a:pPr>
            <a:r>
              <a:rPr lang="en-US" dirty="0" smtClean="0">
                <a:solidFill>
                  <a:srgbClr val="000000"/>
                </a:solidFill>
                <a:latin typeface="Frutiger 45 Light" panose="020B0603020202020204" pitchFamily="34" charset="0"/>
                <a:ea typeface="Times New Roman"/>
                <a:cs typeface="Times New Roman"/>
              </a:rPr>
              <a:t>Event </a:t>
            </a:r>
            <a:r>
              <a:rPr lang="en-US" dirty="0">
                <a:solidFill>
                  <a:srgbClr val="000000"/>
                </a:solidFill>
                <a:latin typeface="Frutiger 45 Light" panose="020B0603020202020204" pitchFamily="34" charset="0"/>
                <a:ea typeface="Times New Roman"/>
                <a:cs typeface="Times New Roman"/>
              </a:rPr>
              <a:t>code </a:t>
            </a:r>
            <a:r>
              <a:rPr lang="en-US" b="1" dirty="0">
                <a:solidFill>
                  <a:srgbClr val="000000"/>
                </a:solidFill>
                <a:latin typeface="Frutiger 45 Light" panose="020B0603020202020204" pitchFamily="34" charset="0"/>
                <a:ea typeface="Times New Roman"/>
                <a:cs typeface="Times New Roman"/>
              </a:rPr>
              <a:t>FED25</a:t>
            </a:r>
          </a:p>
          <a:p>
            <a:pPr>
              <a:spcBef>
                <a:spcPts val="273"/>
              </a:spcBef>
              <a:spcAft>
                <a:spcPts val="0"/>
              </a:spcAft>
            </a:pPr>
            <a:endParaRPr lang="en-US" dirty="0">
              <a:solidFill>
                <a:prstClr val="black"/>
              </a:solidFill>
              <a:latin typeface="Frutiger 45 Light" panose="020B0603020202020204" pitchFamily="34" charset="0"/>
              <a:ea typeface="Times New Roman"/>
              <a:cs typeface="Times New Roman"/>
            </a:endParaRPr>
          </a:p>
        </p:txBody>
      </p:sp>
    </p:spTree>
    <p:extLst>
      <p:ext uri="{BB962C8B-B14F-4D97-AF65-F5344CB8AC3E}">
        <p14:creationId xmlns:p14="http://schemas.microsoft.com/office/powerpoint/2010/main" val="44617145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ubtitle 4"/>
          <p:cNvSpPr>
            <a:spLocks noGrp="1"/>
          </p:cNvSpPr>
          <p:nvPr>
            <p:ph type="subTitle" idx="1"/>
          </p:nvPr>
        </p:nvSpPr>
        <p:spPr>
          <a:xfrm>
            <a:off x="356186" y="2432451"/>
            <a:ext cx="13040504" cy="1588007"/>
          </a:xfrm>
        </p:spPr>
        <p:txBody>
          <a:bodyPr/>
          <a:lstStyle/>
          <a:p>
            <a:r>
              <a:rPr lang="en-GB" dirty="0"/>
              <a:t>Fred </a:t>
            </a:r>
            <a:r>
              <a:rPr lang="en-GB" dirty="0" smtClean="0"/>
              <a:t>Mellors</a:t>
            </a:r>
          </a:p>
          <a:p>
            <a:r>
              <a:rPr lang="en-GB" dirty="0" smtClean="0"/>
              <a:t>Head </a:t>
            </a:r>
            <a:r>
              <a:rPr lang="en-GB" dirty="0"/>
              <a:t>of Cross Asset Fixed </a:t>
            </a:r>
            <a:r>
              <a:rPr lang="en-GB" dirty="0" smtClean="0"/>
              <a:t>Income</a:t>
            </a:r>
            <a:r>
              <a:rPr lang="en-US" dirty="0" smtClean="0"/>
              <a:t>, UBS CIO GWM</a:t>
            </a:r>
            <a:endParaRPr lang="en-US" dirty="0"/>
          </a:p>
        </p:txBody>
      </p:sp>
      <p:sp>
        <p:nvSpPr>
          <p:cNvPr id="4" name="Rectangle 3"/>
          <p:cNvSpPr/>
          <p:nvPr/>
        </p:nvSpPr>
        <p:spPr>
          <a:xfrm>
            <a:off x="10603806" y="362031"/>
            <a:ext cx="2114317" cy="674859"/>
          </a:xfrm>
          <a:prstGeom prst="rect">
            <a:avLst/>
          </a:prstGeom>
        </p:spPr>
        <p:txBody>
          <a:bodyPr wrap="square" lIns="81565" tIns="40796" rIns="81565" bIns="40796" numCol="1">
            <a:spAutoFit/>
          </a:bodyPr>
          <a:lstStyle>
            <a:defPPr>
              <a:defRPr lang="en-US"/>
            </a:defPPr>
            <a:lvl1pPr algn="l" rtl="0" eaLnBrk="0" fontAlgn="base" hangingPunct="0">
              <a:spcBef>
                <a:spcPct val="50000"/>
              </a:spcBef>
              <a:spcAft>
                <a:spcPct val="0"/>
              </a:spcAft>
              <a:defRPr lang="fr-CH" kern="1200">
                <a:solidFill>
                  <a:schemeClr val="tx1"/>
                </a:solidFill>
                <a:latin typeface="Arial"/>
                <a:ea typeface="+mn-ea"/>
                <a:cs typeface="+mn-cs"/>
              </a:defRPr>
            </a:lvl1pPr>
            <a:lvl2pPr marL="449411" algn="l" rtl="0" eaLnBrk="0" fontAlgn="base" hangingPunct="0">
              <a:spcBef>
                <a:spcPct val="50000"/>
              </a:spcBef>
              <a:spcAft>
                <a:spcPct val="0"/>
              </a:spcAft>
              <a:defRPr kern="1200">
                <a:solidFill>
                  <a:schemeClr val="tx1"/>
                </a:solidFill>
                <a:latin typeface="Frutiger 55 Roman" pitchFamily="34" charset="0"/>
                <a:ea typeface="+mn-ea"/>
                <a:cs typeface="+mn-cs"/>
              </a:defRPr>
            </a:lvl2pPr>
            <a:lvl3pPr marL="898781" algn="l" rtl="0" eaLnBrk="0" fontAlgn="base" hangingPunct="0">
              <a:spcBef>
                <a:spcPct val="50000"/>
              </a:spcBef>
              <a:spcAft>
                <a:spcPct val="0"/>
              </a:spcAft>
              <a:defRPr kern="1200">
                <a:solidFill>
                  <a:schemeClr val="tx1"/>
                </a:solidFill>
                <a:latin typeface="Frutiger 55 Roman" pitchFamily="34" charset="0"/>
                <a:ea typeface="+mn-ea"/>
                <a:cs typeface="+mn-cs"/>
              </a:defRPr>
            </a:lvl3pPr>
            <a:lvl4pPr marL="1348152" algn="l" rtl="0" eaLnBrk="0" fontAlgn="base" hangingPunct="0">
              <a:spcBef>
                <a:spcPct val="50000"/>
              </a:spcBef>
              <a:spcAft>
                <a:spcPct val="0"/>
              </a:spcAft>
              <a:defRPr kern="1200">
                <a:solidFill>
                  <a:schemeClr val="tx1"/>
                </a:solidFill>
                <a:latin typeface="Frutiger 55 Roman" pitchFamily="34" charset="0"/>
                <a:ea typeface="+mn-ea"/>
                <a:cs typeface="+mn-cs"/>
              </a:defRPr>
            </a:lvl4pPr>
            <a:lvl5pPr marL="1797541" algn="l" rtl="0" eaLnBrk="0" fontAlgn="base" hangingPunct="0">
              <a:spcBef>
                <a:spcPct val="50000"/>
              </a:spcBef>
              <a:spcAft>
                <a:spcPct val="0"/>
              </a:spcAft>
              <a:defRPr kern="1200">
                <a:solidFill>
                  <a:schemeClr val="tx1"/>
                </a:solidFill>
                <a:latin typeface="Frutiger 55 Roman" pitchFamily="34" charset="0"/>
                <a:ea typeface="+mn-ea"/>
                <a:cs typeface="+mn-cs"/>
              </a:defRPr>
            </a:lvl5pPr>
            <a:lvl6pPr marL="2246921" algn="l" defTabSz="898781" rtl="0" eaLnBrk="1" latinLnBrk="0" hangingPunct="1">
              <a:defRPr kern="1200">
                <a:solidFill>
                  <a:schemeClr val="tx1"/>
                </a:solidFill>
                <a:latin typeface="Frutiger 55 Roman" pitchFamily="34" charset="0"/>
                <a:ea typeface="+mn-ea"/>
                <a:cs typeface="+mn-cs"/>
              </a:defRPr>
            </a:lvl6pPr>
            <a:lvl7pPr marL="2696304" algn="l" defTabSz="898781" rtl="0" eaLnBrk="1" latinLnBrk="0" hangingPunct="1">
              <a:defRPr kern="1200">
                <a:solidFill>
                  <a:schemeClr val="tx1"/>
                </a:solidFill>
                <a:latin typeface="Frutiger 55 Roman" pitchFamily="34" charset="0"/>
                <a:ea typeface="+mn-ea"/>
                <a:cs typeface="+mn-cs"/>
              </a:defRPr>
            </a:lvl7pPr>
            <a:lvl8pPr marL="3145682" algn="l" defTabSz="898781" rtl="0" eaLnBrk="1" latinLnBrk="0" hangingPunct="1">
              <a:defRPr kern="1200">
                <a:solidFill>
                  <a:schemeClr val="tx1"/>
                </a:solidFill>
                <a:latin typeface="Frutiger 55 Roman" pitchFamily="34" charset="0"/>
                <a:ea typeface="+mn-ea"/>
                <a:cs typeface="+mn-cs"/>
              </a:defRPr>
            </a:lvl8pPr>
            <a:lvl9pPr marL="3595066" algn="l" defTabSz="898781" rtl="0" eaLnBrk="1" latinLnBrk="0" hangingPunct="1">
              <a:defRPr kern="1200">
                <a:solidFill>
                  <a:schemeClr val="tx1"/>
                </a:solidFill>
                <a:latin typeface="Frutiger 55 Roman" pitchFamily="34" charset="0"/>
                <a:ea typeface="+mn-ea"/>
                <a:cs typeface="+mn-cs"/>
              </a:defRPr>
            </a:lvl9pPr>
          </a:lstStyle>
          <a:p>
            <a:pPr>
              <a:spcBef>
                <a:spcPts val="273"/>
              </a:spcBef>
              <a:spcAft>
                <a:spcPts val="0"/>
              </a:spcAft>
            </a:pPr>
            <a:r>
              <a:rPr lang="en-US" b="1" dirty="0" smtClean="0">
                <a:solidFill>
                  <a:srgbClr val="000000"/>
                </a:solidFill>
                <a:latin typeface="Frutiger 45 Light" panose="020B0603020202020204" pitchFamily="34" charset="0"/>
                <a:ea typeface="Times New Roman"/>
                <a:cs typeface="Times New Roman"/>
              </a:rPr>
              <a:t>www.slido.com</a:t>
            </a:r>
            <a:endParaRPr lang="en-US" dirty="0">
              <a:solidFill>
                <a:prstClr val="black"/>
              </a:solidFill>
              <a:latin typeface="Frutiger 45 Light" panose="020B0603020202020204" pitchFamily="34" charset="0"/>
              <a:ea typeface="Times New Roman"/>
              <a:cs typeface="Times New Roman"/>
            </a:endParaRPr>
          </a:p>
          <a:p>
            <a:pPr>
              <a:spcBef>
                <a:spcPts val="273"/>
              </a:spcBef>
              <a:spcAft>
                <a:spcPts val="0"/>
              </a:spcAft>
            </a:pPr>
            <a:r>
              <a:rPr lang="en-US" dirty="0" smtClean="0">
                <a:solidFill>
                  <a:srgbClr val="000000"/>
                </a:solidFill>
                <a:latin typeface="Frutiger 45 Light" panose="020B0603020202020204" pitchFamily="34" charset="0"/>
                <a:ea typeface="Times New Roman"/>
                <a:cs typeface="Times New Roman"/>
              </a:rPr>
              <a:t>Event </a:t>
            </a:r>
            <a:r>
              <a:rPr lang="en-US" dirty="0">
                <a:solidFill>
                  <a:srgbClr val="000000"/>
                </a:solidFill>
                <a:latin typeface="Frutiger 45 Light" panose="020B0603020202020204" pitchFamily="34" charset="0"/>
                <a:ea typeface="Times New Roman"/>
                <a:cs typeface="Times New Roman"/>
              </a:rPr>
              <a:t>code </a:t>
            </a:r>
            <a:r>
              <a:rPr lang="en-US" b="1" dirty="0" smtClean="0">
                <a:solidFill>
                  <a:srgbClr val="000000"/>
                </a:solidFill>
                <a:latin typeface="Frutiger 45 Light" panose="020B0603020202020204" pitchFamily="34" charset="0"/>
                <a:ea typeface="Times New Roman"/>
                <a:cs typeface="Times New Roman"/>
              </a:rPr>
              <a:t>FED25</a:t>
            </a:r>
            <a:endParaRPr lang="en-US" b="1" dirty="0">
              <a:solidFill>
                <a:srgbClr val="000000"/>
              </a:solidFill>
              <a:latin typeface="Frutiger 45 Light" panose="020B0603020202020204" pitchFamily="34" charset="0"/>
              <a:ea typeface="Times New Roman"/>
              <a:cs typeface="Times New Roman"/>
            </a:endParaRPr>
          </a:p>
        </p:txBody>
      </p:sp>
    </p:spTree>
    <p:extLst>
      <p:ext uri="{BB962C8B-B14F-4D97-AF65-F5344CB8AC3E}">
        <p14:creationId xmlns:p14="http://schemas.microsoft.com/office/powerpoint/2010/main" val="105453821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r>
              <a:rPr lang="en-US" sz="3500" dirty="0"/>
              <a:t>"We're not even thinking about thinking about raising rates."</a:t>
            </a:r>
          </a:p>
        </p:txBody>
      </p:sp>
      <p:sp>
        <p:nvSpPr>
          <p:cNvPr id="9" name="Text Box 4"/>
          <p:cNvSpPr txBox="1">
            <a:spLocks noChangeArrowheads="1"/>
          </p:cNvSpPr>
          <p:nvPr/>
        </p:nvSpPr>
        <p:spPr bwMode="auto">
          <a:xfrm>
            <a:off x="4462797" y="6911602"/>
            <a:ext cx="8066232" cy="16416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969696"/>
                </a:solidFill>
                <a:miter lim="800000"/>
                <a:headEnd/>
                <a:tailEnd/>
              </a14:hiddenLine>
            </a:ext>
            <a:ext uri="{AF507438-7753-43E0-B8FC-AC1667EBCBE1}">
              <a14:hiddenEffects xmlns:a14="http://schemas.microsoft.com/office/drawing/2010/main">
                <a:effectLst>
                  <a:outerShdw dist="17961" dir="2700000" algn="ctr" rotWithShape="0">
                    <a:srgbClr val="999999"/>
                  </a:outerShdw>
                </a:effectLst>
              </a14:hiddenEffects>
            </a:ext>
          </a:extLst>
        </p:spPr>
        <p:txBody>
          <a:bodyPr lIns="0" tIns="0" rIns="0" bIns="0"/>
          <a:lstStyle>
            <a:lvl1pPr>
              <a:defRPr b="1">
                <a:solidFill>
                  <a:schemeClr val="tx1"/>
                </a:solidFill>
                <a:latin typeface="Frutiger 55 Roman" pitchFamily="34" charset="0"/>
                <a:ea typeface="Arial Unicode MS" pitchFamily="34" charset="-128"/>
                <a:cs typeface="Arial Unicode MS" pitchFamily="34" charset="-128"/>
              </a:defRPr>
            </a:lvl1pPr>
            <a:lvl2pPr marL="742950" indent="-285750">
              <a:defRPr b="1">
                <a:solidFill>
                  <a:schemeClr val="tx1"/>
                </a:solidFill>
                <a:latin typeface="Frutiger 55 Roman" pitchFamily="34" charset="0"/>
                <a:ea typeface="Arial Unicode MS" pitchFamily="34" charset="-128"/>
                <a:cs typeface="Arial Unicode MS" pitchFamily="34" charset="-128"/>
              </a:defRPr>
            </a:lvl2pPr>
            <a:lvl3pPr marL="1143000" indent="-228600">
              <a:defRPr b="1">
                <a:solidFill>
                  <a:schemeClr val="tx1"/>
                </a:solidFill>
                <a:latin typeface="Frutiger 55 Roman" pitchFamily="34" charset="0"/>
                <a:ea typeface="Arial Unicode MS" pitchFamily="34" charset="-128"/>
                <a:cs typeface="Arial Unicode MS" pitchFamily="34" charset="-128"/>
              </a:defRPr>
            </a:lvl3pPr>
            <a:lvl4pPr marL="1600200" indent="-228600">
              <a:defRPr b="1">
                <a:solidFill>
                  <a:schemeClr val="tx1"/>
                </a:solidFill>
                <a:latin typeface="Frutiger 55 Roman" pitchFamily="34" charset="0"/>
                <a:ea typeface="Arial Unicode MS" pitchFamily="34" charset="-128"/>
                <a:cs typeface="Arial Unicode MS" pitchFamily="34" charset="-128"/>
              </a:defRPr>
            </a:lvl4pPr>
            <a:lvl5pPr marL="2057400" indent="-228600">
              <a:defRPr b="1">
                <a:solidFill>
                  <a:schemeClr val="tx1"/>
                </a:solidFill>
                <a:latin typeface="Frutiger 55 Roman" pitchFamily="34" charset="0"/>
                <a:ea typeface="Arial Unicode MS" pitchFamily="34" charset="-128"/>
                <a:cs typeface="Arial Unicode MS" pitchFamily="34" charset="-128"/>
              </a:defRPr>
            </a:lvl5pPr>
            <a:lvl6pPr marL="2514600" indent="-228600" eaLnBrk="0" fontAlgn="base" hangingPunct="0">
              <a:spcBef>
                <a:spcPct val="50000"/>
              </a:spcBef>
              <a:spcAft>
                <a:spcPct val="0"/>
              </a:spcAft>
              <a:defRPr b="1">
                <a:solidFill>
                  <a:schemeClr val="tx1"/>
                </a:solidFill>
                <a:latin typeface="Frutiger 55 Roman" pitchFamily="34" charset="0"/>
                <a:ea typeface="Arial Unicode MS" pitchFamily="34" charset="-128"/>
                <a:cs typeface="Arial Unicode MS" pitchFamily="34" charset="-128"/>
              </a:defRPr>
            </a:lvl6pPr>
            <a:lvl7pPr marL="2971800" indent="-228600" eaLnBrk="0" fontAlgn="base" hangingPunct="0">
              <a:spcBef>
                <a:spcPct val="50000"/>
              </a:spcBef>
              <a:spcAft>
                <a:spcPct val="0"/>
              </a:spcAft>
              <a:defRPr b="1">
                <a:solidFill>
                  <a:schemeClr val="tx1"/>
                </a:solidFill>
                <a:latin typeface="Frutiger 55 Roman" pitchFamily="34" charset="0"/>
                <a:ea typeface="Arial Unicode MS" pitchFamily="34" charset="-128"/>
                <a:cs typeface="Arial Unicode MS" pitchFamily="34" charset="-128"/>
              </a:defRPr>
            </a:lvl7pPr>
            <a:lvl8pPr marL="3429000" indent="-228600" eaLnBrk="0" fontAlgn="base" hangingPunct="0">
              <a:spcBef>
                <a:spcPct val="50000"/>
              </a:spcBef>
              <a:spcAft>
                <a:spcPct val="0"/>
              </a:spcAft>
              <a:defRPr b="1">
                <a:solidFill>
                  <a:schemeClr val="tx1"/>
                </a:solidFill>
                <a:latin typeface="Frutiger 55 Roman" pitchFamily="34" charset="0"/>
                <a:ea typeface="Arial Unicode MS" pitchFamily="34" charset="-128"/>
                <a:cs typeface="Arial Unicode MS" pitchFamily="34" charset="-128"/>
              </a:defRPr>
            </a:lvl8pPr>
            <a:lvl9pPr marL="3886200" indent="-228600" eaLnBrk="0" fontAlgn="base" hangingPunct="0">
              <a:spcBef>
                <a:spcPct val="50000"/>
              </a:spcBef>
              <a:spcAft>
                <a:spcPct val="0"/>
              </a:spcAft>
              <a:defRPr b="1">
                <a:solidFill>
                  <a:schemeClr val="tx1"/>
                </a:solidFill>
                <a:latin typeface="Frutiger 55 Roman" pitchFamily="34" charset="0"/>
                <a:ea typeface="Arial Unicode MS" pitchFamily="34" charset="-128"/>
                <a:cs typeface="Arial Unicode MS" pitchFamily="34" charset="-128"/>
              </a:defRPr>
            </a:lvl9pPr>
          </a:lstStyle>
          <a:p>
            <a:pPr algn="r"/>
            <a:r>
              <a:rPr lang="en-US" sz="1000" b="0" dirty="0">
                <a:solidFill>
                  <a:srgbClr val="000000"/>
                </a:solidFill>
              </a:rPr>
              <a:t>Source: Bloomberg, UBS as of August 2020</a:t>
            </a:r>
          </a:p>
        </p:txBody>
      </p:sp>
      <p:sp>
        <p:nvSpPr>
          <p:cNvPr id="14" name="Rectangle 13"/>
          <p:cNvSpPr>
            <a:spLocks noChangeArrowheads="1"/>
          </p:cNvSpPr>
          <p:nvPr/>
        </p:nvSpPr>
        <p:spPr bwMode="gray">
          <a:xfrm>
            <a:off x="3572708" y="7135444"/>
            <a:ext cx="8851229" cy="276999"/>
          </a:xfrm>
          <a:prstGeom prst="rect">
            <a:avLst/>
          </a:prstGeom>
          <a:noFill/>
          <a:ln w="9525">
            <a:noFill/>
            <a:miter lim="800000"/>
            <a:headEnd/>
            <a:tailEnd/>
          </a:ln>
        </p:spPr>
        <p:txBody>
          <a:bodyPr lIns="0" tIns="0" rIns="0" bIns="0">
            <a:spAutoFit/>
          </a:bodyPr>
          <a:lstStyle>
            <a:defPPr>
              <a:defRPr lang="en-US"/>
            </a:defPPr>
            <a:lvl1pPr algn="l" rtl="0" eaLnBrk="0" fontAlgn="base" hangingPunct="0">
              <a:spcBef>
                <a:spcPct val="50000"/>
              </a:spcBef>
              <a:spcAft>
                <a:spcPct val="0"/>
              </a:spcAft>
              <a:defRPr lang="en-GB" kern="1200">
                <a:solidFill>
                  <a:schemeClr val="tx1"/>
                </a:solidFill>
                <a:latin typeface="Frutiger 55 Roman"/>
                <a:ea typeface="+mn-ea"/>
                <a:cs typeface="+mn-cs"/>
              </a:defRPr>
            </a:lvl1pPr>
            <a:lvl2pPr marL="442888" algn="l" rtl="0" eaLnBrk="0" fontAlgn="base" hangingPunct="0">
              <a:spcBef>
                <a:spcPct val="50000"/>
              </a:spcBef>
              <a:spcAft>
                <a:spcPct val="0"/>
              </a:spcAft>
              <a:defRPr kern="1200">
                <a:solidFill>
                  <a:schemeClr val="tx1"/>
                </a:solidFill>
                <a:latin typeface="Frutiger 55 Roman" pitchFamily="34" charset="0"/>
                <a:ea typeface="+mn-ea"/>
                <a:cs typeface="+mn-cs"/>
              </a:defRPr>
            </a:lvl2pPr>
            <a:lvl3pPr marL="885583" algn="l" rtl="0" eaLnBrk="0" fontAlgn="base" hangingPunct="0">
              <a:spcBef>
                <a:spcPct val="50000"/>
              </a:spcBef>
              <a:spcAft>
                <a:spcPct val="0"/>
              </a:spcAft>
              <a:defRPr kern="1200">
                <a:solidFill>
                  <a:schemeClr val="tx1"/>
                </a:solidFill>
                <a:latin typeface="Frutiger 55 Roman" pitchFamily="34" charset="0"/>
                <a:ea typeface="+mn-ea"/>
                <a:cs typeface="+mn-cs"/>
              </a:defRPr>
            </a:lvl3pPr>
            <a:lvl4pPr marL="1328300" algn="l" rtl="0" eaLnBrk="0" fontAlgn="base" hangingPunct="0">
              <a:spcBef>
                <a:spcPct val="50000"/>
              </a:spcBef>
              <a:spcAft>
                <a:spcPct val="0"/>
              </a:spcAft>
              <a:defRPr kern="1200">
                <a:solidFill>
                  <a:schemeClr val="tx1"/>
                </a:solidFill>
                <a:latin typeface="Frutiger 55 Roman" pitchFamily="34" charset="0"/>
                <a:ea typeface="+mn-ea"/>
                <a:cs typeface="+mn-cs"/>
              </a:defRPr>
            </a:lvl4pPr>
            <a:lvl5pPr marL="1771054" algn="l" rtl="0" eaLnBrk="0" fontAlgn="base" hangingPunct="0">
              <a:spcBef>
                <a:spcPct val="50000"/>
              </a:spcBef>
              <a:spcAft>
                <a:spcPct val="0"/>
              </a:spcAft>
              <a:defRPr kern="1200">
                <a:solidFill>
                  <a:schemeClr val="tx1"/>
                </a:solidFill>
                <a:latin typeface="Frutiger 55 Roman" pitchFamily="34" charset="0"/>
                <a:ea typeface="+mn-ea"/>
                <a:cs typeface="+mn-cs"/>
              </a:defRPr>
            </a:lvl5pPr>
            <a:lvl6pPr marL="2213802" algn="l" defTabSz="885583" rtl="0" eaLnBrk="1" latinLnBrk="0" hangingPunct="1">
              <a:defRPr kern="1200">
                <a:solidFill>
                  <a:schemeClr val="tx1"/>
                </a:solidFill>
                <a:latin typeface="Frutiger 55 Roman" pitchFamily="34" charset="0"/>
                <a:ea typeface="+mn-ea"/>
                <a:cs typeface="+mn-cs"/>
              </a:defRPr>
            </a:lvl6pPr>
            <a:lvl7pPr marL="2656553" algn="l" defTabSz="885583" rtl="0" eaLnBrk="1" latinLnBrk="0" hangingPunct="1">
              <a:defRPr kern="1200">
                <a:solidFill>
                  <a:schemeClr val="tx1"/>
                </a:solidFill>
                <a:latin typeface="Frutiger 55 Roman" pitchFamily="34" charset="0"/>
                <a:ea typeface="+mn-ea"/>
                <a:cs typeface="+mn-cs"/>
              </a:defRPr>
            </a:lvl7pPr>
            <a:lvl8pPr marL="3099314" algn="l" defTabSz="885583" rtl="0" eaLnBrk="1" latinLnBrk="0" hangingPunct="1">
              <a:defRPr kern="1200">
                <a:solidFill>
                  <a:schemeClr val="tx1"/>
                </a:solidFill>
                <a:latin typeface="Frutiger 55 Roman" pitchFamily="34" charset="0"/>
                <a:ea typeface="+mn-ea"/>
                <a:cs typeface="+mn-cs"/>
              </a:defRPr>
            </a:lvl8pPr>
            <a:lvl9pPr marL="3542072" algn="l" defTabSz="885583" rtl="0" eaLnBrk="1" latinLnBrk="0" hangingPunct="1">
              <a:defRPr kern="1200">
                <a:solidFill>
                  <a:schemeClr val="tx1"/>
                </a:solidFill>
                <a:latin typeface="Frutiger 55 Roman" pitchFamily="34" charset="0"/>
                <a:ea typeface="+mn-ea"/>
                <a:cs typeface="+mn-cs"/>
              </a:defRPr>
            </a:lvl9pPr>
          </a:lstStyle>
          <a:p>
            <a:pPr algn="r" defTabSz="1087781"/>
            <a:r>
              <a:rPr lang="en-US" sz="900" dirty="0">
                <a:solidFill>
                  <a:prstClr val="black"/>
                </a:solidFill>
                <a:latin typeface="Frutiger 55 Roman" panose="020B0503040202020204" pitchFamily="34" charset="0"/>
              </a:rPr>
              <a:t>Charts and scenarios are for illustrative purposes only. Historical performance and forecasts are no guarantee for future performance. </a:t>
            </a:r>
            <a:r>
              <a:rPr lang="en-US" sz="900" dirty="0">
                <a:solidFill>
                  <a:srgbClr val="000000"/>
                </a:solidFill>
                <a:latin typeface="Frutiger 55 Roman" panose="020B0503040202020204" pitchFamily="34" charset="0"/>
                <a:ea typeface="Arial Unicode MS" pitchFamily="34" charset="-128"/>
                <a:cs typeface="Arial Unicode MS" pitchFamily="34" charset="-128"/>
              </a:rPr>
              <a:t>Please see important disclaimer at the end of the document.</a:t>
            </a:r>
          </a:p>
        </p:txBody>
      </p:sp>
      <p:sp>
        <p:nvSpPr>
          <p:cNvPr id="10" name="Rounded Rectangle 9"/>
          <p:cNvSpPr/>
          <p:nvPr/>
        </p:nvSpPr>
        <p:spPr>
          <a:xfrm>
            <a:off x="6794977" y="1113081"/>
            <a:ext cx="6032183" cy="536448"/>
          </a:xfrm>
          <a:prstGeom prst="roundRect">
            <a:avLst/>
          </a:prstGeom>
          <a:solidFill>
            <a:srgbClr val="E0D5BD"/>
          </a:solidFill>
          <a:ln w="19050" cap="flat" cmpd="sng" algn="ctr">
            <a:noFill/>
            <a:prstDash val="solid"/>
          </a:ln>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1614647"/>
            <a:r>
              <a:rPr lang="en-US" b="1" kern="0" dirty="0">
                <a:solidFill>
                  <a:srgbClr val="000000"/>
                </a:solidFill>
                <a:latin typeface="Frutiger 45 Light" panose="020B0603020202020204" pitchFamily="34" charset="0"/>
              </a:rPr>
              <a:t>Policy rate expectations are filtering through to long term interest rates</a:t>
            </a:r>
          </a:p>
        </p:txBody>
      </p:sp>
      <p:sp>
        <p:nvSpPr>
          <p:cNvPr id="11" name="Rounded Rectangle 10"/>
          <p:cNvSpPr/>
          <p:nvPr/>
        </p:nvSpPr>
        <p:spPr>
          <a:xfrm>
            <a:off x="541534" y="1122395"/>
            <a:ext cx="6032183" cy="536448"/>
          </a:xfrm>
          <a:prstGeom prst="roundRect">
            <a:avLst/>
          </a:prstGeom>
          <a:solidFill>
            <a:srgbClr val="4D3C2F"/>
          </a:solidFill>
          <a:ln w="19050" cap="flat" cmpd="sng" algn="ctr">
            <a:noFill/>
            <a:prstDash val="solid"/>
          </a:ln>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1467715"/>
            <a:r>
              <a:rPr lang="en-US" b="1" kern="0" dirty="0">
                <a:solidFill>
                  <a:prstClr val="white"/>
                </a:solidFill>
                <a:latin typeface="Frutiger 45 Light" panose="020B0603020202020204" pitchFamily="34" charset="0"/>
              </a:rPr>
              <a:t>No expectations that short end policy rates move higher for a number of years</a:t>
            </a:r>
            <a:endParaRPr b="1" kern="0" dirty="0">
              <a:solidFill>
                <a:prstClr val="white"/>
              </a:solidFill>
              <a:latin typeface="Frutiger 45 Light" panose="020B0603020202020204" pitchFamily="34" charset="0"/>
            </a:endParaRPr>
          </a:p>
        </p:txBody>
      </p:sp>
      <p:pic>
        <p:nvPicPr>
          <p:cNvPr id="102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605317" y="1924215"/>
            <a:ext cx="6411503" cy="467642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9"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41534" y="1826523"/>
            <a:ext cx="6032183" cy="477411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ustDataLst>
      <p:tags r:id="rId1"/>
    </p:custDataLst>
    <p:extLst>
      <p:ext uri="{BB962C8B-B14F-4D97-AF65-F5344CB8AC3E}">
        <p14:creationId xmlns:p14="http://schemas.microsoft.com/office/powerpoint/2010/main" val="116031224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r>
              <a:rPr lang="en-US" sz="3500" dirty="0"/>
              <a:t>Pandemic has caused substantial excess capacity</a:t>
            </a:r>
          </a:p>
        </p:txBody>
      </p:sp>
      <p:sp>
        <p:nvSpPr>
          <p:cNvPr id="9" name="Text Box 4"/>
          <p:cNvSpPr txBox="1">
            <a:spLocks noChangeArrowheads="1"/>
          </p:cNvSpPr>
          <p:nvPr/>
        </p:nvSpPr>
        <p:spPr bwMode="auto">
          <a:xfrm>
            <a:off x="4462797" y="6911602"/>
            <a:ext cx="8066232" cy="16416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969696"/>
                </a:solidFill>
                <a:miter lim="800000"/>
                <a:headEnd/>
                <a:tailEnd/>
              </a14:hiddenLine>
            </a:ext>
            <a:ext uri="{AF507438-7753-43E0-B8FC-AC1667EBCBE1}">
              <a14:hiddenEffects xmlns:a14="http://schemas.microsoft.com/office/drawing/2010/main">
                <a:effectLst>
                  <a:outerShdw dist="17961" dir="2700000" algn="ctr" rotWithShape="0">
                    <a:srgbClr val="999999"/>
                  </a:outerShdw>
                </a:effectLst>
              </a14:hiddenEffects>
            </a:ext>
          </a:extLst>
        </p:spPr>
        <p:txBody>
          <a:bodyPr lIns="0" tIns="0" rIns="0" bIns="0"/>
          <a:lstStyle>
            <a:lvl1pPr>
              <a:defRPr b="1">
                <a:solidFill>
                  <a:schemeClr val="tx1"/>
                </a:solidFill>
                <a:latin typeface="Frutiger 55 Roman" pitchFamily="34" charset="0"/>
                <a:ea typeface="Arial Unicode MS" pitchFamily="34" charset="-128"/>
                <a:cs typeface="Arial Unicode MS" pitchFamily="34" charset="-128"/>
              </a:defRPr>
            </a:lvl1pPr>
            <a:lvl2pPr marL="742950" indent="-285750">
              <a:defRPr b="1">
                <a:solidFill>
                  <a:schemeClr val="tx1"/>
                </a:solidFill>
                <a:latin typeface="Frutiger 55 Roman" pitchFamily="34" charset="0"/>
                <a:ea typeface="Arial Unicode MS" pitchFamily="34" charset="-128"/>
                <a:cs typeface="Arial Unicode MS" pitchFamily="34" charset="-128"/>
              </a:defRPr>
            </a:lvl2pPr>
            <a:lvl3pPr marL="1143000" indent="-228600">
              <a:defRPr b="1">
                <a:solidFill>
                  <a:schemeClr val="tx1"/>
                </a:solidFill>
                <a:latin typeface="Frutiger 55 Roman" pitchFamily="34" charset="0"/>
                <a:ea typeface="Arial Unicode MS" pitchFamily="34" charset="-128"/>
                <a:cs typeface="Arial Unicode MS" pitchFamily="34" charset="-128"/>
              </a:defRPr>
            </a:lvl3pPr>
            <a:lvl4pPr marL="1600200" indent="-228600">
              <a:defRPr b="1">
                <a:solidFill>
                  <a:schemeClr val="tx1"/>
                </a:solidFill>
                <a:latin typeface="Frutiger 55 Roman" pitchFamily="34" charset="0"/>
                <a:ea typeface="Arial Unicode MS" pitchFamily="34" charset="-128"/>
                <a:cs typeface="Arial Unicode MS" pitchFamily="34" charset="-128"/>
              </a:defRPr>
            </a:lvl4pPr>
            <a:lvl5pPr marL="2057400" indent="-228600">
              <a:defRPr b="1">
                <a:solidFill>
                  <a:schemeClr val="tx1"/>
                </a:solidFill>
                <a:latin typeface="Frutiger 55 Roman" pitchFamily="34" charset="0"/>
                <a:ea typeface="Arial Unicode MS" pitchFamily="34" charset="-128"/>
                <a:cs typeface="Arial Unicode MS" pitchFamily="34" charset="-128"/>
              </a:defRPr>
            </a:lvl5pPr>
            <a:lvl6pPr marL="2514600" indent="-228600" eaLnBrk="0" fontAlgn="base" hangingPunct="0">
              <a:spcBef>
                <a:spcPct val="50000"/>
              </a:spcBef>
              <a:spcAft>
                <a:spcPct val="0"/>
              </a:spcAft>
              <a:defRPr b="1">
                <a:solidFill>
                  <a:schemeClr val="tx1"/>
                </a:solidFill>
                <a:latin typeface="Frutiger 55 Roman" pitchFamily="34" charset="0"/>
                <a:ea typeface="Arial Unicode MS" pitchFamily="34" charset="-128"/>
                <a:cs typeface="Arial Unicode MS" pitchFamily="34" charset="-128"/>
              </a:defRPr>
            </a:lvl6pPr>
            <a:lvl7pPr marL="2971800" indent="-228600" eaLnBrk="0" fontAlgn="base" hangingPunct="0">
              <a:spcBef>
                <a:spcPct val="50000"/>
              </a:spcBef>
              <a:spcAft>
                <a:spcPct val="0"/>
              </a:spcAft>
              <a:defRPr b="1">
                <a:solidFill>
                  <a:schemeClr val="tx1"/>
                </a:solidFill>
                <a:latin typeface="Frutiger 55 Roman" pitchFamily="34" charset="0"/>
                <a:ea typeface="Arial Unicode MS" pitchFamily="34" charset="-128"/>
                <a:cs typeface="Arial Unicode MS" pitchFamily="34" charset="-128"/>
              </a:defRPr>
            </a:lvl7pPr>
            <a:lvl8pPr marL="3429000" indent="-228600" eaLnBrk="0" fontAlgn="base" hangingPunct="0">
              <a:spcBef>
                <a:spcPct val="50000"/>
              </a:spcBef>
              <a:spcAft>
                <a:spcPct val="0"/>
              </a:spcAft>
              <a:defRPr b="1">
                <a:solidFill>
                  <a:schemeClr val="tx1"/>
                </a:solidFill>
                <a:latin typeface="Frutiger 55 Roman" pitchFamily="34" charset="0"/>
                <a:ea typeface="Arial Unicode MS" pitchFamily="34" charset="-128"/>
                <a:cs typeface="Arial Unicode MS" pitchFamily="34" charset="-128"/>
              </a:defRPr>
            </a:lvl8pPr>
            <a:lvl9pPr marL="3886200" indent="-228600" eaLnBrk="0" fontAlgn="base" hangingPunct="0">
              <a:spcBef>
                <a:spcPct val="50000"/>
              </a:spcBef>
              <a:spcAft>
                <a:spcPct val="0"/>
              </a:spcAft>
              <a:defRPr b="1">
                <a:solidFill>
                  <a:schemeClr val="tx1"/>
                </a:solidFill>
                <a:latin typeface="Frutiger 55 Roman" pitchFamily="34" charset="0"/>
                <a:ea typeface="Arial Unicode MS" pitchFamily="34" charset="-128"/>
                <a:cs typeface="Arial Unicode MS" pitchFamily="34" charset="-128"/>
              </a:defRPr>
            </a:lvl9pPr>
          </a:lstStyle>
          <a:p>
            <a:pPr algn="r"/>
            <a:r>
              <a:rPr lang="en-US" sz="1000" b="0" dirty="0">
                <a:solidFill>
                  <a:srgbClr val="000000"/>
                </a:solidFill>
              </a:rPr>
              <a:t>Source: Bloomberg, BIS, UBS as of August 2020</a:t>
            </a:r>
          </a:p>
        </p:txBody>
      </p:sp>
      <p:sp>
        <p:nvSpPr>
          <p:cNvPr id="14" name="Rectangle 13"/>
          <p:cNvSpPr>
            <a:spLocks noChangeArrowheads="1"/>
          </p:cNvSpPr>
          <p:nvPr/>
        </p:nvSpPr>
        <p:spPr bwMode="gray">
          <a:xfrm>
            <a:off x="3572708" y="7135444"/>
            <a:ext cx="8851229" cy="276999"/>
          </a:xfrm>
          <a:prstGeom prst="rect">
            <a:avLst/>
          </a:prstGeom>
          <a:noFill/>
          <a:ln w="9525">
            <a:noFill/>
            <a:miter lim="800000"/>
            <a:headEnd/>
            <a:tailEnd/>
          </a:ln>
        </p:spPr>
        <p:txBody>
          <a:bodyPr lIns="0" tIns="0" rIns="0" bIns="0">
            <a:spAutoFit/>
          </a:bodyPr>
          <a:lstStyle>
            <a:defPPr>
              <a:defRPr lang="en-US"/>
            </a:defPPr>
            <a:lvl1pPr algn="l" rtl="0" eaLnBrk="0" fontAlgn="base" hangingPunct="0">
              <a:spcBef>
                <a:spcPct val="50000"/>
              </a:spcBef>
              <a:spcAft>
                <a:spcPct val="0"/>
              </a:spcAft>
              <a:defRPr lang="en-GB" kern="1200">
                <a:solidFill>
                  <a:schemeClr val="tx1"/>
                </a:solidFill>
                <a:latin typeface="Frutiger 55 Roman"/>
                <a:ea typeface="+mn-ea"/>
                <a:cs typeface="+mn-cs"/>
              </a:defRPr>
            </a:lvl1pPr>
            <a:lvl2pPr marL="442888" algn="l" rtl="0" eaLnBrk="0" fontAlgn="base" hangingPunct="0">
              <a:spcBef>
                <a:spcPct val="50000"/>
              </a:spcBef>
              <a:spcAft>
                <a:spcPct val="0"/>
              </a:spcAft>
              <a:defRPr kern="1200">
                <a:solidFill>
                  <a:schemeClr val="tx1"/>
                </a:solidFill>
                <a:latin typeface="Frutiger 55 Roman" pitchFamily="34" charset="0"/>
                <a:ea typeface="+mn-ea"/>
                <a:cs typeface="+mn-cs"/>
              </a:defRPr>
            </a:lvl2pPr>
            <a:lvl3pPr marL="885583" algn="l" rtl="0" eaLnBrk="0" fontAlgn="base" hangingPunct="0">
              <a:spcBef>
                <a:spcPct val="50000"/>
              </a:spcBef>
              <a:spcAft>
                <a:spcPct val="0"/>
              </a:spcAft>
              <a:defRPr kern="1200">
                <a:solidFill>
                  <a:schemeClr val="tx1"/>
                </a:solidFill>
                <a:latin typeface="Frutiger 55 Roman" pitchFamily="34" charset="0"/>
                <a:ea typeface="+mn-ea"/>
                <a:cs typeface="+mn-cs"/>
              </a:defRPr>
            </a:lvl3pPr>
            <a:lvl4pPr marL="1328300" algn="l" rtl="0" eaLnBrk="0" fontAlgn="base" hangingPunct="0">
              <a:spcBef>
                <a:spcPct val="50000"/>
              </a:spcBef>
              <a:spcAft>
                <a:spcPct val="0"/>
              </a:spcAft>
              <a:defRPr kern="1200">
                <a:solidFill>
                  <a:schemeClr val="tx1"/>
                </a:solidFill>
                <a:latin typeface="Frutiger 55 Roman" pitchFamily="34" charset="0"/>
                <a:ea typeface="+mn-ea"/>
                <a:cs typeface="+mn-cs"/>
              </a:defRPr>
            </a:lvl4pPr>
            <a:lvl5pPr marL="1771054" algn="l" rtl="0" eaLnBrk="0" fontAlgn="base" hangingPunct="0">
              <a:spcBef>
                <a:spcPct val="50000"/>
              </a:spcBef>
              <a:spcAft>
                <a:spcPct val="0"/>
              </a:spcAft>
              <a:defRPr kern="1200">
                <a:solidFill>
                  <a:schemeClr val="tx1"/>
                </a:solidFill>
                <a:latin typeface="Frutiger 55 Roman" pitchFamily="34" charset="0"/>
                <a:ea typeface="+mn-ea"/>
                <a:cs typeface="+mn-cs"/>
              </a:defRPr>
            </a:lvl5pPr>
            <a:lvl6pPr marL="2213802" algn="l" defTabSz="885583" rtl="0" eaLnBrk="1" latinLnBrk="0" hangingPunct="1">
              <a:defRPr kern="1200">
                <a:solidFill>
                  <a:schemeClr val="tx1"/>
                </a:solidFill>
                <a:latin typeface="Frutiger 55 Roman" pitchFamily="34" charset="0"/>
                <a:ea typeface="+mn-ea"/>
                <a:cs typeface="+mn-cs"/>
              </a:defRPr>
            </a:lvl6pPr>
            <a:lvl7pPr marL="2656553" algn="l" defTabSz="885583" rtl="0" eaLnBrk="1" latinLnBrk="0" hangingPunct="1">
              <a:defRPr kern="1200">
                <a:solidFill>
                  <a:schemeClr val="tx1"/>
                </a:solidFill>
                <a:latin typeface="Frutiger 55 Roman" pitchFamily="34" charset="0"/>
                <a:ea typeface="+mn-ea"/>
                <a:cs typeface="+mn-cs"/>
              </a:defRPr>
            </a:lvl7pPr>
            <a:lvl8pPr marL="3099314" algn="l" defTabSz="885583" rtl="0" eaLnBrk="1" latinLnBrk="0" hangingPunct="1">
              <a:defRPr kern="1200">
                <a:solidFill>
                  <a:schemeClr val="tx1"/>
                </a:solidFill>
                <a:latin typeface="Frutiger 55 Roman" pitchFamily="34" charset="0"/>
                <a:ea typeface="+mn-ea"/>
                <a:cs typeface="+mn-cs"/>
              </a:defRPr>
            </a:lvl8pPr>
            <a:lvl9pPr marL="3542072" algn="l" defTabSz="885583" rtl="0" eaLnBrk="1" latinLnBrk="0" hangingPunct="1">
              <a:defRPr kern="1200">
                <a:solidFill>
                  <a:schemeClr val="tx1"/>
                </a:solidFill>
                <a:latin typeface="Frutiger 55 Roman" pitchFamily="34" charset="0"/>
                <a:ea typeface="+mn-ea"/>
                <a:cs typeface="+mn-cs"/>
              </a:defRPr>
            </a:lvl9pPr>
          </a:lstStyle>
          <a:p>
            <a:pPr algn="r" defTabSz="1087781"/>
            <a:r>
              <a:rPr lang="en-US" sz="900" dirty="0">
                <a:solidFill>
                  <a:prstClr val="black"/>
                </a:solidFill>
                <a:latin typeface="Frutiger 55 Roman" panose="020B0503040202020204" pitchFamily="34" charset="0"/>
              </a:rPr>
              <a:t>Charts and scenarios are for illustrative purposes only. Historical performance and forecasts are no guarantee for future performance. </a:t>
            </a:r>
            <a:r>
              <a:rPr lang="en-US" sz="900" dirty="0">
                <a:solidFill>
                  <a:srgbClr val="000000"/>
                </a:solidFill>
                <a:latin typeface="Frutiger 55 Roman" panose="020B0503040202020204" pitchFamily="34" charset="0"/>
                <a:ea typeface="Arial Unicode MS" pitchFamily="34" charset="-128"/>
                <a:cs typeface="Arial Unicode MS" pitchFamily="34" charset="-128"/>
              </a:rPr>
              <a:t>Please see important disclaimer at the end of the document.</a:t>
            </a:r>
          </a:p>
        </p:txBody>
      </p:sp>
      <p:sp>
        <p:nvSpPr>
          <p:cNvPr id="10" name="Rounded Rectangle 9"/>
          <p:cNvSpPr/>
          <p:nvPr/>
        </p:nvSpPr>
        <p:spPr>
          <a:xfrm>
            <a:off x="6794977" y="1113081"/>
            <a:ext cx="6032183" cy="536448"/>
          </a:xfrm>
          <a:prstGeom prst="roundRect">
            <a:avLst/>
          </a:prstGeom>
          <a:solidFill>
            <a:srgbClr val="E0D5BD"/>
          </a:solidFill>
          <a:ln w="19050" cap="flat" cmpd="sng" algn="ctr">
            <a:noFill/>
            <a:prstDash val="solid"/>
          </a:ln>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1614647"/>
            <a:r>
              <a:rPr lang="en-US" b="1" kern="0" dirty="0">
                <a:solidFill>
                  <a:srgbClr val="000000"/>
                </a:solidFill>
                <a:latin typeface="Frutiger 45 Light" panose="020B0603020202020204" pitchFamily="34" charset="0"/>
              </a:rPr>
              <a:t>Post Covid-19 the world will be more indebted than ever, hence more sensitive to interest rates</a:t>
            </a:r>
          </a:p>
        </p:txBody>
      </p:sp>
      <p:sp>
        <p:nvSpPr>
          <p:cNvPr id="11" name="Rounded Rectangle 10"/>
          <p:cNvSpPr/>
          <p:nvPr/>
        </p:nvSpPr>
        <p:spPr>
          <a:xfrm>
            <a:off x="541534" y="1122395"/>
            <a:ext cx="6032183" cy="536448"/>
          </a:xfrm>
          <a:prstGeom prst="roundRect">
            <a:avLst/>
          </a:prstGeom>
          <a:solidFill>
            <a:srgbClr val="4D3C2F"/>
          </a:solidFill>
          <a:ln w="19050" cap="flat" cmpd="sng" algn="ctr">
            <a:noFill/>
            <a:prstDash val="solid"/>
          </a:ln>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1467715"/>
            <a:r>
              <a:rPr b="1" kern="0" dirty="0">
                <a:solidFill>
                  <a:prstClr val="white"/>
                </a:solidFill>
                <a:latin typeface="Frutiger 45 Light" panose="020B0603020202020204" pitchFamily="34" charset="0"/>
              </a:rPr>
              <a:t>Average inflation was well below 2% during the last economic expansion</a:t>
            </a:r>
          </a:p>
        </p:txBody>
      </p:sp>
      <p:pic>
        <p:nvPicPr>
          <p:cNvPr id="205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41534" y="1916078"/>
            <a:ext cx="6032183" cy="468456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2"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794978" y="1916077"/>
            <a:ext cx="5933801" cy="419476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ustDataLst>
      <p:tags r:id="rId1"/>
    </p:custDataLst>
    <p:extLst>
      <p:ext uri="{BB962C8B-B14F-4D97-AF65-F5344CB8AC3E}">
        <p14:creationId xmlns:p14="http://schemas.microsoft.com/office/powerpoint/2010/main" val="130528449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ubtitle 4"/>
          <p:cNvSpPr>
            <a:spLocks noGrp="1"/>
          </p:cNvSpPr>
          <p:nvPr>
            <p:ph type="subTitle" idx="1"/>
          </p:nvPr>
        </p:nvSpPr>
        <p:spPr>
          <a:xfrm>
            <a:off x="559382" y="2432451"/>
            <a:ext cx="12247159" cy="1588007"/>
          </a:xfrm>
        </p:spPr>
        <p:txBody>
          <a:bodyPr/>
          <a:lstStyle/>
          <a:p>
            <a:r>
              <a:rPr lang="en-GB" dirty="0"/>
              <a:t>Claudia </a:t>
            </a:r>
            <a:r>
              <a:rPr lang="en-GB" dirty="0" smtClean="0"/>
              <a:t>Panseri</a:t>
            </a:r>
          </a:p>
          <a:p>
            <a:r>
              <a:rPr lang="en-GB" dirty="0" smtClean="0"/>
              <a:t>Head </a:t>
            </a:r>
            <a:r>
              <a:rPr lang="en-GB" dirty="0"/>
              <a:t>of Cross Asset Equity Strategies, </a:t>
            </a:r>
            <a:r>
              <a:rPr lang="en-US" dirty="0" smtClean="0"/>
              <a:t>UBS CIO GWM</a:t>
            </a:r>
            <a:endParaRPr lang="en-US" dirty="0"/>
          </a:p>
        </p:txBody>
      </p:sp>
      <p:sp>
        <p:nvSpPr>
          <p:cNvPr id="6" name="Rectangle 5"/>
          <p:cNvSpPr/>
          <p:nvPr/>
        </p:nvSpPr>
        <p:spPr>
          <a:xfrm>
            <a:off x="10603806" y="362031"/>
            <a:ext cx="2114317" cy="674859"/>
          </a:xfrm>
          <a:prstGeom prst="rect">
            <a:avLst/>
          </a:prstGeom>
        </p:spPr>
        <p:txBody>
          <a:bodyPr wrap="square" lIns="81565" tIns="40796" rIns="81565" bIns="40796" numCol="1">
            <a:spAutoFit/>
          </a:bodyPr>
          <a:lstStyle>
            <a:defPPr>
              <a:defRPr lang="en-US"/>
            </a:defPPr>
            <a:lvl1pPr algn="l" rtl="0" eaLnBrk="0" fontAlgn="base" hangingPunct="0">
              <a:spcBef>
                <a:spcPct val="50000"/>
              </a:spcBef>
              <a:spcAft>
                <a:spcPct val="0"/>
              </a:spcAft>
              <a:defRPr lang="fr-CH" kern="1200">
                <a:solidFill>
                  <a:schemeClr val="tx1"/>
                </a:solidFill>
                <a:latin typeface="Arial"/>
                <a:ea typeface="+mn-ea"/>
                <a:cs typeface="+mn-cs"/>
              </a:defRPr>
            </a:lvl1pPr>
            <a:lvl2pPr marL="449411" algn="l" rtl="0" eaLnBrk="0" fontAlgn="base" hangingPunct="0">
              <a:spcBef>
                <a:spcPct val="50000"/>
              </a:spcBef>
              <a:spcAft>
                <a:spcPct val="0"/>
              </a:spcAft>
              <a:defRPr kern="1200">
                <a:solidFill>
                  <a:schemeClr val="tx1"/>
                </a:solidFill>
                <a:latin typeface="Frutiger 55 Roman" pitchFamily="34" charset="0"/>
                <a:ea typeface="+mn-ea"/>
                <a:cs typeface="+mn-cs"/>
              </a:defRPr>
            </a:lvl2pPr>
            <a:lvl3pPr marL="898781" algn="l" rtl="0" eaLnBrk="0" fontAlgn="base" hangingPunct="0">
              <a:spcBef>
                <a:spcPct val="50000"/>
              </a:spcBef>
              <a:spcAft>
                <a:spcPct val="0"/>
              </a:spcAft>
              <a:defRPr kern="1200">
                <a:solidFill>
                  <a:schemeClr val="tx1"/>
                </a:solidFill>
                <a:latin typeface="Frutiger 55 Roman" pitchFamily="34" charset="0"/>
                <a:ea typeface="+mn-ea"/>
                <a:cs typeface="+mn-cs"/>
              </a:defRPr>
            </a:lvl3pPr>
            <a:lvl4pPr marL="1348152" algn="l" rtl="0" eaLnBrk="0" fontAlgn="base" hangingPunct="0">
              <a:spcBef>
                <a:spcPct val="50000"/>
              </a:spcBef>
              <a:spcAft>
                <a:spcPct val="0"/>
              </a:spcAft>
              <a:defRPr kern="1200">
                <a:solidFill>
                  <a:schemeClr val="tx1"/>
                </a:solidFill>
                <a:latin typeface="Frutiger 55 Roman" pitchFamily="34" charset="0"/>
                <a:ea typeface="+mn-ea"/>
                <a:cs typeface="+mn-cs"/>
              </a:defRPr>
            </a:lvl4pPr>
            <a:lvl5pPr marL="1797541" algn="l" rtl="0" eaLnBrk="0" fontAlgn="base" hangingPunct="0">
              <a:spcBef>
                <a:spcPct val="50000"/>
              </a:spcBef>
              <a:spcAft>
                <a:spcPct val="0"/>
              </a:spcAft>
              <a:defRPr kern="1200">
                <a:solidFill>
                  <a:schemeClr val="tx1"/>
                </a:solidFill>
                <a:latin typeface="Frutiger 55 Roman" pitchFamily="34" charset="0"/>
                <a:ea typeface="+mn-ea"/>
                <a:cs typeface="+mn-cs"/>
              </a:defRPr>
            </a:lvl5pPr>
            <a:lvl6pPr marL="2246921" algn="l" defTabSz="898781" rtl="0" eaLnBrk="1" latinLnBrk="0" hangingPunct="1">
              <a:defRPr kern="1200">
                <a:solidFill>
                  <a:schemeClr val="tx1"/>
                </a:solidFill>
                <a:latin typeface="Frutiger 55 Roman" pitchFamily="34" charset="0"/>
                <a:ea typeface="+mn-ea"/>
                <a:cs typeface="+mn-cs"/>
              </a:defRPr>
            </a:lvl6pPr>
            <a:lvl7pPr marL="2696304" algn="l" defTabSz="898781" rtl="0" eaLnBrk="1" latinLnBrk="0" hangingPunct="1">
              <a:defRPr kern="1200">
                <a:solidFill>
                  <a:schemeClr val="tx1"/>
                </a:solidFill>
                <a:latin typeface="Frutiger 55 Roman" pitchFamily="34" charset="0"/>
                <a:ea typeface="+mn-ea"/>
                <a:cs typeface="+mn-cs"/>
              </a:defRPr>
            </a:lvl7pPr>
            <a:lvl8pPr marL="3145682" algn="l" defTabSz="898781" rtl="0" eaLnBrk="1" latinLnBrk="0" hangingPunct="1">
              <a:defRPr kern="1200">
                <a:solidFill>
                  <a:schemeClr val="tx1"/>
                </a:solidFill>
                <a:latin typeface="Frutiger 55 Roman" pitchFamily="34" charset="0"/>
                <a:ea typeface="+mn-ea"/>
                <a:cs typeface="+mn-cs"/>
              </a:defRPr>
            </a:lvl8pPr>
            <a:lvl9pPr marL="3595066" algn="l" defTabSz="898781" rtl="0" eaLnBrk="1" latinLnBrk="0" hangingPunct="1">
              <a:defRPr kern="1200">
                <a:solidFill>
                  <a:schemeClr val="tx1"/>
                </a:solidFill>
                <a:latin typeface="Frutiger 55 Roman" pitchFamily="34" charset="0"/>
                <a:ea typeface="+mn-ea"/>
                <a:cs typeface="+mn-cs"/>
              </a:defRPr>
            </a:lvl9pPr>
          </a:lstStyle>
          <a:p>
            <a:pPr>
              <a:spcBef>
                <a:spcPts val="273"/>
              </a:spcBef>
              <a:spcAft>
                <a:spcPts val="0"/>
              </a:spcAft>
            </a:pPr>
            <a:r>
              <a:rPr lang="en-US" b="1" dirty="0" smtClean="0">
                <a:solidFill>
                  <a:srgbClr val="000000"/>
                </a:solidFill>
                <a:latin typeface="Frutiger 45 Light" panose="020B0603020202020204" pitchFamily="34" charset="0"/>
                <a:ea typeface="Times New Roman"/>
                <a:cs typeface="Times New Roman"/>
              </a:rPr>
              <a:t>www.slido.com</a:t>
            </a:r>
            <a:endParaRPr lang="en-US" dirty="0">
              <a:solidFill>
                <a:prstClr val="black"/>
              </a:solidFill>
              <a:latin typeface="Frutiger 45 Light" panose="020B0603020202020204" pitchFamily="34" charset="0"/>
              <a:ea typeface="Times New Roman"/>
              <a:cs typeface="Times New Roman"/>
            </a:endParaRPr>
          </a:p>
          <a:p>
            <a:pPr>
              <a:spcBef>
                <a:spcPts val="273"/>
              </a:spcBef>
              <a:spcAft>
                <a:spcPts val="0"/>
              </a:spcAft>
            </a:pPr>
            <a:r>
              <a:rPr lang="en-US" dirty="0" smtClean="0">
                <a:solidFill>
                  <a:srgbClr val="000000"/>
                </a:solidFill>
                <a:latin typeface="Frutiger 45 Light" panose="020B0603020202020204" pitchFamily="34" charset="0"/>
                <a:ea typeface="Times New Roman"/>
                <a:cs typeface="Times New Roman"/>
              </a:rPr>
              <a:t>Event </a:t>
            </a:r>
            <a:r>
              <a:rPr lang="en-US" dirty="0">
                <a:solidFill>
                  <a:srgbClr val="000000"/>
                </a:solidFill>
                <a:latin typeface="Frutiger 45 Light" panose="020B0603020202020204" pitchFamily="34" charset="0"/>
                <a:ea typeface="Times New Roman"/>
                <a:cs typeface="Times New Roman"/>
              </a:rPr>
              <a:t>code </a:t>
            </a:r>
            <a:r>
              <a:rPr lang="en-US" b="1" dirty="0" smtClean="0">
                <a:solidFill>
                  <a:srgbClr val="000000"/>
                </a:solidFill>
                <a:latin typeface="Frutiger 45 Light" panose="020B0603020202020204" pitchFamily="34" charset="0"/>
                <a:ea typeface="Times New Roman"/>
                <a:cs typeface="Times New Roman"/>
              </a:rPr>
              <a:t>FED25</a:t>
            </a:r>
            <a:endParaRPr lang="en-US" b="1" dirty="0">
              <a:solidFill>
                <a:srgbClr val="000000"/>
              </a:solidFill>
              <a:latin typeface="Frutiger 45 Light" panose="020B0603020202020204" pitchFamily="34" charset="0"/>
              <a:ea typeface="Times New Roman"/>
              <a:cs typeface="Times New Roman"/>
            </a:endParaRPr>
          </a:p>
        </p:txBody>
      </p:sp>
    </p:spTree>
    <p:extLst>
      <p:ext uri="{BB962C8B-B14F-4D97-AF65-F5344CB8AC3E}">
        <p14:creationId xmlns:p14="http://schemas.microsoft.com/office/powerpoint/2010/main" val="349016598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r>
              <a:rPr lang="en-US" sz="3500" dirty="0"/>
              <a:t>We see further upside for </a:t>
            </a:r>
            <a:r>
              <a:rPr lang="en-US" sz="3500" dirty="0">
                <a:solidFill>
                  <a:schemeClr val="tx2"/>
                </a:solidFill>
              </a:rPr>
              <a:t>equity</a:t>
            </a:r>
            <a:r>
              <a:rPr lang="en-US" sz="3500" dirty="0"/>
              <a:t> markets</a:t>
            </a:r>
          </a:p>
        </p:txBody>
      </p:sp>
      <p:sp>
        <p:nvSpPr>
          <p:cNvPr id="9" name="Text Box 4"/>
          <p:cNvSpPr txBox="1">
            <a:spLocks noChangeArrowheads="1"/>
          </p:cNvSpPr>
          <p:nvPr/>
        </p:nvSpPr>
        <p:spPr bwMode="auto">
          <a:xfrm>
            <a:off x="4462797" y="6911602"/>
            <a:ext cx="8066232" cy="16416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969696"/>
                </a:solidFill>
                <a:miter lim="800000"/>
                <a:headEnd/>
                <a:tailEnd/>
              </a14:hiddenLine>
            </a:ext>
            <a:ext uri="{AF507438-7753-43E0-B8FC-AC1667EBCBE1}">
              <a14:hiddenEffects xmlns:a14="http://schemas.microsoft.com/office/drawing/2010/main">
                <a:effectLst>
                  <a:outerShdw dist="17961" dir="2700000" algn="ctr" rotWithShape="0">
                    <a:srgbClr val="999999"/>
                  </a:outerShdw>
                </a:effectLst>
              </a14:hiddenEffects>
            </a:ext>
          </a:extLst>
        </p:spPr>
        <p:txBody>
          <a:bodyPr lIns="0" tIns="0" rIns="0" bIns="0"/>
          <a:lstStyle>
            <a:lvl1pPr>
              <a:defRPr b="1">
                <a:solidFill>
                  <a:schemeClr val="tx1"/>
                </a:solidFill>
                <a:latin typeface="Frutiger 55 Roman" pitchFamily="34" charset="0"/>
                <a:ea typeface="Arial Unicode MS" pitchFamily="34" charset="-128"/>
                <a:cs typeface="Arial Unicode MS" pitchFamily="34" charset="-128"/>
              </a:defRPr>
            </a:lvl1pPr>
            <a:lvl2pPr marL="742950" indent="-285750">
              <a:defRPr b="1">
                <a:solidFill>
                  <a:schemeClr val="tx1"/>
                </a:solidFill>
                <a:latin typeface="Frutiger 55 Roman" pitchFamily="34" charset="0"/>
                <a:ea typeface="Arial Unicode MS" pitchFamily="34" charset="-128"/>
                <a:cs typeface="Arial Unicode MS" pitchFamily="34" charset="-128"/>
              </a:defRPr>
            </a:lvl2pPr>
            <a:lvl3pPr marL="1143000" indent="-228600">
              <a:defRPr b="1">
                <a:solidFill>
                  <a:schemeClr val="tx1"/>
                </a:solidFill>
                <a:latin typeface="Frutiger 55 Roman" pitchFamily="34" charset="0"/>
                <a:ea typeface="Arial Unicode MS" pitchFamily="34" charset="-128"/>
                <a:cs typeface="Arial Unicode MS" pitchFamily="34" charset="-128"/>
              </a:defRPr>
            </a:lvl3pPr>
            <a:lvl4pPr marL="1600200" indent="-228600">
              <a:defRPr b="1">
                <a:solidFill>
                  <a:schemeClr val="tx1"/>
                </a:solidFill>
                <a:latin typeface="Frutiger 55 Roman" pitchFamily="34" charset="0"/>
                <a:ea typeface="Arial Unicode MS" pitchFamily="34" charset="-128"/>
                <a:cs typeface="Arial Unicode MS" pitchFamily="34" charset="-128"/>
              </a:defRPr>
            </a:lvl4pPr>
            <a:lvl5pPr marL="2057400" indent="-228600">
              <a:defRPr b="1">
                <a:solidFill>
                  <a:schemeClr val="tx1"/>
                </a:solidFill>
                <a:latin typeface="Frutiger 55 Roman" pitchFamily="34" charset="0"/>
                <a:ea typeface="Arial Unicode MS" pitchFamily="34" charset="-128"/>
                <a:cs typeface="Arial Unicode MS" pitchFamily="34" charset="-128"/>
              </a:defRPr>
            </a:lvl5pPr>
            <a:lvl6pPr marL="2514600" indent="-228600" eaLnBrk="0" fontAlgn="base" hangingPunct="0">
              <a:spcBef>
                <a:spcPct val="50000"/>
              </a:spcBef>
              <a:spcAft>
                <a:spcPct val="0"/>
              </a:spcAft>
              <a:defRPr b="1">
                <a:solidFill>
                  <a:schemeClr val="tx1"/>
                </a:solidFill>
                <a:latin typeface="Frutiger 55 Roman" pitchFamily="34" charset="0"/>
                <a:ea typeface="Arial Unicode MS" pitchFamily="34" charset="-128"/>
                <a:cs typeface="Arial Unicode MS" pitchFamily="34" charset="-128"/>
              </a:defRPr>
            </a:lvl6pPr>
            <a:lvl7pPr marL="2971800" indent="-228600" eaLnBrk="0" fontAlgn="base" hangingPunct="0">
              <a:spcBef>
                <a:spcPct val="50000"/>
              </a:spcBef>
              <a:spcAft>
                <a:spcPct val="0"/>
              </a:spcAft>
              <a:defRPr b="1">
                <a:solidFill>
                  <a:schemeClr val="tx1"/>
                </a:solidFill>
                <a:latin typeface="Frutiger 55 Roman" pitchFamily="34" charset="0"/>
                <a:ea typeface="Arial Unicode MS" pitchFamily="34" charset="-128"/>
                <a:cs typeface="Arial Unicode MS" pitchFamily="34" charset="-128"/>
              </a:defRPr>
            </a:lvl7pPr>
            <a:lvl8pPr marL="3429000" indent="-228600" eaLnBrk="0" fontAlgn="base" hangingPunct="0">
              <a:spcBef>
                <a:spcPct val="50000"/>
              </a:spcBef>
              <a:spcAft>
                <a:spcPct val="0"/>
              </a:spcAft>
              <a:defRPr b="1">
                <a:solidFill>
                  <a:schemeClr val="tx1"/>
                </a:solidFill>
                <a:latin typeface="Frutiger 55 Roman" pitchFamily="34" charset="0"/>
                <a:ea typeface="Arial Unicode MS" pitchFamily="34" charset="-128"/>
                <a:cs typeface="Arial Unicode MS" pitchFamily="34" charset="-128"/>
              </a:defRPr>
            </a:lvl8pPr>
            <a:lvl9pPr marL="3886200" indent="-228600" eaLnBrk="0" fontAlgn="base" hangingPunct="0">
              <a:spcBef>
                <a:spcPct val="50000"/>
              </a:spcBef>
              <a:spcAft>
                <a:spcPct val="0"/>
              </a:spcAft>
              <a:defRPr b="1">
                <a:solidFill>
                  <a:schemeClr val="tx1"/>
                </a:solidFill>
                <a:latin typeface="Frutiger 55 Roman" pitchFamily="34" charset="0"/>
                <a:ea typeface="Arial Unicode MS" pitchFamily="34" charset="-128"/>
                <a:cs typeface="Arial Unicode MS" pitchFamily="34" charset="-128"/>
              </a:defRPr>
            </a:lvl9pPr>
          </a:lstStyle>
          <a:p>
            <a:pPr algn="r"/>
            <a:r>
              <a:rPr lang="en-US" sz="1000" b="0" dirty="0">
                <a:solidFill>
                  <a:srgbClr val="000000"/>
                </a:solidFill>
              </a:rPr>
              <a:t>Source: Thomson Reuters, UBS as of August 2020</a:t>
            </a:r>
          </a:p>
        </p:txBody>
      </p:sp>
      <p:sp>
        <p:nvSpPr>
          <p:cNvPr id="14" name="Rectangle 13"/>
          <p:cNvSpPr>
            <a:spLocks noChangeArrowheads="1"/>
          </p:cNvSpPr>
          <p:nvPr/>
        </p:nvSpPr>
        <p:spPr bwMode="gray">
          <a:xfrm>
            <a:off x="3572708" y="7135444"/>
            <a:ext cx="8851229" cy="276999"/>
          </a:xfrm>
          <a:prstGeom prst="rect">
            <a:avLst/>
          </a:prstGeom>
          <a:noFill/>
          <a:ln w="9525">
            <a:noFill/>
            <a:miter lim="800000"/>
            <a:headEnd/>
            <a:tailEnd/>
          </a:ln>
        </p:spPr>
        <p:txBody>
          <a:bodyPr lIns="0" tIns="0" rIns="0" bIns="0">
            <a:spAutoFit/>
          </a:bodyPr>
          <a:lstStyle>
            <a:defPPr>
              <a:defRPr lang="en-US"/>
            </a:defPPr>
            <a:lvl1pPr algn="l" rtl="0" eaLnBrk="0" fontAlgn="base" hangingPunct="0">
              <a:spcBef>
                <a:spcPct val="50000"/>
              </a:spcBef>
              <a:spcAft>
                <a:spcPct val="0"/>
              </a:spcAft>
              <a:defRPr lang="en-GB" kern="1200">
                <a:solidFill>
                  <a:schemeClr val="tx1"/>
                </a:solidFill>
                <a:latin typeface="Frutiger 55 Roman"/>
                <a:ea typeface="+mn-ea"/>
                <a:cs typeface="+mn-cs"/>
              </a:defRPr>
            </a:lvl1pPr>
            <a:lvl2pPr marL="442888" algn="l" rtl="0" eaLnBrk="0" fontAlgn="base" hangingPunct="0">
              <a:spcBef>
                <a:spcPct val="50000"/>
              </a:spcBef>
              <a:spcAft>
                <a:spcPct val="0"/>
              </a:spcAft>
              <a:defRPr kern="1200">
                <a:solidFill>
                  <a:schemeClr val="tx1"/>
                </a:solidFill>
                <a:latin typeface="Frutiger 55 Roman" pitchFamily="34" charset="0"/>
                <a:ea typeface="+mn-ea"/>
                <a:cs typeface="+mn-cs"/>
              </a:defRPr>
            </a:lvl2pPr>
            <a:lvl3pPr marL="885583" algn="l" rtl="0" eaLnBrk="0" fontAlgn="base" hangingPunct="0">
              <a:spcBef>
                <a:spcPct val="50000"/>
              </a:spcBef>
              <a:spcAft>
                <a:spcPct val="0"/>
              </a:spcAft>
              <a:defRPr kern="1200">
                <a:solidFill>
                  <a:schemeClr val="tx1"/>
                </a:solidFill>
                <a:latin typeface="Frutiger 55 Roman" pitchFamily="34" charset="0"/>
                <a:ea typeface="+mn-ea"/>
                <a:cs typeface="+mn-cs"/>
              </a:defRPr>
            </a:lvl3pPr>
            <a:lvl4pPr marL="1328300" algn="l" rtl="0" eaLnBrk="0" fontAlgn="base" hangingPunct="0">
              <a:spcBef>
                <a:spcPct val="50000"/>
              </a:spcBef>
              <a:spcAft>
                <a:spcPct val="0"/>
              </a:spcAft>
              <a:defRPr kern="1200">
                <a:solidFill>
                  <a:schemeClr val="tx1"/>
                </a:solidFill>
                <a:latin typeface="Frutiger 55 Roman" pitchFamily="34" charset="0"/>
                <a:ea typeface="+mn-ea"/>
                <a:cs typeface="+mn-cs"/>
              </a:defRPr>
            </a:lvl4pPr>
            <a:lvl5pPr marL="1771054" algn="l" rtl="0" eaLnBrk="0" fontAlgn="base" hangingPunct="0">
              <a:spcBef>
                <a:spcPct val="50000"/>
              </a:spcBef>
              <a:spcAft>
                <a:spcPct val="0"/>
              </a:spcAft>
              <a:defRPr kern="1200">
                <a:solidFill>
                  <a:schemeClr val="tx1"/>
                </a:solidFill>
                <a:latin typeface="Frutiger 55 Roman" pitchFamily="34" charset="0"/>
                <a:ea typeface="+mn-ea"/>
                <a:cs typeface="+mn-cs"/>
              </a:defRPr>
            </a:lvl5pPr>
            <a:lvl6pPr marL="2213802" algn="l" defTabSz="885583" rtl="0" eaLnBrk="1" latinLnBrk="0" hangingPunct="1">
              <a:defRPr kern="1200">
                <a:solidFill>
                  <a:schemeClr val="tx1"/>
                </a:solidFill>
                <a:latin typeface="Frutiger 55 Roman" pitchFamily="34" charset="0"/>
                <a:ea typeface="+mn-ea"/>
                <a:cs typeface="+mn-cs"/>
              </a:defRPr>
            </a:lvl6pPr>
            <a:lvl7pPr marL="2656553" algn="l" defTabSz="885583" rtl="0" eaLnBrk="1" latinLnBrk="0" hangingPunct="1">
              <a:defRPr kern="1200">
                <a:solidFill>
                  <a:schemeClr val="tx1"/>
                </a:solidFill>
                <a:latin typeface="Frutiger 55 Roman" pitchFamily="34" charset="0"/>
                <a:ea typeface="+mn-ea"/>
                <a:cs typeface="+mn-cs"/>
              </a:defRPr>
            </a:lvl7pPr>
            <a:lvl8pPr marL="3099314" algn="l" defTabSz="885583" rtl="0" eaLnBrk="1" latinLnBrk="0" hangingPunct="1">
              <a:defRPr kern="1200">
                <a:solidFill>
                  <a:schemeClr val="tx1"/>
                </a:solidFill>
                <a:latin typeface="Frutiger 55 Roman" pitchFamily="34" charset="0"/>
                <a:ea typeface="+mn-ea"/>
                <a:cs typeface="+mn-cs"/>
              </a:defRPr>
            </a:lvl8pPr>
            <a:lvl9pPr marL="3542072" algn="l" defTabSz="885583" rtl="0" eaLnBrk="1" latinLnBrk="0" hangingPunct="1">
              <a:defRPr kern="1200">
                <a:solidFill>
                  <a:schemeClr val="tx1"/>
                </a:solidFill>
                <a:latin typeface="Frutiger 55 Roman" pitchFamily="34" charset="0"/>
                <a:ea typeface="+mn-ea"/>
                <a:cs typeface="+mn-cs"/>
              </a:defRPr>
            </a:lvl9pPr>
          </a:lstStyle>
          <a:p>
            <a:pPr algn="r" defTabSz="1087781"/>
            <a:r>
              <a:rPr lang="en-US" sz="900" dirty="0">
                <a:solidFill>
                  <a:prstClr val="black"/>
                </a:solidFill>
                <a:latin typeface="Frutiger 55 Roman" panose="020B0503040202020204" pitchFamily="34" charset="0"/>
              </a:rPr>
              <a:t>Charts and scenarios are for illustrative purposes only. Historical performance and forecasts are no guarantee for future performance. </a:t>
            </a:r>
            <a:r>
              <a:rPr lang="en-US" sz="900" dirty="0">
                <a:solidFill>
                  <a:srgbClr val="000000"/>
                </a:solidFill>
                <a:latin typeface="Frutiger 55 Roman" panose="020B0503040202020204" pitchFamily="34" charset="0"/>
                <a:ea typeface="Arial Unicode MS" pitchFamily="34" charset="-128"/>
                <a:cs typeface="Arial Unicode MS" pitchFamily="34" charset="-128"/>
              </a:rPr>
              <a:t>Please see important disclaimer at the end of the document.</a:t>
            </a:r>
          </a:p>
        </p:txBody>
      </p:sp>
      <p:sp>
        <p:nvSpPr>
          <p:cNvPr id="10" name="Rounded Rectangle 9"/>
          <p:cNvSpPr/>
          <p:nvPr/>
        </p:nvSpPr>
        <p:spPr>
          <a:xfrm>
            <a:off x="6794977" y="1113081"/>
            <a:ext cx="6032183" cy="545761"/>
          </a:xfrm>
          <a:prstGeom prst="roundRect">
            <a:avLst/>
          </a:prstGeom>
          <a:solidFill>
            <a:srgbClr val="E0D5BD"/>
          </a:solidFill>
          <a:ln w="19050" cap="flat" cmpd="sng" algn="ctr">
            <a:noFill/>
            <a:prstDash val="solid"/>
          </a:ln>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1614647"/>
            <a:r>
              <a:rPr lang="en-US" b="1" kern="0" dirty="0">
                <a:solidFill>
                  <a:srgbClr val="000000"/>
                </a:solidFill>
                <a:latin typeface="Frutiger 45 Light" panose="020B0603020202020204" pitchFamily="34" charset="0"/>
              </a:rPr>
              <a:t>Risk </a:t>
            </a:r>
            <a:r>
              <a:rPr lang="en-US" b="1" kern="0" dirty="0" err="1">
                <a:solidFill>
                  <a:srgbClr val="000000"/>
                </a:solidFill>
                <a:latin typeface="Frutiger 45 Light" panose="020B0603020202020204" pitchFamily="34" charset="0"/>
              </a:rPr>
              <a:t>premia</a:t>
            </a:r>
            <a:r>
              <a:rPr lang="en-US" b="1" kern="0" dirty="0">
                <a:solidFill>
                  <a:srgbClr val="000000"/>
                </a:solidFill>
                <a:latin typeface="Frutiger 45 Light" panose="020B0603020202020204" pitchFamily="34" charset="0"/>
              </a:rPr>
              <a:t> are still near extreme as central banks are anchoring risk-free rates around the zero bound</a:t>
            </a:r>
          </a:p>
        </p:txBody>
      </p:sp>
      <p:sp>
        <p:nvSpPr>
          <p:cNvPr id="11" name="Rounded Rectangle 10"/>
          <p:cNvSpPr/>
          <p:nvPr/>
        </p:nvSpPr>
        <p:spPr>
          <a:xfrm>
            <a:off x="541535" y="1122395"/>
            <a:ext cx="5760487" cy="536448"/>
          </a:xfrm>
          <a:prstGeom prst="roundRect">
            <a:avLst/>
          </a:prstGeom>
          <a:solidFill>
            <a:srgbClr val="4D3C2F"/>
          </a:solidFill>
          <a:ln w="19050" cap="flat" cmpd="sng" algn="ctr">
            <a:noFill/>
            <a:prstDash val="solid"/>
          </a:ln>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1467715"/>
            <a:r>
              <a:rPr lang="en-US" b="1" kern="0" dirty="0">
                <a:solidFill>
                  <a:prstClr val="white"/>
                </a:solidFill>
                <a:latin typeface="Frutiger 45 Light" panose="020B0603020202020204" pitchFamily="34" charset="0"/>
              </a:rPr>
              <a:t>Negative real rates support multiples expansion</a:t>
            </a:r>
            <a:endParaRPr b="1" kern="0" dirty="0">
              <a:solidFill>
                <a:prstClr val="white"/>
              </a:solidFill>
              <a:latin typeface="Frutiger 45 Light" panose="020B0603020202020204" pitchFamily="34" charset="0"/>
            </a:endParaRPr>
          </a:p>
        </p:txBody>
      </p:sp>
      <p:graphicFrame>
        <p:nvGraphicFramePr>
          <p:cNvPr id="15" name="Chart 14"/>
          <p:cNvGraphicFramePr>
            <a:graphicFrameLocks/>
          </p:cNvGraphicFramePr>
          <p:nvPr>
            <p:extLst>
              <p:ext uri="{D42A27DB-BD31-4B8C-83A1-F6EECF244321}">
                <p14:modId xmlns:p14="http://schemas.microsoft.com/office/powerpoint/2010/main" val="230302926"/>
              </p:ext>
            </p:extLst>
          </p:nvPr>
        </p:nvGraphicFramePr>
        <p:xfrm>
          <a:off x="606822" y="1811442"/>
          <a:ext cx="5695199" cy="4717205"/>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16" name="Chart 15"/>
          <p:cNvGraphicFramePr>
            <a:graphicFrameLocks/>
          </p:cNvGraphicFramePr>
          <p:nvPr>
            <p:extLst>
              <p:ext uri="{D42A27DB-BD31-4B8C-83A1-F6EECF244321}">
                <p14:modId xmlns:p14="http://schemas.microsoft.com/office/powerpoint/2010/main" val="18833028"/>
              </p:ext>
            </p:extLst>
          </p:nvPr>
        </p:nvGraphicFramePr>
        <p:xfrm>
          <a:off x="6794978" y="1658843"/>
          <a:ext cx="6107190" cy="4832551"/>
        </p:xfrm>
        <a:graphic>
          <a:graphicData uri="http://schemas.openxmlformats.org/drawingml/2006/chart">
            <c:chart xmlns:c="http://schemas.openxmlformats.org/drawingml/2006/chart" xmlns:r="http://schemas.openxmlformats.org/officeDocument/2006/relationships" r:id="rId5"/>
          </a:graphicData>
        </a:graphic>
      </p:graphicFrame>
      <p:sp>
        <p:nvSpPr>
          <p:cNvPr id="2" name="TextBox 1"/>
          <p:cNvSpPr txBox="1"/>
          <p:nvPr/>
        </p:nvSpPr>
        <p:spPr>
          <a:xfrm>
            <a:off x="688860" y="6528647"/>
            <a:ext cx="1917638" cy="316653"/>
          </a:xfrm>
          <a:prstGeom prst="rect">
            <a:avLst/>
          </a:prstGeom>
          <a:noFill/>
        </p:spPr>
        <p:txBody>
          <a:bodyPr wrap="square" lIns="0" tIns="0" rIns="0" bIns="0" rtlCol="0">
            <a:noAutofit/>
          </a:bodyPr>
          <a:lstStyle/>
          <a:p>
            <a:pPr>
              <a:spcBef>
                <a:spcPts val="0"/>
              </a:spcBef>
            </a:pPr>
            <a:r>
              <a:rPr lang="en-GB" sz="1000" dirty="0">
                <a:latin typeface="Frutiger 45 Light" panose="020B0603020202020204" pitchFamily="34" charset="0"/>
              </a:rPr>
              <a:t>RHS = right hand scale</a:t>
            </a:r>
            <a:endParaRPr lang="de-CH" sz="1000" dirty="0">
              <a:latin typeface="Frutiger 45 Light" panose="020B0603020202020204" pitchFamily="34" charset="0"/>
            </a:endParaRPr>
          </a:p>
          <a:p>
            <a:pPr>
              <a:spcBef>
                <a:spcPts val="0"/>
              </a:spcBef>
            </a:pPr>
            <a:r>
              <a:rPr lang="de-CH" sz="1000" dirty="0">
                <a:latin typeface="Frutiger 45 Light" panose="020B0603020202020204" pitchFamily="34" charset="0"/>
              </a:rPr>
              <a:t>LHS = </a:t>
            </a:r>
            <a:r>
              <a:rPr lang="de-CH" sz="1000" dirty="0" err="1">
                <a:latin typeface="Frutiger 45 Light" panose="020B0603020202020204" pitchFamily="34" charset="0"/>
              </a:rPr>
              <a:t>left</a:t>
            </a:r>
            <a:r>
              <a:rPr lang="de-CH" sz="1000" dirty="0">
                <a:latin typeface="Frutiger 45 Light" panose="020B0603020202020204" pitchFamily="34" charset="0"/>
              </a:rPr>
              <a:t> </a:t>
            </a:r>
            <a:r>
              <a:rPr lang="de-CH" sz="1000" dirty="0" err="1">
                <a:latin typeface="Frutiger 45 Light" panose="020B0603020202020204" pitchFamily="34" charset="0"/>
              </a:rPr>
              <a:t>hand</a:t>
            </a:r>
            <a:r>
              <a:rPr lang="de-CH" sz="1000" dirty="0">
                <a:latin typeface="Frutiger 45 Light" panose="020B0603020202020204" pitchFamily="34" charset="0"/>
              </a:rPr>
              <a:t> </a:t>
            </a:r>
            <a:r>
              <a:rPr lang="de-CH" sz="1000" dirty="0" err="1">
                <a:latin typeface="Frutiger 45 Light" panose="020B0603020202020204" pitchFamily="34" charset="0"/>
              </a:rPr>
              <a:t>scale</a:t>
            </a:r>
            <a:endParaRPr lang="en-GB" sz="1000" dirty="0">
              <a:latin typeface="Frutiger 45 Light" panose="020B0603020202020204" pitchFamily="34" charset="0"/>
            </a:endParaRPr>
          </a:p>
        </p:txBody>
      </p:sp>
      <p:sp>
        <p:nvSpPr>
          <p:cNvPr id="12" name="Rectangle 11"/>
          <p:cNvSpPr/>
          <p:nvPr/>
        </p:nvSpPr>
        <p:spPr>
          <a:xfrm>
            <a:off x="10908606" y="173346"/>
            <a:ext cx="2114317" cy="674859"/>
          </a:xfrm>
          <a:prstGeom prst="rect">
            <a:avLst/>
          </a:prstGeom>
        </p:spPr>
        <p:txBody>
          <a:bodyPr wrap="square" lIns="81565" tIns="40796" rIns="81565" bIns="40796" numCol="1">
            <a:spAutoFit/>
          </a:bodyPr>
          <a:lstStyle>
            <a:defPPr>
              <a:defRPr lang="en-US"/>
            </a:defPPr>
            <a:lvl1pPr algn="l" rtl="0" eaLnBrk="0" fontAlgn="base" hangingPunct="0">
              <a:spcBef>
                <a:spcPct val="50000"/>
              </a:spcBef>
              <a:spcAft>
                <a:spcPct val="0"/>
              </a:spcAft>
              <a:defRPr lang="fr-CH" kern="1200">
                <a:solidFill>
                  <a:schemeClr val="tx1"/>
                </a:solidFill>
                <a:latin typeface="Arial"/>
                <a:ea typeface="+mn-ea"/>
                <a:cs typeface="+mn-cs"/>
              </a:defRPr>
            </a:lvl1pPr>
            <a:lvl2pPr marL="449411" algn="l" rtl="0" eaLnBrk="0" fontAlgn="base" hangingPunct="0">
              <a:spcBef>
                <a:spcPct val="50000"/>
              </a:spcBef>
              <a:spcAft>
                <a:spcPct val="0"/>
              </a:spcAft>
              <a:defRPr kern="1200">
                <a:solidFill>
                  <a:schemeClr val="tx1"/>
                </a:solidFill>
                <a:latin typeface="Frutiger 55 Roman" pitchFamily="34" charset="0"/>
                <a:ea typeface="+mn-ea"/>
                <a:cs typeface="+mn-cs"/>
              </a:defRPr>
            </a:lvl2pPr>
            <a:lvl3pPr marL="898781" algn="l" rtl="0" eaLnBrk="0" fontAlgn="base" hangingPunct="0">
              <a:spcBef>
                <a:spcPct val="50000"/>
              </a:spcBef>
              <a:spcAft>
                <a:spcPct val="0"/>
              </a:spcAft>
              <a:defRPr kern="1200">
                <a:solidFill>
                  <a:schemeClr val="tx1"/>
                </a:solidFill>
                <a:latin typeface="Frutiger 55 Roman" pitchFamily="34" charset="0"/>
                <a:ea typeface="+mn-ea"/>
                <a:cs typeface="+mn-cs"/>
              </a:defRPr>
            </a:lvl3pPr>
            <a:lvl4pPr marL="1348152" algn="l" rtl="0" eaLnBrk="0" fontAlgn="base" hangingPunct="0">
              <a:spcBef>
                <a:spcPct val="50000"/>
              </a:spcBef>
              <a:spcAft>
                <a:spcPct val="0"/>
              </a:spcAft>
              <a:defRPr kern="1200">
                <a:solidFill>
                  <a:schemeClr val="tx1"/>
                </a:solidFill>
                <a:latin typeface="Frutiger 55 Roman" pitchFamily="34" charset="0"/>
                <a:ea typeface="+mn-ea"/>
                <a:cs typeface="+mn-cs"/>
              </a:defRPr>
            </a:lvl4pPr>
            <a:lvl5pPr marL="1797541" algn="l" rtl="0" eaLnBrk="0" fontAlgn="base" hangingPunct="0">
              <a:spcBef>
                <a:spcPct val="50000"/>
              </a:spcBef>
              <a:spcAft>
                <a:spcPct val="0"/>
              </a:spcAft>
              <a:defRPr kern="1200">
                <a:solidFill>
                  <a:schemeClr val="tx1"/>
                </a:solidFill>
                <a:latin typeface="Frutiger 55 Roman" pitchFamily="34" charset="0"/>
                <a:ea typeface="+mn-ea"/>
                <a:cs typeface="+mn-cs"/>
              </a:defRPr>
            </a:lvl5pPr>
            <a:lvl6pPr marL="2246921" algn="l" defTabSz="898781" rtl="0" eaLnBrk="1" latinLnBrk="0" hangingPunct="1">
              <a:defRPr kern="1200">
                <a:solidFill>
                  <a:schemeClr val="tx1"/>
                </a:solidFill>
                <a:latin typeface="Frutiger 55 Roman" pitchFamily="34" charset="0"/>
                <a:ea typeface="+mn-ea"/>
                <a:cs typeface="+mn-cs"/>
              </a:defRPr>
            </a:lvl6pPr>
            <a:lvl7pPr marL="2696304" algn="l" defTabSz="898781" rtl="0" eaLnBrk="1" latinLnBrk="0" hangingPunct="1">
              <a:defRPr kern="1200">
                <a:solidFill>
                  <a:schemeClr val="tx1"/>
                </a:solidFill>
                <a:latin typeface="Frutiger 55 Roman" pitchFamily="34" charset="0"/>
                <a:ea typeface="+mn-ea"/>
                <a:cs typeface="+mn-cs"/>
              </a:defRPr>
            </a:lvl7pPr>
            <a:lvl8pPr marL="3145682" algn="l" defTabSz="898781" rtl="0" eaLnBrk="1" latinLnBrk="0" hangingPunct="1">
              <a:defRPr kern="1200">
                <a:solidFill>
                  <a:schemeClr val="tx1"/>
                </a:solidFill>
                <a:latin typeface="Frutiger 55 Roman" pitchFamily="34" charset="0"/>
                <a:ea typeface="+mn-ea"/>
                <a:cs typeface="+mn-cs"/>
              </a:defRPr>
            </a:lvl8pPr>
            <a:lvl9pPr marL="3595066" algn="l" defTabSz="898781" rtl="0" eaLnBrk="1" latinLnBrk="0" hangingPunct="1">
              <a:defRPr kern="1200">
                <a:solidFill>
                  <a:schemeClr val="tx1"/>
                </a:solidFill>
                <a:latin typeface="Frutiger 55 Roman" pitchFamily="34" charset="0"/>
                <a:ea typeface="+mn-ea"/>
                <a:cs typeface="+mn-cs"/>
              </a:defRPr>
            </a:lvl9pPr>
          </a:lstStyle>
          <a:p>
            <a:pPr>
              <a:spcBef>
                <a:spcPts val="273"/>
              </a:spcBef>
              <a:spcAft>
                <a:spcPts val="0"/>
              </a:spcAft>
            </a:pPr>
            <a:r>
              <a:rPr lang="en-US" b="1" dirty="0" smtClean="0">
                <a:solidFill>
                  <a:srgbClr val="000000"/>
                </a:solidFill>
                <a:latin typeface="Frutiger 45 Light" panose="020B0603020202020204" pitchFamily="34" charset="0"/>
                <a:ea typeface="Times New Roman"/>
                <a:cs typeface="Times New Roman"/>
              </a:rPr>
              <a:t>www.slido.com</a:t>
            </a:r>
            <a:endParaRPr lang="en-US" dirty="0">
              <a:solidFill>
                <a:prstClr val="black"/>
              </a:solidFill>
              <a:latin typeface="Frutiger 45 Light" panose="020B0603020202020204" pitchFamily="34" charset="0"/>
              <a:ea typeface="Times New Roman"/>
              <a:cs typeface="Times New Roman"/>
            </a:endParaRPr>
          </a:p>
          <a:p>
            <a:pPr>
              <a:spcBef>
                <a:spcPts val="273"/>
              </a:spcBef>
              <a:spcAft>
                <a:spcPts val="0"/>
              </a:spcAft>
            </a:pPr>
            <a:r>
              <a:rPr lang="en-US" dirty="0" smtClean="0">
                <a:solidFill>
                  <a:srgbClr val="000000"/>
                </a:solidFill>
                <a:latin typeface="Frutiger 45 Light" panose="020B0603020202020204" pitchFamily="34" charset="0"/>
                <a:ea typeface="Times New Roman"/>
                <a:cs typeface="Times New Roman"/>
              </a:rPr>
              <a:t>Event </a:t>
            </a:r>
            <a:r>
              <a:rPr lang="en-US" dirty="0">
                <a:solidFill>
                  <a:srgbClr val="000000"/>
                </a:solidFill>
                <a:latin typeface="Frutiger 45 Light" panose="020B0603020202020204" pitchFamily="34" charset="0"/>
                <a:ea typeface="Times New Roman"/>
                <a:cs typeface="Times New Roman"/>
              </a:rPr>
              <a:t>code </a:t>
            </a:r>
            <a:r>
              <a:rPr lang="en-US" b="1" dirty="0" smtClean="0">
                <a:solidFill>
                  <a:srgbClr val="000000"/>
                </a:solidFill>
                <a:latin typeface="Frutiger 45 Light" panose="020B0603020202020204" pitchFamily="34" charset="0"/>
                <a:ea typeface="Times New Roman"/>
                <a:cs typeface="Times New Roman"/>
              </a:rPr>
              <a:t>FED25</a:t>
            </a:r>
            <a:endParaRPr lang="en-US" b="1" dirty="0">
              <a:solidFill>
                <a:srgbClr val="000000"/>
              </a:solidFill>
              <a:latin typeface="Frutiger 45 Light" panose="020B0603020202020204" pitchFamily="34" charset="0"/>
              <a:ea typeface="Times New Roman"/>
              <a:cs typeface="Times New Roman"/>
            </a:endParaRPr>
          </a:p>
        </p:txBody>
      </p:sp>
    </p:spTree>
    <p:custDataLst>
      <p:tags r:id="rId1"/>
    </p:custDataLst>
    <p:extLst>
      <p:ext uri="{BB962C8B-B14F-4D97-AF65-F5344CB8AC3E}">
        <p14:creationId xmlns:p14="http://schemas.microsoft.com/office/powerpoint/2010/main" val="194582902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r>
              <a:rPr lang="en-US" sz="3500" dirty="0"/>
              <a:t>Where do we see the best opportunities?</a:t>
            </a:r>
          </a:p>
        </p:txBody>
      </p:sp>
      <p:sp>
        <p:nvSpPr>
          <p:cNvPr id="9" name="Text Box 4"/>
          <p:cNvSpPr txBox="1">
            <a:spLocks noChangeArrowheads="1"/>
          </p:cNvSpPr>
          <p:nvPr/>
        </p:nvSpPr>
        <p:spPr bwMode="auto">
          <a:xfrm>
            <a:off x="4462797" y="6911602"/>
            <a:ext cx="8066232" cy="16416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969696"/>
                </a:solidFill>
                <a:miter lim="800000"/>
                <a:headEnd/>
                <a:tailEnd/>
              </a14:hiddenLine>
            </a:ext>
            <a:ext uri="{AF507438-7753-43E0-B8FC-AC1667EBCBE1}">
              <a14:hiddenEffects xmlns:a14="http://schemas.microsoft.com/office/drawing/2010/main">
                <a:effectLst>
                  <a:outerShdw dist="17961" dir="2700000" algn="ctr" rotWithShape="0">
                    <a:srgbClr val="999999"/>
                  </a:outerShdw>
                </a:effectLst>
              </a14:hiddenEffects>
            </a:ext>
          </a:extLst>
        </p:spPr>
        <p:txBody>
          <a:bodyPr lIns="0" tIns="0" rIns="0" bIns="0"/>
          <a:lstStyle>
            <a:lvl1pPr>
              <a:defRPr b="1">
                <a:solidFill>
                  <a:schemeClr val="tx1"/>
                </a:solidFill>
                <a:latin typeface="Frutiger 55 Roman" pitchFamily="34" charset="0"/>
                <a:ea typeface="Arial Unicode MS" pitchFamily="34" charset="-128"/>
                <a:cs typeface="Arial Unicode MS" pitchFamily="34" charset="-128"/>
              </a:defRPr>
            </a:lvl1pPr>
            <a:lvl2pPr marL="742950" indent="-285750">
              <a:defRPr b="1">
                <a:solidFill>
                  <a:schemeClr val="tx1"/>
                </a:solidFill>
                <a:latin typeface="Frutiger 55 Roman" pitchFamily="34" charset="0"/>
                <a:ea typeface="Arial Unicode MS" pitchFamily="34" charset="-128"/>
                <a:cs typeface="Arial Unicode MS" pitchFamily="34" charset="-128"/>
              </a:defRPr>
            </a:lvl2pPr>
            <a:lvl3pPr marL="1143000" indent="-228600">
              <a:defRPr b="1">
                <a:solidFill>
                  <a:schemeClr val="tx1"/>
                </a:solidFill>
                <a:latin typeface="Frutiger 55 Roman" pitchFamily="34" charset="0"/>
                <a:ea typeface="Arial Unicode MS" pitchFamily="34" charset="-128"/>
                <a:cs typeface="Arial Unicode MS" pitchFamily="34" charset="-128"/>
              </a:defRPr>
            </a:lvl3pPr>
            <a:lvl4pPr marL="1600200" indent="-228600">
              <a:defRPr b="1">
                <a:solidFill>
                  <a:schemeClr val="tx1"/>
                </a:solidFill>
                <a:latin typeface="Frutiger 55 Roman" pitchFamily="34" charset="0"/>
                <a:ea typeface="Arial Unicode MS" pitchFamily="34" charset="-128"/>
                <a:cs typeface="Arial Unicode MS" pitchFamily="34" charset="-128"/>
              </a:defRPr>
            </a:lvl4pPr>
            <a:lvl5pPr marL="2057400" indent="-228600">
              <a:defRPr b="1">
                <a:solidFill>
                  <a:schemeClr val="tx1"/>
                </a:solidFill>
                <a:latin typeface="Frutiger 55 Roman" pitchFamily="34" charset="0"/>
                <a:ea typeface="Arial Unicode MS" pitchFamily="34" charset="-128"/>
                <a:cs typeface="Arial Unicode MS" pitchFamily="34" charset="-128"/>
              </a:defRPr>
            </a:lvl5pPr>
            <a:lvl6pPr marL="2514600" indent="-228600" eaLnBrk="0" fontAlgn="base" hangingPunct="0">
              <a:spcBef>
                <a:spcPct val="50000"/>
              </a:spcBef>
              <a:spcAft>
                <a:spcPct val="0"/>
              </a:spcAft>
              <a:defRPr b="1">
                <a:solidFill>
                  <a:schemeClr val="tx1"/>
                </a:solidFill>
                <a:latin typeface="Frutiger 55 Roman" pitchFamily="34" charset="0"/>
                <a:ea typeface="Arial Unicode MS" pitchFamily="34" charset="-128"/>
                <a:cs typeface="Arial Unicode MS" pitchFamily="34" charset="-128"/>
              </a:defRPr>
            </a:lvl6pPr>
            <a:lvl7pPr marL="2971800" indent="-228600" eaLnBrk="0" fontAlgn="base" hangingPunct="0">
              <a:spcBef>
                <a:spcPct val="50000"/>
              </a:spcBef>
              <a:spcAft>
                <a:spcPct val="0"/>
              </a:spcAft>
              <a:defRPr b="1">
                <a:solidFill>
                  <a:schemeClr val="tx1"/>
                </a:solidFill>
                <a:latin typeface="Frutiger 55 Roman" pitchFamily="34" charset="0"/>
                <a:ea typeface="Arial Unicode MS" pitchFamily="34" charset="-128"/>
                <a:cs typeface="Arial Unicode MS" pitchFamily="34" charset="-128"/>
              </a:defRPr>
            </a:lvl7pPr>
            <a:lvl8pPr marL="3429000" indent="-228600" eaLnBrk="0" fontAlgn="base" hangingPunct="0">
              <a:spcBef>
                <a:spcPct val="50000"/>
              </a:spcBef>
              <a:spcAft>
                <a:spcPct val="0"/>
              </a:spcAft>
              <a:defRPr b="1">
                <a:solidFill>
                  <a:schemeClr val="tx1"/>
                </a:solidFill>
                <a:latin typeface="Frutiger 55 Roman" pitchFamily="34" charset="0"/>
                <a:ea typeface="Arial Unicode MS" pitchFamily="34" charset="-128"/>
                <a:cs typeface="Arial Unicode MS" pitchFamily="34" charset="-128"/>
              </a:defRPr>
            </a:lvl8pPr>
            <a:lvl9pPr marL="3886200" indent="-228600" eaLnBrk="0" fontAlgn="base" hangingPunct="0">
              <a:spcBef>
                <a:spcPct val="50000"/>
              </a:spcBef>
              <a:spcAft>
                <a:spcPct val="0"/>
              </a:spcAft>
              <a:defRPr b="1">
                <a:solidFill>
                  <a:schemeClr val="tx1"/>
                </a:solidFill>
                <a:latin typeface="Frutiger 55 Roman" pitchFamily="34" charset="0"/>
                <a:ea typeface="Arial Unicode MS" pitchFamily="34" charset="-128"/>
                <a:cs typeface="Arial Unicode MS" pitchFamily="34" charset="-128"/>
              </a:defRPr>
            </a:lvl9pPr>
          </a:lstStyle>
          <a:p>
            <a:pPr algn="r"/>
            <a:r>
              <a:rPr lang="en-US" sz="1000" b="0" dirty="0">
                <a:solidFill>
                  <a:srgbClr val="000000"/>
                </a:solidFill>
              </a:rPr>
              <a:t>Source: Thomson Reuters, UBS as of August 2020</a:t>
            </a:r>
          </a:p>
        </p:txBody>
      </p:sp>
      <p:sp>
        <p:nvSpPr>
          <p:cNvPr id="14" name="Rectangle 13"/>
          <p:cNvSpPr>
            <a:spLocks noChangeArrowheads="1"/>
          </p:cNvSpPr>
          <p:nvPr/>
        </p:nvSpPr>
        <p:spPr bwMode="gray">
          <a:xfrm>
            <a:off x="3572708" y="7135444"/>
            <a:ext cx="8851229" cy="276999"/>
          </a:xfrm>
          <a:prstGeom prst="rect">
            <a:avLst/>
          </a:prstGeom>
          <a:noFill/>
          <a:ln w="9525">
            <a:noFill/>
            <a:miter lim="800000"/>
            <a:headEnd/>
            <a:tailEnd/>
          </a:ln>
        </p:spPr>
        <p:txBody>
          <a:bodyPr lIns="0" tIns="0" rIns="0" bIns="0">
            <a:spAutoFit/>
          </a:bodyPr>
          <a:lstStyle>
            <a:defPPr>
              <a:defRPr lang="en-US"/>
            </a:defPPr>
            <a:lvl1pPr algn="l" rtl="0" eaLnBrk="0" fontAlgn="base" hangingPunct="0">
              <a:spcBef>
                <a:spcPct val="50000"/>
              </a:spcBef>
              <a:spcAft>
                <a:spcPct val="0"/>
              </a:spcAft>
              <a:defRPr lang="en-GB" kern="1200">
                <a:solidFill>
                  <a:schemeClr val="tx1"/>
                </a:solidFill>
                <a:latin typeface="Frutiger 55 Roman"/>
                <a:ea typeface="+mn-ea"/>
                <a:cs typeface="+mn-cs"/>
              </a:defRPr>
            </a:lvl1pPr>
            <a:lvl2pPr marL="442888" algn="l" rtl="0" eaLnBrk="0" fontAlgn="base" hangingPunct="0">
              <a:spcBef>
                <a:spcPct val="50000"/>
              </a:spcBef>
              <a:spcAft>
                <a:spcPct val="0"/>
              </a:spcAft>
              <a:defRPr kern="1200">
                <a:solidFill>
                  <a:schemeClr val="tx1"/>
                </a:solidFill>
                <a:latin typeface="Frutiger 55 Roman" pitchFamily="34" charset="0"/>
                <a:ea typeface="+mn-ea"/>
                <a:cs typeface="+mn-cs"/>
              </a:defRPr>
            </a:lvl2pPr>
            <a:lvl3pPr marL="885583" algn="l" rtl="0" eaLnBrk="0" fontAlgn="base" hangingPunct="0">
              <a:spcBef>
                <a:spcPct val="50000"/>
              </a:spcBef>
              <a:spcAft>
                <a:spcPct val="0"/>
              </a:spcAft>
              <a:defRPr kern="1200">
                <a:solidFill>
                  <a:schemeClr val="tx1"/>
                </a:solidFill>
                <a:latin typeface="Frutiger 55 Roman" pitchFamily="34" charset="0"/>
                <a:ea typeface="+mn-ea"/>
                <a:cs typeface="+mn-cs"/>
              </a:defRPr>
            </a:lvl3pPr>
            <a:lvl4pPr marL="1328300" algn="l" rtl="0" eaLnBrk="0" fontAlgn="base" hangingPunct="0">
              <a:spcBef>
                <a:spcPct val="50000"/>
              </a:spcBef>
              <a:spcAft>
                <a:spcPct val="0"/>
              </a:spcAft>
              <a:defRPr kern="1200">
                <a:solidFill>
                  <a:schemeClr val="tx1"/>
                </a:solidFill>
                <a:latin typeface="Frutiger 55 Roman" pitchFamily="34" charset="0"/>
                <a:ea typeface="+mn-ea"/>
                <a:cs typeface="+mn-cs"/>
              </a:defRPr>
            </a:lvl4pPr>
            <a:lvl5pPr marL="1771054" algn="l" rtl="0" eaLnBrk="0" fontAlgn="base" hangingPunct="0">
              <a:spcBef>
                <a:spcPct val="50000"/>
              </a:spcBef>
              <a:spcAft>
                <a:spcPct val="0"/>
              </a:spcAft>
              <a:defRPr kern="1200">
                <a:solidFill>
                  <a:schemeClr val="tx1"/>
                </a:solidFill>
                <a:latin typeface="Frutiger 55 Roman" pitchFamily="34" charset="0"/>
                <a:ea typeface="+mn-ea"/>
                <a:cs typeface="+mn-cs"/>
              </a:defRPr>
            </a:lvl5pPr>
            <a:lvl6pPr marL="2213802" algn="l" defTabSz="885583" rtl="0" eaLnBrk="1" latinLnBrk="0" hangingPunct="1">
              <a:defRPr kern="1200">
                <a:solidFill>
                  <a:schemeClr val="tx1"/>
                </a:solidFill>
                <a:latin typeface="Frutiger 55 Roman" pitchFamily="34" charset="0"/>
                <a:ea typeface="+mn-ea"/>
                <a:cs typeface="+mn-cs"/>
              </a:defRPr>
            </a:lvl6pPr>
            <a:lvl7pPr marL="2656553" algn="l" defTabSz="885583" rtl="0" eaLnBrk="1" latinLnBrk="0" hangingPunct="1">
              <a:defRPr kern="1200">
                <a:solidFill>
                  <a:schemeClr val="tx1"/>
                </a:solidFill>
                <a:latin typeface="Frutiger 55 Roman" pitchFamily="34" charset="0"/>
                <a:ea typeface="+mn-ea"/>
                <a:cs typeface="+mn-cs"/>
              </a:defRPr>
            </a:lvl7pPr>
            <a:lvl8pPr marL="3099314" algn="l" defTabSz="885583" rtl="0" eaLnBrk="1" latinLnBrk="0" hangingPunct="1">
              <a:defRPr kern="1200">
                <a:solidFill>
                  <a:schemeClr val="tx1"/>
                </a:solidFill>
                <a:latin typeface="Frutiger 55 Roman" pitchFamily="34" charset="0"/>
                <a:ea typeface="+mn-ea"/>
                <a:cs typeface="+mn-cs"/>
              </a:defRPr>
            </a:lvl8pPr>
            <a:lvl9pPr marL="3542072" algn="l" defTabSz="885583" rtl="0" eaLnBrk="1" latinLnBrk="0" hangingPunct="1">
              <a:defRPr kern="1200">
                <a:solidFill>
                  <a:schemeClr val="tx1"/>
                </a:solidFill>
                <a:latin typeface="Frutiger 55 Roman" pitchFamily="34" charset="0"/>
                <a:ea typeface="+mn-ea"/>
                <a:cs typeface="+mn-cs"/>
              </a:defRPr>
            </a:lvl9pPr>
          </a:lstStyle>
          <a:p>
            <a:pPr algn="r" defTabSz="1087781"/>
            <a:r>
              <a:rPr lang="en-US" sz="900" dirty="0">
                <a:solidFill>
                  <a:prstClr val="black"/>
                </a:solidFill>
                <a:latin typeface="Frutiger 55 Roman" panose="020B0503040202020204" pitchFamily="34" charset="0"/>
              </a:rPr>
              <a:t>Charts and scenarios are for illustrative purposes only. Historical performance and forecasts are no guarantee for future performance. </a:t>
            </a:r>
            <a:r>
              <a:rPr lang="en-US" sz="900" dirty="0">
                <a:solidFill>
                  <a:srgbClr val="000000"/>
                </a:solidFill>
                <a:latin typeface="Frutiger 55 Roman" panose="020B0503040202020204" pitchFamily="34" charset="0"/>
                <a:ea typeface="Arial Unicode MS" pitchFamily="34" charset="-128"/>
                <a:cs typeface="Arial Unicode MS" pitchFamily="34" charset="-128"/>
              </a:rPr>
              <a:t>Please see important disclaimer at the end of the document.</a:t>
            </a:r>
          </a:p>
        </p:txBody>
      </p:sp>
      <p:sp>
        <p:nvSpPr>
          <p:cNvPr id="10" name="Rounded Rectangle 9"/>
          <p:cNvSpPr/>
          <p:nvPr/>
        </p:nvSpPr>
        <p:spPr>
          <a:xfrm>
            <a:off x="6794977" y="1113080"/>
            <a:ext cx="6032183" cy="507439"/>
          </a:xfrm>
          <a:prstGeom prst="roundRect">
            <a:avLst/>
          </a:prstGeom>
          <a:solidFill>
            <a:srgbClr val="E0D5BD"/>
          </a:solidFill>
          <a:ln w="19050" cap="flat" cmpd="sng" algn="ctr">
            <a:noFill/>
            <a:prstDash val="solid"/>
          </a:ln>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1614647"/>
            <a:r>
              <a:rPr lang="en-US" b="1" kern="0" dirty="0">
                <a:solidFill>
                  <a:srgbClr val="000000"/>
                </a:solidFill>
                <a:latin typeface="Frutiger 45 Light" panose="020B0603020202020204" pitchFamily="34" charset="0"/>
              </a:rPr>
              <a:t>UK equities are skewed toward value stocks</a:t>
            </a:r>
          </a:p>
        </p:txBody>
      </p:sp>
      <p:sp>
        <p:nvSpPr>
          <p:cNvPr id="11" name="Rounded Rectangle 10"/>
          <p:cNvSpPr/>
          <p:nvPr/>
        </p:nvSpPr>
        <p:spPr>
          <a:xfrm>
            <a:off x="541535" y="1122396"/>
            <a:ext cx="5760487" cy="498125"/>
          </a:xfrm>
          <a:prstGeom prst="roundRect">
            <a:avLst/>
          </a:prstGeom>
          <a:solidFill>
            <a:srgbClr val="4D3C2F"/>
          </a:solidFill>
          <a:ln w="19050" cap="flat" cmpd="sng" algn="ctr">
            <a:noFill/>
            <a:prstDash val="solid"/>
          </a:ln>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1467715"/>
            <a:r>
              <a:rPr lang="en-US" b="1" kern="0" dirty="0">
                <a:solidFill>
                  <a:prstClr val="white"/>
                </a:solidFill>
                <a:latin typeface="Frutiger 45 Light" panose="020B0603020202020204" pitchFamily="34" charset="0"/>
              </a:rPr>
              <a:t>UK stocks trade at large discount to global stocks</a:t>
            </a:r>
            <a:endParaRPr b="1" kern="0" dirty="0">
              <a:solidFill>
                <a:prstClr val="white"/>
              </a:solidFill>
              <a:latin typeface="Frutiger 45 Light" panose="020B0603020202020204" pitchFamily="34" charset="0"/>
            </a:endParaRPr>
          </a:p>
        </p:txBody>
      </p:sp>
      <p:graphicFrame>
        <p:nvGraphicFramePr>
          <p:cNvPr id="13" name="Chart 12"/>
          <p:cNvGraphicFramePr>
            <a:graphicFrameLocks/>
          </p:cNvGraphicFramePr>
          <p:nvPr>
            <p:extLst>
              <p:ext uri="{D42A27DB-BD31-4B8C-83A1-F6EECF244321}">
                <p14:modId xmlns:p14="http://schemas.microsoft.com/office/powerpoint/2010/main" val="4118708850"/>
              </p:ext>
            </p:extLst>
          </p:nvPr>
        </p:nvGraphicFramePr>
        <p:xfrm>
          <a:off x="552929" y="1663578"/>
          <a:ext cx="5749093" cy="4948890"/>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15" name="Chart 14"/>
          <p:cNvGraphicFramePr>
            <a:graphicFrameLocks/>
          </p:cNvGraphicFramePr>
          <p:nvPr>
            <p:extLst>
              <p:ext uri="{D42A27DB-BD31-4B8C-83A1-F6EECF244321}">
                <p14:modId xmlns:p14="http://schemas.microsoft.com/office/powerpoint/2010/main" val="1918799626"/>
              </p:ext>
            </p:extLst>
          </p:nvPr>
        </p:nvGraphicFramePr>
        <p:xfrm>
          <a:off x="6879294" y="1750906"/>
          <a:ext cx="5959132" cy="4702302"/>
        </p:xfrm>
        <a:graphic>
          <a:graphicData uri="http://schemas.openxmlformats.org/drawingml/2006/chart">
            <c:chart xmlns:c="http://schemas.openxmlformats.org/drawingml/2006/chart" xmlns:r="http://schemas.openxmlformats.org/officeDocument/2006/relationships" r:id="rId5"/>
          </a:graphicData>
        </a:graphic>
      </p:graphicFrame>
      <p:sp>
        <p:nvSpPr>
          <p:cNvPr id="12" name="Rectangle 11"/>
          <p:cNvSpPr/>
          <p:nvPr/>
        </p:nvSpPr>
        <p:spPr>
          <a:xfrm>
            <a:off x="10908606" y="173346"/>
            <a:ext cx="2114317" cy="674859"/>
          </a:xfrm>
          <a:prstGeom prst="rect">
            <a:avLst/>
          </a:prstGeom>
        </p:spPr>
        <p:txBody>
          <a:bodyPr wrap="square" lIns="81565" tIns="40796" rIns="81565" bIns="40796" numCol="1">
            <a:spAutoFit/>
          </a:bodyPr>
          <a:lstStyle>
            <a:defPPr>
              <a:defRPr lang="en-US"/>
            </a:defPPr>
            <a:lvl1pPr algn="l" rtl="0" eaLnBrk="0" fontAlgn="base" hangingPunct="0">
              <a:spcBef>
                <a:spcPct val="50000"/>
              </a:spcBef>
              <a:spcAft>
                <a:spcPct val="0"/>
              </a:spcAft>
              <a:defRPr lang="fr-CH" kern="1200">
                <a:solidFill>
                  <a:schemeClr val="tx1"/>
                </a:solidFill>
                <a:latin typeface="Arial"/>
                <a:ea typeface="+mn-ea"/>
                <a:cs typeface="+mn-cs"/>
              </a:defRPr>
            </a:lvl1pPr>
            <a:lvl2pPr marL="449411" algn="l" rtl="0" eaLnBrk="0" fontAlgn="base" hangingPunct="0">
              <a:spcBef>
                <a:spcPct val="50000"/>
              </a:spcBef>
              <a:spcAft>
                <a:spcPct val="0"/>
              </a:spcAft>
              <a:defRPr kern="1200">
                <a:solidFill>
                  <a:schemeClr val="tx1"/>
                </a:solidFill>
                <a:latin typeface="Frutiger 55 Roman" pitchFamily="34" charset="0"/>
                <a:ea typeface="+mn-ea"/>
                <a:cs typeface="+mn-cs"/>
              </a:defRPr>
            </a:lvl2pPr>
            <a:lvl3pPr marL="898781" algn="l" rtl="0" eaLnBrk="0" fontAlgn="base" hangingPunct="0">
              <a:spcBef>
                <a:spcPct val="50000"/>
              </a:spcBef>
              <a:spcAft>
                <a:spcPct val="0"/>
              </a:spcAft>
              <a:defRPr kern="1200">
                <a:solidFill>
                  <a:schemeClr val="tx1"/>
                </a:solidFill>
                <a:latin typeface="Frutiger 55 Roman" pitchFamily="34" charset="0"/>
                <a:ea typeface="+mn-ea"/>
                <a:cs typeface="+mn-cs"/>
              </a:defRPr>
            </a:lvl3pPr>
            <a:lvl4pPr marL="1348152" algn="l" rtl="0" eaLnBrk="0" fontAlgn="base" hangingPunct="0">
              <a:spcBef>
                <a:spcPct val="50000"/>
              </a:spcBef>
              <a:spcAft>
                <a:spcPct val="0"/>
              </a:spcAft>
              <a:defRPr kern="1200">
                <a:solidFill>
                  <a:schemeClr val="tx1"/>
                </a:solidFill>
                <a:latin typeface="Frutiger 55 Roman" pitchFamily="34" charset="0"/>
                <a:ea typeface="+mn-ea"/>
                <a:cs typeface="+mn-cs"/>
              </a:defRPr>
            </a:lvl4pPr>
            <a:lvl5pPr marL="1797541" algn="l" rtl="0" eaLnBrk="0" fontAlgn="base" hangingPunct="0">
              <a:spcBef>
                <a:spcPct val="50000"/>
              </a:spcBef>
              <a:spcAft>
                <a:spcPct val="0"/>
              </a:spcAft>
              <a:defRPr kern="1200">
                <a:solidFill>
                  <a:schemeClr val="tx1"/>
                </a:solidFill>
                <a:latin typeface="Frutiger 55 Roman" pitchFamily="34" charset="0"/>
                <a:ea typeface="+mn-ea"/>
                <a:cs typeface="+mn-cs"/>
              </a:defRPr>
            </a:lvl5pPr>
            <a:lvl6pPr marL="2246921" algn="l" defTabSz="898781" rtl="0" eaLnBrk="1" latinLnBrk="0" hangingPunct="1">
              <a:defRPr kern="1200">
                <a:solidFill>
                  <a:schemeClr val="tx1"/>
                </a:solidFill>
                <a:latin typeface="Frutiger 55 Roman" pitchFamily="34" charset="0"/>
                <a:ea typeface="+mn-ea"/>
                <a:cs typeface="+mn-cs"/>
              </a:defRPr>
            </a:lvl6pPr>
            <a:lvl7pPr marL="2696304" algn="l" defTabSz="898781" rtl="0" eaLnBrk="1" latinLnBrk="0" hangingPunct="1">
              <a:defRPr kern="1200">
                <a:solidFill>
                  <a:schemeClr val="tx1"/>
                </a:solidFill>
                <a:latin typeface="Frutiger 55 Roman" pitchFamily="34" charset="0"/>
                <a:ea typeface="+mn-ea"/>
                <a:cs typeface="+mn-cs"/>
              </a:defRPr>
            </a:lvl7pPr>
            <a:lvl8pPr marL="3145682" algn="l" defTabSz="898781" rtl="0" eaLnBrk="1" latinLnBrk="0" hangingPunct="1">
              <a:defRPr kern="1200">
                <a:solidFill>
                  <a:schemeClr val="tx1"/>
                </a:solidFill>
                <a:latin typeface="Frutiger 55 Roman" pitchFamily="34" charset="0"/>
                <a:ea typeface="+mn-ea"/>
                <a:cs typeface="+mn-cs"/>
              </a:defRPr>
            </a:lvl8pPr>
            <a:lvl9pPr marL="3595066" algn="l" defTabSz="898781" rtl="0" eaLnBrk="1" latinLnBrk="0" hangingPunct="1">
              <a:defRPr kern="1200">
                <a:solidFill>
                  <a:schemeClr val="tx1"/>
                </a:solidFill>
                <a:latin typeface="Frutiger 55 Roman" pitchFamily="34" charset="0"/>
                <a:ea typeface="+mn-ea"/>
                <a:cs typeface="+mn-cs"/>
              </a:defRPr>
            </a:lvl9pPr>
          </a:lstStyle>
          <a:p>
            <a:pPr>
              <a:spcBef>
                <a:spcPts val="273"/>
              </a:spcBef>
              <a:spcAft>
                <a:spcPts val="0"/>
              </a:spcAft>
            </a:pPr>
            <a:r>
              <a:rPr lang="en-US" b="1" dirty="0" smtClean="0">
                <a:solidFill>
                  <a:srgbClr val="000000"/>
                </a:solidFill>
                <a:latin typeface="Frutiger 45 Light" panose="020B0603020202020204" pitchFamily="34" charset="0"/>
                <a:ea typeface="Times New Roman"/>
                <a:cs typeface="Times New Roman"/>
              </a:rPr>
              <a:t>www.slido.com</a:t>
            </a:r>
            <a:endParaRPr lang="en-US" dirty="0">
              <a:solidFill>
                <a:prstClr val="black"/>
              </a:solidFill>
              <a:latin typeface="Frutiger 45 Light" panose="020B0603020202020204" pitchFamily="34" charset="0"/>
              <a:ea typeface="Times New Roman"/>
              <a:cs typeface="Times New Roman"/>
            </a:endParaRPr>
          </a:p>
          <a:p>
            <a:pPr>
              <a:spcBef>
                <a:spcPts val="273"/>
              </a:spcBef>
              <a:spcAft>
                <a:spcPts val="0"/>
              </a:spcAft>
            </a:pPr>
            <a:r>
              <a:rPr lang="en-US" dirty="0" smtClean="0">
                <a:solidFill>
                  <a:srgbClr val="000000"/>
                </a:solidFill>
                <a:latin typeface="Frutiger 45 Light" panose="020B0603020202020204" pitchFamily="34" charset="0"/>
                <a:ea typeface="Times New Roman"/>
                <a:cs typeface="Times New Roman"/>
              </a:rPr>
              <a:t>Event </a:t>
            </a:r>
            <a:r>
              <a:rPr lang="en-US" dirty="0">
                <a:solidFill>
                  <a:srgbClr val="000000"/>
                </a:solidFill>
                <a:latin typeface="Frutiger 45 Light" panose="020B0603020202020204" pitchFamily="34" charset="0"/>
                <a:ea typeface="Times New Roman"/>
                <a:cs typeface="Times New Roman"/>
              </a:rPr>
              <a:t>code </a:t>
            </a:r>
            <a:r>
              <a:rPr lang="en-US" b="1" dirty="0" smtClean="0">
                <a:solidFill>
                  <a:srgbClr val="000000"/>
                </a:solidFill>
                <a:latin typeface="Frutiger 45 Light" panose="020B0603020202020204" pitchFamily="34" charset="0"/>
                <a:ea typeface="Times New Roman"/>
                <a:cs typeface="Times New Roman"/>
              </a:rPr>
              <a:t>FED25</a:t>
            </a:r>
            <a:endParaRPr lang="en-US" b="1" dirty="0">
              <a:solidFill>
                <a:srgbClr val="000000"/>
              </a:solidFill>
              <a:latin typeface="Frutiger 45 Light" panose="020B0603020202020204" pitchFamily="34" charset="0"/>
              <a:ea typeface="Times New Roman"/>
              <a:cs typeface="Times New Roman"/>
            </a:endParaRPr>
          </a:p>
        </p:txBody>
      </p:sp>
    </p:spTree>
    <p:custDataLst>
      <p:tags r:id="rId1"/>
    </p:custDataLst>
    <p:extLst>
      <p:ext uri="{BB962C8B-B14F-4D97-AF65-F5344CB8AC3E}">
        <p14:creationId xmlns:p14="http://schemas.microsoft.com/office/powerpoint/2010/main" val="314451356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PAGE HEADING"/>
          <p:cNvSpPr>
            <a:spLocks noGrp="1"/>
          </p:cNvSpPr>
          <p:nvPr>
            <p:ph type="title"/>
            <p:custDataLst>
              <p:tags r:id="rId2"/>
            </p:custDataLst>
          </p:nvPr>
        </p:nvSpPr>
        <p:spPr>
          <a:xfrm>
            <a:off x="560567" y="6"/>
            <a:ext cx="12607329" cy="941832"/>
          </a:xfrm>
          <a:noFill/>
        </p:spPr>
        <p:txBody>
          <a:bodyPr>
            <a:normAutofit/>
          </a:bodyPr>
          <a:lstStyle/>
          <a:p>
            <a:r>
              <a:rPr lang="en-US" sz="3500" dirty="0"/>
              <a:t>Best equity opportunities across </a:t>
            </a:r>
            <a:r>
              <a:rPr lang="en-US" sz="3500" dirty="0">
                <a:solidFill>
                  <a:schemeClr val="tx2"/>
                </a:solidFill>
              </a:rPr>
              <a:t>sectors</a:t>
            </a:r>
            <a:r>
              <a:rPr lang="en-US" sz="3500" dirty="0"/>
              <a:t> and </a:t>
            </a:r>
            <a:r>
              <a:rPr lang="en-US" sz="3500" dirty="0">
                <a:solidFill>
                  <a:schemeClr val="tx2"/>
                </a:solidFill>
              </a:rPr>
              <a:t>styles</a:t>
            </a:r>
          </a:p>
        </p:txBody>
      </p:sp>
      <p:sp>
        <p:nvSpPr>
          <p:cNvPr id="8" name="LAYOUT BODY"/>
          <p:cNvSpPr txBox="1">
            <a:spLocks/>
          </p:cNvSpPr>
          <p:nvPr>
            <p:custDataLst>
              <p:tags r:id="rId3"/>
            </p:custDataLst>
          </p:nvPr>
        </p:nvSpPr>
        <p:spPr>
          <a:xfrm>
            <a:off x="577200" y="1167893"/>
            <a:ext cx="6030231" cy="2715117"/>
          </a:xfrm>
          <a:prstGeom prst="rect">
            <a:avLst/>
          </a:prstGeom>
          <a:solidFill>
            <a:schemeClr val="accent2">
              <a:lumMod val="20000"/>
              <a:lumOff val="80000"/>
            </a:schemeClr>
          </a:solidFill>
        </p:spPr>
        <p:txBody>
          <a:bodyPr lIns="108258" tIns="54138" rIns="108258" bIns="54138"/>
          <a:lstStyle>
            <a:lvl1pPr marL="234950" indent="-234950" algn="l" defTabSz="1005505" rtl="0" eaLnBrk="1" latinLnBrk="0" hangingPunct="1">
              <a:spcBef>
                <a:spcPts val="1400"/>
              </a:spcBef>
              <a:buClr>
                <a:schemeClr val="tx2"/>
              </a:buClr>
              <a:buSzPct val="100000"/>
              <a:buFont typeface="Symbol" pitchFamily="18" charset="2"/>
              <a:buChar char="·"/>
              <a:defRPr sz="1800" b="0" kern="1200">
                <a:solidFill>
                  <a:schemeClr val="tx1"/>
                </a:solidFill>
                <a:latin typeface="+mn-lt"/>
                <a:ea typeface="+mn-ea"/>
                <a:cs typeface="+mn-cs"/>
              </a:defRPr>
            </a:lvl1pPr>
            <a:lvl2pPr marL="457200" indent="-222250" algn="l" defTabSz="1005505" rtl="0" eaLnBrk="1" latinLnBrk="0" hangingPunct="1">
              <a:spcBef>
                <a:spcPts val="700"/>
              </a:spcBef>
              <a:buClr>
                <a:schemeClr val="tx1"/>
              </a:buClr>
              <a:buFont typeface="Arial" pitchFamily="34" charset="0"/>
              <a:buChar char="–"/>
              <a:defRPr sz="1600" kern="1200">
                <a:solidFill>
                  <a:schemeClr val="tx1"/>
                </a:solidFill>
                <a:latin typeface="+mn-lt"/>
                <a:ea typeface="+mn-ea"/>
                <a:cs typeface="+mn-cs"/>
              </a:defRPr>
            </a:lvl2pPr>
            <a:lvl3pPr marL="692150" indent="-234950" algn="l" defTabSz="1005505" rtl="0" eaLnBrk="1" latinLnBrk="0" hangingPunct="1">
              <a:spcBef>
                <a:spcPts val="700"/>
              </a:spcBef>
              <a:buClr>
                <a:schemeClr val="tx1"/>
              </a:buClr>
              <a:buFont typeface="Arial" pitchFamily="34" charset="0"/>
              <a:buChar char="–"/>
              <a:defRPr sz="1600" kern="1200">
                <a:solidFill>
                  <a:schemeClr val="tx1"/>
                </a:solidFill>
                <a:latin typeface="+mn-lt"/>
                <a:ea typeface="+mn-ea"/>
                <a:cs typeface="+mn-cs"/>
              </a:defRPr>
            </a:lvl3pPr>
            <a:lvl4pPr marL="914400" indent="-222250" algn="l" defTabSz="1005505" rtl="0" eaLnBrk="1" latinLnBrk="0" hangingPunct="1">
              <a:spcBef>
                <a:spcPts val="300"/>
              </a:spcBef>
              <a:buClr>
                <a:schemeClr val="tx1"/>
              </a:buClr>
              <a:buSzPct val="84000"/>
              <a:buFont typeface="Arial" pitchFamily="34" charset="0"/>
              <a:buChar char="–"/>
              <a:defRPr sz="1600" kern="1200">
                <a:solidFill>
                  <a:schemeClr val="tx1"/>
                </a:solidFill>
                <a:latin typeface="+mn-lt"/>
                <a:ea typeface="+mn-ea"/>
                <a:cs typeface="+mn-cs"/>
              </a:defRPr>
            </a:lvl4pPr>
            <a:lvl5pPr marL="1149350" indent="-234950" algn="l" defTabSz="1005505" rtl="0" eaLnBrk="1" latinLnBrk="0" hangingPunct="1">
              <a:spcBef>
                <a:spcPts val="300"/>
              </a:spcBef>
              <a:buClr>
                <a:schemeClr val="tx1"/>
              </a:buClr>
              <a:buSzPct val="84000"/>
              <a:buFont typeface="Arial" pitchFamily="34" charset="0"/>
              <a:buChar char="–"/>
              <a:defRPr sz="1600" kern="1200">
                <a:solidFill>
                  <a:schemeClr val="tx1"/>
                </a:solidFill>
                <a:latin typeface="+mn-lt"/>
                <a:ea typeface="+mn-ea"/>
                <a:cs typeface="+mn-cs"/>
              </a:defRPr>
            </a:lvl5pPr>
            <a:lvl6pPr marL="1152144" indent="-237744" algn="l" defTabSz="1005505" rtl="0" eaLnBrk="1" latinLnBrk="0" hangingPunct="1">
              <a:spcBef>
                <a:spcPts val="300"/>
              </a:spcBef>
              <a:buClr>
                <a:schemeClr val="tx1"/>
              </a:buClr>
              <a:buSzPct val="84000"/>
              <a:buFont typeface="Frutiger 55 Roman" pitchFamily="34" charset="0"/>
              <a:buChar char="–"/>
              <a:defRPr sz="1600" kern="1200">
                <a:solidFill>
                  <a:schemeClr val="tx1"/>
                </a:solidFill>
                <a:latin typeface="+mn-lt"/>
                <a:ea typeface="+mn-ea"/>
                <a:cs typeface="+mn-cs"/>
              </a:defRPr>
            </a:lvl6pPr>
            <a:lvl7pPr marL="1152144" indent="-237744" algn="l" defTabSz="1005505" rtl="0" eaLnBrk="1" latinLnBrk="0" hangingPunct="1">
              <a:spcBef>
                <a:spcPts val="300"/>
              </a:spcBef>
              <a:buClr>
                <a:schemeClr val="tx1"/>
              </a:buClr>
              <a:buSzPct val="84000"/>
              <a:buFont typeface="Frutiger 55 Roman" pitchFamily="34" charset="0"/>
              <a:buChar char="–"/>
              <a:defRPr sz="1600" kern="1200">
                <a:solidFill>
                  <a:schemeClr val="tx1"/>
                </a:solidFill>
                <a:latin typeface="+mn-lt"/>
                <a:ea typeface="+mn-ea"/>
                <a:cs typeface="+mn-cs"/>
              </a:defRPr>
            </a:lvl7pPr>
            <a:lvl8pPr marL="1152144" indent="-237744" algn="l" defTabSz="1005505" rtl="0" eaLnBrk="1" latinLnBrk="0" hangingPunct="1">
              <a:spcBef>
                <a:spcPts val="300"/>
              </a:spcBef>
              <a:buClr>
                <a:schemeClr val="tx1"/>
              </a:buClr>
              <a:buSzPct val="84000"/>
              <a:buFont typeface="Frutiger 55 Roman" pitchFamily="34" charset="0"/>
              <a:buChar char="–"/>
              <a:defRPr sz="1600" kern="1200">
                <a:solidFill>
                  <a:schemeClr val="tx1"/>
                </a:solidFill>
                <a:latin typeface="+mn-lt"/>
                <a:ea typeface="+mn-ea"/>
                <a:cs typeface="+mn-cs"/>
              </a:defRPr>
            </a:lvl8pPr>
            <a:lvl9pPr marL="1152144" indent="-237744" algn="l" defTabSz="1005505" rtl="0" eaLnBrk="1" latinLnBrk="0" hangingPunct="1">
              <a:spcBef>
                <a:spcPts val="300"/>
              </a:spcBef>
              <a:buClr>
                <a:schemeClr val="tx1"/>
              </a:buClr>
              <a:buSzPct val="84000"/>
              <a:buFont typeface="Frutiger 55 Roman" pitchFamily="34" charset="0"/>
              <a:buChar char="–"/>
              <a:defRPr sz="1600" kern="1200">
                <a:solidFill>
                  <a:schemeClr val="tx1"/>
                </a:solidFill>
                <a:latin typeface="+mn-lt"/>
                <a:ea typeface="+mn-ea"/>
                <a:cs typeface="+mn-cs"/>
              </a:defRPr>
            </a:lvl9pPr>
          </a:lstStyle>
          <a:p>
            <a:pPr marL="0" indent="0" fontAlgn="auto">
              <a:spcBef>
                <a:spcPts val="786"/>
              </a:spcBef>
              <a:spcAft>
                <a:spcPts val="0"/>
              </a:spcAft>
              <a:buClr>
                <a:srgbClr val="E60000"/>
              </a:buClr>
              <a:buSzPct val="140000"/>
              <a:buNone/>
            </a:pPr>
            <a:r>
              <a:rPr lang="en-US" b="1" dirty="0">
                <a:solidFill>
                  <a:schemeClr val="tx2"/>
                </a:solidFill>
                <a:latin typeface="Frutiger 45 Light" panose="020B0603020202020204" pitchFamily="34" charset="0"/>
              </a:rPr>
              <a:t>1. </a:t>
            </a:r>
            <a:r>
              <a:rPr lang="en-US" b="1" dirty="0">
                <a:latin typeface="Frutiger 45 Light" panose="020B0603020202020204" pitchFamily="34" charset="0"/>
              </a:rPr>
              <a:t>Believe in </a:t>
            </a:r>
            <a:r>
              <a:rPr lang="en-US" b="1" dirty="0">
                <a:solidFill>
                  <a:srgbClr val="FF0000"/>
                </a:solidFill>
                <a:latin typeface="Frutiger 45 Light" panose="020B0603020202020204" pitchFamily="34" charset="0"/>
              </a:rPr>
              <a:t>US</a:t>
            </a:r>
            <a:r>
              <a:rPr lang="en-US" b="1" dirty="0">
                <a:latin typeface="Frutiger 45 Light" panose="020B0603020202020204" pitchFamily="34" charset="0"/>
              </a:rPr>
              <a:t> </a:t>
            </a:r>
            <a:r>
              <a:rPr lang="en-US" b="1" dirty="0">
                <a:solidFill>
                  <a:srgbClr val="FF0000"/>
                </a:solidFill>
                <a:latin typeface="Frutiger 45 Light" panose="020B0603020202020204" pitchFamily="34" charset="0"/>
              </a:rPr>
              <a:t>mid-caps </a:t>
            </a:r>
            <a:r>
              <a:rPr lang="en-US" b="1" dirty="0">
                <a:solidFill>
                  <a:schemeClr val="tx2"/>
                </a:solidFill>
                <a:latin typeface="Frutiger 45 Light" panose="020B0603020202020204" pitchFamily="34" charset="0"/>
              </a:rPr>
              <a:t> </a:t>
            </a:r>
          </a:p>
          <a:p>
            <a:pPr marL="471938" lvl="1" indent="-326581" fontAlgn="auto">
              <a:spcBef>
                <a:spcPts val="786"/>
              </a:spcBef>
              <a:spcAft>
                <a:spcPts val="0"/>
              </a:spcAft>
              <a:buClr>
                <a:srgbClr val="E60000"/>
              </a:buClr>
              <a:buSzPct val="140000"/>
              <a:buFont typeface="Symbol" panose="05050102010706020507" pitchFamily="18" charset="2"/>
              <a:buChar char="-"/>
            </a:pPr>
            <a:r>
              <a:rPr lang="en-US" sz="1800" dirty="0">
                <a:solidFill>
                  <a:prstClr val="black"/>
                </a:solidFill>
                <a:latin typeface="Frutiger 45 Light" panose="020B0603020202020204" pitchFamily="34" charset="0"/>
              </a:rPr>
              <a:t>As the economy improves, smaller size segments, which tend to be more cyclical, should recover more rapidly than large-caps.</a:t>
            </a:r>
          </a:p>
          <a:p>
            <a:pPr marL="471938" lvl="1" indent="-326581" fontAlgn="auto">
              <a:spcBef>
                <a:spcPts val="786"/>
              </a:spcBef>
              <a:spcAft>
                <a:spcPts val="0"/>
              </a:spcAft>
              <a:buClr>
                <a:srgbClr val="E60000"/>
              </a:buClr>
              <a:buSzPct val="140000"/>
              <a:buFont typeface="Symbol" panose="05050102010706020507" pitchFamily="18" charset="2"/>
              <a:buChar char="-"/>
            </a:pPr>
            <a:r>
              <a:rPr lang="en-US" sz="1800" dirty="0">
                <a:solidFill>
                  <a:prstClr val="black"/>
                </a:solidFill>
                <a:latin typeface="Frutiger 45 Light" panose="020B0603020202020204" pitchFamily="34" charset="0"/>
              </a:rPr>
              <a:t>Forward earnings estimates for mid-caps relative to large-caps are starting to grow at a faster pace. This trend should continue as the economic recovery broadens and gains traction and should be a key driver of the potential outperformance of mid-caps.</a:t>
            </a:r>
          </a:p>
          <a:p>
            <a:pPr marL="471938" lvl="1" indent="-326581" fontAlgn="auto">
              <a:spcBef>
                <a:spcPts val="786"/>
              </a:spcBef>
              <a:spcAft>
                <a:spcPts val="0"/>
              </a:spcAft>
              <a:buClr>
                <a:srgbClr val="E60000"/>
              </a:buClr>
              <a:buSzPct val="140000"/>
              <a:buFont typeface="Symbol" panose="05050102010706020507" pitchFamily="18" charset="2"/>
              <a:buChar char="-"/>
            </a:pPr>
            <a:endParaRPr lang="en-US" sz="1800" dirty="0">
              <a:solidFill>
                <a:prstClr val="black"/>
              </a:solidFill>
              <a:latin typeface="Frutiger 45 Light" panose="020B0603020202020204" pitchFamily="34" charset="0"/>
            </a:endParaRPr>
          </a:p>
        </p:txBody>
      </p:sp>
      <p:sp>
        <p:nvSpPr>
          <p:cNvPr id="9" name="Rounded Rectangle 8"/>
          <p:cNvSpPr/>
          <p:nvPr/>
        </p:nvSpPr>
        <p:spPr>
          <a:xfrm>
            <a:off x="6713596" y="1169774"/>
            <a:ext cx="6110970" cy="536647"/>
          </a:xfrm>
          <a:prstGeom prst="roundRect">
            <a:avLst/>
          </a:prstGeom>
          <a:solidFill>
            <a:srgbClr val="E0D5BD"/>
          </a:solidFill>
          <a:ln w="19050" cap="flat" cmpd="sng" algn="ctr">
            <a:noFill/>
            <a:prstDash val="solid"/>
          </a:ln>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1614647"/>
            <a:r>
              <a:rPr lang="en-US" b="1" kern="0" dirty="0">
                <a:solidFill>
                  <a:schemeClr val="tx2"/>
                </a:solidFill>
                <a:latin typeface="Frutiger 45 Light" panose="020B0603020202020204" pitchFamily="34" charset="0"/>
              </a:rPr>
              <a:t>2. </a:t>
            </a:r>
            <a:r>
              <a:rPr lang="en-US" b="1" kern="0" dirty="0">
                <a:latin typeface="Frutiger 45 Light" panose="020B0603020202020204" pitchFamily="34" charset="0"/>
              </a:rPr>
              <a:t>Across global sectors, </a:t>
            </a:r>
            <a:r>
              <a:rPr lang="en-US" b="1" kern="0" dirty="0">
                <a:solidFill>
                  <a:schemeClr val="tx2"/>
                </a:solidFill>
                <a:latin typeface="Frutiger 45 Light" panose="020B0603020202020204" pitchFamily="34" charset="0"/>
              </a:rPr>
              <a:t>Industrials </a:t>
            </a:r>
            <a:r>
              <a:rPr lang="en-US" b="1" kern="0" dirty="0">
                <a:latin typeface="Frutiger 45 Light" panose="020B0603020202020204" pitchFamily="34" charset="0"/>
              </a:rPr>
              <a:t>outperform when economic activity improves</a:t>
            </a:r>
          </a:p>
        </p:txBody>
      </p:sp>
      <p:sp>
        <p:nvSpPr>
          <p:cNvPr id="14" name="Rectangle 13"/>
          <p:cNvSpPr>
            <a:spLocks noChangeArrowheads="1"/>
          </p:cNvSpPr>
          <p:nvPr/>
        </p:nvSpPr>
        <p:spPr bwMode="gray">
          <a:xfrm>
            <a:off x="3572708" y="7135444"/>
            <a:ext cx="8851229" cy="276999"/>
          </a:xfrm>
          <a:prstGeom prst="rect">
            <a:avLst/>
          </a:prstGeom>
          <a:noFill/>
          <a:ln w="9525">
            <a:noFill/>
            <a:miter lim="800000"/>
            <a:headEnd/>
            <a:tailEnd/>
          </a:ln>
        </p:spPr>
        <p:txBody>
          <a:bodyPr lIns="0" tIns="0" rIns="0" bIns="0">
            <a:spAutoFit/>
          </a:bodyPr>
          <a:lstStyle>
            <a:defPPr>
              <a:defRPr lang="en-US"/>
            </a:defPPr>
            <a:lvl1pPr algn="l" rtl="0" eaLnBrk="0" fontAlgn="base" hangingPunct="0">
              <a:spcBef>
                <a:spcPct val="50000"/>
              </a:spcBef>
              <a:spcAft>
                <a:spcPct val="0"/>
              </a:spcAft>
              <a:defRPr lang="en-GB" kern="1200">
                <a:solidFill>
                  <a:schemeClr val="tx1"/>
                </a:solidFill>
                <a:latin typeface="Frutiger 55 Roman"/>
                <a:ea typeface="+mn-ea"/>
                <a:cs typeface="+mn-cs"/>
              </a:defRPr>
            </a:lvl1pPr>
            <a:lvl2pPr marL="442888" algn="l" rtl="0" eaLnBrk="0" fontAlgn="base" hangingPunct="0">
              <a:spcBef>
                <a:spcPct val="50000"/>
              </a:spcBef>
              <a:spcAft>
                <a:spcPct val="0"/>
              </a:spcAft>
              <a:defRPr kern="1200">
                <a:solidFill>
                  <a:schemeClr val="tx1"/>
                </a:solidFill>
                <a:latin typeface="Frutiger 55 Roman" pitchFamily="34" charset="0"/>
                <a:ea typeface="+mn-ea"/>
                <a:cs typeface="+mn-cs"/>
              </a:defRPr>
            </a:lvl2pPr>
            <a:lvl3pPr marL="885583" algn="l" rtl="0" eaLnBrk="0" fontAlgn="base" hangingPunct="0">
              <a:spcBef>
                <a:spcPct val="50000"/>
              </a:spcBef>
              <a:spcAft>
                <a:spcPct val="0"/>
              </a:spcAft>
              <a:defRPr kern="1200">
                <a:solidFill>
                  <a:schemeClr val="tx1"/>
                </a:solidFill>
                <a:latin typeface="Frutiger 55 Roman" pitchFamily="34" charset="0"/>
                <a:ea typeface="+mn-ea"/>
                <a:cs typeface="+mn-cs"/>
              </a:defRPr>
            </a:lvl3pPr>
            <a:lvl4pPr marL="1328300" algn="l" rtl="0" eaLnBrk="0" fontAlgn="base" hangingPunct="0">
              <a:spcBef>
                <a:spcPct val="50000"/>
              </a:spcBef>
              <a:spcAft>
                <a:spcPct val="0"/>
              </a:spcAft>
              <a:defRPr kern="1200">
                <a:solidFill>
                  <a:schemeClr val="tx1"/>
                </a:solidFill>
                <a:latin typeface="Frutiger 55 Roman" pitchFamily="34" charset="0"/>
                <a:ea typeface="+mn-ea"/>
                <a:cs typeface="+mn-cs"/>
              </a:defRPr>
            </a:lvl4pPr>
            <a:lvl5pPr marL="1771054" algn="l" rtl="0" eaLnBrk="0" fontAlgn="base" hangingPunct="0">
              <a:spcBef>
                <a:spcPct val="50000"/>
              </a:spcBef>
              <a:spcAft>
                <a:spcPct val="0"/>
              </a:spcAft>
              <a:defRPr kern="1200">
                <a:solidFill>
                  <a:schemeClr val="tx1"/>
                </a:solidFill>
                <a:latin typeface="Frutiger 55 Roman" pitchFamily="34" charset="0"/>
                <a:ea typeface="+mn-ea"/>
                <a:cs typeface="+mn-cs"/>
              </a:defRPr>
            </a:lvl5pPr>
            <a:lvl6pPr marL="2213802" algn="l" defTabSz="885583" rtl="0" eaLnBrk="1" latinLnBrk="0" hangingPunct="1">
              <a:defRPr kern="1200">
                <a:solidFill>
                  <a:schemeClr val="tx1"/>
                </a:solidFill>
                <a:latin typeface="Frutiger 55 Roman" pitchFamily="34" charset="0"/>
                <a:ea typeface="+mn-ea"/>
                <a:cs typeface="+mn-cs"/>
              </a:defRPr>
            </a:lvl6pPr>
            <a:lvl7pPr marL="2656553" algn="l" defTabSz="885583" rtl="0" eaLnBrk="1" latinLnBrk="0" hangingPunct="1">
              <a:defRPr kern="1200">
                <a:solidFill>
                  <a:schemeClr val="tx1"/>
                </a:solidFill>
                <a:latin typeface="Frutiger 55 Roman" pitchFamily="34" charset="0"/>
                <a:ea typeface="+mn-ea"/>
                <a:cs typeface="+mn-cs"/>
              </a:defRPr>
            </a:lvl7pPr>
            <a:lvl8pPr marL="3099314" algn="l" defTabSz="885583" rtl="0" eaLnBrk="1" latinLnBrk="0" hangingPunct="1">
              <a:defRPr kern="1200">
                <a:solidFill>
                  <a:schemeClr val="tx1"/>
                </a:solidFill>
                <a:latin typeface="Frutiger 55 Roman" pitchFamily="34" charset="0"/>
                <a:ea typeface="+mn-ea"/>
                <a:cs typeface="+mn-cs"/>
              </a:defRPr>
            </a:lvl8pPr>
            <a:lvl9pPr marL="3542072" algn="l" defTabSz="885583" rtl="0" eaLnBrk="1" latinLnBrk="0" hangingPunct="1">
              <a:defRPr kern="1200">
                <a:solidFill>
                  <a:schemeClr val="tx1"/>
                </a:solidFill>
                <a:latin typeface="Frutiger 55 Roman" pitchFamily="34" charset="0"/>
                <a:ea typeface="+mn-ea"/>
                <a:cs typeface="+mn-cs"/>
              </a:defRPr>
            </a:lvl9pPr>
          </a:lstStyle>
          <a:p>
            <a:pPr algn="r" defTabSz="1087781"/>
            <a:r>
              <a:rPr lang="en-US" sz="900" dirty="0">
                <a:solidFill>
                  <a:prstClr val="black"/>
                </a:solidFill>
                <a:latin typeface="Frutiger 55 Roman" panose="020B0503040202020204" pitchFamily="34" charset="0"/>
              </a:rPr>
              <a:t>Charts and scenarios are for illustrative purposes only. Historical performance and forecasts are no guarantee for future performance. </a:t>
            </a:r>
            <a:r>
              <a:rPr lang="en-US" sz="900" dirty="0">
                <a:solidFill>
                  <a:srgbClr val="000000"/>
                </a:solidFill>
                <a:latin typeface="Frutiger 55 Roman" panose="020B0503040202020204" pitchFamily="34" charset="0"/>
                <a:ea typeface="Arial Unicode MS" pitchFamily="34" charset="-128"/>
                <a:cs typeface="Arial Unicode MS" pitchFamily="34" charset="-128"/>
              </a:rPr>
              <a:t>Please see important disclaimer at the end of the document.</a:t>
            </a:r>
          </a:p>
        </p:txBody>
      </p:sp>
      <p:sp>
        <p:nvSpPr>
          <p:cNvPr id="17" name="LAYOUT BODY"/>
          <p:cNvSpPr txBox="1">
            <a:spLocks/>
          </p:cNvSpPr>
          <p:nvPr>
            <p:custDataLst>
              <p:tags r:id="rId4"/>
            </p:custDataLst>
          </p:nvPr>
        </p:nvSpPr>
        <p:spPr>
          <a:xfrm>
            <a:off x="577200" y="4090679"/>
            <a:ext cx="6032183" cy="2480425"/>
          </a:xfrm>
          <a:prstGeom prst="rect">
            <a:avLst/>
          </a:prstGeom>
          <a:solidFill>
            <a:schemeClr val="accent2">
              <a:lumMod val="20000"/>
              <a:lumOff val="80000"/>
            </a:schemeClr>
          </a:solidFill>
        </p:spPr>
        <p:txBody>
          <a:bodyPr lIns="108258" tIns="54138" rIns="108258" bIns="54138"/>
          <a:lstStyle>
            <a:lvl1pPr marL="234950" indent="-234950" algn="l" defTabSz="1005505" rtl="0" eaLnBrk="1" latinLnBrk="0" hangingPunct="1">
              <a:spcBef>
                <a:spcPts val="1400"/>
              </a:spcBef>
              <a:buClr>
                <a:schemeClr val="tx2"/>
              </a:buClr>
              <a:buSzPct val="100000"/>
              <a:buFont typeface="Symbol" pitchFamily="18" charset="2"/>
              <a:buChar char="·"/>
              <a:defRPr sz="1800" b="0" kern="1200">
                <a:solidFill>
                  <a:schemeClr val="tx1"/>
                </a:solidFill>
                <a:latin typeface="+mn-lt"/>
                <a:ea typeface="+mn-ea"/>
                <a:cs typeface="+mn-cs"/>
              </a:defRPr>
            </a:lvl1pPr>
            <a:lvl2pPr marL="457200" indent="-222250" algn="l" defTabSz="1005505" rtl="0" eaLnBrk="1" latinLnBrk="0" hangingPunct="1">
              <a:spcBef>
                <a:spcPts val="700"/>
              </a:spcBef>
              <a:buClr>
                <a:schemeClr val="tx1"/>
              </a:buClr>
              <a:buFont typeface="Arial" pitchFamily="34" charset="0"/>
              <a:buChar char="–"/>
              <a:defRPr sz="1600" kern="1200">
                <a:solidFill>
                  <a:schemeClr val="tx1"/>
                </a:solidFill>
                <a:latin typeface="+mn-lt"/>
                <a:ea typeface="+mn-ea"/>
                <a:cs typeface="+mn-cs"/>
              </a:defRPr>
            </a:lvl2pPr>
            <a:lvl3pPr marL="692150" indent="-234950" algn="l" defTabSz="1005505" rtl="0" eaLnBrk="1" latinLnBrk="0" hangingPunct="1">
              <a:spcBef>
                <a:spcPts val="700"/>
              </a:spcBef>
              <a:buClr>
                <a:schemeClr val="tx1"/>
              </a:buClr>
              <a:buFont typeface="Arial" pitchFamily="34" charset="0"/>
              <a:buChar char="–"/>
              <a:defRPr sz="1600" kern="1200">
                <a:solidFill>
                  <a:schemeClr val="tx1"/>
                </a:solidFill>
                <a:latin typeface="+mn-lt"/>
                <a:ea typeface="+mn-ea"/>
                <a:cs typeface="+mn-cs"/>
              </a:defRPr>
            </a:lvl3pPr>
            <a:lvl4pPr marL="914400" indent="-222250" algn="l" defTabSz="1005505" rtl="0" eaLnBrk="1" latinLnBrk="0" hangingPunct="1">
              <a:spcBef>
                <a:spcPts val="300"/>
              </a:spcBef>
              <a:buClr>
                <a:schemeClr val="tx1"/>
              </a:buClr>
              <a:buSzPct val="84000"/>
              <a:buFont typeface="Arial" pitchFamily="34" charset="0"/>
              <a:buChar char="–"/>
              <a:defRPr sz="1600" kern="1200">
                <a:solidFill>
                  <a:schemeClr val="tx1"/>
                </a:solidFill>
                <a:latin typeface="+mn-lt"/>
                <a:ea typeface="+mn-ea"/>
                <a:cs typeface="+mn-cs"/>
              </a:defRPr>
            </a:lvl4pPr>
            <a:lvl5pPr marL="1149350" indent="-234950" algn="l" defTabSz="1005505" rtl="0" eaLnBrk="1" latinLnBrk="0" hangingPunct="1">
              <a:spcBef>
                <a:spcPts val="300"/>
              </a:spcBef>
              <a:buClr>
                <a:schemeClr val="tx1"/>
              </a:buClr>
              <a:buSzPct val="84000"/>
              <a:buFont typeface="Arial" pitchFamily="34" charset="0"/>
              <a:buChar char="–"/>
              <a:defRPr sz="1600" kern="1200">
                <a:solidFill>
                  <a:schemeClr val="tx1"/>
                </a:solidFill>
                <a:latin typeface="+mn-lt"/>
                <a:ea typeface="+mn-ea"/>
                <a:cs typeface="+mn-cs"/>
              </a:defRPr>
            </a:lvl5pPr>
            <a:lvl6pPr marL="1152144" indent="-237744" algn="l" defTabSz="1005505" rtl="0" eaLnBrk="1" latinLnBrk="0" hangingPunct="1">
              <a:spcBef>
                <a:spcPts val="300"/>
              </a:spcBef>
              <a:buClr>
                <a:schemeClr val="tx1"/>
              </a:buClr>
              <a:buSzPct val="84000"/>
              <a:buFont typeface="Frutiger 55 Roman" pitchFamily="34" charset="0"/>
              <a:buChar char="–"/>
              <a:defRPr sz="1600" kern="1200">
                <a:solidFill>
                  <a:schemeClr val="tx1"/>
                </a:solidFill>
                <a:latin typeface="+mn-lt"/>
                <a:ea typeface="+mn-ea"/>
                <a:cs typeface="+mn-cs"/>
              </a:defRPr>
            </a:lvl6pPr>
            <a:lvl7pPr marL="1152144" indent="-237744" algn="l" defTabSz="1005505" rtl="0" eaLnBrk="1" latinLnBrk="0" hangingPunct="1">
              <a:spcBef>
                <a:spcPts val="300"/>
              </a:spcBef>
              <a:buClr>
                <a:schemeClr val="tx1"/>
              </a:buClr>
              <a:buSzPct val="84000"/>
              <a:buFont typeface="Frutiger 55 Roman" pitchFamily="34" charset="0"/>
              <a:buChar char="–"/>
              <a:defRPr sz="1600" kern="1200">
                <a:solidFill>
                  <a:schemeClr val="tx1"/>
                </a:solidFill>
                <a:latin typeface="+mn-lt"/>
                <a:ea typeface="+mn-ea"/>
                <a:cs typeface="+mn-cs"/>
              </a:defRPr>
            </a:lvl7pPr>
            <a:lvl8pPr marL="1152144" indent="-237744" algn="l" defTabSz="1005505" rtl="0" eaLnBrk="1" latinLnBrk="0" hangingPunct="1">
              <a:spcBef>
                <a:spcPts val="300"/>
              </a:spcBef>
              <a:buClr>
                <a:schemeClr val="tx1"/>
              </a:buClr>
              <a:buSzPct val="84000"/>
              <a:buFont typeface="Frutiger 55 Roman" pitchFamily="34" charset="0"/>
              <a:buChar char="–"/>
              <a:defRPr sz="1600" kern="1200">
                <a:solidFill>
                  <a:schemeClr val="tx1"/>
                </a:solidFill>
                <a:latin typeface="+mn-lt"/>
                <a:ea typeface="+mn-ea"/>
                <a:cs typeface="+mn-cs"/>
              </a:defRPr>
            </a:lvl8pPr>
            <a:lvl9pPr marL="1152144" indent="-237744" algn="l" defTabSz="1005505" rtl="0" eaLnBrk="1" latinLnBrk="0" hangingPunct="1">
              <a:spcBef>
                <a:spcPts val="300"/>
              </a:spcBef>
              <a:buClr>
                <a:schemeClr val="tx1"/>
              </a:buClr>
              <a:buSzPct val="84000"/>
              <a:buFont typeface="Frutiger 55 Roman" pitchFamily="34" charset="0"/>
              <a:buChar char="–"/>
              <a:defRPr sz="1600" kern="1200">
                <a:solidFill>
                  <a:schemeClr val="tx1"/>
                </a:solidFill>
                <a:latin typeface="+mn-lt"/>
                <a:ea typeface="+mn-ea"/>
                <a:cs typeface="+mn-cs"/>
              </a:defRPr>
            </a:lvl9pPr>
          </a:lstStyle>
          <a:p>
            <a:pPr marL="0" indent="0" algn="just" fontAlgn="auto">
              <a:spcBef>
                <a:spcPts val="786"/>
              </a:spcBef>
              <a:spcAft>
                <a:spcPts val="0"/>
              </a:spcAft>
              <a:buClr>
                <a:srgbClr val="E60000"/>
              </a:buClr>
              <a:buSzPct val="140000"/>
              <a:buNone/>
            </a:pPr>
            <a:r>
              <a:rPr lang="en-US" b="1" dirty="0">
                <a:solidFill>
                  <a:schemeClr val="tx2"/>
                </a:solidFill>
                <a:latin typeface="Frutiger 45 Light" panose="020B0603020202020204" pitchFamily="34" charset="0"/>
              </a:rPr>
              <a:t>3. </a:t>
            </a:r>
            <a:r>
              <a:rPr lang="en-US" b="1" dirty="0">
                <a:latin typeface="Frutiger 45 Light" panose="020B0603020202020204" pitchFamily="34" charset="0"/>
              </a:rPr>
              <a:t>In Eurozone focus </a:t>
            </a:r>
            <a:r>
              <a:rPr lang="en-US" b="1" dirty="0">
                <a:solidFill>
                  <a:schemeClr val="tx2"/>
                </a:solidFill>
                <a:latin typeface="Frutiger 45 Light" panose="020B0603020202020204" pitchFamily="34" charset="0"/>
              </a:rPr>
              <a:t>on Utilities (green deal)</a:t>
            </a:r>
            <a:endParaRPr lang="en-US" b="1" dirty="0">
              <a:latin typeface="Frutiger 45 Light" panose="020B0603020202020204" pitchFamily="34" charset="0"/>
            </a:endParaRPr>
          </a:p>
          <a:p>
            <a:pPr marL="471938" lvl="1" indent="-326581" algn="just" fontAlgn="auto">
              <a:spcBef>
                <a:spcPts val="786"/>
              </a:spcBef>
              <a:spcAft>
                <a:spcPts val="0"/>
              </a:spcAft>
              <a:buClr>
                <a:srgbClr val="E60000"/>
              </a:buClr>
              <a:buSzPct val="140000"/>
              <a:buFont typeface="Symbol" panose="05050102010706020507" pitchFamily="18" charset="2"/>
              <a:buChar char="-"/>
            </a:pPr>
            <a:r>
              <a:rPr lang="en-US" sz="1800" dirty="0">
                <a:solidFill>
                  <a:prstClr val="black"/>
                </a:solidFill>
                <a:latin typeface="Frutiger 45 Light" panose="020B0603020202020204" pitchFamily="34" charset="0"/>
              </a:rPr>
              <a:t>The sector offers an attractive dividend yield. We are confident that high-single-digit growth is achievable over the coming years in large caps, driven by ongoing investments in renewables and networks. </a:t>
            </a:r>
          </a:p>
          <a:p>
            <a:pPr marL="471938" lvl="1" indent="-326581" algn="just" fontAlgn="auto">
              <a:spcBef>
                <a:spcPts val="786"/>
              </a:spcBef>
              <a:spcAft>
                <a:spcPts val="0"/>
              </a:spcAft>
              <a:buClr>
                <a:srgbClr val="E60000"/>
              </a:buClr>
              <a:buSzPct val="140000"/>
              <a:buFont typeface="Symbol" panose="05050102010706020507" pitchFamily="18" charset="2"/>
              <a:buChar char="-"/>
            </a:pPr>
            <a:r>
              <a:rPr lang="en-US" sz="1800" dirty="0">
                <a:solidFill>
                  <a:prstClr val="black"/>
                </a:solidFill>
                <a:latin typeface="Frutiger 45 Light" panose="020B0603020202020204" pitchFamily="34" charset="0"/>
              </a:rPr>
              <a:t>Valuations are relatively attractive when compared to other defensive sectors. </a:t>
            </a:r>
          </a:p>
        </p:txBody>
      </p:sp>
      <p:sp>
        <p:nvSpPr>
          <p:cNvPr id="19" name="Text Box 4"/>
          <p:cNvSpPr txBox="1">
            <a:spLocks noChangeArrowheads="1"/>
          </p:cNvSpPr>
          <p:nvPr/>
        </p:nvSpPr>
        <p:spPr bwMode="auto">
          <a:xfrm>
            <a:off x="4462797" y="6911602"/>
            <a:ext cx="8066232" cy="16416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969696"/>
                </a:solidFill>
                <a:miter lim="800000"/>
                <a:headEnd/>
                <a:tailEnd/>
              </a14:hiddenLine>
            </a:ext>
            <a:ext uri="{AF507438-7753-43E0-B8FC-AC1667EBCBE1}">
              <a14:hiddenEffects xmlns:a14="http://schemas.microsoft.com/office/drawing/2010/main">
                <a:effectLst>
                  <a:outerShdw dist="17961" dir="2700000" algn="ctr" rotWithShape="0">
                    <a:srgbClr val="999999"/>
                  </a:outerShdw>
                </a:effectLst>
              </a14:hiddenEffects>
            </a:ext>
          </a:extLst>
        </p:spPr>
        <p:txBody>
          <a:bodyPr lIns="0" tIns="0" rIns="0" bIns="0"/>
          <a:lstStyle>
            <a:lvl1pPr>
              <a:defRPr b="1">
                <a:solidFill>
                  <a:schemeClr val="tx1"/>
                </a:solidFill>
                <a:latin typeface="Frutiger 55 Roman" pitchFamily="34" charset="0"/>
                <a:ea typeface="Arial Unicode MS" pitchFamily="34" charset="-128"/>
                <a:cs typeface="Arial Unicode MS" pitchFamily="34" charset="-128"/>
              </a:defRPr>
            </a:lvl1pPr>
            <a:lvl2pPr marL="742950" indent="-285750">
              <a:defRPr b="1">
                <a:solidFill>
                  <a:schemeClr val="tx1"/>
                </a:solidFill>
                <a:latin typeface="Frutiger 55 Roman" pitchFamily="34" charset="0"/>
                <a:ea typeface="Arial Unicode MS" pitchFamily="34" charset="-128"/>
                <a:cs typeface="Arial Unicode MS" pitchFamily="34" charset="-128"/>
              </a:defRPr>
            </a:lvl2pPr>
            <a:lvl3pPr marL="1143000" indent="-228600">
              <a:defRPr b="1">
                <a:solidFill>
                  <a:schemeClr val="tx1"/>
                </a:solidFill>
                <a:latin typeface="Frutiger 55 Roman" pitchFamily="34" charset="0"/>
                <a:ea typeface="Arial Unicode MS" pitchFamily="34" charset="-128"/>
                <a:cs typeface="Arial Unicode MS" pitchFamily="34" charset="-128"/>
              </a:defRPr>
            </a:lvl3pPr>
            <a:lvl4pPr marL="1600200" indent="-228600">
              <a:defRPr b="1">
                <a:solidFill>
                  <a:schemeClr val="tx1"/>
                </a:solidFill>
                <a:latin typeface="Frutiger 55 Roman" pitchFamily="34" charset="0"/>
                <a:ea typeface="Arial Unicode MS" pitchFamily="34" charset="-128"/>
                <a:cs typeface="Arial Unicode MS" pitchFamily="34" charset="-128"/>
              </a:defRPr>
            </a:lvl4pPr>
            <a:lvl5pPr marL="2057400" indent="-228600">
              <a:defRPr b="1">
                <a:solidFill>
                  <a:schemeClr val="tx1"/>
                </a:solidFill>
                <a:latin typeface="Frutiger 55 Roman" pitchFamily="34" charset="0"/>
                <a:ea typeface="Arial Unicode MS" pitchFamily="34" charset="-128"/>
                <a:cs typeface="Arial Unicode MS" pitchFamily="34" charset="-128"/>
              </a:defRPr>
            </a:lvl5pPr>
            <a:lvl6pPr marL="2514600" indent="-228600" eaLnBrk="0" fontAlgn="base" hangingPunct="0">
              <a:spcBef>
                <a:spcPct val="50000"/>
              </a:spcBef>
              <a:spcAft>
                <a:spcPct val="0"/>
              </a:spcAft>
              <a:defRPr b="1">
                <a:solidFill>
                  <a:schemeClr val="tx1"/>
                </a:solidFill>
                <a:latin typeface="Frutiger 55 Roman" pitchFamily="34" charset="0"/>
                <a:ea typeface="Arial Unicode MS" pitchFamily="34" charset="-128"/>
                <a:cs typeface="Arial Unicode MS" pitchFamily="34" charset="-128"/>
              </a:defRPr>
            </a:lvl6pPr>
            <a:lvl7pPr marL="2971800" indent="-228600" eaLnBrk="0" fontAlgn="base" hangingPunct="0">
              <a:spcBef>
                <a:spcPct val="50000"/>
              </a:spcBef>
              <a:spcAft>
                <a:spcPct val="0"/>
              </a:spcAft>
              <a:defRPr b="1">
                <a:solidFill>
                  <a:schemeClr val="tx1"/>
                </a:solidFill>
                <a:latin typeface="Frutiger 55 Roman" pitchFamily="34" charset="0"/>
                <a:ea typeface="Arial Unicode MS" pitchFamily="34" charset="-128"/>
                <a:cs typeface="Arial Unicode MS" pitchFamily="34" charset="-128"/>
              </a:defRPr>
            </a:lvl7pPr>
            <a:lvl8pPr marL="3429000" indent="-228600" eaLnBrk="0" fontAlgn="base" hangingPunct="0">
              <a:spcBef>
                <a:spcPct val="50000"/>
              </a:spcBef>
              <a:spcAft>
                <a:spcPct val="0"/>
              </a:spcAft>
              <a:defRPr b="1">
                <a:solidFill>
                  <a:schemeClr val="tx1"/>
                </a:solidFill>
                <a:latin typeface="Frutiger 55 Roman" pitchFamily="34" charset="0"/>
                <a:ea typeface="Arial Unicode MS" pitchFamily="34" charset="-128"/>
                <a:cs typeface="Arial Unicode MS" pitchFamily="34" charset="-128"/>
              </a:defRPr>
            </a:lvl8pPr>
            <a:lvl9pPr marL="3886200" indent="-228600" eaLnBrk="0" fontAlgn="base" hangingPunct="0">
              <a:spcBef>
                <a:spcPct val="50000"/>
              </a:spcBef>
              <a:spcAft>
                <a:spcPct val="0"/>
              </a:spcAft>
              <a:defRPr b="1">
                <a:solidFill>
                  <a:schemeClr val="tx1"/>
                </a:solidFill>
                <a:latin typeface="Frutiger 55 Roman" pitchFamily="34" charset="0"/>
                <a:ea typeface="Arial Unicode MS" pitchFamily="34" charset="-128"/>
                <a:cs typeface="Arial Unicode MS" pitchFamily="34" charset="-128"/>
              </a:defRPr>
            </a:lvl9pPr>
          </a:lstStyle>
          <a:p>
            <a:pPr algn="r"/>
            <a:r>
              <a:rPr lang="en-US" sz="1000" b="0" dirty="0">
                <a:solidFill>
                  <a:srgbClr val="000000"/>
                </a:solidFill>
              </a:rPr>
              <a:t>Source: Thomson Reuters, UBS as of August 2020</a:t>
            </a:r>
          </a:p>
        </p:txBody>
      </p:sp>
      <p:graphicFrame>
        <p:nvGraphicFramePr>
          <p:cNvPr id="11" name="Chart 10"/>
          <p:cNvGraphicFramePr>
            <a:graphicFrameLocks/>
          </p:cNvGraphicFramePr>
          <p:nvPr>
            <p:extLst>
              <p:ext uri="{D42A27DB-BD31-4B8C-83A1-F6EECF244321}">
                <p14:modId xmlns:p14="http://schemas.microsoft.com/office/powerpoint/2010/main" val="2436136323"/>
              </p:ext>
            </p:extLst>
          </p:nvPr>
        </p:nvGraphicFramePr>
        <p:xfrm>
          <a:off x="6851368" y="1829277"/>
          <a:ext cx="5973198" cy="4894950"/>
        </p:xfrm>
        <a:graphic>
          <a:graphicData uri="http://schemas.openxmlformats.org/drawingml/2006/chart">
            <c:chart xmlns:c="http://schemas.openxmlformats.org/drawingml/2006/chart" xmlns:r="http://schemas.openxmlformats.org/officeDocument/2006/relationships" r:id="rId7"/>
          </a:graphicData>
        </a:graphic>
      </p:graphicFrame>
      <p:sp>
        <p:nvSpPr>
          <p:cNvPr id="12" name="Rectangle 11"/>
          <p:cNvSpPr/>
          <p:nvPr/>
        </p:nvSpPr>
        <p:spPr>
          <a:xfrm>
            <a:off x="10908606" y="173346"/>
            <a:ext cx="2114317" cy="674859"/>
          </a:xfrm>
          <a:prstGeom prst="rect">
            <a:avLst/>
          </a:prstGeom>
        </p:spPr>
        <p:txBody>
          <a:bodyPr wrap="square" lIns="81565" tIns="40796" rIns="81565" bIns="40796" numCol="1">
            <a:spAutoFit/>
          </a:bodyPr>
          <a:lstStyle>
            <a:defPPr>
              <a:defRPr lang="en-US"/>
            </a:defPPr>
            <a:lvl1pPr algn="l" rtl="0" eaLnBrk="0" fontAlgn="base" hangingPunct="0">
              <a:spcBef>
                <a:spcPct val="50000"/>
              </a:spcBef>
              <a:spcAft>
                <a:spcPct val="0"/>
              </a:spcAft>
              <a:defRPr lang="fr-CH" kern="1200">
                <a:solidFill>
                  <a:schemeClr val="tx1"/>
                </a:solidFill>
                <a:latin typeface="Arial"/>
                <a:ea typeface="+mn-ea"/>
                <a:cs typeface="+mn-cs"/>
              </a:defRPr>
            </a:lvl1pPr>
            <a:lvl2pPr marL="449411" algn="l" rtl="0" eaLnBrk="0" fontAlgn="base" hangingPunct="0">
              <a:spcBef>
                <a:spcPct val="50000"/>
              </a:spcBef>
              <a:spcAft>
                <a:spcPct val="0"/>
              </a:spcAft>
              <a:defRPr kern="1200">
                <a:solidFill>
                  <a:schemeClr val="tx1"/>
                </a:solidFill>
                <a:latin typeface="Frutiger 55 Roman" pitchFamily="34" charset="0"/>
                <a:ea typeface="+mn-ea"/>
                <a:cs typeface="+mn-cs"/>
              </a:defRPr>
            </a:lvl2pPr>
            <a:lvl3pPr marL="898781" algn="l" rtl="0" eaLnBrk="0" fontAlgn="base" hangingPunct="0">
              <a:spcBef>
                <a:spcPct val="50000"/>
              </a:spcBef>
              <a:spcAft>
                <a:spcPct val="0"/>
              </a:spcAft>
              <a:defRPr kern="1200">
                <a:solidFill>
                  <a:schemeClr val="tx1"/>
                </a:solidFill>
                <a:latin typeface="Frutiger 55 Roman" pitchFamily="34" charset="0"/>
                <a:ea typeface="+mn-ea"/>
                <a:cs typeface="+mn-cs"/>
              </a:defRPr>
            </a:lvl3pPr>
            <a:lvl4pPr marL="1348152" algn="l" rtl="0" eaLnBrk="0" fontAlgn="base" hangingPunct="0">
              <a:spcBef>
                <a:spcPct val="50000"/>
              </a:spcBef>
              <a:spcAft>
                <a:spcPct val="0"/>
              </a:spcAft>
              <a:defRPr kern="1200">
                <a:solidFill>
                  <a:schemeClr val="tx1"/>
                </a:solidFill>
                <a:latin typeface="Frutiger 55 Roman" pitchFamily="34" charset="0"/>
                <a:ea typeface="+mn-ea"/>
                <a:cs typeface="+mn-cs"/>
              </a:defRPr>
            </a:lvl4pPr>
            <a:lvl5pPr marL="1797541" algn="l" rtl="0" eaLnBrk="0" fontAlgn="base" hangingPunct="0">
              <a:spcBef>
                <a:spcPct val="50000"/>
              </a:spcBef>
              <a:spcAft>
                <a:spcPct val="0"/>
              </a:spcAft>
              <a:defRPr kern="1200">
                <a:solidFill>
                  <a:schemeClr val="tx1"/>
                </a:solidFill>
                <a:latin typeface="Frutiger 55 Roman" pitchFamily="34" charset="0"/>
                <a:ea typeface="+mn-ea"/>
                <a:cs typeface="+mn-cs"/>
              </a:defRPr>
            </a:lvl5pPr>
            <a:lvl6pPr marL="2246921" algn="l" defTabSz="898781" rtl="0" eaLnBrk="1" latinLnBrk="0" hangingPunct="1">
              <a:defRPr kern="1200">
                <a:solidFill>
                  <a:schemeClr val="tx1"/>
                </a:solidFill>
                <a:latin typeface="Frutiger 55 Roman" pitchFamily="34" charset="0"/>
                <a:ea typeface="+mn-ea"/>
                <a:cs typeface="+mn-cs"/>
              </a:defRPr>
            </a:lvl6pPr>
            <a:lvl7pPr marL="2696304" algn="l" defTabSz="898781" rtl="0" eaLnBrk="1" latinLnBrk="0" hangingPunct="1">
              <a:defRPr kern="1200">
                <a:solidFill>
                  <a:schemeClr val="tx1"/>
                </a:solidFill>
                <a:latin typeface="Frutiger 55 Roman" pitchFamily="34" charset="0"/>
                <a:ea typeface="+mn-ea"/>
                <a:cs typeface="+mn-cs"/>
              </a:defRPr>
            </a:lvl7pPr>
            <a:lvl8pPr marL="3145682" algn="l" defTabSz="898781" rtl="0" eaLnBrk="1" latinLnBrk="0" hangingPunct="1">
              <a:defRPr kern="1200">
                <a:solidFill>
                  <a:schemeClr val="tx1"/>
                </a:solidFill>
                <a:latin typeface="Frutiger 55 Roman" pitchFamily="34" charset="0"/>
                <a:ea typeface="+mn-ea"/>
                <a:cs typeface="+mn-cs"/>
              </a:defRPr>
            </a:lvl8pPr>
            <a:lvl9pPr marL="3595066" algn="l" defTabSz="898781" rtl="0" eaLnBrk="1" latinLnBrk="0" hangingPunct="1">
              <a:defRPr kern="1200">
                <a:solidFill>
                  <a:schemeClr val="tx1"/>
                </a:solidFill>
                <a:latin typeface="Frutiger 55 Roman" pitchFamily="34" charset="0"/>
                <a:ea typeface="+mn-ea"/>
                <a:cs typeface="+mn-cs"/>
              </a:defRPr>
            </a:lvl9pPr>
          </a:lstStyle>
          <a:p>
            <a:pPr>
              <a:spcBef>
                <a:spcPts val="273"/>
              </a:spcBef>
              <a:spcAft>
                <a:spcPts val="0"/>
              </a:spcAft>
            </a:pPr>
            <a:r>
              <a:rPr lang="en-US" b="1" dirty="0" smtClean="0">
                <a:solidFill>
                  <a:srgbClr val="000000"/>
                </a:solidFill>
                <a:latin typeface="Frutiger 45 Light" panose="020B0603020202020204" pitchFamily="34" charset="0"/>
                <a:ea typeface="Times New Roman"/>
                <a:cs typeface="Times New Roman"/>
              </a:rPr>
              <a:t>www.slido.com</a:t>
            </a:r>
            <a:endParaRPr lang="en-US" dirty="0">
              <a:solidFill>
                <a:prstClr val="black"/>
              </a:solidFill>
              <a:latin typeface="Frutiger 45 Light" panose="020B0603020202020204" pitchFamily="34" charset="0"/>
              <a:ea typeface="Times New Roman"/>
              <a:cs typeface="Times New Roman"/>
            </a:endParaRPr>
          </a:p>
          <a:p>
            <a:pPr>
              <a:spcBef>
                <a:spcPts val="273"/>
              </a:spcBef>
              <a:spcAft>
                <a:spcPts val="0"/>
              </a:spcAft>
            </a:pPr>
            <a:r>
              <a:rPr lang="en-US" dirty="0" smtClean="0">
                <a:solidFill>
                  <a:srgbClr val="000000"/>
                </a:solidFill>
                <a:latin typeface="Frutiger 45 Light" panose="020B0603020202020204" pitchFamily="34" charset="0"/>
                <a:ea typeface="Times New Roman"/>
                <a:cs typeface="Times New Roman"/>
              </a:rPr>
              <a:t>Event </a:t>
            </a:r>
            <a:r>
              <a:rPr lang="en-US" dirty="0">
                <a:solidFill>
                  <a:srgbClr val="000000"/>
                </a:solidFill>
                <a:latin typeface="Frutiger 45 Light" panose="020B0603020202020204" pitchFamily="34" charset="0"/>
                <a:ea typeface="Times New Roman"/>
                <a:cs typeface="Times New Roman"/>
              </a:rPr>
              <a:t>code </a:t>
            </a:r>
            <a:r>
              <a:rPr lang="en-US" b="1" dirty="0" smtClean="0">
                <a:solidFill>
                  <a:srgbClr val="000000"/>
                </a:solidFill>
                <a:latin typeface="Frutiger 45 Light" panose="020B0603020202020204" pitchFamily="34" charset="0"/>
                <a:ea typeface="Times New Roman"/>
                <a:cs typeface="Times New Roman"/>
              </a:rPr>
              <a:t>FED25</a:t>
            </a:r>
            <a:endParaRPr lang="en-US" b="1" dirty="0">
              <a:solidFill>
                <a:srgbClr val="000000"/>
              </a:solidFill>
              <a:latin typeface="Frutiger 45 Light" panose="020B0603020202020204" pitchFamily="34" charset="0"/>
              <a:ea typeface="Times New Roman"/>
              <a:cs typeface="Times New Roman"/>
            </a:endParaRPr>
          </a:p>
        </p:txBody>
      </p:sp>
    </p:spTree>
    <p:custDataLst>
      <p:tags r:id="rId1"/>
    </p:custDataLst>
    <p:extLst>
      <p:ext uri="{BB962C8B-B14F-4D97-AF65-F5344CB8AC3E}">
        <p14:creationId xmlns:p14="http://schemas.microsoft.com/office/powerpoint/2010/main" val="325746655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FULLPATHNAME" val=" "/>
  <p:tag name="KEYWORDS" val="C:\Program Files\Ubs\PresXpress\templates\PresPrintOnScreen.pot"/>
  <p:tag name="FDSMENUDOCLEVELBTNSTATES" val="&lt;btnStates&gt;&lt;btn tag=&quot;1001&quot; state=&quot;UP&quot;/&gt;&lt;/btnStates&gt;&#10;"/>
  <p:tag name="MOST RECENT UPGRADE" val="0"/>
  <p:tag name="SERIF FONT" val="UBSHeadline"/>
  <p:tag name="SANS SERIF FONT" val="Frutiger 55 Roman"/>
  <p:tag name="LANGUAGE ID" val="1031"/>
  <p:tag name="WASPOLLED" val="C290EFCCCFE54449859837A44216837F"/>
  <p:tag name="TPVERSION" val="5"/>
  <p:tag name="TPFULLVERSION" val="5.3.1.3337"/>
  <p:tag name="PPTVERSION" val="14"/>
  <p:tag name="TPOS" val="2"/>
  <p:tag name="LAST PRINTED" val="438884335937500E-10"/>
</p:tagLst>
</file>

<file path=ppt/tags/tag10.xml><?xml version="1.0" encoding="utf-8"?>
<p:tagLst xmlns:a="http://schemas.openxmlformats.org/drawingml/2006/main" xmlns:r="http://schemas.openxmlformats.org/officeDocument/2006/relationships" xmlns:p="http://schemas.openxmlformats.org/presentationml/2006/main">
  <p:tag name="FONT STYLE" val="SANS SERIF"/>
</p:tagLst>
</file>

<file path=ppt/tags/tag100.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101.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102.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1"/>
</p:tagLst>
</file>

<file path=ppt/tags/tag103.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104.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105.xml><?xml version="1.0" encoding="utf-8"?>
<p:tagLst xmlns:a="http://schemas.openxmlformats.org/drawingml/2006/main" xmlns:r="http://schemas.openxmlformats.org/officeDocument/2006/relationships" xmlns:p="http://schemas.openxmlformats.org/presentationml/2006/main">
  <p:tag name="TEXT_TYPE" val="DOCUMENT ID"/>
</p:tagLst>
</file>

<file path=ppt/tags/tag106.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439199981689453E-13"/>
  <p:tag name="HEIGHT" val="260000000000000E-13"/>
  <p:tag name="WIDTH" val="850000000000000E-13"/>
  <p:tag name="TEXT_TYPE" val="DRAFT STAMP"/>
</p:tagLst>
</file>

<file path=ppt/tags/tag107.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43.92"/>
  <p:tag name="WIDTH" val="68.56504"/>
  <p:tag name="HEIGHT" val="25.0589"/>
</p:tagLst>
</file>

<file path=ppt/tags/tag108.xml><?xml version="1.0" encoding="utf-8"?>
<p:tagLst xmlns:a="http://schemas.openxmlformats.org/drawingml/2006/main" xmlns:r="http://schemas.openxmlformats.org/officeDocument/2006/relationships" xmlns:p="http://schemas.openxmlformats.org/presentationml/2006/main">
  <p:tag name="FONT STYLE" val="SANS SERIF"/>
  <p:tag name="ROW" val="2"/>
  <p:tag name="COL" val="3"/>
</p:tagLst>
</file>

<file path=ppt/tags/tag109.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2"/>
  <p:tag name="COL" val="3"/>
</p:tagLst>
</file>

<file path=ppt/tags/tag11.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43.92"/>
  <p:tag name="WIDTH" val="68.56504"/>
  <p:tag name="HEIGHT" val="25.0589"/>
</p:tagLst>
</file>

<file path=ppt/tags/tag110.xml><?xml version="1.0" encoding="utf-8"?>
<p:tagLst xmlns:a="http://schemas.openxmlformats.org/drawingml/2006/main" xmlns:r="http://schemas.openxmlformats.org/officeDocument/2006/relationships" xmlns:p="http://schemas.openxmlformats.org/presentationml/2006/main">
  <p:tag name="FONT STYLE" val="SANS SERIF"/>
  <p:tag name="ROW" val="2"/>
  <p:tag name="COL" val="3"/>
</p:tagLst>
</file>

<file path=ppt/tags/tag111.xml><?xml version="1.0" encoding="utf-8"?>
<p:tagLst xmlns:a="http://schemas.openxmlformats.org/drawingml/2006/main" xmlns:r="http://schemas.openxmlformats.org/officeDocument/2006/relationships" xmlns:p="http://schemas.openxmlformats.org/presentationml/2006/main">
  <p:tag name="FONT STYLE" val="SANS SERIF"/>
  <p:tag name="ROW" val="2"/>
  <p:tag name="COL" val="2"/>
</p:tagLst>
</file>

<file path=ppt/tags/tag112.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2"/>
  <p:tag name="COL" val="2"/>
</p:tagLst>
</file>

<file path=ppt/tags/tag113.xml><?xml version="1.0" encoding="utf-8"?>
<p:tagLst xmlns:a="http://schemas.openxmlformats.org/drawingml/2006/main" xmlns:r="http://schemas.openxmlformats.org/officeDocument/2006/relationships" xmlns:p="http://schemas.openxmlformats.org/presentationml/2006/main">
  <p:tag name="FONT STYLE" val="SANS SERIF"/>
  <p:tag name="ROW" val="2"/>
  <p:tag name="COL" val="2"/>
</p:tagLst>
</file>

<file path=ppt/tags/tag114.xml><?xml version="1.0" encoding="utf-8"?>
<p:tagLst xmlns:a="http://schemas.openxmlformats.org/drawingml/2006/main" xmlns:r="http://schemas.openxmlformats.org/officeDocument/2006/relationships" xmlns:p="http://schemas.openxmlformats.org/presentationml/2006/main">
  <p:tag name="FONT STYLE" val="SANS SERIF"/>
  <p:tag name="ROW" val="2"/>
  <p:tag name="COL" val="1"/>
</p:tagLst>
</file>

<file path=ppt/tags/tag115.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2"/>
  <p:tag name="COL" val="1"/>
</p:tagLst>
</file>

<file path=ppt/tags/tag116.xml><?xml version="1.0" encoding="utf-8"?>
<p:tagLst xmlns:a="http://schemas.openxmlformats.org/drawingml/2006/main" xmlns:r="http://schemas.openxmlformats.org/officeDocument/2006/relationships" xmlns:p="http://schemas.openxmlformats.org/presentationml/2006/main">
  <p:tag name="FONT STYLE" val="SANS SERIF"/>
  <p:tag name="COL" val="1"/>
  <p:tag name="ROW" val="2"/>
</p:tagLst>
</file>

<file path=ppt/tags/tag117.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3"/>
</p:tagLst>
</file>

<file path=ppt/tags/tag118.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3"/>
</p:tagLst>
</file>

<file path=ppt/tags/tag119.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3"/>
</p:tagLst>
</file>

<file path=ppt/tags/tag12.xml><?xml version="1.0" encoding="utf-8"?>
<p:tagLst xmlns:a="http://schemas.openxmlformats.org/drawingml/2006/main" xmlns:r="http://schemas.openxmlformats.org/officeDocument/2006/relationships" xmlns:p="http://schemas.openxmlformats.org/presentationml/2006/main">
  <p:tag name="TEXT_TYPE" val="TOC BODY"/>
  <p:tag name="FONT STYLE" val="SANS SERIF"/>
</p:tagLst>
</file>

<file path=ppt/tags/tag120.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121.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2"/>
</p:tagLst>
</file>

<file path=ppt/tags/tag122.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123.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124.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1"/>
</p:tagLst>
</file>

<file path=ppt/tags/tag125.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126.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127.xml><?xml version="1.0" encoding="utf-8"?>
<p:tagLst xmlns:a="http://schemas.openxmlformats.org/drawingml/2006/main" xmlns:r="http://schemas.openxmlformats.org/officeDocument/2006/relationships" xmlns:p="http://schemas.openxmlformats.org/presentationml/2006/main">
  <p:tag name="TEXT_TYPE" val="DOCUMENT ID"/>
</p:tagLst>
</file>

<file path=ppt/tags/tag128.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439199981689453E-13"/>
  <p:tag name="HEIGHT" val="260000000000000E-13"/>
  <p:tag name="WIDTH" val="850000000000000E-13"/>
  <p:tag name="TEXT_TYPE" val="DRAFT STAMP"/>
</p:tagLst>
</file>

<file path=ppt/tags/tag129.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43.92"/>
  <p:tag name="WIDTH" val="68.56504"/>
  <p:tag name="HEIGHT" val="25.0589"/>
</p:tagLst>
</file>

<file path=ppt/tags/tag13.xml><?xml version="1.0" encoding="utf-8"?>
<p:tagLst xmlns:a="http://schemas.openxmlformats.org/drawingml/2006/main" xmlns:r="http://schemas.openxmlformats.org/officeDocument/2006/relationships" xmlns:p="http://schemas.openxmlformats.org/presentationml/2006/main">
  <p:tag name="TEXT_TYPE" val="TOC TITLE"/>
  <p:tag name="FONT STYLE" val="SANS SERIF"/>
</p:tagLst>
</file>

<file path=ppt/tags/tag130.xml><?xml version="1.0" encoding="utf-8"?>
<p:tagLst xmlns:a="http://schemas.openxmlformats.org/drawingml/2006/main" xmlns:r="http://schemas.openxmlformats.org/officeDocument/2006/relationships" xmlns:p="http://schemas.openxmlformats.org/presentationml/2006/main">
  <p:tag name="TEXT_TYPE" val="DOCUMENT ID"/>
</p:tagLst>
</file>

<file path=ppt/tags/tag131.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439199981689453E-13"/>
  <p:tag name="HEIGHT" val="260000000000000E-13"/>
  <p:tag name="WIDTH" val="850000000000000E-13"/>
  <p:tag name="TEXT_TYPE" val="DRAFT STAMP"/>
</p:tagLst>
</file>

<file path=ppt/tags/tag132.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43.92"/>
  <p:tag name="WIDTH" val="68.56504"/>
  <p:tag name="HEIGHT" val="25.0589"/>
</p:tagLst>
</file>

<file path=ppt/tags/tag133.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134.xml><?xml version="1.0" encoding="utf-8"?>
<p:tagLst xmlns:a="http://schemas.openxmlformats.org/drawingml/2006/main" xmlns:r="http://schemas.openxmlformats.org/officeDocument/2006/relationships" xmlns:p="http://schemas.openxmlformats.org/presentationml/2006/main">
  <p:tag name="TEXT_TYPE" val="DOCUMENT ID"/>
</p:tagLst>
</file>

<file path=ppt/tags/tag135.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439199981689453E-13"/>
  <p:tag name="HEIGHT" val="260000000000000E-13"/>
  <p:tag name="WIDTH" val="850000000000000E-13"/>
  <p:tag name="TEXT_TYPE" val="DRAFT STAMP"/>
</p:tagLst>
</file>

<file path=ppt/tags/tag136.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43.92"/>
  <p:tag name="WIDTH" val="68.56504"/>
  <p:tag name="HEIGHT" val="25.0589"/>
</p:tagLst>
</file>

<file path=ppt/tags/tag137.xml><?xml version="1.0" encoding="utf-8"?>
<p:tagLst xmlns:a="http://schemas.openxmlformats.org/drawingml/2006/main" xmlns:r="http://schemas.openxmlformats.org/officeDocument/2006/relationships" xmlns:p="http://schemas.openxmlformats.org/presentationml/2006/main">
  <p:tag name="TEXT_TYPE" val="PRESENTATION TITLE"/>
  <p:tag name="FONT STYLE" val="SANS SERIF"/>
</p:tagLst>
</file>

<file path=ppt/tags/tag138.xml><?xml version="1.0" encoding="utf-8"?>
<p:tagLst xmlns:a="http://schemas.openxmlformats.org/drawingml/2006/main" xmlns:r="http://schemas.openxmlformats.org/officeDocument/2006/relationships" xmlns:p="http://schemas.openxmlformats.org/presentationml/2006/main">
  <p:tag name="SLIDE_TYPE" val="BODY"/>
</p:tagLst>
</file>

<file path=ppt/tags/tag139.xml><?xml version="1.0" encoding="utf-8"?>
<p:tagLst xmlns:a="http://schemas.openxmlformats.org/drawingml/2006/main" xmlns:r="http://schemas.openxmlformats.org/officeDocument/2006/relationships" xmlns:p="http://schemas.openxmlformats.org/presentationml/2006/main">
  <p:tag name="SLIDE_TYPE" val="BODY"/>
</p:tagLst>
</file>

<file path=ppt/tags/tag14.xml><?xml version="1.0" encoding="utf-8"?>
<p:tagLst xmlns:a="http://schemas.openxmlformats.org/drawingml/2006/main" xmlns:r="http://schemas.openxmlformats.org/officeDocument/2006/relationships" xmlns:p="http://schemas.openxmlformats.org/presentationml/2006/main">
  <p:tag name="TEXT_TYPE" val="DOCUMENT ID"/>
</p:tagLst>
</file>

<file path=ppt/tags/tag140.xml><?xml version="1.0" encoding="utf-8"?>
<p:tagLst xmlns:a="http://schemas.openxmlformats.org/drawingml/2006/main" xmlns:r="http://schemas.openxmlformats.org/officeDocument/2006/relationships" xmlns:p="http://schemas.openxmlformats.org/presentationml/2006/main">
  <p:tag name="SLIDE_TYPE" val="BODY"/>
</p:tagLst>
</file>

<file path=ppt/tags/tag141.xml><?xml version="1.0" encoding="utf-8"?>
<p:tagLst xmlns:a="http://schemas.openxmlformats.org/drawingml/2006/main" xmlns:r="http://schemas.openxmlformats.org/officeDocument/2006/relationships" xmlns:p="http://schemas.openxmlformats.org/presentationml/2006/main">
  <p:tag name="SLIDE_TYPE" val="BODY"/>
</p:tagLst>
</file>

<file path=ppt/tags/tag142.xml><?xml version="1.0" encoding="utf-8"?>
<p:tagLst xmlns:a="http://schemas.openxmlformats.org/drawingml/2006/main" xmlns:r="http://schemas.openxmlformats.org/officeDocument/2006/relationships" xmlns:p="http://schemas.openxmlformats.org/presentationml/2006/main">
  <p:tag name="SLIDE_TYPE" val="BODY"/>
</p:tagLst>
</file>

<file path=ppt/tags/tag143.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144.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1"/>
</p:tagLst>
</file>

<file path=ppt/tags/tag145.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1"/>
</p:tagLst>
</file>

<file path=ppt/tags/tag146.xml><?xml version="1.0" encoding="utf-8"?>
<p:tagLst xmlns:a="http://schemas.openxmlformats.org/drawingml/2006/main" xmlns:r="http://schemas.openxmlformats.org/officeDocument/2006/relationships" xmlns:p="http://schemas.openxmlformats.org/presentationml/2006/main">
  <p:tag name="SLIDE_TYPE" val="BODY"/>
</p:tagLst>
</file>

<file path=ppt/tags/tag147.xml><?xml version="1.0" encoding="utf-8"?>
<p:tagLst xmlns:a="http://schemas.openxmlformats.org/drawingml/2006/main" xmlns:r="http://schemas.openxmlformats.org/officeDocument/2006/relationships" xmlns:p="http://schemas.openxmlformats.org/presentationml/2006/main">
  <p:tag name="FONT STYLE" val="SERIF FONT"/>
  <p:tag name="TEXT_TYPE" val="MESSAGE TEXT"/>
  <p:tag name="ISLOCKED" val="TRUE"/>
  <p:tag name="TOP" val="882500000000000E-13"/>
  <p:tag name="LEFT" val="331199989318848E-13"/>
  <p:tag name="HEIGHT" val="216000003814697E-13"/>
  <p:tag name="WIDTH" val="723599975585938E-12"/>
</p:tagLst>
</file>

<file path=ppt/tags/tag148.xml><?xml version="1.0" encoding="utf-8"?>
<p:tagLst xmlns:a="http://schemas.openxmlformats.org/drawingml/2006/main" xmlns:r="http://schemas.openxmlformats.org/officeDocument/2006/relationships" xmlns:p="http://schemas.openxmlformats.org/presentationml/2006/main">
  <p:tag name="SLIDE_TYPE" val="BODY"/>
</p:tagLst>
</file>

<file path=ppt/tags/tag149.xml><?xml version="1.0" encoding="utf-8"?>
<p:tagLst xmlns:a="http://schemas.openxmlformats.org/drawingml/2006/main" xmlns:r="http://schemas.openxmlformats.org/officeDocument/2006/relationships" xmlns:p="http://schemas.openxmlformats.org/presentationml/2006/main">
  <p:tag name="FONT STYLE" val="SERIF FONT"/>
  <p:tag name="TEXT_TYPE" val="MESSAGE TEXT"/>
  <p:tag name="ISLOCKED" val="TRUE"/>
  <p:tag name="TOP" val="882500000000000E-13"/>
  <p:tag name="LEFT" val="331199989318848E-13"/>
  <p:tag name="HEIGHT" val="216000003814697E-13"/>
  <p:tag name="WIDTH" val="723599975585938E-12"/>
</p:tagLst>
</file>

<file path=ppt/tags/tag15.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439199981689453E-13"/>
  <p:tag name="HEIGHT" val="260000000000000E-13"/>
  <p:tag name="WIDTH" val="850000000000000E-13"/>
  <p:tag name="TEXT_TYPE" val="DRAFT STAMP"/>
</p:tagLst>
</file>

<file path=ppt/tags/tag150.xml><?xml version="1.0" encoding="utf-8"?>
<p:tagLst xmlns:a="http://schemas.openxmlformats.org/drawingml/2006/main" xmlns:r="http://schemas.openxmlformats.org/officeDocument/2006/relationships" xmlns:p="http://schemas.openxmlformats.org/presentationml/2006/main">
  <p:tag name="SLIDE_TYPE" val="BODY"/>
</p:tagLst>
</file>

<file path=ppt/tags/tag151.xml><?xml version="1.0" encoding="utf-8"?>
<p:tagLst xmlns:a="http://schemas.openxmlformats.org/drawingml/2006/main" xmlns:r="http://schemas.openxmlformats.org/officeDocument/2006/relationships" xmlns:p="http://schemas.openxmlformats.org/presentationml/2006/main">
  <p:tag name="TEXT_TYPE" val="PAGE HEADING"/>
  <p:tag name="ISLOCKED" val="TRUE"/>
  <p:tag name="TOP" val="000000000000000E0"/>
  <p:tag name="LEFT" val="331199989318848E-13"/>
  <p:tag name="HEIGHT" val="741600036621094E-13"/>
  <p:tag name="WIDTH" val="723599975585938E-12"/>
</p:tagLst>
</file>

<file path=ppt/tags/tag152.xml><?xml version="1.0" encoding="utf-8"?>
<p:tagLst xmlns:a="http://schemas.openxmlformats.org/drawingml/2006/main" xmlns:r="http://schemas.openxmlformats.org/officeDocument/2006/relationships" xmlns:p="http://schemas.openxmlformats.org/presentationml/2006/main">
  <p:tag name="FONT STYLE" val="SERIF FONT"/>
  <p:tag name="TEXT_TYPE" val="MESSAGE TEXT"/>
  <p:tag name="ISLOCKED" val="TRUE"/>
  <p:tag name="TOP" val="856250381469727E-13"/>
  <p:tag name="LEFT" val="331199989318848E-13"/>
  <p:tag name="HEIGHT" val="216000003814697E-13"/>
  <p:tag name="WIDTH" val="723599975585938E-12"/>
</p:tagLst>
</file>

<file path=ppt/tags/tag153.xml><?xml version="1.0" encoding="utf-8"?>
<p:tagLst xmlns:a="http://schemas.openxmlformats.org/drawingml/2006/main" xmlns:r="http://schemas.openxmlformats.org/officeDocument/2006/relationships" xmlns:p="http://schemas.openxmlformats.org/presentationml/2006/main">
  <p:tag name="SLIDE_TYPE" val="BODY"/>
</p:tagLst>
</file>

<file path=ppt/tags/tag154.xml><?xml version="1.0" encoding="utf-8"?>
<p:tagLst xmlns:a="http://schemas.openxmlformats.org/drawingml/2006/main" xmlns:r="http://schemas.openxmlformats.org/officeDocument/2006/relationships" xmlns:p="http://schemas.openxmlformats.org/presentationml/2006/main">
  <p:tag name="SLIDE_TYPE" val="TOC"/>
</p:tagLst>
</file>

<file path=ppt/tags/tag16.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43.92"/>
  <p:tag name="WIDTH" val="68.56504"/>
  <p:tag name="HEIGHT" val="25.0589"/>
</p:tagLst>
</file>

<file path=ppt/tags/tag17.xml><?xml version="1.0" encoding="utf-8"?>
<p:tagLst xmlns:a="http://schemas.openxmlformats.org/drawingml/2006/main" xmlns:r="http://schemas.openxmlformats.org/officeDocument/2006/relationships" xmlns:p="http://schemas.openxmlformats.org/presentationml/2006/main">
  <p:tag name="ROW" val="1"/>
  <p:tag name="COL" val="1"/>
  <p:tag name="TEXT_TYPE" val="BODY TEXT"/>
  <p:tag name="FONT STYLE" val="SANS SERIF"/>
</p:tagLst>
</file>

<file path=ppt/tags/tag18.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19.xml><?xml version="1.0" encoding="utf-8"?>
<p:tagLst xmlns:a="http://schemas.openxmlformats.org/drawingml/2006/main" xmlns:r="http://schemas.openxmlformats.org/officeDocument/2006/relationships" xmlns:p="http://schemas.openxmlformats.org/presentationml/2006/main">
  <p:tag name="TEXT_TYPE" val="DOCUMENT ID"/>
</p:tagLst>
</file>

<file path=ppt/tags/tag2.xml><?xml version="1.0" encoding="utf-8"?>
<p:tagLst xmlns:a="http://schemas.openxmlformats.org/drawingml/2006/main" xmlns:r="http://schemas.openxmlformats.org/officeDocument/2006/relationships" xmlns:p="http://schemas.openxmlformats.org/presentationml/2006/main">
  <p:tag name="TEXT_TYPE" val="CREATE DATE"/>
</p:tagLst>
</file>

<file path=ppt/tags/tag20.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439199981689453E-13"/>
  <p:tag name="HEIGHT" val="260000000000000E-13"/>
  <p:tag name="WIDTH" val="850000000000000E-13"/>
  <p:tag name="TEXT_TYPE" val="DRAFT STAMP"/>
</p:tagLst>
</file>

<file path=ppt/tags/tag21.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43.92"/>
  <p:tag name="WIDTH" val="68.56504"/>
  <p:tag name="HEIGHT" val="25.0589"/>
</p:tagLst>
</file>

<file path=ppt/tags/tag22.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23.xml><?xml version="1.0" encoding="utf-8"?>
<p:tagLst xmlns:a="http://schemas.openxmlformats.org/drawingml/2006/main" xmlns:r="http://schemas.openxmlformats.org/officeDocument/2006/relationships" xmlns:p="http://schemas.openxmlformats.org/presentationml/2006/main">
  <p:tag name="TEXT_TYPE" val="DOCUMENT ID"/>
</p:tagLst>
</file>

<file path=ppt/tags/tag24.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439199981689453E-13"/>
  <p:tag name="HEIGHT" val="260000000000000E-13"/>
  <p:tag name="WIDTH" val="850000000000000E-13"/>
  <p:tag name="TEXT_TYPE" val="DRAFT STAMP"/>
</p:tagLst>
</file>

<file path=ppt/tags/tag25.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43.92"/>
  <p:tag name="WIDTH" val="68.56504"/>
  <p:tag name="HEIGHT" val="25.0589"/>
</p:tagLst>
</file>

<file path=ppt/tags/tag26.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27.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1"/>
</p:tagLst>
</file>

<file path=ppt/tags/tag28.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29.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3.xml><?xml version="1.0" encoding="utf-8"?>
<p:tagLst xmlns:a="http://schemas.openxmlformats.org/drawingml/2006/main" xmlns:r="http://schemas.openxmlformats.org/officeDocument/2006/relationships" xmlns:p="http://schemas.openxmlformats.org/presentationml/2006/main">
  <p:tag name="TEXT_TYPE" val="PRESENTATION PRESENTER FUNCTION"/>
  <p:tag name="FONT STYLE" val="SANS SERIF"/>
</p:tagLst>
</file>

<file path=ppt/tags/tag30.xml><?xml version="1.0" encoding="utf-8"?>
<p:tagLst xmlns:a="http://schemas.openxmlformats.org/drawingml/2006/main" xmlns:r="http://schemas.openxmlformats.org/officeDocument/2006/relationships" xmlns:p="http://schemas.openxmlformats.org/presentationml/2006/main">
  <p:tag name="TEXT_TYPE" val="DOCUMENT ID"/>
</p:tagLst>
</file>

<file path=ppt/tags/tag31.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439199981689453E-13"/>
  <p:tag name="HEIGHT" val="260000000000000E-13"/>
  <p:tag name="WIDTH" val="850000000000000E-13"/>
  <p:tag name="TEXT_TYPE" val="DRAFT STAMP"/>
</p:tagLst>
</file>

<file path=ppt/tags/tag32.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43.92"/>
  <p:tag name="WIDTH" val="68.56504"/>
  <p:tag name="HEIGHT" val="25.0589"/>
</p:tagLst>
</file>

<file path=ppt/tags/tag33.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34.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1"/>
</p:tagLst>
</file>

<file path=ppt/tags/tag35.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36.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37.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1"/>
</p:tagLst>
</file>

<file path=ppt/tags/tag38.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39.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4.xml><?xml version="1.0" encoding="utf-8"?>
<p:tagLst xmlns:a="http://schemas.openxmlformats.org/drawingml/2006/main" xmlns:r="http://schemas.openxmlformats.org/officeDocument/2006/relationships" xmlns:p="http://schemas.openxmlformats.org/presentationml/2006/main">
  <p:tag name="TEXT_TYPE" val="PRESENTATION PRESENTER"/>
  <p:tag name="FONT STYLE" val="SANS SERIF"/>
</p:tagLst>
</file>

<file path=ppt/tags/tag40.xml><?xml version="1.0" encoding="utf-8"?>
<p:tagLst xmlns:a="http://schemas.openxmlformats.org/drawingml/2006/main" xmlns:r="http://schemas.openxmlformats.org/officeDocument/2006/relationships" xmlns:p="http://schemas.openxmlformats.org/presentationml/2006/main">
  <p:tag name="TEXT_TYPE" val="DOCUMENT ID"/>
</p:tagLst>
</file>

<file path=ppt/tags/tag41.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439199981689453E-13"/>
  <p:tag name="HEIGHT" val="260000000000000E-13"/>
  <p:tag name="WIDTH" val="850000000000000E-13"/>
  <p:tag name="TEXT_TYPE" val="DRAFT STAMP"/>
</p:tagLst>
</file>

<file path=ppt/tags/tag42.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43.92"/>
  <p:tag name="WIDTH" val="68.56504"/>
  <p:tag name="HEIGHT" val="25.0589"/>
</p:tagLst>
</file>

<file path=ppt/tags/tag43.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44.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2"/>
</p:tagLst>
</file>

<file path=ppt/tags/tag45.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46.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47.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1"/>
</p:tagLst>
</file>

<file path=ppt/tags/tag48.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49.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5.xml><?xml version="1.0" encoding="utf-8"?>
<p:tagLst xmlns:a="http://schemas.openxmlformats.org/drawingml/2006/main" xmlns:r="http://schemas.openxmlformats.org/officeDocument/2006/relationships" xmlns:p="http://schemas.openxmlformats.org/presentationml/2006/main">
  <p:tag name="TEXT_TYPE" val="PRESENTATION TITLE"/>
  <p:tag name="FONT STYLE" val="SANS SERIF"/>
</p:tagLst>
</file>

<file path=ppt/tags/tag50.xml><?xml version="1.0" encoding="utf-8"?>
<p:tagLst xmlns:a="http://schemas.openxmlformats.org/drawingml/2006/main" xmlns:r="http://schemas.openxmlformats.org/officeDocument/2006/relationships" xmlns:p="http://schemas.openxmlformats.org/presentationml/2006/main">
  <p:tag name="TEXT_TYPE" val="DOCUMENT ID"/>
</p:tagLst>
</file>

<file path=ppt/tags/tag51.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439199981689453E-13"/>
  <p:tag name="HEIGHT" val="260000000000000E-13"/>
  <p:tag name="WIDTH" val="850000000000000E-13"/>
  <p:tag name="TEXT_TYPE" val="DRAFT STAMP"/>
</p:tagLst>
</file>

<file path=ppt/tags/tag52.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43.92"/>
  <p:tag name="WIDTH" val="68.56504"/>
  <p:tag name="HEIGHT" val="25.0589"/>
</p:tagLst>
</file>

<file path=ppt/tags/tag53.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3"/>
</p:tagLst>
</file>

<file path=ppt/tags/tag54.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3"/>
</p:tagLst>
</file>

<file path=ppt/tags/tag55.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3"/>
</p:tagLst>
</file>

<file path=ppt/tags/tag56.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57.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2"/>
</p:tagLst>
</file>

<file path=ppt/tags/tag58.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59.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6.xml><?xml version="1.0" encoding="utf-8"?>
<p:tagLst xmlns:a="http://schemas.openxmlformats.org/drawingml/2006/main" xmlns:r="http://schemas.openxmlformats.org/officeDocument/2006/relationships" xmlns:p="http://schemas.openxmlformats.org/presentationml/2006/main">
  <p:tag name="TEXT_TYPE" val="SECURITY TEXT"/>
  <p:tag name="FONT STYLE" val="SANS SERIF"/>
</p:tagLst>
</file>

<file path=ppt/tags/tag60.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1"/>
</p:tagLst>
</file>

<file path=ppt/tags/tag61.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62.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63.xml><?xml version="1.0" encoding="utf-8"?>
<p:tagLst xmlns:a="http://schemas.openxmlformats.org/drawingml/2006/main" xmlns:r="http://schemas.openxmlformats.org/officeDocument/2006/relationships" xmlns:p="http://schemas.openxmlformats.org/presentationml/2006/main">
  <p:tag name="TEXT_TYPE" val="DOCUMENT ID"/>
</p:tagLst>
</file>

<file path=ppt/tags/tag64.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439199981689453E-13"/>
  <p:tag name="HEIGHT" val="260000000000000E-13"/>
  <p:tag name="WIDTH" val="850000000000000E-13"/>
  <p:tag name="TEXT_TYPE" val="DRAFT STAMP"/>
</p:tagLst>
</file>

<file path=ppt/tags/tag65.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43.92"/>
  <p:tag name="WIDTH" val="68.56504"/>
  <p:tag name="HEIGHT" val="25.0589"/>
</p:tagLst>
</file>

<file path=ppt/tags/tag66.xml><?xml version="1.0" encoding="utf-8"?>
<p:tagLst xmlns:a="http://schemas.openxmlformats.org/drawingml/2006/main" xmlns:r="http://schemas.openxmlformats.org/officeDocument/2006/relationships" xmlns:p="http://schemas.openxmlformats.org/presentationml/2006/main">
  <p:tag name="FONT STYLE" val="SANS SERIF"/>
  <p:tag name="ROW" val="2"/>
  <p:tag name="COL" val="2"/>
</p:tagLst>
</file>

<file path=ppt/tags/tag67.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2"/>
  <p:tag name="COL" val="2"/>
</p:tagLst>
</file>

<file path=ppt/tags/tag68.xml><?xml version="1.0" encoding="utf-8"?>
<p:tagLst xmlns:a="http://schemas.openxmlformats.org/drawingml/2006/main" xmlns:r="http://schemas.openxmlformats.org/officeDocument/2006/relationships" xmlns:p="http://schemas.openxmlformats.org/presentationml/2006/main">
  <p:tag name="ROW" val="2"/>
  <p:tag name="COL" val="2"/>
</p:tagLst>
</file>

<file path=ppt/tags/tag69.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7.xml><?xml version="1.0" encoding="utf-8"?>
<p:tagLst xmlns:a="http://schemas.openxmlformats.org/drawingml/2006/main" xmlns:r="http://schemas.openxmlformats.org/officeDocument/2006/relationships" xmlns:p="http://schemas.openxmlformats.org/presentationml/2006/main">
  <p:tag name="FONT STYLE" val="SERIF"/>
  <p:tag name="TEXT_TYPE" val="PRESENTATION INFOLINE"/>
</p:tagLst>
</file>

<file path=ppt/tags/tag70.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2"/>
</p:tagLst>
</file>

<file path=ppt/tags/tag71.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72.xml><?xml version="1.0" encoding="utf-8"?>
<p:tagLst xmlns:a="http://schemas.openxmlformats.org/drawingml/2006/main" xmlns:r="http://schemas.openxmlformats.org/officeDocument/2006/relationships" xmlns:p="http://schemas.openxmlformats.org/presentationml/2006/main">
  <p:tag name="FONT STYLE" val="SANS SERIF"/>
  <p:tag name="ROW" val="2"/>
  <p:tag name="COL" val="1"/>
</p:tagLst>
</file>

<file path=ppt/tags/tag73.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2"/>
  <p:tag name="COL" val="1"/>
</p:tagLst>
</file>

<file path=ppt/tags/tag74.xml><?xml version="1.0" encoding="utf-8"?>
<p:tagLst xmlns:a="http://schemas.openxmlformats.org/drawingml/2006/main" xmlns:r="http://schemas.openxmlformats.org/officeDocument/2006/relationships" xmlns:p="http://schemas.openxmlformats.org/presentationml/2006/main">
  <p:tag name="FONT STYLE" val="SANS SERIF"/>
  <p:tag name="COL" val="1"/>
  <p:tag name="ROW" val="2"/>
</p:tagLst>
</file>

<file path=ppt/tags/tag75.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76.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1"/>
</p:tagLst>
</file>

<file path=ppt/tags/tag77.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78.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79.xml><?xml version="1.0" encoding="utf-8"?>
<p:tagLst xmlns:a="http://schemas.openxmlformats.org/drawingml/2006/main" xmlns:r="http://schemas.openxmlformats.org/officeDocument/2006/relationships" xmlns:p="http://schemas.openxmlformats.org/presentationml/2006/main">
  <p:tag name="TEXT_TYPE" val="DOCUMENT ID"/>
</p:tagLst>
</file>

<file path=ppt/tags/tag8.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710000000000000E-13"/>
  <p:tag name="LEFT" val="612000000000000E-12"/>
  <p:tag name="HEIGHT" val="260000000000000E-13"/>
  <p:tag name="WIDTH" val="850000000000000E-13"/>
  <p:tag name="TEXT_TYPE" val="DRAFT STAMP"/>
</p:tagLst>
</file>

<file path=ppt/tags/tag80.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439199981689453E-13"/>
  <p:tag name="HEIGHT" val="260000000000000E-13"/>
  <p:tag name="WIDTH" val="850000000000000E-13"/>
  <p:tag name="TEXT_TYPE" val="DRAFT STAMP"/>
</p:tagLst>
</file>

<file path=ppt/tags/tag81.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43.92"/>
  <p:tag name="WIDTH" val="68.56504"/>
  <p:tag name="HEIGHT" val="25.0589"/>
</p:tagLst>
</file>

<file path=ppt/tags/tag82.xml><?xml version="1.0" encoding="utf-8"?>
<p:tagLst xmlns:a="http://schemas.openxmlformats.org/drawingml/2006/main" xmlns:r="http://schemas.openxmlformats.org/officeDocument/2006/relationships" xmlns:p="http://schemas.openxmlformats.org/presentationml/2006/main">
  <p:tag name="FONT STYLE" val="SANS SERIF"/>
  <p:tag name="ROW" val="2"/>
  <p:tag name="COL" val="2"/>
</p:tagLst>
</file>

<file path=ppt/tags/tag83.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2"/>
  <p:tag name="COL" val="2"/>
</p:tagLst>
</file>

<file path=ppt/tags/tag84.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85.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86.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2"/>
</p:tagLst>
</file>

<file path=ppt/tags/tag87.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88.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89.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1"/>
</p:tagLst>
</file>

<file path=ppt/tags/tag9.xml><?xml version="1.0" encoding="utf-8"?>
<p:tagLst xmlns:a="http://schemas.openxmlformats.org/drawingml/2006/main" xmlns:r="http://schemas.openxmlformats.org/officeDocument/2006/relationships" xmlns:p="http://schemas.openxmlformats.org/presentationml/2006/main">
  <p:tag name="TEXT_TYPE" val="UBS LOGO"/>
  <p:tag name="TOP" val="44.64"/>
  <p:tag name="LEFT" val="43.92"/>
  <p:tag name="WIDTH" val="87.26456"/>
  <p:tag name="HEIGHT" val="31.89315"/>
</p:tagLst>
</file>

<file path=ppt/tags/tag90.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91.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92.xml><?xml version="1.0" encoding="utf-8"?>
<p:tagLst xmlns:a="http://schemas.openxmlformats.org/drawingml/2006/main" xmlns:r="http://schemas.openxmlformats.org/officeDocument/2006/relationships" xmlns:p="http://schemas.openxmlformats.org/presentationml/2006/main">
  <p:tag name="TEXT_TYPE" val="DOCUMENT ID"/>
</p:tagLst>
</file>

<file path=ppt/tags/tag93.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439199981689453E-13"/>
  <p:tag name="HEIGHT" val="260000000000000E-13"/>
  <p:tag name="WIDTH" val="850000000000000E-13"/>
  <p:tag name="TEXT_TYPE" val="DRAFT STAMP"/>
</p:tagLst>
</file>

<file path=ppt/tags/tag94.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43.92"/>
  <p:tag name="WIDTH" val="68.56504"/>
  <p:tag name="HEIGHT" val="25.0589"/>
</p:tagLst>
</file>

<file path=ppt/tags/tag95.xml><?xml version="1.0" encoding="utf-8"?>
<p:tagLst xmlns:a="http://schemas.openxmlformats.org/drawingml/2006/main" xmlns:r="http://schemas.openxmlformats.org/officeDocument/2006/relationships" xmlns:p="http://schemas.openxmlformats.org/presentationml/2006/main">
  <p:tag name="FONT STYLE" val="SANS SERIF"/>
  <p:tag name="ROW" val="2"/>
  <p:tag name="COL" val="1"/>
</p:tagLst>
</file>

<file path=ppt/tags/tag96.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2"/>
  <p:tag name="COL" val="1"/>
</p:tagLst>
</file>

<file path=ppt/tags/tag97.xml><?xml version="1.0" encoding="utf-8"?>
<p:tagLst xmlns:a="http://schemas.openxmlformats.org/drawingml/2006/main" xmlns:r="http://schemas.openxmlformats.org/officeDocument/2006/relationships" xmlns:p="http://schemas.openxmlformats.org/presentationml/2006/main">
  <p:tag name="FONT STYLE" val="SANS SERIF"/>
  <p:tag name="COL" val="1"/>
  <p:tag name="ROW" val="2"/>
</p:tagLst>
</file>

<file path=ppt/tags/tag98.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99.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2"/>
</p:tagLst>
</file>

<file path=ppt/theme/theme1.xml><?xml version="1.0" encoding="utf-8"?>
<a:theme xmlns:a="http://schemas.openxmlformats.org/drawingml/2006/main" name="1_PresXpress_OnScreen_Theme">
  <a:themeElements>
    <a:clrScheme name="UBSNewColorsV2">
      <a:dk1>
        <a:sysClr val="windowText" lastClr="000000"/>
      </a:dk1>
      <a:lt1>
        <a:sysClr val="window" lastClr="FFFFFF"/>
      </a:lt1>
      <a:dk2>
        <a:srgbClr val="E60000"/>
      </a:dk2>
      <a:lt2>
        <a:srgbClr val="FFFFFF"/>
      </a:lt2>
      <a:accent1>
        <a:srgbClr val="4D3C2F"/>
      </a:accent1>
      <a:accent2>
        <a:srgbClr val="CFBD9B"/>
      </a:accent2>
      <a:accent3>
        <a:srgbClr val="C07156"/>
      </a:accent3>
      <a:accent4>
        <a:srgbClr val="E8C767"/>
      </a:accent4>
      <a:accent5>
        <a:srgbClr val="AEB0B3"/>
      </a:accent5>
      <a:accent6>
        <a:srgbClr val="A43725"/>
      </a:accent6>
      <a:hlink>
        <a:srgbClr val="0000FF"/>
      </a:hlink>
      <a:folHlink>
        <a:srgbClr val="800080"/>
      </a:folHlink>
    </a:clrScheme>
    <a:fontScheme name="UBS OnScreen Fontset">
      <a:majorFont>
        <a:latin typeface="UBSHeadline"/>
        <a:ea typeface="MS PGothic"/>
        <a:cs typeface=""/>
      </a:majorFont>
      <a:minorFont>
        <a:latin typeface="Frutiger 55 Roman"/>
        <a:ea typeface="MS PGothic"/>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noFill/>
        <a:ln w="19050">
          <a:solidFill>
            <a:srgbClr val="7B7D80"/>
          </a:solidFill>
        </a:ln>
      </a:spPr>
      <a:bodyPr rot="0" spcFirstLastPara="0" vertOverflow="overflow" horzOverflow="overflow" vert="horz" wrap="square" lIns="0" tIns="0" rIns="0" bIns="0" numCol="1" spcCol="0" rtlCol="0" fromWordArt="0" anchor="ctr" anchorCtr="0" forceAA="0" compatLnSpc="1">
        <a:prstTxWarp prst="textNoShape">
          <a:avLst/>
        </a:prstTxWarp>
        <a:noAutofit/>
      </a:bodyPr>
      <a:lstStyle>
        <a:defPPr algn="ctr">
          <a:defRPr dirty="0" smtClean="0">
            <a:solidFill>
              <a:schemeClr val="tx1"/>
            </a:solidFill>
          </a:defRPr>
        </a:defPPr>
      </a:lstStyle>
      <a:style>
        <a:lnRef idx="2">
          <a:schemeClr val="accent1">
            <a:shade val="50000"/>
          </a:schemeClr>
        </a:lnRef>
        <a:fillRef idx="1">
          <a:schemeClr val="accent1"/>
        </a:fillRef>
        <a:effectRef idx="0">
          <a:schemeClr val="accent1"/>
        </a:effectRef>
        <a:fontRef idx="minor">
          <a:schemeClr val="lt1"/>
        </a:fontRef>
      </a:style>
    </a:spDef>
    <a:lnDef>
      <a:spPr>
        <a:ln w="19050">
          <a:solidFill>
            <a:srgbClr val="7B7D80"/>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0" tIns="0" rIns="0" bIns="0" rtlCol="0">
        <a:noAutofit/>
      </a:bodyPr>
      <a:lstStyle>
        <a:defPPr>
          <a:defRPr dirty="0"/>
        </a:defPPr>
      </a:lstStyle>
    </a:txDef>
  </a:objectDefaults>
  <a:extraClrSchemeLst/>
  <a:extLst>
    <a:ext uri="{05A4C25C-085E-4340-85A3-A5531E510DB2}">
      <thm15:themeFamily xmlns="" xmlns:thm15="http://schemas.microsoft.com/office/thememl/2012/main" name="PresPrintOnScreen.potx" id="{B1CF8AA8-D6A7-41EF-9E90-0F39E6846CD9}" vid="{374E0768-1711-4036-89AA-A65302BE1F55}"/>
    </a:ext>
  </a:extLst>
</a:theme>
</file>

<file path=ppt/theme/theme2.xml><?xml version="1.0" encoding="utf-8"?>
<a:theme xmlns:a="http://schemas.openxmlformats.org/drawingml/2006/main" name="Office Theme">
  <a:themeElements>
    <a:clrScheme name="">
      <a:dk1>
        <a:srgbClr val="000000"/>
      </a:dk1>
      <a:lt1>
        <a:srgbClr val="FFFFFF"/>
      </a:lt1>
      <a:dk2>
        <a:srgbClr val="3783FF"/>
      </a:dk2>
      <a:lt2>
        <a:srgbClr val="295595"/>
      </a:lt2>
      <a:accent1>
        <a:srgbClr val="295595"/>
      </a:accent1>
      <a:accent2>
        <a:srgbClr val="FFFFFF"/>
      </a:accent2>
      <a:accent3>
        <a:srgbClr val="FFFFFF"/>
      </a:accent3>
      <a:accent4>
        <a:srgbClr val="000000"/>
      </a:accent4>
      <a:accent5>
        <a:srgbClr val="ACB4C8"/>
      </a:accent5>
      <a:accent6>
        <a:srgbClr val="E7E7E7"/>
      </a:accent6>
      <a:hlink>
        <a:srgbClr val="000000"/>
      </a:hlink>
      <a:folHlink>
        <a:srgbClr val="DDF2FA"/>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UBSNewColorsV2">
    <a:dk1>
      <a:sysClr val="windowText" lastClr="000000"/>
    </a:dk1>
    <a:lt1>
      <a:sysClr val="window" lastClr="FFFFFF"/>
    </a:lt1>
    <a:dk2>
      <a:srgbClr val="E60000"/>
    </a:dk2>
    <a:lt2>
      <a:srgbClr val="FFFFFF"/>
    </a:lt2>
    <a:accent1>
      <a:srgbClr val="4D3C2F"/>
    </a:accent1>
    <a:accent2>
      <a:srgbClr val="CFBD9B"/>
    </a:accent2>
    <a:accent3>
      <a:srgbClr val="C07156"/>
    </a:accent3>
    <a:accent4>
      <a:srgbClr val="E8C767"/>
    </a:accent4>
    <a:accent5>
      <a:srgbClr val="AEB0B3"/>
    </a:accent5>
    <a:accent6>
      <a:srgbClr val="A43725"/>
    </a:accent6>
    <a:hlink>
      <a:srgbClr val="0000FF"/>
    </a:hlink>
    <a:folHlink>
      <a:srgbClr val="800080"/>
    </a:folHlink>
  </a:clrScheme>
  <a:fontScheme name="UBS Fontset">
    <a:majorFont>
      <a:latin typeface="UBSHeadline"/>
      <a:ea typeface="MS PGothic"/>
      <a:cs typeface=""/>
    </a:majorFont>
    <a:minorFont>
      <a:latin typeface="Frutiger 45 Light"/>
      <a:ea typeface="MS PGothic"/>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xml><?xml version="1.0" encoding="utf-8"?>
<a:themeOverride xmlns:a="http://schemas.openxmlformats.org/drawingml/2006/main">
  <a:clrScheme name="UBSNewColorsV2">
    <a:dk1>
      <a:sysClr val="windowText" lastClr="000000"/>
    </a:dk1>
    <a:lt1>
      <a:sysClr val="window" lastClr="FFFFFF"/>
    </a:lt1>
    <a:dk2>
      <a:srgbClr val="E60000"/>
    </a:dk2>
    <a:lt2>
      <a:srgbClr val="FFFFFF"/>
    </a:lt2>
    <a:accent1>
      <a:srgbClr val="4D3C2F"/>
    </a:accent1>
    <a:accent2>
      <a:srgbClr val="CFBD9B"/>
    </a:accent2>
    <a:accent3>
      <a:srgbClr val="C07156"/>
    </a:accent3>
    <a:accent4>
      <a:srgbClr val="E8C767"/>
    </a:accent4>
    <a:accent5>
      <a:srgbClr val="AEB0B3"/>
    </a:accent5>
    <a:accent6>
      <a:srgbClr val="A43725"/>
    </a:accent6>
    <a:hlink>
      <a:srgbClr val="0000FF"/>
    </a:hlink>
    <a:folHlink>
      <a:srgbClr val="800080"/>
    </a:folHlink>
  </a:clrScheme>
  <a:fontScheme name="UBS Fontset">
    <a:majorFont>
      <a:latin typeface="UBSHeadline"/>
      <a:ea typeface="MS PGothic"/>
      <a:cs typeface=""/>
    </a:majorFont>
    <a:minorFont>
      <a:latin typeface="Frutiger 45 Light"/>
      <a:ea typeface="MS PGothic"/>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3.xml><?xml version="1.0" encoding="utf-8"?>
<a:themeOverride xmlns:a="http://schemas.openxmlformats.org/drawingml/2006/main">
  <a:clrScheme name="UBSNewColorsV2">
    <a:dk1>
      <a:sysClr val="windowText" lastClr="000000"/>
    </a:dk1>
    <a:lt1>
      <a:sysClr val="window" lastClr="FFFFFF"/>
    </a:lt1>
    <a:dk2>
      <a:srgbClr val="E60000"/>
    </a:dk2>
    <a:lt2>
      <a:srgbClr val="FFFFFF"/>
    </a:lt2>
    <a:accent1>
      <a:srgbClr val="4D3C2F"/>
    </a:accent1>
    <a:accent2>
      <a:srgbClr val="CFBD9B"/>
    </a:accent2>
    <a:accent3>
      <a:srgbClr val="C07156"/>
    </a:accent3>
    <a:accent4>
      <a:srgbClr val="E8C767"/>
    </a:accent4>
    <a:accent5>
      <a:srgbClr val="AEB0B3"/>
    </a:accent5>
    <a:accent6>
      <a:srgbClr val="A43725"/>
    </a:accent6>
    <a:hlink>
      <a:srgbClr val="0000FF"/>
    </a:hlink>
    <a:folHlink>
      <a:srgbClr val="800080"/>
    </a:folHlink>
  </a:clrScheme>
  <a:fontScheme name="UBS Fontset">
    <a:majorFont>
      <a:latin typeface="UBSHeadline"/>
      <a:ea typeface="MS PGothic"/>
      <a:cs typeface=""/>
    </a:majorFont>
    <a:minorFont>
      <a:latin typeface="Frutiger 45 Light"/>
      <a:ea typeface="MS PGothic"/>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4.xml><?xml version="1.0" encoding="utf-8"?>
<a:themeOverride xmlns:a="http://schemas.openxmlformats.org/drawingml/2006/main">
  <a:clrScheme name="UBSNewColorsV2">
    <a:dk1>
      <a:sysClr val="windowText" lastClr="000000"/>
    </a:dk1>
    <a:lt1>
      <a:sysClr val="window" lastClr="FFFFFF"/>
    </a:lt1>
    <a:dk2>
      <a:srgbClr val="E60000"/>
    </a:dk2>
    <a:lt2>
      <a:srgbClr val="FFFFFF"/>
    </a:lt2>
    <a:accent1>
      <a:srgbClr val="4D3C2F"/>
    </a:accent1>
    <a:accent2>
      <a:srgbClr val="CFBD9B"/>
    </a:accent2>
    <a:accent3>
      <a:srgbClr val="C07156"/>
    </a:accent3>
    <a:accent4>
      <a:srgbClr val="E8C767"/>
    </a:accent4>
    <a:accent5>
      <a:srgbClr val="AEB0B3"/>
    </a:accent5>
    <a:accent6>
      <a:srgbClr val="A43725"/>
    </a:accent6>
    <a:hlink>
      <a:srgbClr val="0000FF"/>
    </a:hlink>
    <a:folHlink>
      <a:srgbClr val="800080"/>
    </a:folHlink>
  </a:clrScheme>
  <a:fontScheme name="UBS Fontset">
    <a:majorFont>
      <a:latin typeface="UBSHeadline"/>
      <a:ea typeface="MS PGothic"/>
      <a:cs typeface=""/>
    </a:majorFont>
    <a:minorFont>
      <a:latin typeface="Frutiger 45 Light"/>
      <a:ea typeface="MS PGothic"/>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_rels/item5.xml.rels><?xml version="1.0" encoding="UTF-8" standalone="yes"?>
<Relationships xmlns="http://schemas.openxmlformats.org/package/2006/relationships"><Relationship Id="rId1" Type="http://schemas.openxmlformats.org/officeDocument/2006/relationships/customXmlProps" Target="itemProps5.xml"/></Relationships>
</file>

<file path=customXml/_rels/item6.xml.rels><?xml version="1.0" encoding="UTF-8" standalone="yes"?>
<Relationships xmlns="http://schemas.openxmlformats.org/package/2006/relationships"><Relationship Id="rId1" Type="http://schemas.openxmlformats.org/officeDocument/2006/relationships/customXmlProps" Target="itemProps6.xml"/></Relationships>
</file>

<file path=customXml/_rels/item7.xml.rels><?xml version="1.0" encoding="UTF-8" standalone="yes"?>
<Relationships xmlns="http://schemas.openxmlformats.org/package/2006/relationships"><Relationship Id="rId1" Type="http://schemas.openxmlformats.org/officeDocument/2006/relationships/customXmlProps" Target="itemProps7.xml"/></Relationships>
</file>

<file path=customXml/item1.xml><?xml version="1.0" encoding="utf-8"?>
<?mso-contentType ?>
<spe:Receivers xmlns:spe="http://schemas.microsoft.com/sharepoint/events">
  <Receiver>
    <Name>Document ID Generator</Name>
    <Synchronization>Synchronous</Synchronization>
    <Type>10001</Type>
    <SequenceNumber>1000</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10002</Type>
    <SequenceNumber>1001</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10004</Type>
    <SequenceNumber>1002</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10006</Type>
    <SequenceNumber>1003</SequenceNumber>
    <Url/>
    <Assembly>Microsoft.Office.DocumentManagement, Version=16.0.0.0, Culture=neutral, PublicKeyToken=71e9bce111e9429c</Assembly>
    <Class>Microsoft.Office.DocumentManagement.Internal.DocIdHandler</Class>
    <Data/>
    <Filter/>
  </Receiver>
</spe:Receivers>
</file>

<file path=customXml/item2.xml><?xml version="1.0" encoding="utf-8"?>
<ct:contentTypeSchema xmlns:ct="http://schemas.microsoft.com/office/2006/metadata/contentType" xmlns:ma="http://schemas.microsoft.com/office/2006/metadata/properties/metaAttributes" ct:_="" ma:_="" ma:contentTypeName="Document" ma:contentTypeID="0x01010013789E5DC7104147BBABB29E7C9BFD89" ma:contentTypeVersion="1" ma:contentTypeDescription="Create a new document." ma:contentTypeScope="" ma:versionID="b24d428df5ccfef7e5de1d7233d6248b">
  <xsd:schema xmlns:xsd="http://www.w3.org/2001/XMLSchema" xmlns:xs="http://www.w3.org/2001/XMLSchema" xmlns:p="http://schemas.microsoft.com/office/2006/metadata/properties" xmlns:ns2="2d0145d3-0d69-4389-81a7-315a684184f4" targetNamespace="http://schemas.microsoft.com/office/2006/metadata/properties" ma:root="true" ma:fieldsID="b1f7bbc71612afb49e800a04ff793a95" ns2:_="">
    <xsd:import namespace="2d0145d3-0d69-4389-81a7-315a684184f4"/>
    <xsd:element name="properties">
      <xsd:complexType>
        <xsd:sequence>
          <xsd:element name="documentManagement">
            <xsd:complexType>
              <xsd:all>
                <xsd:element ref="ns2:_dlc_DocId" minOccurs="0"/>
                <xsd:element ref="ns2:_dlc_DocIdUrl" minOccurs="0"/>
                <xsd:element ref="ns2:_dlc_DocIdPersistId" minOccurs="0"/>
                <xsd:element ref="ns2:SharedWithUser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2d0145d3-0d69-4389-81a7-315a684184f4" elementFormDefault="qualified">
    <xsd:import namespace="http://schemas.microsoft.com/office/2006/documentManagement/types"/>
    <xsd:import namespace="http://schemas.microsoft.com/office/infopath/2007/PartnerControls"/>
    <xsd:element name="_dlc_DocId" ma:index="8" nillable="true" ma:displayName="Document ID Value" ma:description="The value of the document ID assigned to this item." ma:internalName="_dlc_DocId" ma:readOnly="true">
      <xsd:simpleType>
        <xsd:restriction base="dms:Text"/>
      </xsd:simpleType>
    </xsd:element>
    <xsd:element name="_dlc_DocIdUrl" ma:index="9" nillable="true" ma:displayName="Document ID" ma:description="Permanent link to this document." ma:hidden="true" ma:internalName="_dlc_DocIdUrl" ma:readOnly="true">
      <xsd:complexType>
        <xsd:complexContent>
          <xsd:extension base="dms:URL">
            <xsd:sequence>
              <xsd:element name="Url" type="dms:ValidUrl" minOccurs="0" nillable="true"/>
              <xsd:element name="Description" type="xsd:string" nillable="true"/>
            </xsd:sequence>
          </xsd:extension>
        </xsd:complexContent>
      </xsd:complexType>
    </xsd:element>
    <xsd:element name="_dlc_DocIdPersistId" ma:index="10" nillable="true" ma:displayName="Persist ID" ma:description="Keep ID on add." ma:hidden="true" ma:internalName="_dlc_DocIdPersistId" ma:readOnly="true">
      <xsd:simpleType>
        <xsd:restriction base="dms:Boolean"/>
      </xsd:simpleType>
    </xsd:element>
    <xsd:element name="SharedWithUsers" ma:index="11"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4.xml><?xml version="1.0" encoding="utf-8"?>
<outs:outSpaceData xmlns:outs="http://schemas.microsoft.com/office/2009/outspace/metadata">
  <outs:relatedDates>
    <outs:relatedDate>
      <outs:type>3</outs:type>
      <outs:displayName>Last Modified</outs:displayName>
      <outs:dateTime>2009-09-25T15:45:46Z</outs:dateTime>
      <outs:isPinned>true</outs:isPinned>
    </outs:relatedDate>
    <outs:relatedDate>
      <outs:type>2</outs:type>
      <outs:displayName>Created</outs:displayName>
      <outs:dateTime>2002-05-03T03:00:09Z</outs:dateTime>
      <outs:isPinned>true</outs:isPinned>
    </outs:relatedDate>
    <outs:relatedDate>
      <outs:type>4</outs:type>
      <outs:displayName>Last Printed</outs:displayName>
      <outs:dateTime>2002-05-24T21:26:29Z</outs:dateTime>
      <outs:isPinned>true</outs:isPinned>
    </outs:relatedDate>
  </outs:relatedDates>
  <outs:relatedDocuments>
    <outs:relatedDocument>
      <outs:type>2</outs:type>
      <outs:displayName>Other documents in current folder</outs:displayName>
      <outs:uri/>
      <outs:isPinned>true</outs:isPinned>
    </outs:relatedDocument>
  </outs:relatedDocuments>
  <outs:relatedPeople>
    <outs:relatedPeopleItem>
      <outs:category>Author</outs:category>
      <outs:people>
        <outs:relatedPerson>
          <outs:displayName>Eric Larrabee</outs:displayName>
          <outs:accountName/>
        </outs:relatedPerson>
      </outs:people>
      <outs:source>0</outs:source>
      <outs:isPinned>true</outs:isPinned>
    </outs:relatedPeopleItem>
    <outs:relatedPeopleItem>
      <outs:category>Last modified by</outs:category>
      <outs:people>
        <outs:relatedPerson>
          <outs:displayName>e43180838</outs:displayName>
          <outs:accountName/>
        </outs:relatedPerson>
      </outs:people>
      <outs:source>0</outs:source>
      <outs:isPinned>true</outs:isPinned>
    </outs:relatedPeopleItem>
    <outs:relatedPeopleItem>
      <outs:category>Manager</outs:category>
      <outs:people/>
      <outs:source>0</outs:source>
      <outs:isPinned>false</outs:isPinned>
    </outs:relatedPeopleItem>
  </outs:relatedPeople>
  <propertyMetadataList xmlns="http://schemas.microsoft.com/office/2009/outspace/metadata">
    <propertyMetadata>
      <type>0</type>
      <propertyId>2228224</propertyId>
      <propertyName/>
      <isPinned>true</isPinned>
    </propertyMetadata>
    <propertyMetadata>
      <type>0</type>
      <propertyId>1114115</propertyId>
      <propertyName/>
      <isPinned>true</isPinned>
    </propertyMetadata>
    <propertyMetadata>
      <type>0</type>
      <propertyId>1114117</propertyId>
      <propertyName/>
      <isPinned>true</isPinned>
    </propertyMetadata>
    <propertyMetadata>
      <type>0</type>
      <propertyId>589825</propertyId>
      <propertyName/>
      <isPinned>false</isPinned>
    </propertyMetadata>
    <propertyMetadata>
      <type>0</type>
      <propertyId>1114116</propertyId>
      <propertyName/>
      <isPinned>false</isPinned>
    </propertyMetadata>
    <propertyMetadata>
      <type>0</type>
      <propertyId>14</propertyId>
      <propertyName/>
      <isPinned>true</isPinned>
    </propertyMetadata>
    <propertyMetadata>
      <type>0</type>
      <propertyId>8</propertyId>
      <propertyName/>
      <isPinned>true</isPinned>
    </propertyMetadata>
    <propertyMetadata>
      <type>0</type>
      <propertyId>6</propertyId>
      <propertyName/>
      <isPinned>false</isPinned>
    </propertyMetadata>
    <propertyMetadata>
      <type>0</type>
      <propertyId>1114118</propertyId>
      <propertyName/>
      <isPinned>false</isPinned>
    </propertyMetadata>
    <propertyMetadata>
      <type>0</type>
      <propertyId>1179649</propertyId>
      <propertyName/>
      <isPinned>false</isPinned>
    </propertyMetadata>
    <propertyMetadata>
      <type>0</type>
      <propertyId>655365</propertyId>
      <propertyName/>
      <isPinned>false</isPinned>
    </propertyMetadata>
    <propertyMetadata>
      <type>0</type>
      <propertyId>1</propertyId>
      <propertyName/>
      <isPinned>false</isPinned>
    </propertyMetadata>
    <propertyMetadata>
      <type>0</type>
      <propertyId>0</propertyId>
      <propertyName/>
      <isPinned>true</isPinned>
    </propertyMetadata>
    <propertyMetadata>
      <type>0</type>
      <propertyId>13</propertyId>
      <propertyName/>
      <isPinned>false</isPinned>
    </propertyMetadata>
    <propertyMetadata>
      <type>0</type>
      <propertyId>1179653</propertyId>
      <propertyName/>
      <isPinned>false</isPinned>
    </propertyMetadata>
    <propertyMetadata>
      <type>0</type>
      <propertyId>22</propertyId>
      <propertyName/>
      <isPinned>false</isPinned>
    </propertyMetadata>
  </propertyMetadataList>
  <outs:corruptMetadataWasLost/>
</outs:outSpaceData>
</file>

<file path=customXml/item5.xml><?xml version="1.0" encoding="utf-8"?>
<p:properties xmlns:p="http://schemas.microsoft.com/office/2006/metadata/properties" xmlns:xsi="http://www.w3.org/2001/XMLSchema-instance" xmlns:pc="http://schemas.microsoft.com/office/infopath/2007/PartnerControls">
  <documentManagement>
    <_dlc_DocIdUrl xmlns="2d0145d3-0d69-4389-81a7-315a684184f4">
      <Url>https://wmsb.collabweb.ubs.net/sites/chw_presentation/_layouts/15/DocIdRedir.aspx?ID=M6KMUTQEQUUT-1946974787-86</Url>
      <Description>M6KMUTQEQUUT-1946974787-86</Description>
    </_dlc_DocIdUrl>
    <_dlc_DocId xmlns="2d0145d3-0d69-4389-81a7-315a684184f4">M6KMUTQEQUUT-1946974787-86</_dlc_DocId>
  </documentManagement>
</p:properties>
</file>

<file path=customXml/item6.xml><?xml version="1.0" encoding="utf-8"?>
<TemplafySlideTemplateConfiguration><![CDATA[{"documentContentValidatorConfiguration":{"enableDocumentContentValidator":false,"documentContentValidatorVersion":0},"elementsMetadata":[],"slideId":"637024240828893835","enableDocumentContentUpdater":true,"version":"1.9"}]]></TemplafySlideTemplateConfiguration>
</file>

<file path=customXml/item7.xml><?xml version="1.0" encoding="utf-8"?>
<TemplafySlideFormConfiguration><![CDATA[{"formFields":[],"formDataEntries":[]}]]></TemplafySlideFormConfiguration>
</file>

<file path=customXml/itemProps1.xml><?xml version="1.0" encoding="utf-8"?>
<ds:datastoreItem xmlns:ds="http://schemas.openxmlformats.org/officeDocument/2006/customXml" ds:itemID="{47176EC8-EE60-40D5-BBBA-DF1707FB4DF0}">
  <ds:schemaRefs>
    <ds:schemaRef ds:uri="http://schemas.microsoft.com/sharepoint/events"/>
  </ds:schemaRefs>
</ds:datastoreItem>
</file>

<file path=customXml/itemProps2.xml><?xml version="1.0" encoding="utf-8"?>
<ds:datastoreItem xmlns:ds="http://schemas.openxmlformats.org/officeDocument/2006/customXml" ds:itemID="{460E10BF-DC3B-4459-858F-EFDAB9385B2A}">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2d0145d3-0d69-4389-81a7-315a684184f4"/>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3C28BA20-D794-40CB-A9AD-6F4B852E466B}">
  <ds:schemaRefs>
    <ds:schemaRef ds:uri="http://schemas.microsoft.com/sharepoint/v3/contenttype/forms"/>
  </ds:schemaRefs>
</ds:datastoreItem>
</file>

<file path=customXml/itemProps4.xml><?xml version="1.0" encoding="utf-8"?>
<ds:datastoreItem xmlns:ds="http://schemas.openxmlformats.org/officeDocument/2006/customXml" ds:itemID="{38396EF9-1456-4C26-847A-906984625B92}">
  <ds:schemaRefs>
    <ds:schemaRef ds:uri="http://schemas.microsoft.com/office/2009/outspace/metadata"/>
  </ds:schemaRefs>
</ds:datastoreItem>
</file>

<file path=customXml/itemProps5.xml><?xml version="1.0" encoding="utf-8"?>
<ds:datastoreItem xmlns:ds="http://schemas.openxmlformats.org/officeDocument/2006/customXml" ds:itemID="{875007EE-52F9-4119-B725-CE3429F62251}">
  <ds:schemaRefs>
    <ds:schemaRef ds:uri="http://purl.org/dc/terms/"/>
    <ds:schemaRef ds:uri="http://schemas.microsoft.com/office/infopath/2007/PartnerControls"/>
    <ds:schemaRef ds:uri="http://purl.org/dc/elements/1.1/"/>
    <ds:schemaRef ds:uri="http://www.w3.org/XML/1998/namespace"/>
    <ds:schemaRef ds:uri="http://schemas.microsoft.com/office/2006/documentManagement/types"/>
    <ds:schemaRef ds:uri="http://schemas.openxmlformats.org/package/2006/metadata/core-properties"/>
    <ds:schemaRef ds:uri="http://schemas.microsoft.com/office/2006/metadata/properties"/>
    <ds:schemaRef ds:uri="2d0145d3-0d69-4389-81a7-315a684184f4"/>
    <ds:schemaRef ds:uri="http://purl.org/dc/dcmitype/"/>
  </ds:schemaRefs>
</ds:datastoreItem>
</file>

<file path=customXml/itemProps6.xml><?xml version="1.0" encoding="utf-8"?>
<ds:datastoreItem xmlns:ds="http://schemas.openxmlformats.org/officeDocument/2006/customXml" ds:itemID="{8FF20064-82F7-468D-B2E3-A1D4593EEFF9}">
  <ds:schemaRefs/>
</ds:datastoreItem>
</file>

<file path=customXml/itemProps7.xml><?xml version="1.0" encoding="utf-8"?>
<ds:datastoreItem xmlns:ds="http://schemas.openxmlformats.org/officeDocument/2006/customXml" ds:itemID="{AC57FC73-AC7E-457D-A9F7-E08506AEC3AE}">
  <ds:schemaRefs/>
</ds:datastoreItem>
</file>

<file path=docProps/app.xml><?xml version="1.0" encoding="utf-8"?>
<Properties xmlns="http://schemas.openxmlformats.org/officeDocument/2006/extended-properties" xmlns:vt="http://schemas.openxmlformats.org/officeDocument/2006/docPropsVTypes">
  <Template/>
  <TotalTime>0</TotalTime>
  <Words>1515</Words>
  <Application>Microsoft Office PowerPoint</Application>
  <Paragraphs>125</Paragraphs>
  <Slides>19</Slides>
  <Notes>12</Notes>
  <HiddenSlides>0</HiddenSlides>
  <MMClips>0</MMClips>
  <ScaleCrop>false</ScaleCrop>
  <HeadingPairs>
    <vt:vector size="4" baseType="variant">
      <vt:variant>
        <vt:lpstr>Theme</vt:lpstr>
      </vt:variant>
      <vt:variant>
        <vt:i4>1</vt:i4>
      </vt:variant>
      <vt:variant>
        <vt:lpstr>Slide Titles</vt:lpstr>
      </vt:variant>
      <vt:variant>
        <vt:i4>19</vt:i4>
      </vt:variant>
    </vt:vector>
  </HeadingPairs>
  <TitlesOfParts>
    <vt:vector size="20" baseType="lpstr">
      <vt:lpstr>1_PresXpress_OnScreen_Theme</vt:lpstr>
      <vt:lpstr>Why the Fed story matters most</vt:lpstr>
      <vt:lpstr>PowerPoint Presentation</vt:lpstr>
      <vt:lpstr>PowerPoint Presentation</vt:lpstr>
      <vt:lpstr>"We're not even thinking about thinking about raising rates."</vt:lpstr>
      <vt:lpstr>Pandemic has caused substantial excess capacity</vt:lpstr>
      <vt:lpstr>PowerPoint Presentation</vt:lpstr>
      <vt:lpstr>We see further upside for equity markets</vt:lpstr>
      <vt:lpstr>Where do we see the best opportunities?</vt:lpstr>
      <vt:lpstr>Best equity opportunities across sectors and styles</vt:lpstr>
      <vt:lpstr>PowerPoint Presentation</vt:lpstr>
      <vt:lpstr>Risk-free rates have fallen sharply</vt:lpstr>
      <vt:lpstr>Credit and equities yield more than cash</vt:lpstr>
      <vt:lpstr>Rates are expected to stay low for longer</vt:lpstr>
      <vt:lpstr>PowerPoint Presentation</vt:lpstr>
      <vt:lpstr>The USD declined 7% in 3 months, an extreme move</vt:lpstr>
      <vt:lpstr>Narrower interest rate differential no longer supports the USD</vt:lpstr>
      <vt:lpstr>USD is still expensive relative to its purchasing power</vt:lpstr>
      <vt:lpstr>PowerPoint Presentation</vt:lpstr>
      <vt:lpstr>PowerPoint Presentation</vt:lpstr>
    </vt:vector>
  </TitlesOfParts>
  <Company>UBS</Company>
  <LinksUpToDate>false</LinksUpToDate>
  <SharedDoc>false</SharedDoc>
  <HyperlinksChanged>false</HyperlinksChanged>
  <AppVersion>14.0000</AppVersion>
  <PresentationFormat>Custom</PresentationFormat>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Bauer, Jackie</dc:creator>
  <cp:lastModifiedBy>Milisenna, Irene</cp:lastModifiedBy>
  <cp:revision>382</cp:revision>
  <cp:lastPrinted>2019-12-17T15:01:01Z</cp:lastPrinted>
  <dcterms:created xsi:type="dcterms:W3CDTF">2002-05-03T03:00:09Z</dcterms:created>
  <dcterms:modified xsi:type="dcterms:W3CDTF">2020-08-24T19:26:50Z</dcterms:modified>
  <cp:version>3.4.05</cp:version>
</cp:coreProperties>
</file>

<file path=docProps/custom.xml><?xml version="1.0" encoding="utf-8"?>
<Properties xmlns:vt="http://schemas.openxmlformats.org/officeDocument/2006/docPropsVTypes" xmlns="http://schemas.openxmlformats.org/officeDocument/2006/custom-properties">
  <property fmtid="{D5CDD505-2E9C-101B-9397-08002B2CF9AE}" pid="2" name="PresUniqueID">
    <vt:lpwstr/>
  </property>
  <property fmtid="{D5CDD505-2E9C-101B-9397-08002B2CF9AE}" pid="3" name="PresPrintTemplate">
    <vt:lpwstr>True</vt:lpwstr>
  </property>
  <property fmtid="{D5CDD505-2E9C-101B-9397-08002B2CF9AE}" pid="4" name="PresPrintOnScreen">
    <vt:lpwstr>True</vt:lpwstr>
  </property>
  <property fmtid="{D5CDD505-2E9C-101B-9397-08002B2CF9AE}" pid="5" name="split-s">
    <vt:lpwstr>0</vt:lpwstr>
  </property>
  <property fmtid="{D5CDD505-2E9C-101B-9397-08002B2CF9AE}" pid="6" name="split-a">
    <vt:lpwstr>0</vt:lpwstr>
  </property>
  <property fmtid="{D5CDD505-2E9C-101B-9397-08002B2CF9AE}" pid="7" name="CreatedAddinVersion">
    <vt:lpwstr>3.4.06</vt:lpwstr>
  </property>
  <property fmtid="{D5CDD505-2E9C-101B-9397-08002B2CF9AE}" pid="8" name="CurrentAddinVersion">
    <vt:lpwstr>3.4.05</vt:lpwstr>
  </property>
  <property fmtid="{D5CDD505-2E9C-101B-9397-08002B2CF9AE}" pid="9" name="CreateDate">
    <vt:lpwstr>28.08.2019 16:14:23</vt:lpwstr>
  </property>
  <property fmtid="{D5CDD505-2E9C-101B-9397-08002B2CF9AE}" pid="10" name="CreatedTemplateVersion">
    <vt:lpwstr>3.4.06</vt:lpwstr>
  </property>
  <property fmtid="{D5CDD505-2E9C-101B-9397-08002B2CF9AE}" pid="11" name="MOST RECENT UPGRADE">
    <vt:lpwstr>0</vt:lpwstr>
  </property>
  <property fmtid="{D5CDD505-2E9C-101B-9397-08002B2CF9AE}" pid="12" name="CoverLogoIncluded">
    <vt:lpwstr>True</vt:lpwstr>
  </property>
  <property fmtid="{D5CDD505-2E9C-101B-9397-08002B2CF9AE}" pid="13" name="CoverLogoID">
    <vt:lpwstr>plain_co_w4</vt:lpwstr>
  </property>
  <property fmtid="{D5CDD505-2E9C-101B-9397-08002B2CF9AE}" pid="14" name="CoverPage.Ppt">
    <vt:lpwstr>True</vt:lpwstr>
  </property>
  <property fmtid="{D5CDD505-2E9C-101B-9397-08002B2CF9AE}" pid="15" name="CoverPhoto.Ppt">
    <vt:lpwstr/>
  </property>
  <property fmtid="{D5CDD505-2E9C-101B-9397-08002B2CF9AE}" pid="16" name="CoverPhotoPath">
    <vt:lpwstr/>
  </property>
  <property fmtid="{D5CDD505-2E9C-101B-9397-08002B2CF9AE}" pid="17" name="SecurityLevel">
    <vt:lpwstr>1</vt:lpwstr>
  </property>
  <property fmtid="{D5CDD505-2E9C-101B-9397-08002B2CF9AE}" pid="18" name="CoverPhotoIncluded">
    <vt:lpwstr>False</vt:lpwstr>
  </property>
  <property fmtid="{D5CDD505-2E9C-101B-9397-08002B2CF9AE}" pid="19" name="CoverPhotoIsCustom">
    <vt:lpwstr>False</vt:lpwstr>
  </property>
  <property fmtid="{D5CDD505-2E9C-101B-9397-08002B2CF9AE}" pid="20" name="InsideLogoIncluded">
    <vt:lpwstr>True</vt:lpwstr>
  </property>
  <property fmtid="{D5CDD505-2E9C-101B-9397-08002B2CF9AE}" pid="21" name="InsideLogoID">
    <vt:lpwstr>plain_co_w4</vt:lpwstr>
  </property>
  <property fmtid="{D5CDD505-2E9C-101B-9397-08002B2CF9AE}" pid="22" name="IncludeID.Ppt">
    <vt:lpwstr>False</vt:lpwstr>
  </property>
  <property fmtid="{D5CDD505-2E9C-101B-9397-08002B2CF9AE}" pid="23" name="IDStampItems">
    <vt:lpwstr>15</vt:lpwstr>
  </property>
  <property fmtid="{D5CDD505-2E9C-101B-9397-08002B2CF9AE}" pid="24" name="DraftStamp.Ppt">
    <vt:lpwstr>True</vt:lpwstr>
  </property>
  <property fmtid="{D5CDD505-2E9C-101B-9397-08002B2CF9AE}" pid="25" name="TOC.Ppt">
    <vt:lpwstr>True</vt:lpwstr>
  </property>
  <property fmtid="{D5CDD505-2E9C-101B-9397-08002B2CF9AE}" pid="26" name="TocSecLevel1">
    <vt:lpwstr>1</vt:lpwstr>
  </property>
  <property fmtid="{D5CDD505-2E9C-101B-9397-08002B2CF9AE}" pid="27" name="TocSecLevel2">
    <vt:lpwstr>2</vt:lpwstr>
  </property>
  <property fmtid="{D5CDD505-2E9C-101B-9397-08002B2CF9AE}" pid="28" name="TocSecLevel3">
    <vt:lpwstr>3</vt:lpwstr>
  </property>
  <property fmtid="{D5CDD505-2E9C-101B-9397-08002B2CF9AE}" pid="29" name="TocApdxLevel1">
    <vt:lpwstr>4</vt:lpwstr>
  </property>
  <property fmtid="{D5CDD505-2E9C-101B-9397-08002B2CF9AE}" pid="30" name="TocApdxLevel2">
    <vt:lpwstr>5</vt:lpwstr>
  </property>
  <property fmtid="{D5CDD505-2E9C-101B-9397-08002B2CF9AE}" pid="31" name="TocApdxLevel3">
    <vt:lpwstr>6</vt:lpwstr>
  </property>
  <property fmtid="{D5CDD505-2E9C-101B-9397-08002B2CF9AE}" pid="32" name="SPageNumbering1.Ppt">
    <vt:lpwstr>True</vt:lpwstr>
  </property>
  <property fmtid="{D5CDD505-2E9C-101B-9397-08002B2CF9AE}" pid="33" name="SPageNumbering2.Ppt">
    <vt:lpwstr>False</vt:lpwstr>
  </property>
  <property fmtid="{D5CDD505-2E9C-101B-9397-08002B2CF9AE}" pid="34" name="SPageNumbering3.Ppt">
    <vt:lpwstr>False</vt:lpwstr>
  </property>
  <property fmtid="{D5CDD505-2E9C-101B-9397-08002B2CF9AE}" pid="35" name="APageNumbering1.Ppt">
    <vt:lpwstr>True</vt:lpwstr>
  </property>
  <property fmtid="{D5CDD505-2E9C-101B-9397-08002B2CF9AE}" pid="36" name="APageNumbering2.Ppt">
    <vt:lpwstr>False</vt:lpwstr>
  </property>
  <property fmtid="{D5CDD505-2E9C-101B-9397-08002B2CF9AE}" pid="37" name="APageNumbering3.Ppt">
    <vt:lpwstr>False</vt:lpwstr>
  </property>
  <property fmtid="{D5CDD505-2E9C-101B-9397-08002B2CF9AE}" pid="38" name="Language">
    <vt:lpwstr>1031</vt:lpwstr>
  </property>
  <property fmtid="{D5CDD505-2E9C-101B-9397-08002B2CF9AE}" pid="39" name="CCSTemplate">
    <vt:lpwstr>False</vt:lpwstr>
  </property>
  <property fmtid="{D5CDD505-2E9C-101B-9397-08002B2CF9AE}" pid="40" name="ContactPage.Ppt">
    <vt:lpwstr>False</vt:lpwstr>
  </property>
  <property fmtid="{D5CDD505-2E9C-101B-9397-08002B2CF9AE}" pid="41" name="CompanyName">
    <vt:lpwstr/>
  </property>
  <property fmtid="{D5CDD505-2E9C-101B-9397-08002B2CF9AE}" pid="42" name="CompanyNameExtension">
    <vt:lpwstr/>
  </property>
  <property fmtid="{D5CDD505-2E9C-101B-9397-08002B2CF9AE}" pid="43" name="CompanyDescriptor">
    <vt:lpwstr/>
  </property>
  <property fmtid="{D5CDD505-2E9C-101B-9397-08002B2CF9AE}" pid="44" name="CompanyType">
    <vt:lpwstr>0</vt:lpwstr>
  </property>
  <property fmtid="{D5CDD505-2E9C-101B-9397-08002B2CF9AE}" pid="45" name="BusinessUnit">
    <vt:lpwstr>UBSCC</vt:lpwstr>
  </property>
  <property fmtid="{D5CDD505-2E9C-101B-9397-08002B2CF9AE}" pid="46" name="Address.Office">
    <vt:lpwstr/>
  </property>
  <property fmtid="{D5CDD505-2E9C-101B-9397-08002B2CF9AE}" pid="47" name="Fax1.Office">
    <vt:lpwstr/>
  </property>
  <property fmtid="{D5CDD505-2E9C-101B-9397-08002B2CF9AE}" pid="48" name="Phone1.Office">
    <vt:lpwstr/>
  </property>
  <property fmtid="{D5CDD505-2E9C-101B-9397-08002B2CF9AE}" pid="49" name="CompanyID">
    <vt:lpwstr/>
  </property>
  <property fmtid="{D5CDD505-2E9C-101B-9397-08002B2CF9AE}" pid="50" name="CompanyLCID">
    <vt:lpwstr>0</vt:lpwstr>
  </property>
  <property fmtid="{D5CDD505-2E9C-101B-9397-08002B2CF9AE}" pid="51" name="AuthorInfoIncluded">
    <vt:lpwstr>True</vt:lpwstr>
  </property>
  <property fmtid="{D5CDD505-2E9C-101B-9397-08002B2CF9AE}" pid="52" name="AuthorInfoName">
    <vt:lpwstr>Jackie Bauer</vt:lpwstr>
  </property>
  <property fmtid="{D5CDD505-2E9C-101B-9397-08002B2CF9AE}" pid="53" name="AuthorInfoDetails1">
    <vt:lpwstr/>
  </property>
  <property fmtid="{D5CDD505-2E9C-101B-9397-08002B2CF9AE}" pid="54" name="AuthorInfoDetails2">
    <vt:lpwstr/>
  </property>
  <property fmtid="{D5CDD505-2E9C-101B-9397-08002B2CF9AE}" pid="55" name="AuthorInfoEmail">
    <vt:lpwstr>jackie.bauer@ubs.com</vt:lpwstr>
  </property>
  <property fmtid="{D5CDD505-2E9C-101B-9397-08002B2CF9AE}" pid="56" name="AuthorInfoPhone">
    <vt:lpwstr/>
  </property>
  <property fmtid="{D5CDD505-2E9C-101B-9397-08002B2CF9AE}" pid="57" name="Endorsement">
    <vt:lpwstr/>
  </property>
  <property fmtid="{D5CDD505-2E9C-101B-9397-08002B2CF9AE}" pid="58" name="OnScreenShowPageNums">
    <vt:lpwstr>False</vt:lpwstr>
  </property>
  <property fmtid="{D5CDD505-2E9C-101B-9397-08002B2CF9AE}" pid="59" name="OnScreenTOCHyperlink">
    <vt:lpwstr>True</vt:lpwstr>
  </property>
  <property fmtid="{D5CDD505-2E9C-101B-9397-08002B2CF9AE}" pid="60" name="SectionDivider.Ppt">
    <vt:lpwstr>True</vt:lpwstr>
  </property>
  <property fmtid="{D5CDD505-2E9C-101B-9397-08002B2CF9AE}" pid="61" name="IDStampDateFormatID">
    <vt:lpwstr>F1</vt:lpwstr>
  </property>
  <property fmtid="{D5CDD505-2E9C-101B-9397-08002B2CF9AE}" pid="62" name="IDStampDateFormat-T">
    <vt:lpwstr>d. MMMM yyyy h:mm AM/PM</vt:lpwstr>
  </property>
  <property fmtid="{D5CDD505-2E9C-101B-9397-08002B2CF9AE}" pid="63" name="CalendarDateFormatID">
    <vt:lpwstr>F1</vt:lpwstr>
  </property>
  <property fmtid="{D5CDD505-2E9C-101B-9397-08002B2CF9AE}" pid="64" name="CalendarDateFormat-T">
    <vt:lpwstr>MMMM yyyy</vt:lpwstr>
  </property>
  <property fmtid="{D5CDD505-2E9C-101B-9397-08002B2CF9AE}" pid="65" name="CalendarStartDay">
    <vt:lpwstr>2</vt:lpwstr>
  </property>
  <property fmtid="{D5CDD505-2E9C-101B-9397-08002B2CF9AE}" pid="66" name="CoverPageDateFormatFilter">
    <vt:lpwstr>0</vt:lpwstr>
  </property>
  <property fmtid="{D5CDD505-2E9C-101B-9397-08002B2CF9AE}" pid="67" name="CoverPageDateFormatID">
    <vt:lpwstr>F1</vt:lpwstr>
  </property>
  <property fmtid="{D5CDD505-2E9C-101B-9397-08002B2CF9AE}" pid="68" name="CoverPageDateFormat-T">
    <vt:lpwstr>d. MMMM yyyy</vt:lpwstr>
  </property>
  <property fmtid="{D5CDD505-2E9C-101B-9397-08002B2CF9AE}" pid="69" name="DisclaimerPage.Ppt">
    <vt:lpwstr>False</vt:lpwstr>
  </property>
  <property fmtid="{D5CDD505-2E9C-101B-9397-08002B2CF9AE}" pid="70" name="DisclaimerID.Ppt">
    <vt:lpwstr>D1</vt:lpwstr>
  </property>
  <property fmtid="{D5CDD505-2E9C-101B-9397-08002B2CF9AE}" pid="71" name="UseInternalUBSFont.Office">
    <vt:lpwstr>True</vt:lpwstr>
  </property>
  <property fmtid="{D5CDD505-2E9C-101B-9397-08002B2CF9AE}" pid="72" name="EmbedFonts">
    <vt:lpwstr>False</vt:lpwstr>
  </property>
  <property fmtid="{D5CDD505-2E9C-101B-9397-08002B2CF9AE}" pid="73" name="TableSpacerBorder">
    <vt:lpwstr>False</vt:lpwstr>
  </property>
  <property fmtid="{D5CDD505-2E9C-101B-9397-08002B2CF9AE}" pid="74" name="Address-T">
    <vt:lpwstr>&lt;&lt;Adresse&gt;&gt;</vt:lpwstr>
  </property>
  <property fmtid="{D5CDD505-2E9C-101B-9397-08002B2CF9AE}" pid="75" name="AmountDealType-T">
    <vt:lpwstr>&lt;&lt;Summe&gt;&gt;</vt:lpwstr>
  </property>
  <property fmtid="{D5CDD505-2E9C-101B-9397-08002B2CF9AE}" pid="76" name="ContactDetails-T">
    <vt:lpwstr>&lt;&lt;Kontaktdetails&gt;&gt;</vt:lpwstr>
  </property>
  <property fmtid="{D5CDD505-2E9C-101B-9397-08002B2CF9AE}" pid="77" name="ContactName-T">
    <vt:lpwstr>&lt;&lt;Kontakt&gt;&gt;</vt:lpwstr>
  </property>
  <property fmtid="{D5CDD505-2E9C-101B-9397-08002B2CF9AE}" pid="78" name="Date-T">
    <vt:lpwstr>&lt;&lt;Datum&gt;&gt;</vt:lpwstr>
  </property>
  <property fmtid="{D5CDD505-2E9C-101B-9397-08002B2CF9AE}" pid="79" name="EMailAddress-T">
    <vt:lpwstr>&lt;&lt;Email-Adresse&gt;&gt;</vt:lpwstr>
  </property>
  <property fmtid="{D5CDD505-2E9C-101B-9397-08002B2CF9AE}" pid="80" name="LegalEntity-T">
    <vt:lpwstr>&lt;&lt;Rechtliche Einheit&gt;&gt;</vt:lpwstr>
  </property>
  <property fmtid="{D5CDD505-2E9C-101B-9397-08002B2CF9AE}" pid="81" name="Logo-T">
    <vt:lpwstr>&lt;&lt;Logo&gt;&gt;</vt:lpwstr>
  </property>
  <property fmtid="{D5CDD505-2E9C-101B-9397-08002B2CF9AE}" pid="82" name="Summary-T">
    <vt:lpwstr>&lt;&lt;Zusammenfassung&gt;&gt;</vt:lpwstr>
  </property>
  <property fmtid="{D5CDD505-2E9C-101B-9397-08002B2CF9AE}" pid="83" name="TableHeading-T">
    <vt:lpwstr>&lt;&lt;Tabellen-Titel&gt;&gt;</vt:lpwstr>
  </property>
  <property fmtid="{D5CDD505-2E9C-101B-9397-08002B2CF9AE}" pid="84" name="TableSubheading-T">
    <vt:lpwstr>&lt;&lt;Tabellen-Untertitel&gt;&gt;</vt:lpwstr>
  </property>
  <property fmtid="{D5CDD505-2E9C-101B-9397-08002B2CF9AE}" pid="85" name="Subheading-T">
    <vt:lpwstr>&lt;&lt;Tabellen-Untertitel&gt;&gt;</vt:lpwstr>
  </property>
  <property fmtid="{D5CDD505-2E9C-101B-9397-08002B2CF9AE}" pid="86" name="TelephoneNumber-T">
    <vt:lpwstr>&lt;&lt;Telefonnummer&gt;&gt;</vt:lpwstr>
  </property>
  <property fmtid="{D5CDD505-2E9C-101B-9397-08002B2CF9AE}" pid="87" name="Text-T">
    <vt:lpwstr>&lt;&lt;Text&gt;&gt;</vt:lpwstr>
  </property>
  <property fmtid="{D5CDD505-2E9C-101B-9397-08002B2CF9AE}" pid="88" name="WebAddress-T">
    <vt:lpwstr>&lt;&lt;Webadresse</vt:lpwstr>
  </property>
  <property fmtid="{D5CDD505-2E9C-101B-9397-08002B2CF9AE}" pid="89" name="Year-T">
    <vt:lpwstr>&lt;&lt;Jahr&gt;&gt;</vt:lpwstr>
  </property>
  <property fmtid="{D5CDD505-2E9C-101B-9397-08002B2CF9AE}" pid="90" name="Appendix-T">
    <vt:lpwstr>Anhang</vt:lpwstr>
  </property>
  <property fmtid="{D5CDD505-2E9C-101B-9397-08002B2CF9AE}" pid="91" name="Appendices-T">
    <vt:lpwstr>Anhänge</vt:lpwstr>
  </property>
  <property fmtid="{D5CDD505-2E9C-101B-9397-08002B2CF9AE}" pid="92" name="AwardTitle-T">
    <vt:lpwstr>&lt;&lt;Award Titel&gt;&gt;</vt:lpwstr>
  </property>
  <property fmtid="{D5CDD505-2E9C-101B-9397-08002B2CF9AE}" pid="93" name="AwardSubTitle-T">
    <vt:lpwstr>&lt;&lt;Award Untertitel&gt;&gt;</vt:lpwstr>
  </property>
  <property fmtid="{D5CDD505-2E9C-101B-9397-08002B2CF9AE}" pid="94" name="BiographicalDetails-T">
    <vt:lpwstr>&lt;&lt;Biographische Angaben&gt;&gt;</vt:lpwstr>
  </property>
  <property fmtid="{D5CDD505-2E9C-101B-9397-08002B2CF9AE}" pid="95" name="Conclusion-T">
    <vt:lpwstr>&lt;&lt;Fazit&gt;&gt;</vt:lpwstr>
  </property>
  <property fmtid="{D5CDD505-2E9C-101B-9397-08002B2CF9AE}" pid="96" name="ContactInformation-T">
    <vt:lpwstr>Kontaktinformation</vt:lpwstr>
  </property>
  <property fmtid="{D5CDD505-2E9C-101B-9397-08002B2CF9AE}" pid="97" name="Continued-T">
    <vt:lpwstr>Fortsetzung</vt:lpwstr>
  </property>
  <property fmtid="{D5CDD505-2E9C-101B-9397-08002B2CF9AE}" pid="98" name="DividerTitle-T">
    <vt:lpwstr>&lt;&lt;Sektionsüberschrift&gt;&gt;</vt:lpwstr>
  </property>
  <property fmtid="{D5CDD505-2E9C-101B-9397-08002B2CF9AE}" pid="99" name="Draft-T">
    <vt:lpwstr>Entwurf</vt:lpwstr>
  </property>
  <property fmtid="{D5CDD505-2E9C-101B-9397-08002B2CF9AE}" pid="100" name="LayoutHeading-T">
    <vt:lpwstr>&lt;&lt;Layout Titel&gt;&gt;</vt:lpwstr>
  </property>
  <property fmtid="{D5CDD505-2E9C-101B-9397-08002B2CF9AE}" pid="101" name="MessageText-T">
    <vt:lpwstr>&lt;&lt;Botschaft&gt;&gt;</vt:lpwstr>
  </property>
  <property fmtid="{D5CDD505-2E9C-101B-9397-08002B2CF9AE}" pid="102" name="Name-T">
    <vt:lpwstr>&lt;&lt;Name&gt;&gt;</vt:lpwstr>
  </property>
  <property fmtid="{D5CDD505-2E9C-101B-9397-08002B2CF9AE}" pid="103" name="Notes-T">
    <vt:lpwstr>Anmerkungen</vt:lpwstr>
  </property>
  <property fmtid="{D5CDD505-2E9C-101B-9397-08002B2CF9AE}" pid="104" name="PageHeading-T">
    <vt:lpwstr>&lt;&lt;Seitenüberschrift&gt;&gt;</vt:lpwstr>
  </property>
  <property fmtid="{D5CDD505-2E9C-101B-9397-08002B2CF9AE}" pid="105" name="PresentationTitle-T">
    <vt:lpwstr>&lt;&lt;Titel der Präsentation&gt;&gt;</vt:lpwstr>
  </property>
  <property fmtid="{D5CDD505-2E9C-101B-9397-08002B2CF9AE}" pid="106" name="PresentationSubTitle-T">
    <vt:lpwstr>&lt;&lt;Präsentations-Untertitel&gt;&gt;</vt:lpwstr>
  </property>
  <property fmtid="{D5CDD505-2E9C-101B-9397-08002B2CF9AE}" pid="107" name="PresentationPresenter-T">
    <vt:lpwstr>&lt;&lt;Präsentator&gt;&gt;</vt:lpwstr>
  </property>
  <property fmtid="{D5CDD505-2E9C-101B-9397-08002B2CF9AE}" pid="108" name="PresPresenterFunction-T">
    <vt:lpwstr>&lt;&lt;Funktion des Präsentators&gt;&gt;</vt:lpwstr>
  </property>
  <property fmtid="{D5CDD505-2E9C-101B-9397-08002B2CF9AE}" pid="109" name="Quote-T">
    <vt:lpwstr>&lt;&lt;Zitat&gt;&gt;</vt:lpwstr>
  </property>
  <property fmtid="{D5CDD505-2E9C-101B-9397-08002B2CF9AE}" pid="110" name="QuoteSource-T">
    <vt:lpwstr>&lt;&lt;Zitat Quelle&gt;&gt;</vt:lpwstr>
  </property>
  <property fmtid="{D5CDD505-2E9C-101B-9397-08002B2CF9AE}" pid="111" name="Section-T">
    <vt:lpwstr>Abschnitt</vt:lpwstr>
  </property>
  <property fmtid="{D5CDD505-2E9C-101B-9397-08002B2CF9AE}" pid="112" name="Sections-T">
    <vt:lpwstr>Abschnitte</vt:lpwstr>
  </property>
  <property fmtid="{D5CDD505-2E9C-101B-9397-08002B2CF9AE}" pid="113" name="Source-T">
    <vt:lpwstr>Quelle</vt:lpwstr>
  </property>
  <property fmtid="{D5CDD505-2E9C-101B-9397-08002B2CF9AE}" pid="114" name="Subappendix-T">
    <vt:lpwstr>Unter-Anhang</vt:lpwstr>
  </property>
  <property fmtid="{D5CDD505-2E9C-101B-9397-08002B2CF9AE}" pid="115" name="Subsection-T">
    <vt:lpwstr>Unter-Sektion</vt:lpwstr>
  </property>
  <property fmtid="{D5CDD505-2E9C-101B-9397-08002B2CF9AE}" pid="116" name="Subsubappendix-T">
    <vt:lpwstr>Unter-Unter-Anhang</vt:lpwstr>
  </property>
  <property fmtid="{D5CDD505-2E9C-101B-9397-08002B2CF9AE}" pid="117" name="Subsubsection-T">
    <vt:lpwstr>Unter-Unter-Sektion</vt:lpwstr>
  </property>
  <property fmtid="{D5CDD505-2E9C-101B-9397-08002B2CF9AE}" pid="118" name="TableOfContents-T">
    <vt:lpwstr>Inhaltsverzeichnis</vt:lpwstr>
  </property>
  <property fmtid="{D5CDD505-2E9C-101B-9397-08002B2CF9AE}" pid="119" name="Title-T">
    <vt:lpwstr>&lt;&lt;Titel&gt;&gt;</vt:lpwstr>
  </property>
  <property fmtid="{D5CDD505-2E9C-101B-9397-08002B2CF9AE}" pid="120" name="Security-T">
    <vt:lpwstr>Öffentlich</vt:lpwstr>
  </property>
  <property fmtid="{D5CDD505-2E9C-101B-9397-08002B2CF9AE}" pid="121" name="Month1">
    <vt:lpwstr>Januar</vt:lpwstr>
  </property>
  <property fmtid="{D5CDD505-2E9C-101B-9397-08002B2CF9AE}" pid="122" name="Month2">
    <vt:lpwstr>Februar</vt:lpwstr>
  </property>
  <property fmtid="{D5CDD505-2E9C-101B-9397-08002B2CF9AE}" pid="123" name="Month3">
    <vt:lpwstr>März</vt:lpwstr>
  </property>
  <property fmtid="{D5CDD505-2E9C-101B-9397-08002B2CF9AE}" pid="124" name="Month4">
    <vt:lpwstr>April</vt:lpwstr>
  </property>
  <property fmtid="{D5CDD505-2E9C-101B-9397-08002B2CF9AE}" pid="125" name="Month5">
    <vt:lpwstr>Mai</vt:lpwstr>
  </property>
  <property fmtid="{D5CDD505-2E9C-101B-9397-08002B2CF9AE}" pid="126" name="Month6">
    <vt:lpwstr>Juni</vt:lpwstr>
  </property>
  <property fmtid="{D5CDD505-2E9C-101B-9397-08002B2CF9AE}" pid="127" name="Month7">
    <vt:lpwstr>Juli</vt:lpwstr>
  </property>
  <property fmtid="{D5CDD505-2E9C-101B-9397-08002B2CF9AE}" pid="128" name="Month8">
    <vt:lpwstr>August</vt:lpwstr>
  </property>
  <property fmtid="{D5CDD505-2E9C-101B-9397-08002B2CF9AE}" pid="129" name="Month9">
    <vt:lpwstr>September</vt:lpwstr>
  </property>
  <property fmtid="{D5CDD505-2E9C-101B-9397-08002B2CF9AE}" pid="130" name="Month10">
    <vt:lpwstr>Oktober</vt:lpwstr>
  </property>
  <property fmtid="{D5CDD505-2E9C-101B-9397-08002B2CF9AE}" pid="131" name="Month11">
    <vt:lpwstr>November</vt:lpwstr>
  </property>
  <property fmtid="{D5CDD505-2E9C-101B-9397-08002B2CF9AE}" pid="132" name="Month12">
    <vt:lpwstr>Dezember</vt:lpwstr>
  </property>
  <property fmtid="{D5CDD505-2E9C-101B-9397-08002B2CF9AE}" pid="133" name="D1">
    <vt:lpwstr>S</vt:lpwstr>
  </property>
  <property fmtid="{D5CDD505-2E9C-101B-9397-08002B2CF9AE}" pid="134" name="D2">
    <vt:lpwstr>M</vt:lpwstr>
  </property>
  <property fmtid="{D5CDD505-2E9C-101B-9397-08002B2CF9AE}" pid="135" name="D3">
    <vt:lpwstr>D</vt:lpwstr>
  </property>
  <property fmtid="{D5CDD505-2E9C-101B-9397-08002B2CF9AE}" pid="136" name="D4">
    <vt:lpwstr>M</vt:lpwstr>
  </property>
  <property fmtid="{D5CDD505-2E9C-101B-9397-08002B2CF9AE}" pid="137" name="D5">
    <vt:lpwstr>D</vt:lpwstr>
  </property>
  <property fmtid="{D5CDD505-2E9C-101B-9397-08002B2CF9AE}" pid="138" name="D6">
    <vt:lpwstr>F</vt:lpwstr>
  </property>
  <property fmtid="{D5CDD505-2E9C-101B-9397-08002B2CF9AE}" pid="139" name="D7">
    <vt:lpwstr>S</vt:lpwstr>
  </property>
  <property fmtid="{D5CDD505-2E9C-101B-9397-08002B2CF9AE}" pid="140" name="Chart_Num_Categories_On_XAxis">
    <vt:lpwstr>6</vt:lpwstr>
  </property>
  <property fmtid="{D5CDD505-2E9C-101B-9397-08002B2CF9AE}" pid="141" name="Chart_Annotation_Add_Date">
    <vt:lpwstr>True</vt:lpwstr>
  </property>
  <property fmtid="{D5CDD505-2E9C-101B-9397-08002B2CF9AE}" pid="142" name="Chart_Annotation_Date_Bold">
    <vt:lpwstr>True</vt:lpwstr>
  </property>
  <property fmtid="{D5CDD505-2E9C-101B-9397-08002B2CF9AE}" pid="143" name="Chart_Annotation_Date_Format">
    <vt:lpwstr>F1</vt:lpwstr>
  </property>
  <property fmtid="{D5CDD505-2E9C-101B-9397-08002B2CF9AE}" pid="144" name="Chart_Pie_Chart_Labels">
    <vt:lpwstr>True</vt:lpwstr>
  </property>
  <property fmtid="{D5CDD505-2E9C-101B-9397-08002B2CF9AE}" pid="145" name="Chart_Pie_Chart_Legend">
    <vt:lpwstr>False</vt:lpwstr>
  </property>
  <property fmtid="{D5CDD505-2E9C-101B-9397-08002B2CF9AE}" pid="146" name="Chart_Average_Translated-T">
    <vt:lpwstr>Durchschnitt</vt:lpwstr>
  </property>
  <property fmtid="{D5CDD505-2E9C-101B-9397-08002B2CF9AE}" pid="147" name="Chart_Share_PX-T">
    <vt:lpwstr>Aktienkurs</vt:lpwstr>
  </property>
  <property fmtid="{D5CDD505-2E9C-101B-9397-08002B2CF9AE}" pid="148" name="Chart_Stock_Volume_XAxis-T">
    <vt:lpwstr>Schlusskurs</vt:lpwstr>
  </property>
  <property fmtid="{D5CDD505-2E9C-101B-9397-08002B2CF9AE}" pid="149" name="Chart_Volume_Label-T">
    <vt:lpwstr>Volumen</vt:lpwstr>
  </property>
  <property fmtid="{D5CDD505-2E9C-101B-9397-08002B2CF9AE}" pid="150" name="Chart_Thick_Lines">
    <vt:lpwstr>False</vt:lpwstr>
  </property>
  <property fmtid="{D5CDD505-2E9C-101B-9397-08002B2CF9AE}" pid="151" name="Chart_Show_Gridlines">
    <vt:lpwstr>True</vt:lpwstr>
  </property>
  <property fmtid="{D5CDD505-2E9C-101B-9397-08002B2CF9AE}" pid="152" name="Chart_Show_YAxis">
    <vt:lpwstr>False</vt:lpwstr>
  </property>
  <property fmtid="{D5CDD505-2E9C-101B-9397-08002B2CF9AE}" pid="153" name="Chart_Use_Stack_White_Border">
    <vt:lpwstr>True</vt:lpwstr>
  </property>
  <property fmtid="{D5CDD505-2E9C-101B-9397-08002B2CF9AE}" pid="154" name="Chart_Use_Dash_Style">
    <vt:lpwstr>False</vt:lpwstr>
  </property>
  <property fmtid="{D5CDD505-2E9C-101B-9397-08002B2CF9AE}" pid="155" name="_SIProp12DataClass+102ff4ec-e387-4196-b2ec-2594c04ab15d">
    <vt:lpwstr>v=1.2&gt;I=102ff4ec-e387-4196-b2ec-2594c04ab15d&amp;N=Type+of+file+creation%3a+process+derived&amp;V=1.3&amp;U=UBSPROD%5ct702420&amp;D=UBSPROD%5ct440028&amp;A=Associated&amp;H=True</vt:lpwstr>
  </property>
  <property fmtid="{D5CDD505-2E9C-101B-9397-08002B2CF9AE}" pid="156" name="IQP_Classification">
    <vt:lpwstr>Public</vt:lpwstr>
  </property>
  <property fmtid="{D5CDD505-2E9C-101B-9397-08002B2CF9AE}" pid="157" name="_SIProp12DataClass+a0c010c4-8352-4898-a6a5-b0bf3296d048">
    <vt:lpwstr>v=1.2&gt;I=a0c010c4-8352-4898-a6a5-b0bf3296d048&amp;N=File+owning+business+divisions%3a+WM%2c+R%26C&amp;V=1.3&amp;U=UBSPROD%5ct702420&amp;D=UBSPROD%5cgusztylw&amp;A=Associated&amp;H=True</vt:lpwstr>
  </property>
  <property fmtid="{D5CDD505-2E9C-101B-9397-08002B2CF9AE}" pid="158" name="_SIProp12DataClass+8e796c07-5564-44b9-8141-d968e5604d33">
    <vt:lpwstr>v=1.2&gt;I=8e796c07-5564-44b9-8141-d968e5604d33&amp;N=Source+Application%3a+AA13798+-+SSP+ad-hoc+downloads&amp;V=1.3&amp;U=UBSPROD%5ct702420&amp;D=System&amp;A=Associated&amp;H=True</vt:lpwstr>
  </property>
  <property fmtid="{D5CDD505-2E9C-101B-9397-08002B2CF9AE}" pid="159" name="_SIProp12DataClass+46bfbb05-a6e2-4b69-83fe-02ed6cdecb46">
    <vt:lpwstr>v=1.2&gt;I=46bfbb05-a6e2-4b69-83fe-02ed6cdecb46&amp;N=File+owning+locations%3a+Hong+Kong%2c+Singapore&amp;V=1.3&amp;U=UBSPROD%5ct702420&amp;D=UBSPROD%5ct440028&amp;A=Associated&amp;H=True</vt:lpwstr>
  </property>
  <property fmtid="{D5CDD505-2E9C-101B-9397-08002B2CF9AE}" pid="160" name="_SIProp12DataClass+59b270ce-3c93-4660-9a2f-6e51c08227ed">
    <vt:lpwstr>v=1.2&gt;I=59b270ce-3c93-4660-9a2f-6e51c08227ed&amp;N=requires+justification&amp;V=1.3&amp;U=UBSPROD%5ct702420&amp;D=UBSPROD%5cgusztylw&amp;A=Associated&amp;H=True</vt:lpwstr>
  </property>
  <property fmtid="{D5CDD505-2E9C-101B-9397-08002B2CF9AE}" pid="161" name="_SIProp12DataClass+887a1375-7cd4-44a3-ad24-f215f9f1a6ed">
    <vt:lpwstr>v=1.2&gt;I=887a1375-7cd4-44a3-ad24-f215f9f1a6ed&amp;N=Locations%3a+Global&amp;V=1.3&amp;U=UBSPROD%5ct702420&amp;D=System&amp;A=Associated&amp;H=True</vt:lpwstr>
  </property>
  <property fmtid="{D5CDD505-2E9C-101B-9397-08002B2CF9AE}" pid="162" name="_SIProp12DataClass+fb74346c-2bdf-475e-a14d-a18dee2ebbfb">
    <vt:lpwstr>v=1.2&gt;I=fb74346c-2bdf-475e-a14d-a18dee2ebbfb&amp;N=Public&amp;V=1.3&amp;U=S-1-5-21-3905841866-2082712795-2692110964-744138&amp;D=Bauer%2c+Jackie&amp;A=Associated&amp;H=False</vt:lpwstr>
  </property>
  <property fmtid="{D5CDD505-2E9C-101B-9397-08002B2CF9AE}" pid="163" name="_SIProp12DataClass+b0297065-a65c-4286-9d63-f0400298c942">
    <vt:lpwstr>v=1.2&gt;I=b0297065-a65c-4286-9d63-f0400298c942&amp;N=Had+CID&amp;V=1.3&amp;U=UBSPROD%5ct702420&amp;D=UBSPROD%5cgusztylw&amp;A=Associated&amp;H=True</vt:lpwstr>
  </property>
  <property fmtid="{D5CDD505-2E9C-101B-9397-08002B2CF9AE}" pid="164" name="_SIProp12DataClass+1cdb8810-867c-4908-a4c5-5a5955774ad5">
    <vt:lpwstr>v=1.2&gt;I=1cdb8810-867c-4908-a4c5-5a5955774ad5&amp;N=Source%3a+BulkCID+Default+Classification&amp;V=1.3&amp;U=UBSPROD%5ct702420&amp;D=System&amp;A=Associated&amp;H=True</vt:lpwstr>
  </property>
  <property fmtid="{D5CDD505-2E9C-101B-9397-08002B2CF9AE}" pid="165" name="_SIProp12DataClass+d61ac057-8e23-4f86-8bcd-cd23fffc21ab">
    <vt:lpwstr>v=1.2&gt;I=d61ac057-8e23-4f86-8bcd-cd23fffc21ab&amp;N=Source+Application%3a+SMS%2c+AA20074&amp;V=1.3&amp;U=UBSPROD%5ct702420&amp;D=UBSPROD%5ct814423&amp;A=Associated&amp;H=True</vt:lpwstr>
  </property>
  <property fmtid="{D5CDD505-2E9C-101B-9397-08002B2CF9AE}" pid="166" name="_SIProp12DataClass+8f9b275b-4e6e-4324-9d91-5ef2714811c2">
    <vt:lpwstr>v=1.2&gt;I=8f9b275b-4e6e-4324-9d91-5ef2714811c2&amp;N=Source+Application%3a+FINANCE+REPORTING+%26+ANALYTICS+SERVICES+WM+and+P%26C+Infoline&amp;V=1.3&amp;U=UBSPROD%5ct702420&amp;D=System&amp;A=Associated&amp;H=True</vt:lpwstr>
  </property>
  <property fmtid="{D5CDD505-2E9C-101B-9397-08002B2CF9AE}" pid="167" name="_SIProp12DataClass+982ea58c-700d-4c04-8eac-fa78ff9e2f82">
    <vt:lpwstr>v=1.2&gt;I=982ea58c-700d-4c04-8eac-fa78ff9e2f82&amp;N=Type+of+file+creation%3a+web+download&amp;V=1.3&amp;U=UBSPROD%5ct702420&amp;D=UBSPROD%5cgusztylw&amp;A=Associated&amp;H=True</vt:lpwstr>
  </property>
  <property fmtid="{D5CDD505-2E9C-101B-9397-08002B2CF9AE}" pid="168" name="_dlc_DocIdItemGuid">
    <vt:lpwstr>ec8a15c4-f626-49b6-9103-19d70d0cb061</vt:lpwstr>
  </property>
  <property fmtid="{D5CDD505-2E9C-101B-9397-08002B2CF9AE}" pid="169" name="_SIProp12DataClass+73064bdd-e506-423d-bc14-c6f18db3d7cd">
    <vt:lpwstr>v=1.2&gt;I=73064bdd-e506-423d-bc14-c6f18db3d7cd&amp;N=Source+Application%3a+AA36186+-+PMM+ADJUSTMENT+TOOL&amp;V=1.3&amp;U=UBSPROD%5ct702420&amp;D=UBSPROD%5cgusztylw&amp;A=Associated&amp;H=True</vt:lpwstr>
  </property>
  <property fmtid="{D5CDD505-2E9C-101B-9397-08002B2CF9AE}" pid="170" name="_SIProp12DataClass+69b643d9-509d-4844-81cf-316f13dbbdaa">
    <vt:lpwstr>v=1.2&gt;I=69b643d9-509d-4844-81cf-316f13dbbdaa&amp;N=Source+Application%3a+AA30941%2f3+-+CLIENT+INFORMATION+SYSTEM+HK%2fSG&amp;V=1.3&amp;U=UBSPROD%5ct702420&amp;D=UBSPROD%5ct440028&amp;A=Associated&amp;H=True</vt:lpwstr>
  </property>
  <property fmtid="{D5CDD505-2E9C-101B-9397-08002B2CF9AE}" pid="171" name="IQPDataClasses">
    <vt:lpwstr>Had CID, Type of file creation: process derived, Source: BulkCID Default Classification, Source Application: SMS, AA20074, Source Application: FINANCE REPORTING &amp; ANALYTICS SERVICES WM and P&amp;C Infoline, Source Application: AA13798 - SSP ad-hoc downloads, Source Application: AA30941/3 - CLIENT INFORMATION SYSTEM HK/SG, Source Application: AADETSG - Data Extraction Team, Type of file creation: web download, Source Application: AA27312 - DD-Tool, Source Application: AA36186 - PMM ADJUSTMENT TOOL</vt:lpwstr>
  </property>
  <property fmtid="{D5CDD505-2E9C-101B-9397-08002B2CF9AE}" pid="172" name="_SIProp12DataClass+cbd93ed9-23f1-4f32-9a9c-ac837b32c611">
    <vt:lpwstr>v=1.2&gt;I=cbd93ed9-23f1-4f32-9a9c-ac837b32c611&amp;N=Source+Application%3a+AA27312+-+DD-Tool&amp;V=1.3&amp;U=UBSPROD%5ct702420&amp;D=System&amp;A=Associated&amp;H=True</vt:lpwstr>
  </property>
  <property fmtid="{D5CDD505-2E9C-101B-9397-08002B2CF9AE}" pid="173" name="ContentTypeId">
    <vt:lpwstr>0x01010013789E5DC7104147BBABB29E7C9BFD89</vt:lpwstr>
  </property>
  <property fmtid="{D5CDD505-2E9C-101B-9397-08002B2CF9AE}" pid="174" name="_SIProp12DataClass+d71de815-c2cb-41aa-93ce-32569e2b800e">
    <vt:lpwstr>v=1.2&gt;I=d71de815-c2cb-41aa-93ce-32569e2b800e&amp;N=Source+Application%3a+AADETSG+-+Data+Extraction+Team&amp;V=1.3&amp;U=UBSPROD%5ct702420&amp;D=UBSPROD%5ct318600&amp;A=Associated&amp;H=True</vt:lpwstr>
  </property>
  <property fmtid="{D5CDD505-2E9C-101B-9397-08002B2CF9AE}" pid="175" name="_SIProp12DataClass+292eaa97-cbb9-45b0-97e7-1b961b98c898">
    <vt:lpwstr>v=1.2&gt;I=292eaa97-cbb9-45b0-97e7-1b961b98c898&amp;N=File+owning+locations%3a+Switzerland&amp;V=1.3&amp;U=UBSPROD%5ct702420&amp;D=System&amp;A=Associated&amp;H=True</vt:lpwstr>
  </property>
  <property fmtid="{D5CDD505-2E9C-101B-9397-08002B2CF9AE}" pid="176" name="PresPrint4x3OnScreen">
    <vt:bool>false</vt:bool>
  </property>
</Properties>
</file>